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218.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226.xml"/>
  <Override ContentType="application/vnd.openxmlformats-officedocument.presentationml.slideLayout+xml" PartName="/ppt/slideLayouts/slideLayout96.xml"/>
  <Override ContentType="application/vnd.openxmlformats-officedocument.presentationml.slideLayout+xml" PartName="/ppt/slideLayouts/slideLayout269.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250.xml"/>
  <Override ContentType="application/vnd.openxmlformats-officedocument.presentationml.slideLayout+xml" PartName="/ppt/slideLayouts/slideLayout145.xml"/>
  <Override ContentType="application/vnd.openxmlformats-officedocument.presentationml.slideLayout+xml" PartName="/ppt/slideLayouts/slideLayout277.xml"/>
  <Override ContentType="application/vnd.openxmlformats-officedocument.presentationml.slideLayout+xml" PartName="/ppt/slideLayouts/slideLayout196.xml"/>
  <Override ContentType="application/vnd.openxmlformats-officedocument.presentationml.slideLayout+xml" PartName="/ppt/slideLayouts/slideLayout234.xml"/>
  <Override ContentType="application/vnd.openxmlformats-officedocument.presentationml.slideLayout+xml" PartName="/ppt/slideLayouts/slideLayout102.xml"/>
  <Override ContentType="application/vnd.openxmlformats-officedocument.presentationml.slideLayout+xml" PartName="/ppt/slideLayouts/slideLayout188.xml"/>
  <Override ContentType="application/vnd.openxmlformats-officedocument.presentationml.slideLayout+xml" PartName="/ppt/slideLayouts/slideLayout242.xml"/>
  <Override ContentType="application/vnd.openxmlformats-officedocument.presentationml.slideLayout+xml" PartName="/ppt/slideLayouts/slideLayout165.xml"/>
  <Override ContentType="application/vnd.openxmlformats-officedocument.presentationml.slideLayout+xml" PartName="/ppt/slideLayouts/slideLayout262.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257.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14.xml"/>
  <Override ContentType="application/vnd.openxmlformats-officedocument.presentationml.slideLayout+xml" PartName="/ppt/slideLayouts/slideLayout92.xml"/>
  <Override ContentType="application/vnd.openxmlformats-officedocument.presentationml.slideLayout+xml" PartName="/ppt/slideLayouts/slideLayout150.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238.xml"/>
  <Override ContentType="application/vnd.openxmlformats-officedocument.presentationml.slideLayout+xml" PartName="/ppt/slideLayouts/slideLayout77.xml"/>
  <Override ContentType="application/vnd.openxmlformats-officedocument.presentationml.slideLayout+xml" PartName="/ppt/slideLayouts/slideLayout281.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66.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249.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270.xml"/>
  <Override ContentType="application/vnd.openxmlformats-officedocument.presentationml.slideLayout+xml" PartName="/ppt/slideLayouts/slideLayout45.xml"/>
  <Override ContentType="application/vnd.openxmlformats-officedocument.presentationml.slideLayout+xml" PartName="/ppt/slideLayouts/slideLayout253.xml"/>
  <Override ContentType="application/vnd.openxmlformats-officedocument.presentationml.slideLayout+xml" PartName="/ppt/slideLayouts/slideLayout189.xml"/>
  <Override ContentType="application/vnd.openxmlformats-officedocument.presentationml.slideLayout+xml" PartName="/ppt/slideLayouts/slideLayout278.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103.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128.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251.xml"/>
  <Override ContentType="application/vnd.openxmlformats-officedocument.presentationml.slideLayout+xml" PartName="/ppt/slideLayouts/slideLayout99.xml"/>
  <Override ContentType="application/vnd.openxmlformats-officedocument.presentationml.slideLayout+xml" PartName="/ppt/slideLayouts/slideLayout268.xml"/>
  <Override ContentType="application/vnd.openxmlformats-officedocument.presentationml.slideLayout+xml" PartName="/ppt/slideLayouts/slideLayout21.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245.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231.xml"/>
  <Override ContentType="application/vnd.openxmlformats-officedocument.presentationml.slideLayout+xml" PartName="/ppt/slideLayouts/slideLayout274.xml"/>
  <Override ContentType="application/vnd.openxmlformats-officedocument.presentationml.slideLayout+xml" PartName="/ppt/slideLayouts/slideLayout273.xml"/>
  <Override ContentType="application/vnd.openxmlformats-officedocument.presentationml.slideLayout+xml" PartName="/ppt/slideLayouts/slideLayout184.xml"/>
  <Override ContentType="application/vnd.openxmlformats-officedocument.presentationml.slideLayout+xml" PartName="/ppt/slideLayouts/slideLayout230.xml"/>
  <Override ContentType="application/vnd.openxmlformats-officedocument.presentationml.slideLayout+xml" PartName="/ppt/slideLayouts/slideLayout141.xml"/>
  <Override ContentType="application/vnd.openxmlformats-officedocument.presentationml.slideLayout+xml" PartName="/ppt/slideLayouts/slideLayout239.xml"/>
  <Override ContentType="application/vnd.openxmlformats-officedocument.presentationml.slideLayout+xml" PartName="/ppt/slideLayouts/slideLayout7.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256.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263.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246.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67.xml"/>
  <Override ContentType="application/vnd.openxmlformats-officedocument.presentationml.slideLayout+xml" PartName="/ppt/slideLayouts/slideLayout284.xml"/>
  <Override ContentType="application/vnd.openxmlformats-officedocument.presentationml.slideLayout+xml" PartName="/ppt/slideLayouts/slideLayout207.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241.xml"/>
  <Override ContentType="application/vnd.openxmlformats-officedocument.presentationml.slideLayout+xml" PartName="/ppt/slideLayouts/slideLayout31.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56.xml"/>
  <Override ContentType="application/vnd.openxmlformats-officedocument.presentationml.slideLayout+xml" PartName="/ppt/slideLayouts/slideLayout199.xml"/>
  <Override ContentType="application/vnd.openxmlformats-officedocument.presentationml.slideLayout+xml" PartName="/ppt/slideLayouts/slideLayout173.xml"/>
  <Override ContentType="application/vnd.openxmlformats-officedocument.presentationml.slideLayout+xml" PartName="/ppt/slideLayouts/slideLayout171.xml"/>
  <Override ContentType="application/vnd.openxmlformats-officedocument.presentationml.slideLayout+xml" PartName="/ppt/slideLayouts/slideLayout260.xml"/>
  <Override ContentType="application/vnd.openxmlformats-officedocument.presentationml.slideLayout+xml" PartName="/ppt/slideLayouts/slideLayout198.xml"/>
  <Override ContentType="application/vnd.openxmlformats-officedocument.presentationml.slideLayout+xml" PartName="/ppt/slideLayouts/slideLayout252.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216.xml"/>
  <Override ContentType="application/vnd.openxmlformats-officedocument.presentationml.slideLayout+xml" PartName="/ppt/slideLayouts/slideLayout5.xml"/>
  <Override ContentType="application/vnd.openxmlformats-officedocument.presentationml.slideLayout+xml" PartName="/ppt/slideLayouts/slideLayout259.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275.xml"/>
  <Override ContentType="application/vnd.openxmlformats-officedocument.presentationml.slideLayout+xml" PartName="/ppt/slideLayouts/slideLayout208.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228.xml"/>
  <Override ContentType="application/vnd.openxmlformats-officedocument.presentationml.slideLayout+xml" PartName="/ppt/slideLayouts/slideLayout135.xml"/>
  <Override ContentType="application/vnd.openxmlformats-officedocument.presentationml.slideLayout+xml" PartName="/ppt/slideLayouts/slideLayout280.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94.xml"/>
  <Override ContentType="application/vnd.openxmlformats-officedocument.presentationml.slideLayout+xml" PartName="/ppt/slideLayouts/slideLayout71.xml"/>
  <Override ContentType="application/vnd.openxmlformats-officedocument.presentationml.slideLayout+xml" PartName="/ppt/slideLayouts/slideLayout151.xml"/>
  <Override ContentType="application/vnd.openxmlformats-officedocument.presentationml.slideLayout+xml" PartName="/ppt/slideLayouts/slideLayout244.xml"/>
  <Override ContentType="application/vnd.openxmlformats-officedocument.presentationml.slideLayout+xml" PartName="/ppt/slideLayouts/slideLayout201.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166.xml"/>
  <Override ContentType="application/vnd.openxmlformats-officedocument.presentationml.slideLayout+xml" PartName="/ppt/slideLayouts/slideLayout247.xml"/>
  <Override ContentType="application/vnd.openxmlformats-officedocument.presentationml.slideLayout+xml" PartName="/ppt/slideLayouts/slideLayout272.xml"/>
  <Override ContentType="application/vnd.openxmlformats-officedocument.presentationml.slideLayout+xml" PartName="/ppt/slideLayouts/slideLayout140.xml"/>
  <Override ContentType="application/vnd.openxmlformats-officedocument.presentationml.slideLayout+xml" PartName="/ppt/slideLayouts/slideLayout264.xml"/>
  <Override ContentType="application/vnd.openxmlformats-officedocument.presentationml.slideLayout+xml" PartName="/ppt/slideLayouts/slideLayout90.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255.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236.xml"/>
  <Override ContentType="application/vnd.openxmlformats-officedocument.presentationml.slideLayout+xml" PartName="/ppt/slideLayouts/slideLayout191.xml"/>
  <Override ContentType="application/vnd.openxmlformats-officedocument.presentationml.slideLayout+xml" PartName="/ppt/slideLayouts/slideLayout279.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58.xml"/>
  <Override ContentType="application/vnd.openxmlformats-officedocument.presentationml.slideLayout+xml" PartName="/ppt/slideLayouts/slideLayout240.xml"/>
  <Override ContentType="application/vnd.openxmlformats-officedocument.presentationml.slideLayout+xml" PartName="/ppt/slideLayouts/slideLayout15.xml"/>
  <Override ContentType="application/vnd.openxmlformats-officedocument.presentationml.slideLayout+xml" PartName="/ppt/slideLayouts/slideLayout283.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233.xml"/>
  <Override ContentType="application/vnd.openxmlformats-officedocument.presentationml.slideLayout+xml" PartName="/ppt/slideLayouts/slideLayout179.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215.xml"/>
  <Override ContentType="application/vnd.openxmlformats-officedocument.presentationml.slideLayout+xml" PartName="/ppt/slideLayouts/slideLayout276.xml"/>
  <Override ContentType="application/vnd.openxmlformats-officedocument.presentationml.slideLayout+xml" PartName="/ppt/slideLayouts/slideLayout25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261.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227.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248.xml"/>
  <Override ContentType="application/vnd.openxmlformats-officedocument.presentationml.slideLayout+xml" PartName="/ppt/slideLayouts/slideLayout205.xml"/>
  <Override ContentType="application/vnd.openxmlformats-officedocument.presentationml.slideLayout+xml" PartName="/ppt/slideLayouts/slideLayout222.xml"/>
  <Override ContentType="application/vnd.openxmlformats-officedocument.presentationml.slideLayout+xml" PartName="/ppt/slideLayouts/slideLayout282.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265.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115.xml"/>
  <Override ContentType="application/vnd.openxmlformats-officedocument.presentationml.slideLayout+xml" PartName="/ppt/slideLayouts/slideLayout192.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211.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271.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254.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86.xml"/>
  <Override ContentType="application/vnd.openxmlformats-officedocument.presentationml.slideLayout+xml" PartName="/ppt/slideLayouts/slideLayout160.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9.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932" r:id="rId5"/>
    <p:sldMasterId id="2147483933" r:id="rId6"/>
    <p:sldMasterId id="2147483934" r:id="rId7"/>
    <p:sldMasterId id="2147483935" r:id="rId8"/>
    <p:sldMasterId id="2147483936" r:id="rId9"/>
    <p:sldMasterId id="2147483937" r:id="rId10"/>
    <p:sldMasterId id="2147483938" r:id="rId11"/>
    <p:sldMasterId id="2147483939" r:id="rId12"/>
    <p:sldMasterId id="2147483940"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1DEF8D3-8288-4B32-BBD8-4FB849D6F558}">
  <a:tblStyle styleId="{11DEF8D3-8288-4B32-BBD8-4FB849D6F55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6.xml"/><Relationship Id="rId22" Type="http://schemas.openxmlformats.org/officeDocument/2006/relationships/slide" Target="slides/slide8.xml"/><Relationship Id="rId21" Type="http://schemas.openxmlformats.org/officeDocument/2006/relationships/slide" Target="slides/slide7.xml"/><Relationship Id="rId24" Type="http://schemas.openxmlformats.org/officeDocument/2006/relationships/slide" Target="slides/slide10.xml"/><Relationship Id="rId23" Type="http://schemas.openxmlformats.org/officeDocument/2006/relationships/slide" Target="slides/slide9.xml"/><Relationship Id="rId1" Type="http://schemas.openxmlformats.org/officeDocument/2006/relationships/theme" Target="theme/theme8.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26" Type="http://schemas.openxmlformats.org/officeDocument/2006/relationships/slide" Target="slides/slide12.xml"/><Relationship Id="rId25" Type="http://schemas.openxmlformats.org/officeDocument/2006/relationships/slide" Target="slides/slide11.xml"/><Relationship Id="rId28" Type="http://schemas.openxmlformats.org/officeDocument/2006/relationships/slide" Target="slides/slide14.xml"/><Relationship Id="rId27" Type="http://schemas.openxmlformats.org/officeDocument/2006/relationships/slide" Target="slides/slide13.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15.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slide" Target="slides/slide17.xml"/><Relationship Id="rId30" Type="http://schemas.openxmlformats.org/officeDocument/2006/relationships/slide" Target="slides/slide16.xml"/><Relationship Id="rId11" Type="http://schemas.openxmlformats.org/officeDocument/2006/relationships/slideMaster" Target="slideMasters/slideMaster7.xml"/><Relationship Id="rId33" Type="http://schemas.openxmlformats.org/officeDocument/2006/relationships/slide" Target="slides/slide19.xml"/><Relationship Id="rId10" Type="http://schemas.openxmlformats.org/officeDocument/2006/relationships/slideMaster" Target="slideMasters/slideMaster6.xml"/><Relationship Id="rId32" Type="http://schemas.openxmlformats.org/officeDocument/2006/relationships/slide" Target="slides/slide18.xml"/><Relationship Id="rId13" Type="http://schemas.openxmlformats.org/officeDocument/2006/relationships/slideMaster" Target="slideMasters/slideMaster9.xml"/><Relationship Id="rId12" Type="http://schemas.openxmlformats.org/officeDocument/2006/relationships/slideMaster" Target="slideMasters/slideMaster8.xml"/><Relationship Id="rId34" Type="http://schemas.openxmlformats.org/officeDocument/2006/relationships/slide" Target="slides/slide20.xml"/><Relationship Id="rId15" Type="http://schemas.openxmlformats.org/officeDocument/2006/relationships/slide" Target="slides/slide1.xml"/><Relationship Id="rId14" Type="http://schemas.openxmlformats.org/officeDocument/2006/relationships/notesMaster" Target="notesMasters/notesMaster1.xml"/><Relationship Id="rId17" Type="http://schemas.openxmlformats.org/officeDocument/2006/relationships/slide" Target="slides/slide3.xml"/><Relationship Id="rId16" Type="http://schemas.openxmlformats.org/officeDocument/2006/relationships/slide" Target="slides/slide2.xml"/><Relationship Id="rId19" Type="http://schemas.openxmlformats.org/officeDocument/2006/relationships/slide" Target="slides/slide5.xml"/><Relationship Id="rId1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7" name="Shape 2787"/>
        <p:cNvGrpSpPr/>
        <p:nvPr/>
      </p:nvGrpSpPr>
      <p:grpSpPr>
        <a:xfrm>
          <a:off x="0" y="0"/>
          <a:ext cx="0" cy="0"/>
          <a:chOff x="0" y="0"/>
          <a:chExt cx="0" cy="0"/>
        </a:xfrm>
      </p:grpSpPr>
      <p:sp>
        <p:nvSpPr>
          <p:cNvPr id="2788" name="Google Shape;2788;g1cbaf0ebc71_2_7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9" name="Google Shape;2789;g1cbaf0ebc71_2_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0" name="Shape 2800"/>
        <p:cNvGrpSpPr/>
        <p:nvPr/>
      </p:nvGrpSpPr>
      <p:grpSpPr>
        <a:xfrm>
          <a:off x="0" y="0"/>
          <a:ext cx="0" cy="0"/>
          <a:chOff x="0" y="0"/>
          <a:chExt cx="0" cy="0"/>
        </a:xfrm>
      </p:grpSpPr>
      <p:sp>
        <p:nvSpPr>
          <p:cNvPr id="2801" name="Google Shape;2801;g1cbaf0ebc71_2_17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2" name="Google Shape;2802;g1cbaf0ebc71_2_17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0" name="Shape 2810"/>
        <p:cNvGrpSpPr/>
        <p:nvPr/>
      </p:nvGrpSpPr>
      <p:grpSpPr>
        <a:xfrm>
          <a:off x="0" y="0"/>
          <a:ext cx="0" cy="0"/>
          <a:chOff x="0" y="0"/>
          <a:chExt cx="0" cy="0"/>
        </a:xfrm>
      </p:grpSpPr>
      <p:sp>
        <p:nvSpPr>
          <p:cNvPr id="2811" name="Google Shape;2811;g1cbefd942f4_7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2" name="Google Shape;2812;g1cbefd942f4_7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7" name="Shape 2817"/>
        <p:cNvGrpSpPr/>
        <p:nvPr/>
      </p:nvGrpSpPr>
      <p:grpSpPr>
        <a:xfrm>
          <a:off x="0" y="0"/>
          <a:ext cx="0" cy="0"/>
          <a:chOff x="0" y="0"/>
          <a:chExt cx="0" cy="0"/>
        </a:xfrm>
      </p:grpSpPr>
      <p:sp>
        <p:nvSpPr>
          <p:cNvPr id="2818" name="Google Shape;2818;g1cbefd942f4_0_1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9" name="Google Shape;2819;g1cbefd942f4_0_1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7" name="Shape 2837"/>
        <p:cNvGrpSpPr/>
        <p:nvPr/>
      </p:nvGrpSpPr>
      <p:grpSpPr>
        <a:xfrm>
          <a:off x="0" y="0"/>
          <a:ext cx="0" cy="0"/>
          <a:chOff x="0" y="0"/>
          <a:chExt cx="0" cy="0"/>
        </a:xfrm>
      </p:grpSpPr>
      <p:sp>
        <p:nvSpPr>
          <p:cNvPr id="2838" name="Google Shape;2838;g1cbefd942f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9" name="Google Shape;2839;g1cbefd942f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5" name="Shape 2845"/>
        <p:cNvGrpSpPr/>
        <p:nvPr/>
      </p:nvGrpSpPr>
      <p:grpSpPr>
        <a:xfrm>
          <a:off x="0" y="0"/>
          <a:ext cx="0" cy="0"/>
          <a:chOff x="0" y="0"/>
          <a:chExt cx="0" cy="0"/>
        </a:xfrm>
      </p:grpSpPr>
      <p:sp>
        <p:nvSpPr>
          <p:cNvPr id="2846" name="Google Shape;2846;g1cceeaf8443_0_1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7" name="Google Shape;2847;g1cceeaf8443_0_1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5" name="Shape 2855"/>
        <p:cNvGrpSpPr/>
        <p:nvPr/>
      </p:nvGrpSpPr>
      <p:grpSpPr>
        <a:xfrm>
          <a:off x="0" y="0"/>
          <a:ext cx="0" cy="0"/>
          <a:chOff x="0" y="0"/>
          <a:chExt cx="0" cy="0"/>
        </a:xfrm>
      </p:grpSpPr>
      <p:sp>
        <p:nvSpPr>
          <p:cNvPr id="2856" name="Google Shape;2856;g1cbefd942f4_7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7" name="Google Shape;2857;g1cbefd942f4_7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5" name="Shape 2865"/>
        <p:cNvGrpSpPr/>
        <p:nvPr/>
      </p:nvGrpSpPr>
      <p:grpSpPr>
        <a:xfrm>
          <a:off x="0" y="0"/>
          <a:ext cx="0" cy="0"/>
          <a:chOff x="0" y="0"/>
          <a:chExt cx="0" cy="0"/>
        </a:xfrm>
      </p:grpSpPr>
      <p:sp>
        <p:nvSpPr>
          <p:cNvPr id="2866" name="Google Shape;2866;g1cf53e0bf0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7" name="Google Shape;2867;g1cf53e0bf0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8" name="Shape 2878"/>
        <p:cNvGrpSpPr/>
        <p:nvPr/>
      </p:nvGrpSpPr>
      <p:grpSpPr>
        <a:xfrm>
          <a:off x="0" y="0"/>
          <a:ext cx="0" cy="0"/>
          <a:chOff x="0" y="0"/>
          <a:chExt cx="0" cy="0"/>
        </a:xfrm>
      </p:grpSpPr>
      <p:sp>
        <p:nvSpPr>
          <p:cNvPr id="2879" name="Google Shape;2879;g1cbaf0ebc71_2_40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0" name="Google Shape;2880;g1cbaf0ebc71_2_40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1" marL="914400" rtl="0" algn="l">
              <a:lnSpc>
                <a:spcPct val="115000"/>
              </a:lnSpc>
              <a:spcBef>
                <a:spcPts val="0"/>
              </a:spcBef>
              <a:spcAft>
                <a:spcPts val="0"/>
              </a:spcAft>
              <a:buClr>
                <a:schemeClr val="dk1"/>
              </a:buClr>
              <a:buSzPts val="1200"/>
              <a:buAutoNum type="alphaUcPeriod"/>
            </a:pPr>
            <a:r>
              <a:rPr lang="en" sz="1200">
                <a:solidFill>
                  <a:schemeClr val="dk1"/>
                </a:solidFill>
              </a:rPr>
              <a:t>Project Management</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Sometimes projects have clear parameters, and I like organizing an email in a lab manual format with necessary resources, deadlines, and step-by-step instructions</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When courses are in session and students are on campus, student interns are required to work in-person in our office for 2 of their 5 required hours. This ensures that I am available to answer questions as they come up while completing tasks, as well as making sure I can check in with each student. </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Many of the tasks do not require constant supervision, so some of their 5 hours may be used to do weekly recurring tasks or other work that can be completed virtually and at any time. </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I try to give each student 1 recurring task such as scheduling instagram posts or updating our linktree and website, and 1 more involved project that requires more critical thinking and provides learning opportunities. </a:t>
            </a:r>
            <a:endParaRPr sz="939">
              <a:solidFill>
                <a:schemeClr val="dk1"/>
              </a:solidFill>
            </a:endParaRPr>
          </a:p>
          <a:p>
            <a:pPr indent="-304800" lvl="1" marL="914400" rtl="0" algn="l">
              <a:lnSpc>
                <a:spcPct val="115000"/>
              </a:lnSpc>
              <a:spcBef>
                <a:spcPts val="0"/>
              </a:spcBef>
              <a:spcAft>
                <a:spcPts val="0"/>
              </a:spcAft>
              <a:buClr>
                <a:schemeClr val="dk1"/>
              </a:buClr>
              <a:buSzPts val="1200"/>
              <a:buAutoNum type="alphaUcPeriod"/>
            </a:pPr>
            <a:r>
              <a:rPr lang="en" sz="1200">
                <a:solidFill>
                  <a:schemeClr val="dk1"/>
                </a:solidFill>
              </a:rPr>
              <a:t>Communication</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As of now, I oversee most of the office’s interactions with student interns. </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I’ve asked the students what form of communication they prefer, and most prefer text for time-sensitive communications and emails for longer messages</a:t>
            </a:r>
            <a:endParaRPr sz="1200">
              <a:solidFill>
                <a:schemeClr val="dk1"/>
              </a:solidFill>
            </a:endParaRPr>
          </a:p>
          <a:p>
            <a:pPr indent="-288289" lvl="2" marL="1371600" rtl="0" algn="l">
              <a:lnSpc>
                <a:spcPct val="105000"/>
              </a:lnSpc>
              <a:spcBef>
                <a:spcPts val="0"/>
              </a:spcBef>
              <a:spcAft>
                <a:spcPts val="0"/>
              </a:spcAft>
              <a:buClr>
                <a:schemeClr val="dk1"/>
              </a:buClr>
              <a:buSzPts val="940"/>
              <a:buAutoNum type="arabicPeriod"/>
            </a:pPr>
            <a:r>
              <a:rPr lang="en" sz="1200">
                <a:solidFill>
                  <a:schemeClr val="dk1"/>
                </a:solidFill>
              </a:rPr>
              <a:t>Formality can be a barrier to communication</a:t>
            </a:r>
            <a:endParaRPr sz="939">
              <a:solidFill>
                <a:schemeClr val="dk1"/>
              </a:solidFill>
            </a:endParaRPr>
          </a:p>
          <a:p>
            <a:pPr indent="-304800" lvl="1" marL="914400" rtl="0" algn="l">
              <a:lnSpc>
                <a:spcPct val="115000"/>
              </a:lnSpc>
              <a:spcBef>
                <a:spcPts val="0"/>
              </a:spcBef>
              <a:spcAft>
                <a:spcPts val="0"/>
              </a:spcAft>
              <a:buClr>
                <a:schemeClr val="dk1"/>
              </a:buClr>
              <a:buSzPts val="1200"/>
              <a:buAutoNum type="alphaUcPeriod"/>
            </a:pPr>
            <a:r>
              <a:rPr lang="en" sz="1200">
                <a:solidFill>
                  <a:schemeClr val="dk1"/>
                </a:solidFill>
              </a:rPr>
              <a:t>Interpersonal/Motivational Factors</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I try to be as clear as possible about how each small or large task contributes to the larger goals of the center, so that students know how exactly they are contributing and what impact their work has. </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I’ve found that student workers can lose motivation easily when it feels like the work they do gets submitted and disappears into thin air. </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I usually reach out to all the interns about projects, and see who is interested. I also like to encourage them to use these projects as opportunities to learn or practice new skills whether that’s excel formulas, automation, or digital media creation. </a:t>
            </a:r>
            <a:endParaRPr sz="939">
              <a:solidFill>
                <a:schemeClr val="dk1"/>
              </a:solidFill>
            </a:endParaRPr>
          </a:p>
          <a:p>
            <a:pPr indent="0" lvl="0" marL="0" rtl="0" algn="l">
              <a:lnSpc>
                <a:spcPct val="105000"/>
              </a:lnSpc>
              <a:spcBef>
                <a:spcPts val="0"/>
              </a:spcBef>
              <a:spcAft>
                <a:spcPts val="0"/>
              </a:spcAft>
              <a:buClr>
                <a:schemeClr val="dk1"/>
              </a:buClr>
              <a:buSzPts val="1100"/>
              <a:buFont typeface="Arial"/>
              <a:buNone/>
            </a:pPr>
            <a:r>
              <a:t/>
            </a:r>
            <a:endParaRPr sz="939">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5" name="Shape 2895"/>
        <p:cNvGrpSpPr/>
        <p:nvPr/>
      </p:nvGrpSpPr>
      <p:grpSpPr>
        <a:xfrm>
          <a:off x="0" y="0"/>
          <a:ext cx="0" cy="0"/>
          <a:chOff x="0" y="0"/>
          <a:chExt cx="0" cy="0"/>
        </a:xfrm>
      </p:grpSpPr>
      <p:sp>
        <p:nvSpPr>
          <p:cNvPr id="2896" name="Google Shape;2896;g1cbaf0ebc71_2_4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7" name="Google Shape;2897;g1cbaf0ebc71_2_4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1" marL="914400" rtl="0" algn="l">
              <a:lnSpc>
                <a:spcPct val="115000"/>
              </a:lnSpc>
              <a:spcBef>
                <a:spcPts val="0"/>
              </a:spcBef>
              <a:spcAft>
                <a:spcPts val="0"/>
              </a:spcAft>
              <a:buClr>
                <a:schemeClr val="dk1"/>
              </a:buClr>
              <a:buSzPts val="1200"/>
              <a:buAutoNum type="alphaUcPeriod"/>
            </a:pPr>
            <a:r>
              <a:rPr lang="en" sz="1200">
                <a:solidFill>
                  <a:schemeClr val="dk1"/>
                </a:solidFill>
              </a:rPr>
              <a:t>Time</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As of now we have 5 students interns, who are paid through our parent office to work up to 10 hours per week per person. We have one international student who is limited to 20 hours per week across all campus jobs, including the internship through our office. </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This is important because students’ #1 priority is and should be academics. Our office has been trying to plan around midterm and final exams to accommodate both student and faculty in terms of participation in programming and work hours. </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We ask that interns work an average of 5 hours per week, fluctuations are expected as students have varying academic workloads. We just ask that students keep track of their average hours and communicate honestly about any upcoming concerns about meeting their hours. </a:t>
            </a:r>
            <a:endParaRPr sz="1200">
              <a:solidFill>
                <a:schemeClr val="dk1"/>
              </a:solidFill>
            </a:endParaRPr>
          </a:p>
          <a:p>
            <a:pPr indent="-304800" lvl="1" marL="914400" rtl="0" algn="l">
              <a:lnSpc>
                <a:spcPct val="115000"/>
              </a:lnSpc>
              <a:spcBef>
                <a:spcPts val="0"/>
              </a:spcBef>
              <a:spcAft>
                <a:spcPts val="0"/>
              </a:spcAft>
              <a:buClr>
                <a:schemeClr val="dk1"/>
              </a:buClr>
              <a:buSzPts val="1200"/>
              <a:buAutoNum type="alphaUcPeriod"/>
            </a:pPr>
            <a:r>
              <a:rPr lang="en" sz="1200">
                <a:solidFill>
                  <a:schemeClr val="dk1"/>
                </a:solidFill>
              </a:rPr>
              <a:t>Interns are paid the college’s standard hourly rate for non-academic student workers in non-hazardous positions, slightly higher than Massachusetts state minimum wage</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Compensation for student labor has been highlighted as a necessary step for institutionalized change</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It is an explicit declaration of material support on behalf of the college to DEI initiatives</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Provides students the opportunity to pursue jobs they are interested in without taking time away from other paid opportunities</a:t>
            </a:r>
            <a:endParaRPr sz="1200">
              <a:solidFill>
                <a:schemeClr val="dk1"/>
              </a:solidFill>
            </a:endParaRPr>
          </a:p>
          <a:p>
            <a:pPr indent="-304800" lvl="1" marL="914400" rtl="0" algn="l">
              <a:lnSpc>
                <a:spcPct val="115000"/>
              </a:lnSpc>
              <a:spcBef>
                <a:spcPts val="0"/>
              </a:spcBef>
              <a:spcAft>
                <a:spcPts val="0"/>
              </a:spcAft>
              <a:buClr>
                <a:schemeClr val="dk1"/>
              </a:buClr>
              <a:buSzPts val="1200"/>
              <a:buAutoNum type="alphaUcPeriod"/>
            </a:pPr>
            <a:r>
              <a:rPr lang="en" sz="1200">
                <a:solidFill>
                  <a:schemeClr val="dk1"/>
                </a:solidFill>
              </a:rPr>
              <a:t>Hiring</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I chose to take responsibility for the hiring process because I knew I’d spend the most time working directly with students</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I selected candidates based on our office’s goals for the year and what sort of manpower/skills would be necessary or helpful in achieving those goals. </a:t>
            </a:r>
            <a:endParaRPr sz="1200">
              <a:solidFill>
                <a:schemeClr val="dk1"/>
              </a:solidFill>
            </a:endParaRPr>
          </a:p>
          <a:p>
            <a:pPr indent="-304800" lvl="2" marL="1371600" rtl="0" algn="l">
              <a:lnSpc>
                <a:spcPct val="115000"/>
              </a:lnSpc>
              <a:spcBef>
                <a:spcPts val="0"/>
              </a:spcBef>
              <a:spcAft>
                <a:spcPts val="0"/>
              </a:spcAft>
              <a:buClr>
                <a:schemeClr val="dk1"/>
              </a:buClr>
              <a:buSzPts val="1200"/>
              <a:buAutoNum type="arabicPeriod"/>
            </a:pPr>
            <a:r>
              <a:rPr lang="en" sz="1200">
                <a:solidFill>
                  <a:schemeClr val="dk1"/>
                </a:solidFill>
              </a:rPr>
              <a:t>For example, we had one candidate who was passionate about research, and another that had skills in data analysis. Our center agreed earlier in the year that we wanted to focus on quantitative assessment and analysis of our work, which led me to hire the students with excel/computer science skills</a:t>
            </a:r>
            <a:endParaRPr sz="939">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7" name="Shape 2947"/>
        <p:cNvGrpSpPr/>
        <p:nvPr/>
      </p:nvGrpSpPr>
      <p:grpSpPr>
        <a:xfrm>
          <a:off x="0" y="0"/>
          <a:ext cx="0" cy="0"/>
          <a:chOff x="0" y="0"/>
          <a:chExt cx="0" cy="0"/>
        </a:xfrm>
      </p:grpSpPr>
      <p:sp>
        <p:nvSpPr>
          <p:cNvPr id="2948" name="Google Shape;2948;g1cbefd942f4_7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9" name="Google Shape;2949;g1cbefd942f4_7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2" name="Shape 2962"/>
        <p:cNvGrpSpPr/>
        <p:nvPr/>
      </p:nvGrpSpPr>
      <p:grpSpPr>
        <a:xfrm>
          <a:off x="0" y="0"/>
          <a:ext cx="0" cy="0"/>
          <a:chOff x="0" y="0"/>
          <a:chExt cx="0" cy="0"/>
        </a:xfrm>
      </p:grpSpPr>
      <p:sp>
        <p:nvSpPr>
          <p:cNvPr id="2963" name="Google Shape;2963;g1cbefd942f4_2_1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4" name="Google Shape;2964;g1cbefd942f4_2_1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1" name="Shape 2971"/>
        <p:cNvGrpSpPr/>
        <p:nvPr/>
      </p:nvGrpSpPr>
      <p:grpSpPr>
        <a:xfrm>
          <a:off x="0" y="0"/>
          <a:ext cx="0" cy="0"/>
          <a:chOff x="0" y="0"/>
          <a:chExt cx="0" cy="0"/>
        </a:xfrm>
      </p:grpSpPr>
      <p:sp>
        <p:nvSpPr>
          <p:cNvPr id="2972" name="Google Shape;2972;g1cceeaf844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3" name="Google Shape;2973;g1cceeaf844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2" name="Shape 2982"/>
        <p:cNvGrpSpPr/>
        <p:nvPr/>
      </p:nvGrpSpPr>
      <p:grpSpPr>
        <a:xfrm>
          <a:off x="0" y="0"/>
          <a:ext cx="0" cy="0"/>
          <a:chOff x="0" y="0"/>
          <a:chExt cx="0" cy="0"/>
        </a:xfrm>
      </p:grpSpPr>
      <p:sp>
        <p:nvSpPr>
          <p:cNvPr id="2983" name="Google Shape;2983;g1cbefd942f4_2_1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4" name="Google Shape;2984;g1cbefd942f4_2_1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8" name="Shape 2998"/>
        <p:cNvGrpSpPr/>
        <p:nvPr/>
      </p:nvGrpSpPr>
      <p:grpSpPr>
        <a:xfrm>
          <a:off x="0" y="0"/>
          <a:ext cx="0" cy="0"/>
          <a:chOff x="0" y="0"/>
          <a:chExt cx="0" cy="0"/>
        </a:xfrm>
      </p:grpSpPr>
      <p:sp>
        <p:nvSpPr>
          <p:cNvPr id="2999" name="Google Shape;2999;g1cbefd942f4_0_2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0" name="Google Shape;3000;g1cbefd942f4_0_2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4" name="Shape 3014"/>
        <p:cNvGrpSpPr/>
        <p:nvPr/>
      </p:nvGrpSpPr>
      <p:grpSpPr>
        <a:xfrm>
          <a:off x="0" y="0"/>
          <a:ext cx="0" cy="0"/>
          <a:chOff x="0" y="0"/>
          <a:chExt cx="0" cy="0"/>
        </a:xfrm>
      </p:grpSpPr>
      <p:sp>
        <p:nvSpPr>
          <p:cNvPr id="3015" name="Google Shape;3015;g1cceeaf8443_0_1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6" name="Google Shape;3016;g1cceeaf8443_0_1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4" name="Shape 3024"/>
        <p:cNvGrpSpPr/>
        <p:nvPr/>
      </p:nvGrpSpPr>
      <p:grpSpPr>
        <a:xfrm>
          <a:off x="0" y="0"/>
          <a:ext cx="0" cy="0"/>
          <a:chOff x="0" y="0"/>
          <a:chExt cx="0" cy="0"/>
        </a:xfrm>
      </p:grpSpPr>
      <p:sp>
        <p:nvSpPr>
          <p:cNvPr id="3025" name="Google Shape;3025;g1cbefd942f4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6" name="Google Shape;3026;g1cbefd942f4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6" name="Shape 3036"/>
        <p:cNvGrpSpPr/>
        <p:nvPr/>
      </p:nvGrpSpPr>
      <p:grpSpPr>
        <a:xfrm>
          <a:off x="0" y="0"/>
          <a:ext cx="0" cy="0"/>
          <a:chOff x="0" y="0"/>
          <a:chExt cx="0" cy="0"/>
        </a:xfrm>
      </p:grpSpPr>
      <p:sp>
        <p:nvSpPr>
          <p:cNvPr id="3037" name="Google Shape;3037;g1cbefd942f4_7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8" name="Google Shape;3038;g1cbefd942f4_7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3" name="Shape 3043"/>
        <p:cNvGrpSpPr/>
        <p:nvPr/>
      </p:nvGrpSpPr>
      <p:grpSpPr>
        <a:xfrm>
          <a:off x="0" y="0"/>
          <a:ext cx="0" cy="0"/>
          <a:chOff x="0" y="0"/>
          <a:chExt cx="0" cy="0"/>
        </a:xfrm>
      </p:grpSpPr>
      <p:sp>
        <p:nvSpPr>
          <p:cNvPr id="3044" name="Google Shape;3044;g1cbefd942f4_0_29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5" name="Google Shape;3045;g1cbefd942f4_0_29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7" name="Shape 3057"/>
        <p:cNvGrpSpPr/>
        <p:nvPr/>
      </p:nvGrpSpPr>
      <p:grpSpPr>
        <a:xfrm>
          <a:off x="0" y="0"/>
          <a:ext cx="0" cy="0"/>
          <a:chOff x="0" y="0"/>
          <a:chExt cx="0" cy="0"/>
        </a:xfrm>
      </p:grpSpPr>
      <p:sp>
        <p:nvSpPr>
          <p:cNvPr id="3058" name="Google Shape;3058;g1cbefd942f4_0_3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9" name="Google Shape;3059;g1cbefd942f4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ONE_COLUMN_TEXT_1">
    <p:spTree>
      <p:nvGrpSpPr>
        <p:cNvPr id="50" name="Shape 50"/>
        <p:cNvGrpSpPr/>
        <p:nvPr/>
      </p:nvGrpSpPr>
      <p:grpSpPr>
        <a:xfrm>
          <a:off x="0" y="0"/>
          <a:ext cx="0" cy="0"/>
          <a:chOff x="0" y="0"/>
          <a:chExt cx="0" cy="0"/>
        </a:xfrm>
      </p:grpSpPr>
      <p:sp>
        <p:nvSpPr>
          <p:cNvPr id="51" name="Google Shape;51;p13"/>
          <p:cNvSpPr txBox="1"/>
          <p:nvPr>
            <p:ph idx="1" type="subTitle"/>
          </p:nvPr>
        </p:nvSpPr>
        <p:spPr>
          <a:xfrm>
            <a:off x="720000" y="1760675"/>
            <a:ext cx="5361900" cy="24444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SzPts val="1600"/>
              <a:buChar char="●"/>
              <a:defRPr sz="1800"/>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400"/>
              <a:buFont typeface="Nunito Light"/>
              <a:buChar char="○"/>
              <a:defRPr/>
            </a:lvl5pPr>
            <a:lvl6pPr lvl="5" rtl="0" algn="ctr">
              <a:lnSpc>
                <a:spcPct val="100000"/>
              </a:lnSpc>
              <a:spcBef>
                <a:spcPts val="0"/>
              </a:spcBef>
              <a:spcAft>
                <a:spcPts val="0"/>
              </a:spcAft>
              <a:buClr>
                <a:srgbClr val="999999"/>
              </a:buClr>
              <a:buSzPts val="14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400"/>
              <a:buFont typeface="Nunito Light"/>
              <a:buChar char="■"/>
              <a:defRPr/>
            </a:lvl9pPr>
          </a:lstStyle>
          <a:p/>
        </p:txBody>
      </p:sp>
      <p:sp>
        <p:nvSpPr>
          <p:cNvPr id="52" name="Google Shape;52;p13"/>
          <p:cNvSpPr txBox="1"/>
          <p:nvPr>
            <p:ph type="title"/>
          </p:nvPr>
        </p:nvSpPr>
        <p:spPr>
          <a:xfrm>
            <a:off x="720000" y="539500"/>
            <a:ext cx="77040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cxnSp>
        <p:nvCxnSpPr>
          <p:cNvPr id="53" name="Google Shape;53;p13"/>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54" name="Google Shape;54;p13"/>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55" name="Google Shape;55;p13"/>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6" name="Google Shape;56;p13"/>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57" name="Google Shape;57;p13"/>
          <p:cNvSpPr/>
          <p:nvPr/>
        </p:nvSpPr>
        <p:spPr>
          <a:xfrm>
            <a:off x="342200" y="4802700"/>
            <a:ext cx="21984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3"/>
          <p:cNvSpPr/>
          <p:nvPr>
            <p:ph idx="2" type="pic"/>
          </p:nvPr>
        </p:nvSpPr>
        <p:spPr>
          <a:xfrm flipH="1">
            <a:off x="6374150" y="1245500"/>
            <a:ext cx="2786700" cy="3897900"/>
          </a:xfrm>
          <a:prstGeom prst="rect">
            <a:avLst/>
          </a:prstGeom>
          <a:noFill/>
          <a:ln cap="flat" cmpd="sng" w="9525">
            <a:solidFill>
              <a:schemeClr val="dk1"/>
            </a:solidFill>
            <a:prstDash val="solid"/>
            <a:round/>
            <a:headEnd len="sm" w="sm" type="none"/>
            <a:tailEnd len="sm" w="sm" type="none"/>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2" name="Shape 62"/>
        <p:cNvGrpSpPr/>
        <p:nvPr/>
      </p:nvGrpSpPr>
      <p:grpSpPr>
        <a:xfrm>
          <a:off x="0" y="0"/>
          <a:ext cx="0" cy="0"/>
          <a:chOff x="0" y="0"/>
          <a:chExt cx="0" cy="0"/>
        </a:xfrm>
      </p:grpSpPr>
      <p:sp>
        <p:nvSpPr>
          <p:cNvPr id="63" name="Google Shape;63;p15"/>
          <p:cNvSpPr txBox="1"/>
          <p:nvPr>
            <p:ph idx="1" type="subTitle"/>
          </p:nvPr>
        </p:nvSpPr>
        <p:spPr>
          <a:xfrm>
            <a:off x="6322300" y="0"/>
            <a:ext cx="24780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64" name="Google Shape;64;p15"/>
          <p:cNvSpPr txBox="1"/>
          <p:nvPr>
            <p:ph idx="2" type="subTitle"/>
          </p:nvPr>
        </p:nvSpPr>
        <p:spPr>
          <a:xfrm>
            <a:off x="3848000" y="0"/>
            <a:ext cx="24744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65" name="Google Shape;65;p15"/>
          <p:cNvSpPr/>
          <p:nvPr/>
        </p:nvSpPr>
        <p:spPr>
          <a:xfrm rot="-5400000">
            <a:off x="-2408700" y="2397075"/>
            <a:ext cx="5155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5"/>
          <p:cNvSpPr/>
          <p:nvPr/>
        </p:nvSpPr>
        <p:spPr>
          <a:xfrm>
            <a:off x="6319000" y="4802700"/>
            <a:ext cx="24813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7" name="Google Shape;67;p15"/>
          <p:cNvCxnSpPr/>
          <p:nvPr/>
        </p:nvCxnSpPr>
        <p:spPr>
          <a:xfrm rot="10800000">
            <a:off x="352692" y="4802700"/>
            <a:ext cx="8444100" cy="0"/>
          </a:xfrm>
          <a:prstGeom prst="straightConnector1">
            <a:avLst/>
          </a:prstGeom>
          <a:noFill/>
          <a:ln cap="flat" cmpd="sng" w="9525">
            <a:solidFill>
              <a:schemeClr val="dk1"/>
            </a:solidFill>
            <a:prstDash val="solid"/>
            <a:round/>
            <a:headEnd len="med" w="med" type="none"/>
            <a:tailEnd len="med" w="med" type="none"/>
          </a:ln>
        </p:spPr>
      </p:cxnSp>
      <p:cxnSp>
        <p:nvCxnSpPr>
          <p:cNvPr id="68" name="Google Shape;68;p15"/>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69" name="Google Shape;69;p15"/>
          <p:cNvSpPr/>
          <p:nvPr>
            <p:ph idx="3" type="pic"/>
          </p:nvPr>
        </p:nvSpPr>
        <p:spPr>
          <a:xfrm>
            <a:off x="343800" y="340800"/>
            <a:ext cx="3504300" cy="4802700"/>
          </a:xfrm>
          <a:prstGeom prst="rect">
            <a:avLst/>
          </a:prstGeom>
          <a:noFill/>
          <a:ln cap="flat" cmpd="sng" w="9525">
            <a:solidFill>
              <a:schemeClr val="dk1"/>
            </a:solidFill>
            <a:prstDash val="solid"/>
            <a:round/>
            <a:headEnd len="sm" w="sm" type="none"/>
            <a:tailEnd len="sm" w="sm" type="none"/>
          </a:ln>
        </p:spPr>
      </p:sp>
      <p:sp>
        <p:nvSpPr>
          <p:cNvPr id="70" name="Google Shape;70;p15"/>
          <p:cNvSpPr txBox="1"/>
          <p:nvPr>
            <p:ph idx="4" type="subTitle"/>
          </p:nvPr>
        </p:nvSpPr>
        <p:spPr>
          <a:xfrm>
            <a:off x="3848000" y="3758625"/>
            <a:ext cx="4952100" cy="528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71" name="Google Shape;71;p15"/>
          <p:cNvSpPr txBox="1"/>
          <p:nvPr>
            <p:ph type="ctrTitle"/>
          </p:nvPr>
        </p:nvSpPr>
        <p:spPr>
          <a:xfrm>
            <a:off x="4291525" y="724750"/>
            <a:ext cx="4056300" cy="2649900"/>
          </a:xfrm>
          <a:prstGeom prst="rect">
            <a:avLst/>
          </a:prstGeom>
        </p:spPr>
        <p:txBody>
          <a:bodyPr anchorCtr="0" anchor="t" bIns="91425" lIns="91425" spcFirstLastPara="1" rIns="91425" wrap="square" tIns="91425">
            <a:noAutofit/>
          </a:bodyPr>
          <a:lstStyle>
            <a:lvl1pPr lvl="0" rtl="0" algn="ctr">
              <a:lnSpc>
                <a:spcPct val="90000"/>
              </a:lnSpc>
              <a:spcBef>
                <a:spcPts val="0"/>
              </a:spcBef>
              <a:spcAft>
                <a:spcPts val="0"/>
              </a:spcAft>
              <a:buClr>
                <a:srgbClr val="191919"/>
              </a:buClr>
              <a:buSzPts val="5200"/>
              <a:buNone/>
              <a:defRPr sz="9600"/>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2" name="Shape 72"/>
        <p:cNvGrpSpPr/>
        <p:nvPr/>
      </p:nvGrpSpPr>
      <p:grpSpPr>
        <a:xfrm>
          <a:off x="0" y="0"/>
          <a:ext cx="0" cy="0"/>
          <a:chOff x="0" y="0"/>
          <a:chExt cx="0" cy="0"/>
        </a:xfrm>
      </p:grpSpPr>
      <p:sp>
        <p:nvSpPr>
          <p:cNvPr id="73" name="Google Shape;73;p16"/>
          <p:cNvSpPr/>
          <p:nvPr>
            <p:ph idx="2" type="pic"/>
          </p:nvPr>
        </p:nvSpPr>
        <p:spPr>
          <a:xfrm>
            <a:off x="5296850" y="0"/>
            <a:ext cx="3505800" cy="4802700"/>
          </a:xfrm>
          <a:prstGeom prst="rect">
            <a:avLst/>
          </a:prstGeom>
          <a:noFill/>
          <a:ln cap="flat" cmpd="sng" w="9525">
            <a:solidFill>
              <a:schemeClr val="dk1"/>
            </a:solidFill>
            <a:prstDash val="solid"/>
            <a:round/>
            <a:headEnd len="sm" w="sm" type="none"/>
            <a:tailEnd len="sm" w="sm" type="none"/>
          </a:ln>
        </p:spPr>
      </p:sp>
      <p:sp>
        <p:nvSpPr>
          <p:cNvPr id="74" name="Google Shape;74;p16"/>
          <p:cNvSpPr txBox="1"/>
          <p:nvPr>
            <p:ph idx="1" type="subTitle"/>
          </p:nvPr>
        </p:nvSpPr>
        <p:spPr>
          <a:xfrm>
            <a:off x="343800" y="-5025"/>
            <a:ext cx="24834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75" name="Google Shape;75;p16"/>
          <p:cNvSpPr txBox="1"/>
          <p:nvPr>
            <p:ph idx="3" type="subTitle"/>
          </p:nvPr>
        </p:nvSpPr>
        <p:spPr>
          <a:xfrm rot="-5400000">
            <a:off x="-2241000" y="2563725"/>
            <a:ext cx="4809600" cy="360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76" name="Google Shape;76;p16"/>
          <p:cNvSpPr txBox="1"/>
          <p:nvPr>
            <p:ph idx="4" type="subTitle"/>
          </p:nvPr>
        </p:nvSpPr>
        <p:spPr>
          <a:xfrm>
            <a:off x="343800" y="3784925"/>
            <a:ext cx="49530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77" name="Google Shape;77;p16"/>
          <p:cNvCxnSpPr/>
          <p:nvPr/>
        </p:nvCxnSpPr>
        <p:spPr>
          <a:xfrm>
            <a:off x="346125" y="340800"/>
            <a:ext cx="8455800" cy="0"/>
          </a:xfrm>
          <a:prstGeom prst="straightConnector1">
            <a:avLst/>
          </a:prstGeom>
          <a:noFill/>
          <a:ln cap="flat" cmpd="sng" w="9525">
            <a:solidFill>
              <a:schemeClr val="dk1"/>
            </a:solidFill>
            <a:prstDash val="solid"/>
            <a:round/>
            <a:headEnd len="med" w="med" type="none"/>
            <a:tailEnd len="med" w="med" type="none"/>
          </a:ln>
        </p:spPr>
      </p:cxnSp>
      <p:sp>
        <p:nvSpPr>
          <p:cNvPr id="78" name="Google Shape;78;p16"/>
          <p:cNvSpPr/>
          <p:nvPr/>
        </p:nvSpPr>
        <p:spPr>
          <a:xfrm>
            <a:off x="8800213" y="-12125"/>
            <a:ext cx="343800" cy="5167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9" name="Google Shape;79;p16"/>
          <p:cNvCxnSpPr/>
          <p:nvPr/>
        </p:nvCxnSpPr>
        <p:spPr>
          <a:xfrm rot="10800000">
            <a:off x="342050" y="4802700"/>
            <a:ext cx="4954800" cy="0"/>
          </a:xfrm>
          <a:prstGeom prst="straightConnector1">
            <a:avLst/>
          </a:prstGeom>
          <a:noFill/>
          <a:ln cap="flat" cmpd="sng" w="9525">
            <a:solidFill>
              <a:schemeClr val="dk1"/>
            </a:solidFill>
            <a:prstDash val="solid"/>
            <a:round/>
            <a:headEnd len="med" w="med" type="none"/>
            <a:tailEnd len="med" w="med" type="none"/>
          </a:ln>
        </p:spPr>
      </p:cxnSp>
      <p:sp>
        <p:nvSpPr>
          <p:cNvPr id="80" name="Google Shape;80;p16"/>
          <p:cNvSpPr/>
          <p:nvPr/>
        </p:nvSpPr>
        <p:spPr>
          <a:xfrm>
            <a:off x="5294300" y="4802700"/>
            <a:ext cx="17607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6"/>
          <p:cNvSpPr txBox="1"/>
          <p:nvPr>
            <p:ph type="title"/>
          </p:nvPr>
        </p:nvSpPr>
        <p:spPr>
          <a:xfrm>
            <a:off x="1279275" y="2544650"/>
            <a:ext cx="3090000" cy="7221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2" name="Google Shape;82;p16"/>
          <p:cNvSpPr txBox="1"/>
          <p:nvPr>
            <p:ph hasCustomPrompt="1" idx="5" type="title"/>
          </p:nvPr>
        </p:nvSpPr>
        <p:spPr>
          <a:xfrm>
            <a:off x="2072475" y="1273763"/>
            <a:ext cx="1503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3" name="Shape 83"/>
        <p:cNvGrpSpPr/>
        <p:nvPr/>
      </p:nvGrpSpPr>
      <p:grpSpPr>
        <a:xfrm>
          <a:off x="0" y="0"/>
          <a:ext cx="0" cy="0"/>
          <a:chOff x="0" y="0"/>
          <a:chExt cx="0" cy="0"/>
        </a:xfrm>
      </p:grpSpPr>
      <p:sp>
        <p:nvSpPr>
          <p:cNvPr id="84" name="Google Shape;84;p17"/>
          <p:cNvSpPr txBox="1"/>
          <p:nvPr>
            <p:ph idx="1" type="body"/>
          </p:nvPr>
        </p:nvSpPr>
        <p:spPr>
          <a:xfrm>
            <a:off x="720000" y="1369100"/>
            <a:ext cx="77040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sp>
        <p:nvSpPr>
          <p:cNvPr id="85" name="Google Shape;85;p1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86" name="Google Shape;86;p17"/>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sp>
        <p:nvSpPr>
          <p:cNvPr id="87" name="Google Shape;87;p17"/>
          <p:cNvSpPr/>
          <p:nvPr/>
        </p:nvSpPr>
        <p:spPr>
          <a:xfrm>
            <a:off x="4584200" y="-3000"/>
            <a:ext cx="4215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8" name="Google Shape;88;p17"/>
          <p:cNvCxnSpPr/>
          <p:nvPr/>
        </p:nvCxnSpPr>
        <p:spPr>
          <a:xfrm>
            <a:off x="8800225" y="-29425"/>
            <a:ext cx="0" cy="5175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9" name="Shape 89"/>
        <p:cNvGrpSpPr/>
        <p:nvPr/>
      </p:nvGrpSpPr>
      <p:grpSpPr>
        <a:xfrm>
          <a:off x="0" y="0"/>
          <a:ext cx="0" cy="0"/>
          <a:chOff x="0" y="0"/>
          <a:chExt cx="0" cy="0"/>
        </a:xfrm>
      </p:grpSpPr>
      <p:sp>
        <p:nvSpPr>
          <p:cNvPr id="90" name="Google Shape;90;p18"/>
          <p:cNvSpPr txBox="1"/>
          <p:nvPr>
            <p:ph idx="1" type="subTitle"/>
          </p:nvPr>
        </p:nvSpPr>
        <p:spPr>
          <a:xfrm>
            <a:off x="2703843" y="3113975"/>
            <a:ext cx="1686600" cy="82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1" name="Google Shape;91;p18"/>
          <p:cNvSpPr txBox="1"/>
          <p:nvPr>
            <p:ph idx="2" type="subTitle"/>
          </p:nvPr>
        </p:nvSpPr>
        <p:spPr>
          <a:xfrm>
            <a:off x="2703843" y="2529025"/>
            <a:ext cx="1686600" cy="732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2" name="Google Shape;92;p18"/>
          <p:cNvSpPr txBox="1"/>
          <p:nvPr>
            <p:ph idx="3" type="subTitle"/>
          </p:nvPr>
        </p:nvSpPr>
        <p:spPr>
          <a:xfrm>
            <a:off x="4753557" y="3113975"/>
            <a:ext cx="1686600" cy="824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3" name="Google Shape;93;p18"/>
          <p:cNvSpPr txBox="1"/>
          <p:nvPr>
            <p:ph idx="4" type="subTitle"/>
          </p:nvPr>
        </p:nvSpPr>
        <p:spPr>
          <a:xfrm>
            <a:off x="4753557" y="2529025"/>
            <a:ext cx="1686600" cy="7326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4" name="Google Shape;94;p1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95" name="Google Shape;95;p18"/>
          <p:cNvCxnSpPr/>
          <p:nvPr/>
        </p:nvCxnSpPr>
        <p:spPr>
          <a:xfrm>
            <a:off x="4128" y="340800"/>
            <a:ext cx="9538500" cy="0"/>
          </a:xfrm>
          <a:prstGeom prst="straightConnector1">
            <a:avLst/>
          </a:prstGeom>
          <a:noFill/>
          <a:ln cap="flat" cmpd="sng" w="9525">
            <a:solidFill>
              <a:schemeClr val="dk1"/>
            </a:solidFill>
            <a:prstDash val="solid"/>
            <a:round/>
            <a:headEnd len="med" w="med" type="none"/>
            <a:tailEnd len="med" w="med" type="none"/>
          </a:ln>
        </p:spPr>
      </p:cxnSp>
      <p:sp>
        <p:nvSpPr>
          <p:cNvPr id="96" name="Google Shape;96;p18"/>
          <p:cNvSpPr/>
          <p:nvPr/>
        </p:nvSpPr>
        <p:spPr>
          <a:xfrm>
            <a:off x="0" y="-3000"/>
            <a:ext cx="2286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8"/>
          <p:cNvSpPr/>
          <p:nvPr/>
        </p:nvSpPr>
        <p:spPr>
          <a:xfrm>
            <a:off x="2286000" y="-3000"/>
            <a:ext cx="2286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8" name="Google Shape;98;p18"/>
          <p:cNvCxnSpPr/>
          <p:nvPr/>
        </p:nvCxnSpPr>
        <p:spPr>
          <a:xfrm>
            <a:off x="8800225" y="343750"/>
            <a:ext cx="0" cy="4794600"/>
          </a:xfrm>
          <a:prstGeom prst="straightConnector1">
            <a:avLst/>
          </a:prstGeom>
          <a:noFill/>
          <a:ln cap="flat" cmpd="sng" w="9525">
            <a:solidFill>
              <a:schemeClr val="dk1"/>
            </a:solidFill>
            <a:prstDash val="solid"/>
            <a:round/>
            <a:headEnd len="med" w="med" type="none"/>
            <a:tailEnd len="med" w="med" type="none"/>
          </a:ln>
        </p:spPr>
      </p:cxnSp>
      <p:cxnSp>
        <p:nvCxnSpPr>
          <p:cNvPr id="99" name="Google Shape;99;p18"/>
          <p:cNvCxnSpPr/>
          <p:nvPr/>
        </p:nvCxnSpPr>
        <p:spPr>
          <a:xfrm rot="10800000">
            <a:off x="-7675" y="480270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100" name="Google Shape;100;p18"/>
          <p:cNvCxnSpPr/>
          <p:nvPr/>
        </p:nvCxnSpPr>
        <p:spPr>
          <a:xfrm>
            <a:off x="343800" y="338025"/>
            <a:ext cx="0" cy="4805400"/>
          </a:xfrm>
          <a:prstGeom prst="straightConnector1">
            <a:avLst/>
          </a:prstGeom>
          <a:noFill/>
          <a:ln cap="flat" cmpd="sng" w="9525">
            <a:solidFill>
              <a:schemeClr val="dk1"/>
            </a:solidFill>
            <a:prstDash val="solid"/>
            <a:round/>
            <a:headEnd len="med" w="med" type="none"/>
            <a:tailEnd len="med" w="med" type="none"/>
          </a:ln>
        </p:spPr>
      </p:cxnSp>
      <p:sp>
        <p:nvSpPr>
          <p:cNvPr id="101" name="Google Shape;101;p18"/>
          <p:cNvSpPr/>
          <p:nvPr/>
        </p:nvSpPr>
        <p:spPr>
          <a:xfrm>
            <a:off x="4572000" y="4802700"/>
            <a:ext cx="45720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2" name="Shape 102"/>
        <p:cNvGrpSpPr/>
        <p:nvPr/>
      </p:nvGrpSpPr>
      <p:grpSpPr>
        <a:xfrm>
          <a:off x="0" y="0"/>
          <a:ext cx="0" cy="0"/>
          <a:chOff x="0" y="0"/>
          <a:chExt cx="0" cy="0"/>
        </a:xfrm>
      </p:grpSpPr>
      <p:sp>
        <p:nvSpPr>
          <p:cNvPr id="103" name="Google Shape;103;p19"/>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04" name="Google Shape;104;p19"/>
          <p:cNvCxnSpPr/>
          <p:nvPr/>
        </p:nvCxnSpPr>
        <p:spPr>
          <a:xfrm>
            <a:off x="8800225" y="340750"/>
            <a:ext cx="0" cy="4797600"/>
          </a:xfrm>
          <a:prstGeom prst="straightConnector1">
            <a:avLst/>
          </a:prstGeom>
          <a:noFill/>
          <a:ln cap="flat" cmpd="sng" w="9525">
            <a:solidFill>
              <a:schemeClr val="dk1"/>
            </a:solidFill>
            <a:prstDash val="solid"/>
            <a:round/>
            <a:headEnd len="med" w="med" type="none"/>
            <a:tailEnd len="med" w="med" type="none"/>
          </a:ln>
        </p:spPr>
      </p:cxnSp>
      <p:cxnSp>
        <p:nvCxnSpPr>
          <p:cNvPr id="105" name="Google Shape;105;p19"/>
          <p:cNvCxnSpPr/>
          <p:nvPr/>
        </p:nvCxnSpPr>
        <p:spPr>
          <a:xfrm>
            <a:off x="0" y="340800"/>
            <a:ext cx="9192600" cy="0"/>
          </a:xfrm>
          <a:prstGeom prst="straightConnector1">
            <a:avLst/>
          </a:prstGeom>
          <a:noFill/>
          <a:ln cap="flat" cmpd="sng" w="9525">
            <a:solidFill>
              <a:schemeClr val="dk1"/>
            </a:solidFill>
            <a:prstDash val="solid"/>
            <a:round/>
            <a:headEnd len="med" w="med" type="none"/>
            <a:tailEnd len="med" w="med" type="none"/>
          </a:ln>
        </p:spPr>
      </p:cxnSp>
      <p:cxnSp>
        <p:nvCxnSpPr>
          <p:cNvPr id="106" name="Google Shape;106;p19"/>
          <p:cNvCxnSpPr/>
          <p:nvPr/>
        </p:nvCxnSpPr>
        <p:spPr>
          <a:xfrm rot="10800000">
            <a:off x="-3108" y="4802700"/>
            <a:ext cx="8799900" cy="0"/>
          </a:xfrm>
          <a:prstGeom prst="straightConnector1">
            <a:avLst/>
          </a:prstGeom>
          <a:noFill/>
          <a:ln cap="flat" cmpd="sng" w="9525">
            <a:solidFill>
              <a:schemeClr val="dk1"/>
            </a:solidFill>
            <a:prstDash val="solid"/>
            <a:round/>
            <a:headEnd len="med" w="med" type="none"/>
            <a:tailEnd len="med" w="med" type="none"/>
          </a:ln>
        </p:spPr>
      </p:cxnSp>
      <p:sp>
        <p:nvSpPr>
          <p:cNvPr id="107" name="Google Shape;107;p19"/>
          <p:cNvSpPr/>
          <p:nvPr/>
        </p:nvSpPr>
        <p:spPr>
          <a:xfrm>
            <a:off x="0" y="-3000"/>
            <a:ext cx="4572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9"/>
          <p:cNvSpPr/>
          <p:nvPr/>
        </p:nvSpPr>
        <p:spPr>
          <a:xfrm rot="5400000">
            <a:off x="8322325" y="4316550"/>
            <a:ext cx="12996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9" name="Shape 109"/>
        <p:cNvGrpSpPr/>
        <p:nvPr/>
      </p:nvGrpSpPr>
      <p:grpSpPr>
        <a:xfrm>
          <a:off x="0" y="0"/>
          <a:ext cx="0" cy="0"/>
          <a:chOff x="0" y="0"/>
          <a:chExt cx="0" cy="0"/>
        </a:xfrm>
      </p:grpSpPr>
      <p:sp>
        <p:nvSpPr>
          <p:cNvPr id="110" name="Google Shape;110;p20"/>
          <p:cNvSpPr txBox="1"/>
          <p:nvPr>
            <p:ph idx="1" type="subTitle"/>
          </p:nvPr>
        </p:nvSpPr>
        <p:spPr>
          <a:xfrm>
            <a:off x="720000" y="1760675"/>
            <a:ext cx="5361900" cy="244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Char char="●"/>
              <a:defRPr sz="1800"/>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600"/>
              <a:buFont typeface="Nunito Light"/>
              <a:buChar char="○"/>
              <a:defRPr/>
            </a:lvl5pPr>
            <a:lvl6pPr lvl="5" rtl="0" algn="ctr">
              <a:lnSpc>
                <a:spcPct val="100000"/>
              </a:lnSpc>
              <a:spcBef>
                <a:spcPts val="0"/>
              </a:spcBef>
              <a:spcAft>
                <a:spcPts val="0"/>
              </a:spcAft>
              <a:buClr>
                <a:srgbClr val="999999"/>
              </a:buClr>
              <a:buSzPts val="16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600"/>
              <a:buFont typeface="Nunito Light"/>
              <a:buChar char="■"/>
              <a:defRPr/>
            </a:lvl9pPr>
          </a:lstStyle>
          <a:p/>
        </p:txBody>
      </p:sp>
      <p:sp>
        <p:nvSpPr>
          <p:cNvPr id="111" name="Google Shape;111;p20"/>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12" name="Google Shape;112;p20"/>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13" name="Google Shape;113;p20"/>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14" name="Google Shape;114;p20"/>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5" name="Google Shape;115;p20"/>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116" name="Google Shape;116;p20"/>
          <p:cNvSpPr/>
          <p:nvPr/>
        </p:nvSpPr>
        <p:spPr>
          <a:xfrm>
            <a:off x="342200" y="4802700"/>
            <a:ext cx="21984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0"/>
          <p:cNvSpPr/>
          <p:nvPr>
            <p:ph idx="2" type="pic"/>
          </p:nvPr>
        </p:nvSpPr>
        <p:spPr>
          <a:xfrm flipH="1">
            <a:off x="6374150" y="1245500"/>
            <a:ext cx="2786700" cy="3897900"/>
          </a:xfrm>
          <a:prstGeom prst="rect">
            <a:avLst/>
          </a:prstGeom>
          <a:noFill/>
          <a:ln cap="flat" cmpd="sng" w="9525">
            <a:solidFill>
              <a:schemeClr val="dk1"/>
            </a:solidFill>
            <a:prstDash val="solid"/>
            <a:round/>
            <a:headEnd len="sm" w="sm" type="none"/>
            <a:tailEnd len="sm" w="sm" type="none"/>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8" name="Shape 118"/>
        <p:cNvGrpSpPr/>
        <p:nvPr/>
      </p:nvGrpSpPr>
      <p:grpSpPr>
        <a:xfrm>
          <a:off x="0" y="0"/>
          <a:ext cx="0" cy="0"/>
          <a:chOff x="0" y="0"/>
          <a:chExt cx="0" cy="0"/>
        </a:xfrm>
      </p:grpSpPr>
      <p:sp>
        <p:nvSpPr>
          <p:cNvPr id="119" name="Google Shape;119;p21"/>
          <p:cNvSpPr txBox="1"/>
          <p:nvPr>
            <p:ph type="title"/>
          </p:nvPr>
        </p:nvSpPr>
        <p:spPr>
          <a:xfrm>
            <a:off x="1362750" y="1307100"/>
            <a:ext cx="6418500" cy="25293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9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20" name="Google Shape;120;p21"/>
          <p:cNvSpPr txBox="1"/>
          <p:nvPr>
            <p:ph idx="1" type="subTitle"/>
          </p:nvPr>
        </p:nvSpPr>
        <p:spPr>
          <a:xfrm flipH="1">
            <a:off x="3333000" y="0"/>
            <a:ext cx="29892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21" name="Google Shape;121;p21"/>
          <p:cNvSpPr txBox="1"/>
          <p:nvPr>
            <p:ph idx="2" type="subTitle"/>
          </p:nvPr>
        </p:nvSpPr>
        <p:spPr>
          <a:xfrm>
            <a:off x="343800" y="0"/>
            <a:ext cx="29892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22" name="Google Shape;122;p21"/>
          <p:cNvSpPr txBox="1"/>
          <p:nvPr>
            <p:ph idx="3" type="subTitle"/>
          </p:nvPr>
        </p:nvSpPr>
        <p:spPr>
          <a:xfrm rot="-5400000">
            <a:off x="7763275" y="1036950"/>
            <a:ext cx="2415300" cy="3414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23" name="Google Shape;123;p21"/>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24" name="Google Shape;124;p21"/>
          <p:cNvCxnSpPr/>
          <p:nvPr/>
        </p:nvCxnSpPr>
        <p:spPr>
          <a:xfrm rot="10800000">
            <a:off x="2892" y="4802700"/>
            <a:ext cx="8793900" cy="0"/>
          </a:xfrm>
          <a:prstGeom prst="straightConnector1">
            <a:avLst/>
          </a:prstGeom>
          <a:noFill/>
          <a:ln cap="flat" cmpd="sng" w="9525">
            <a:solidFill>
              <a:schemeClr val="dk1"/>
            </a:solidFill>
            <a:prstDash val="solid"/>
            <a:round/>
            <a:headEnd len="med" w="med" type="none"/>
            <a:tailEnd len="med" w="med" type="none"/>
          </a:ln>
        </p:spPr>
      </p:cxnSp>
      <p:cxnSp>
        <p:nvCxnSpPr>
          <p:cNvPr id="125" name="Google Shape;125;p21"/>
          <p:cNvCxnSpPr/>
          <p:nvPr/>
        </p:nvCxnSpPr>
        <p:spPr>
          <a:xfrm>
            <a:off x="348000" y="340800"/>
            <a:ext cx="8453100" cy="0"/>
          </a:xfrm>
          <a:prstGeom prst="straightConnector1">
            <a:avLst/>
          </a:prstGeom>
          <a:noFill/>
          <a:ln cap="flat" cmpd="sng" w="9525">
            <a:solidFill>
              <a:schemeClr val="dk1"/>
            </a:solidFill>
            <a:prstDash val="solid"/>
            <a:round/>
            <a:headEnd len="med" w="med" type="none"/>
            <a:tailEnd len="med" w="med" type="none"/>
          </a:ln>
        </p:spPr>
      </p:cxnSp>
      <p:sp>
        <p:nvSpPr>
          <p:cNvPr id="126" name="Google Shape;126;p21"/>
          <p:cNvSpPr/>
          <p:nvPr/>
        </p:nvSpPr>
        <p:spPr>
          <a:xfrm>
            <a:off x="6668925" y="4802700"/>
            <a:ext cx="2131200" cy="340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1"/>
          <p:cNvSpPr/>
          <p:nvPr/>
        </p:nvSpPr>
        <p:spPr>
          <a:xfrm rot="-5400000">
            <a:off x="-2406725" y="2395375"/>
            <a:ext cx="51516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8" name="Shape 128"/>
        <p:cNvGrpSpPr/>
        <p:nvPr/>
      </p:nvGrpSpPr>
      <p:grpSpPr>
        <a:xfrm>
          <a:off x="0" y="0"/>
          <a:ext cx="0" cy="0"/>
          <a:chOff x="0" y="0"/>
          <a:chExt cx="0" cy="0"/>
        </a:xfrm>
      </p:grpSpPr>
      <p:cxnSp>
        <p:nvCxnSpPr>
          <p:cNvPr id="129" name="Google Shape;129;p22"/>
          <p:cNvCxnSpPr/>
          <p:nvPr/>
        </p:nvCxnSpPr>
        <p:spPr>
          <a:xfrm rot="10800000">
            <a:off x="2775" y="4802700"/>
            <a:ext cx="9141900" cy="0"/>
          </a:xfrm>
          <a:prstGeom prst="straightConnector1">
            <a:avLst/>
          </a:prstGeom>
          <a:noFill/>
          <a:ln cap="flat" cmpd="sng" w="9525">
            <a:solidFill>
              <a:schemeClr val="dk1"/>
            </a:solidFill>
            <a:prstDash val="solid"/>
            <a:round/>
            <a:headEnd len="med" w="med" type="none"/>
            <a:tailEnd len="med" w="med" type="none"/>
          </a:ln>
        </p:spPr>
      </p:cxnSp>
      <p:sp>
        <p:nvSpPr>
          <p:cNvPr id="130" name="Google Shape;130;p22"/>
          <p:cNvSpPr txBox="1"/>
          <p:nvPr>
            <p:ph type="title"/>
          </p:nvPr>
        </p:nvSpPr>
        <p:spPr>
          <a:xfrm>
            <a:off x="1921200" y="1159975"/>
            <a:ext cx="5301600" cy="1743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sz="10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31" name="Google Shape;131;p22"/>
          <p:cNvSpPr txBox="1"/>
          <p:nvPr>
            <p:ph idx="1" type="subTitle"/>
          </p:nvPr>
        </p:nvSpPr>
        <p:spPr>
          <a:xfrm>
            <a:off x="1921175" y="2873100"/>
            <a:ext cx="5301600" cy="6711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2" name="Google Shape;132;p22"/>
          <p:cNvSpPr txBox="1"/>
          <p:nvPr>
            <p:ph idx="2" type="subTitle"/>
          </p:nvPr>
        </p:nvSpPr>
        <p:spPr>
          <a:xfrm rot="-5400000">
            <a:off x="-2230950" y="2228450"/>
            <a:ext cx="4803300" cy="3462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33" name="Google Shape;133;p22"/>
          <p:cNvSpPr txBox="1"/>
          <p:nvPr>
            <p:ph idx="3" type="subTitle"/>
          </p:nvPr>
        </p:nvSpPr>
        <p:spPr>
          <a:xfrm>
            <a:off x="5346300" y="0"/>
            <a:ext cx="34539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34" name="Google Shape;134;p22"/>
          <p:cNvSpPr txBox="1"/>
          <p:nvPr>
            <p:ph idx="4" type="subTitle"/>
          </p:nvPr>
        </p:nvSpPr>
        <p:spPr>
          <a:xfrm>
            <a:off x="1890675" y="0"/>
            <a:ext cx="34557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35" name="Google Shape;135;p22"/>
          <p:cNvCxnSpPr/>
          <p:nvPr/>
        </p:nvCxnSpPr>
        <p:spPr>
          <a:xfrm>
            <a:off x="338025" y="340800"/>
            <a:ext cx="8463900" cy="0"/>
          </a:xfrm>
          <a:prstGeom prst="straightConnector1">
            <a:avLst/>
          </a:prstGeom>
          <a:noFill/>
          <a:ln cap="flat" cmpd="sng" w="9525">
            <a:solidFill>
              <a:schemeClr val="dk1"/>
            </a:solidFill>
            <a:prstDash val="solid"/>
            <a:round/>
            <a:headEnd len="med" w="med" type="none"/>
            <a:tailEnd len="med" w="med" type="none"/>
          </a:ln>
        </p:spPr>
      </p:cxnSp>
      <p:sp>
        <p:nvSpPr>
          <p:cNvPr id="136" name="Google Shape;136;p22"/>
          <p:cNvSpPr/>
          <p:nvPr/>
        </p:nvSpPr>
        <p:spPr>
          <a:xfrm>
            <a:off x="8800225" y="340800"/>
            <a:ext cx="343800" cy="48150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2"/>
          <p:cNvSpPr/>
          <p:nvPr/>
        </p:nvSpPr>
        <p:spPr>
          <a:xfrm>
            <a:off x="0" y="4802700"/>
            <a:ext cx="45720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8" name="Shape 138"/>
        <p:cNvGrpSpPr/>
        <p:nvPr/>
      </p:nvGrpSpPr>
      <p:grpSpPr>
        <a:xfrm>
          <a:off x="0" y="0"/>
          <a:ext cx="0" cy="0"/>
          <a:chOff x="0" y="0"/>
          <a:chExt cx="0" cy="0"/>
        </a:xfrm>
      </p:grpSpPr>
      <p:sp>
        <p:nvSpPr>
          <p:cNvPr id="139" name="Google Shape;139;p23"/>
          <p:cNvSpPr txBox="1"/>
          <p:nvPr>
            <p:ph type="title"/>
          </p:nvPr>
        </p:nvSpPr>
        <p:spPr>
          <a:xfrm>
            <a:off x="713225" y="539500"/>
            <a:ext cx="3165600" cy="2359500"/>
          </a:xfrm>
          <a:prstGeom prst="rect">
            <a:avLst/>
          </a:prstGeom>
          <a:solidFill>
            <a:schemeClr val="lt1"/>
          </a:solidFill>
        </p:spPr>
        <p:txBody>
          <a:bodyPr anchorCtr="0" anchor="t" bIns="91425" lIns="91425" spcFirstLastPara="1" rIns="91425" wrap="square" tIns="91425">
            <a:noAutofit/>
          </a:bodyPr>
          <a:lstStyle>
            <a:lvl1pPr lvl="0" rtl="0">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0" name="Shape 140"/>
        <p:cNvGrpSpPr/>
        <p:nvPr/>
      </p:nvGrpSpPr>
      <p:grpSpPr>
        <a:xfrm>
          <a:off x="0" y="0"/>
          <a:ext cx="0" cy="0"/>
          <a:chOff x="0" y="0"/>
          <a:chExt cx="0" cy="0"/>
        </a:xfrm>
      </p:grpSpPr>
      <p:sp>
        <p:nvSpPr>
          <p:cNvPr id="141" name="Google Shape;141;p24"/>
          <p:cNvSpPr txBox="1"/>
          <p:nvPr>
            <p:ph hasCustomPrompt="1" type="title"/>
          </p:nvPr>
        </p:nvSpPr>
        <p:spPr>
          <a:xfrm>
            <a:off x="713225" y="1260450"/>
            <a:ext cx="5938500" cy="1596600"/>
          </a:xfrm>
          <a:prstGeom prst="rect">
            <a:avLst/>
          </a:prstGeom>
        </p:spPr>
        <p:txBody>
          <a:bodyPr anchorCtr="0" anchor="ctr" bIns="91425" lIns="91425" spcFirstLastPara="1" rIns="91425" wrap="square" tIns="91425">
            <a:noAutofit/>
          </a:bodyPr>
          <a:lstStyle>
            <a:lvl1pPr lvl="0" rtl="0">
              <a:spcBef>
                <a:spcPts val="0"/>
              </a:spcBef>
              <a:spcAft>
                <a:spcPts val="0"/>
              </a:spcAft>
              <a:buSzPts val="9600"/>
              <a:buNone/>
              <a:defRPr sz="90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142" name="Google Shape;142;p24"/>
          <p:cNvSpPr txBox="1"/>
          <p:nvPr>
            <p:ph idx="1" type="subTitle"/>
          </p:nvPr>
        </p:nvSpPr>
        <p:spPr>
          <a:xfrm>
            <a:off x="345875" y="3090400"/>
            <a:ext cx="6361500" cy="3855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43" name="Google Shape;143;p24"/>
          <p:cNvSpPr/>
          <p:nvPr>
            <p:ph idx="2" type="pic"/>
          </p:nvPr>
        </p:nvSpPr>
        <p:spPr>
          <a:xfrm>
            <a:off x="6702625" y="346525"/>
            <a:ext cx="2508000" cy="4452300"/>
          </a:xfrm>
          <a:prstGeom prst="rect">
            <a:avLst/>
          </a:prstGeom>
          <a:noFill/>
          <a:ln cap="flat" cmpd="sng" w="9525">
            <a:solidFill>
              <a:schemeClr val="dk1"/>
            </a:solidFill>
            <a:prstDash val="solid"/>
            <a:round/>
            <a:headEnd len="sm" w="sm" type="none"/>
            <a:tailEnd len="sm" w="sm" type="none"/>
          </a:ln>
        </p:spPr>
      </p:sp>
      <p:sp>
        <p:nvSpPr>
          <p:cNvPr id="144" name="Google Shape;144;p24"/>
          <p:cNvSpPr txBox="1"/>
          <p:nvPr>
            <p:ph idx="3" type="subTitle"/>
          </p:nvPr>
        </p:nvSpPr>
        <p:spPr>
          <a:xfrm>
            <a:off x="3517725" y="4802700"/>
            <a:ext cx="31854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45" name="Google Shape;145;p24"/>
          <p:cNvSpPr txBox="1"/>
          <p:nvPr>
            <p:ph idx="4" type="subTitle"/>
          </p:nvPr>
        </p:nvSpPr>
        <p:spPr>
          <a:xfrm>
            <a:off x="343800" y="4802700"/>
            <a:ext cx="31740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46" name="Google Shape;146;p24"/>
          <p:cNvCxnSpPr/>
          <p:nvPr/>
        </p:nvCxnSpPr>
        <p:spPr>
          <a:xfrm>
            <a:off x="345875" y="340800"/>
            <a:ext cx="8813100" cy="0"/>
          </a:xfrm>
          <a:prstGeom prst="straightConnector1">
            <a:avLst/>
          </a:prstGeom>
          <a:noFill/>
          <a:ln cap="flat" cmpd="sng" w="9525">
            <a:solidFill>
              <a:schemeClr val="dk1"/>
            </a:solidFill>
            <a:prstDash val="solid"/>
            <a:round/>
            <a:headEnd len="med" w="med" type="none"/>
            <a:tailEnd len="med" w="med" type="none"/>
          </a:ln>
        </p:spPr>
      </p:cxnSp>
      <p:sp>
        <p:nvSpPr>
          <p:cNvPr id="147" name="Google Shape;147;p24"/>
          <p:cNvSpPr/>
          <p:nvPr/>
        </p:nvSpPr>
        <p:spPr>
          <a:xfrm>
            <a:off x="6702295" y="-3000"/>
            <a:ext cx="2457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4"/>
          <p:cNvSpPr/>
          <p:nvPr/>
        </p:nvSpPr>
        <p:spPr>
          <a:xfrm rot="-5400000">
            <a:off x="-2403450" y="2391950"/>
            <a:ext cx="5145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9" name="Shape 149"/>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50" name="Shape 150"/>
        <p:cNvGrpSpPr/>
        <p:nvPr/>
      </p:nvGrpSpPr>
      <p:grpSpPr>
        <a:xfrm>
          <a:off x="0" y="0"/>
          <a:ext cx="0" cy="0"/>
          <a:chOff x="0" y="0"/>
          <a:chExt cx="0" cy="0"/>
        </a:xfrm>
      </p:grpSpPr>
      <p:sp>
        <p:nvSpPr>
          <p:cNvPr id="151" name="Google Shape;151;p2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52" name="Google Shape;152;p26"/>
          <p:cNvSpPr txBox="1"/>
          <p:nvPr>
            <p:ph idx="1" type="subTitle"/>
          </p:nvPr>
        </p:nvSpPr>
        <p:spPr>
          <a:xfrm>
            <a:off x="1634725" y="1770162"/>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53" name="Google Shape;153;p26"/>
          <p:cNvSpPr txBox="1"/>
          <p:nvPr>
            <p:ph hasCustomPrompt="1" idx="2" type="title"/>
          </p:nvPr>
        </p:nvSpPr>
        <p:spPr>
          <a:xfrm>
            <a:off x="777209" y="1711138"/>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4" name="Google Shape;154;p26"/>
          <p:cNvSpPr txBox="1"/>
          <p:nvPr>
            <p:ph idx="3" type="subTitle"/>
          </p:nvPr>
        </p:nvSpPr>
        <p:spPr>
          <a:xfrm>
            <a:off x="1634725" y="1523191"/>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55" name="Google Shape;155;p26"/>
          <p:cNvSpPr txBox="1"/>
          <p:nvPr>
            <p:ph idx="4" type="subTitle"/>
          </p:nvPr>
        </p:nvSpPr>
        <p:spPr>
          <a:xfrm>
            <a:off x="1634725" y="2900731"/>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56" name="Google Shape;156;p26"/>
          <p:cNvSpPr txBox="1"/>
          <p:nvPr>
            <p:ph hasCustomPrompt="1" idx="5" type="title"/>
          </p:nvPr>
        </p:nvSpPr>
        <p:spPr>
          <a:xfrm>
            <a:off x="777209" y="2839350"/>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7" name="Google Shape;157;p26"/>
          <p:cNvSpPr txBox="1"/>
          <p:nvPr>
            <p:ph idx="6" type="subTitle"/>
          </p:nvPr>
        </p:nvSpPr>
        <p:spPr>
          <a:xfrm>
            <a:off x="1634725" y="2651403"/>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58" name="Google Shape;158;p26"/>
          <p:cNvSpPr txBox="1"/>
          <p:nvPr>
            <p:ph idx="7" type="subTitle"/>
          </p:nvPr>
        </p:nvSpPr>
        <p:spPr>
          <a:xfrm>
            <a:off x="1634725" y="4031300"/>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59" name="Google Shape;159;p26"/>
          <p:cNvSpPr txBox="1"/>
          <p:nvPr>
            <p:ph hasCustomPrompt="1" idx="8" type="title"/>
          </p:nvPr>
        </p:nvSpPr>
        <p:spPr>
          <a:xfrm>
            <a:off x="777209" y="3972275"/>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60" name="Google Shape;160;p26"/>
          <p:cNvSpPr txBox="1"/>
          <p:nvPr>
            <p:ph idx="9" type="subTitle"/>
          </p:nvPr>
        </p:nvSpPr>
        <p:spPr>
          <a:xfrm>
            <a:off x="1634725" y="3784328"/>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1" name="Google Shape;161;p26"/>
          <p:cNvSpPr/>
          <p:nvPr>
            <p:ph idx="13" type="pic"/>
          </p:nvPr>
        </p:nvSpPr>
        <p:spPr>
          <a:xfrm>
            <a:off x="4761550" y="1250348"/>
            <a:ext cx="4382400" cy="3894600"/>
          </a:xfrm>
          <a:prstGeom prst="rect">
            <a:avLst/>
          </a:prstGeom>
          <a:noFill/>
          <a:ln cap="flat" cmpd="sng" w="9525">
            <a:solidFill>
              <a:schemeClr val="dk1"/>
            </a:solidFill>
            <a:prstDash val="solid"/>
            <a:round/>
            <a:headEnd len="sm" w="sm" type="none"/>
            <a:tailEnd len="sm" w="sm" type="none"/>
          </a:ln>
        </p:spPr>
      </p:sp>
      <p:sp>
        <p:nvSpPr>
          <p:cNvPr id="162" name="Google Shape;162;p26"/>
          <p:cNvSpPr/>
          <p:nvPr/>
        </p:nvSpPr>
        <p:spPr>
          <a:xfrm>
            <a:off x="343800" y="-3000"/>
            <a:ext cx="2478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3" name="Google Shape;163;p26"/>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64" name="Google Shape;164;p26"/>
          <p:cNvCxnSpPr/>
          <p:nvPr/>
        </p:nvCxnSpPr>
        <p:spPr>
          <a:xfrm>
            <a:off x="353900" y="340800"/>
            <a:ext cx="88386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65" name="Shape 165"/>
        <p:cNvGrpSpPr/>
        <p:nvPr/>
      </p:nvGrpSpPr>
      <p:grpSpPr>
        <a:xfrm>
          <a:off x="0" y="0"/>
          <a:ext cx="0" cy="0"/>
          <a:chOff x="0" y="0"/>
          <a:chExt cx="0" cy="0"/>
        </a:xfrm>
      </p:grpSpPr>
      <p:sp>
        <p:nvSpPr>
          <p:cNvPr id="166" name="Google Shape;166;p27"/>
          <p:cNvSpPr txBox="1"/>
          <p:nvPr>
            <p:ph type="title"/>
          </p:nvPr>
        </p:nvSpPr>
        <p:spPr>
          <a:xfrm>
            <a:off x="1342050" y="1852800"/>
            <a:ext cx="6459900" cy="400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2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67" name="Google Shape;167;p27"/>
          <p:cNvSpPr txBox="1"/>
          <p:nvPr>
            <p:ph idx="1" type="subTitle"/>
          </p:nvPr>
        </p:nvSpPr>
        <p:spPr>
          <a:xfrm>
            <a:off x="1342050" y="539500"/>
            <a:ext cx="6459900" cy="1359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3000"/>
              <a:buNone/>
              <a:defRPr sz="28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
        <p:nvSpPr>
          <p:cNvPr id="168" name="Google Shape;168;p27"/>
          <p:cNvSpPr/>
          <p:nvPr>
            <p:ph idx="2" type="pic"/>
          </p:nvPr>
        </p:nvSpPr>
        <p:spPr>
          <a:xfrm>
            <a:off x="348788" y="2836025"/>
            <a:ext cx="8446500" cy="2307300"/>
          </a:xfrm>
          <a:prstGeom prst="rect">
            <a:avLst/>
          </a:prstGeom>
          <a:noFill/>
          <a:ln cap="flat" cmpd="sng" w="9525">
            <a:solidFill>
              <a:schemeClr val="dk1"/>
            </a:solidFill>
            <a:prstDash val="solid"/>
            <a:round/>
            <a:headEnd len="sm" w="sm" type="none"/>
            <a:tailEnd len="sm" w="sm" type="none"/>
          </a:ln>
        </p:spPr>
      </p:sp>
      <p:cxnSp>
        <p:nvCxnSpPr>
          <p:cNvPr id="169" name="Google Shape;169;p27"/>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70" name="Google Shape;170;p27"/>
          <p:cNvSpPr/>
          <p:nvPr/>
        </p:nvSpPr>
        <p:spPr>
          <a:xfrm rot="-5400000">
            <a:off x="7557000" y="1237450"/>
            <a:ext cx="28359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0">
    <p:spTree>
      <p:nvGrpSpPr>
        <p:cNvPr id="171" name="Shape 171"/>
        <p:cNvGrpSpPr/>
        <p:nvPr/>
      </p:nvGrpSpPr>
      <p:grpSpPr>
        <a:xfrm>
          <a:off x="0" y="0"/>
          <a:ext cx="0" cy="0"/>
          <a:chOff x="0" y="0"/>
          <a:chExt cx="0" cy="0"/>
        </a:xfrm>
      </p:grpSpPr>
      <p:sp>
        <p:nvSpPr>
          <p:cNvPr id="172" name="Google Shape;172;p2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73" name="Google Shape;173;p28"/>
          <p:cNvCxnSpPr/>
          <p:nvPr/>
        </p:nvCxnSpPr>
        <p:spPr>
          <a:xfrm>
            <a:off x="343800" y="-24293"/>
            <a:ext cx="0" cy="4831200"/>
          </a:xfrm>
          <a:prstGeom prst="straightConnector1">
            <a:avLst/>
          </a:prstGeom>
          <a:noFill/>
          <a:ln cap="flat" cmpd="sng" w="9525">
            <a:solidFill>
              <a:schemeClr val="dk1"/>
            </a:solidFill>
            <a:prstDash val="solid"/>
            <a:round/>
            <a:headEnd len="med" w="med" type="none"/>
            <a:tailEnd len="med" w="med" type="none"/>
          </a:ln>
        </p:spPr>
      </p:cxnSp>
      <p:cxnSp>
        <p:nvCxnSpPr>
          <p:cNvPr id="174" name="Google Shape;174;p28"/>
          <p:cNvCxnSpPr/>
          <p:nvPr/>
        </p:nvCxnSpPr>
        <p:spPr>
          <a:xfrm>
            <a:off x="349500" y="340800"/>
            <a:ext cx="8445600" cy="0"/>
          </a:xfrm>
          <a:prstGeom prst="straightConnector1">
            <a:avLst/>
          </a:prstGeom>
          <a:noFill/>
          <a:ln cap="flat" cmpd="sng" w="9525">
            <a:solidFill>
              <a:schemeClr val="dk1"/>
            </a:solidFill>
            <a:prstDash val="solid"/>
            <a:round/>
            <a:headEnd len="med" w="med" type="none"/>
            <a:tailEnd len="med" w="med" type="none"/>
          </a:ln>
        </p:spPr>
      </p:cxnSp>
      <p:cxnSp>
        <p:nvCxnSpPr>
          <p:cNvPr id="175" name="Google Shape;175;p28"/>
          <p:cNvCxnSpPr/>
          <p:nvPr/>
        </p:nvCxnSpPr>
        <p:spPr>
          <a:xfrm>
            <a:off x="8794988" y="-29425"/>
            <a:ext cx="0" cy="4831800"/>
          </a:xfrm>
          <a:prstGeom prst="straightConnector1">
            <a:avLst/>
          </a:prstGeom>
          <a:noFill/>
          <a:ln cap="flat" cmpd="sng" w="9525">
            <a:solidFill>
              <a:schemeClr val="dk1"/>
            </a:solidFill>
            <a:prstDash val="solid"/>
            <a:round/>
            <a:headEnd len="med" w="med" type="none"/>
            <a:tailEnd len="med" w="med" type="none"/>
          </a:ln>
        </p:spPr>
      </p:cxnSp>
      <p:cxnSp>
        <p:nvCxnSpPr>
          <p:cNvPr id="176" name="Google Shape;176;p28"/>
          <p:cNvCxnSpPr/>
          <p:nvPr/>
        </p:nvCxnSpPr>
        <p:spPr>
          <a:xfrm rot="10800000">
            <a:off x="-1325" y="4802700"/>
            <a:ext cx="9161700" cy="0"/>
          </a:xfrm>
          <a:prstGeom prst="straightConnector1">
            <a:avLst/>
          </a:prstGeom>
          <a:noFill/>
          <a:ln cap="flat" cmpd="sng" w="9525">
            <a:solidFill>
              <a:schemeClr val="dk1"/>
            </a:solidFill>
            <a:prstDash val="solid"/>
            <a:round/>
            <a:headEnd len="med" w="med" type="none"/>
            <a:tailEnd len="med" w="med" type="none"/>
          </a:ln>
        </p:spPr>
      </p:cxnSp>
      <p:sp>
        <p:nvSpPr>
          <p:cNvPr id="177" name="Google Shape;177;p28"/>
          <p:cNvSpPr/>
          <p:nvPr/>
        </p:nvSpPr>
        <p:spPr>
          <a:xfrm>
            <a:off x="6875200" y="4802700"/>
            <a:ext cx="2268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
    <p:spTree>
      <p:nvGrpSpPr>
        <p:cNvPr id="178" name="Shape 178"/>
        <p:cNvGrpSpPr/>
        <p:nvPr/>
      </p:nvGrpSpPr>
      <p:grpSpPr>
        <a:xfrm>
          <a:off x="0" y="0"/>
          <a:ext cx="0" cy="0"/>
          <a:chOff x="0" y="0"/>
          <a:chExt cx="0" cy="0"/>
        </a:xfrm>
      </p:grpSpPr>
      <p:sp>
        <p:nvSpPr>
          <p:cNvPr id="179" name="Google Shape;179;p29"/>
          <p:cNvSpPr txBox="1"/>
          <p:nvPr>
            <p:ph type="title"/>
          </p:nvPr>
        </p:nvSpPr>
        <p:spPr>
          <a:xfrm>
            <a:off x="720000" y="539500"/>
            <a:ext cx="7704000" cy="6351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80" name="Google Shape;180;p29"/>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81" name="Google Shape;181;p29"/>
          <p:cNvCxnSpPr/>
          <p:nvPr/>
        </p:nvCxnSpPr>
        <p:spPr>
          <a:xfrm>
            <a:off x="8800225" y="353900"/>
            <a:ext cx="0" cy="4784400"/>
          </a:xfrm>
          <a:prstGeom prst="straightConnector1">
            <a:avLst/>
          </a:prstGeom>
          <a:noFill/>
          <a:ln cap="flat" cmpd="sng" w="9525">
            <a:solidFill>
              <a:schemeClr val="dk1"/>
            </a:solidFill>
            <a:prstDash val="solid"/>
            <a:round/>
            <a:headEnd len="med" w="med" type="none"/>
            <a:tailEnd len="med" w="med" type="none"/>
          </a:ln>
        </p:spPr>
      </p:cxnSp>
      <p:cxnSp>
        <p:nvCxnSpPr>
          <p:cNvPr id="182" name="Google Shape;182;p29"/>
          <p:cNvCxnSpPr/>
          <p:nvPr/>
        </p:nvCxnSpPr>
        <p:spPr>
          <a:xfrm rot="10800000">
            <a:off x="355092" y="4802700"/>
            <a:ext cx="8441700" cy="0"/>
          </a:xfrm>
          <a:prstGeom prst="straightConnector1">
            <a:avLst/>
          </a:prstGeom>
          <a:noFill/>
          <a:ln cap="flat" cmpd="sng" w="9525">
            <a:solidFill>
              <a:schemeClr val="dk1"/>
            </a:solidFill>
            <a:prstDash val="solid"/>
            <a:round/>
            <a:headEnd len="med" w="med" type="none"/>
            <a:tailEnd len="med" w="med" type="none"/>
          </a:ln>
        </p:spPr>
      </p:cxnSp>
      <p:cxnSp>
        <p:nvCxnSpPr>
          <p:cNvPr id="183" name="Google Shape;183;p29"/>
          <p:cNvCxnSpPr/>
          <p:nvPr/>
        </p:nvCxnSpPr>
        <p:spPr>
          <a:xfrm>
            <a:off x="349500" y="340800"/>
            <a:ext cx="8455200" cy="0"/>
          </a:xfrm>
          <a:prstGeom prst="straightConnector1">
            <a:avLst/>
          </a:prstGeom>
          <a:noFill/>
          <a:ln cap="flat" cmpd="sng" w="9525">
            <a:solidFill>
              <a:schemeClr val="dk1"/>
            </a:solidFill>
            <a:prstDash val="solid"/>
            <a:round/>
            <a:headEnd len="med" w="med" type="none"/>
            <a:tailEnd len="med" w="med" type="none"/>
          </a:ln>
        </p:spPr>
      </p:cxnSp>
      <p:cxnSp>
        <p:nvCxnSpPr>
          <p:cNvPr id="184" name="Google Shape;184;p29"/>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85" name="Google Shape;185;p29"/>
          <p:cNvSpPr/>
          <p:nvPr/>
        </p:nvSpPr>
        <p:spPr>
          <a:xfrm>
            <a:off x="6720500" y="-3000"/>
            <a:ext cx="20796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9"/>
          <p:cNvSpPr/>
          <p:nvPr/>
        </p:nvSpPr>
        <p:spPr>
          <a:xfrm>
            <a:off x="343800" y="48027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9"/>
          <p:cNvSpPr/>
          <p:nvPr/>
        </p:nvSpPr>
        <p:spPr>
          <a:xfrm rot="-5400000">
            <a:off x="-951750" y="3507150"/>
            <a:ext cx="22416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1">
    <p:spTree>
      <p:nvGrpSpPr>
        <p:cNvPr id="188" name="Shape 188"/>
        <p:cNvGrpSpPr/>
        <p:nvPr/>
      </p:nvGrpSpPr>
      <p:grpSpPr>
        <a:xfrm>
          <a:off x="0" y="0"/>
          <a:ext cx="0" cy="0"/>
          <a:chOff x="0" y="0"/>
          <a:chExt cx="0" cy="0"/>
        </a:xfrm>
      </p:grpSpPr>
      <p:sp>
        <p:nvSpPr>
          <p:cNvPr id="189" name="Google Shape;189;p30"/>
          <p:cNvSpPr txBox="1"/>
          <p:nvPr>
            <p:ph type="title"/>
          </p:nvPr>
        </p:nvSpPr>
        <p:spPr>
          <a:xfrm flipH="1">
            <a:off x="4769525" y="2544950"/>
            <a:ext cx="3090000" cy="714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90" name="Google Shape;190;p30"/>
          <p:cNvSpPr txBox="1"/>
          <p:nvPr>
            <p:ph hasCustomPrompt="1" idx="2" type="title"/>
          </p:nvPr>
        </p:nvSpPr>
        <p:spPr>
          <a:xfrm flipH="1">
            <a:off x="5562725" y="1275788"/>
            <a:ext cx="1503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91" name="Google Shape;191;p30"/>
          <p:cNvSpPr/>
          <p:nvPr>
            <p:ph idx="3" type="pic"/>
          </p:nvPr>
        </p:nvSpPr>
        <p:spPr>
          <a:xfrm>
            <a:off x="343800" y="340800"/>
            <a:ext cx="3500700" cy="4802100"/>
          </a:xfrm>
          <a:prstGeom prst="rect">
            <a:avLst/>
          </a:prstGeom>
          <a:noFill/>
          <a:ln cap="flat" cmpd="sng" w="9525">
            <a:solidFill>
              <a:schemeClr val="dk1"/>
            </a:solidFill>
            <a:prstDash val="solid"/>
            <a:round/>
            <a:headEnd len="sm" w="sm" type="none"/>
            <a:tailEnd len="sm" w="sm" type="none"/>
          </a:ln>
        </p:spPr>
      </p:sp>
      <p:sp>
        <p:nvSpPr>
          <p:cNvPr id="192" name="Google Shape;192;p30"/>
          <p:cNvSpPr txBox="1"/>
          <p:nvPr>
            <p:ph idx="1" type="subTitle"/>
          </p:nvPr>
        </p:nvSpPr>
        <p:spPr>
          <a:xfrm flipH="1">
            <a:off x="3844500" y="-3000"/>
            <a:ext cx="24864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93" name="Google Shape;193;p30"/>
          <p:cNvSpPr txBox="1"/>
          <p:nvPr>
            <p:ph idx="4" type="subTitle"/>
          </p:nvPr>
        </p:nvSpPr>
        <p:spPr>
          <a:xfrm flipH="1" rot="5400000">
            <a:off x="-2237900" y="2562900"/>
            <a:ext cx="4803600" cy="360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94" name="Google Shape;194;p30"/>
          <p:cNvSpPr txBox="1"/>
          <p:nvPr>
            <p:ph idx="5" type="subTitle"/>
          </p:nvPr>
        </p:nvSpPr>
        <p:spPr>
          <a:xfrm flipH="1">
            <a:off x="3844525" y="3784925"/>
            <a:ext cx="49557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5" name="Google Shape;195;p30"/>
          <p:cNvSpPr txBox="1"/>
          <p:nvPr>
            <p:ph idx="6" type="subTitle"/>
          </p:nvPr>
        </p:nvSpPr>
        <p:spPr>
          <a:xfrm flipH="1">
            <a:off x="6310525" y="4802700"/>
            <a:ext cx="24897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96" name="Google Shape;196;p30"/>
          <p:cNvCxnSpPr/>
          <p:nvPr/>
        </p:nvCxnSpPr>
        <p:spPr>
          <a:xfrm>
            <a:off x="348000" y="340800"/>
            <a:ext cx="8458500" cy="0"/>
          </a:xfrm>
          <a:prstGeom prst="straightConnector1">
            <a:avLst/>
          </a:prstGeom>
          <a:noFill/>
          <a:ln cap="flat" cmpd="sng" w="9525">
            <a:solidFill>
              <a:schemeClr val="dk1"/>
            </a:solidFill>
            <a:prstDash val="solid"/>
            <a:round/>
            <a:headEnd len="med" w="med" type="none"/>
            <a:tailEnd len="med" w="med" type="none"/>
          </a:ln>
        </p:spPr>
      </p:cxnSp>
      <p:cxnSp>
        <p:nvCxnSpPr>
          <p:cNvPr id="197" name="Google Shape;197;p30"/>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198" name="Google Shape;198;p30"/>
          <p:cNvSpPr/>
          <p:nvPr/>
        </p:nvSpPr>
        <p:spPr>
          <a:xfrm>
            <a:off x="8800213" y="-12125"/>
            <a:ext cx="343800" cy="5167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1_1">
    <p:spTree>
      <p:nvGrpSpPr>
        <p:cNvPr id="199" name="Shape 199"/>
        <p:cNvGrpSpPr/>
        <p:nvPr/>
      </p:nvGrpSpPr>
      <p:grpSpPr>
        <a:xfrm>
          <a:off x="0" y="0"/>
          <a:ext cx="0" cy="0"/>
          <a:chOff x="0" y="0"/>
          <a:chExt cx="0" cy="0"/>
        </a:xfrm>
      </p:grpSpPr>
      <p:sp>
        <p:nvSpPr>
          <p:cNvPr id="200" name="Google Shape;200;p31"/>
          <p:cNvSpPr txBox="1"/>
          <p:nvPr>
            <p:ph type="title"/>
          </p:nvPr>
        </p:nvSpPr>
        <p:spPr>
          <a:xfrm>
            <a:off x="3189738" y="679195"/>
            <a:ext cx="3090000" cy="8418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01" name="Google Shape;201;p31"/>
          <p:cNvSpPr txBox="1"/>
          <p:nvPr>
            <p:ph hasCustomPrompt="1" idx="2" type="title"/>
          </p:nvPr>
        </p:nvSpPr>
        <p:spPr>
          <a:xfrm>
            <a:off x="1323688" y="1070113"/>
            <a:ext cx="14091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02" name="Google Shape;202;p31"/>
          <p:cNvSpPr txBox="1"/>
          <p:nvPr>
            <p:ph idx="1" type="subTitle"/>
          </p:nvPr>
        </p:nvSpPr>
        <p:spPr>
          <a:xfrm>
            <a:off x="3321513" y="1575075"/>
            <a:ext cx="44988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3" name="Google Shape;203;p31"/>
          <p:cNvSpPr/>
          <p:nvPr>
            <p:ph idx="3" type="pic"/>
          </p:nvPr>
        </p:nvSpPr>
        <p:spPr>
          <a:xfrm>
            <a:off x="343800" y="2641225"/>
            <a:ext cx="8822100" cy="2502300"/>
          </a:xfrm>
          <a:prstGeom prst="rect">
            <a:avLst/>
          </a:prstGeom>
          <a:noFill/>
          <a:ln cap="flat" cmpd="sng" w="9525">
            <a:solidFill>
              <a:schemeClr val="dk1"/>
            </a:solidFill>
            <a:prstDash val="solid"/>
            <a:round/>
            <a:headEnd len="sm" w="sm" type="none"/>
            <a:tailEnd len="sm" w="sm" type="none"/>
          </a:ln>
        </p:spPr>
      </p:sp>
      <p:sp>
        <p:nvSpPr>
          <p:cNvPr id="204" name="Google Shape;204;p31"/>
          <p:cNvSpPr txBox="1"/>
          <p:nvPr>
            <p:ph idx="4" type="subTitle"/>
          </p:nvPr>
        </p:nvSpPr>
        <p:spPr>
          <a:xfrm flipH="1" rot="5400000">
            <a:off x="7822075" y="1319275"/>
            <a:ext cx="23001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05" name="Google Shape;205;p31"/>
          <p:cNvSpPr txBox="1"/>
          <p:nvPr>
            <p:ph idx="5" type="subTitle"/>
          </p:nvPr>
        </p:nvSpPr>
        <p:spPr>
          <a:xfrm flipH="1">
            <a:off x="4572000" y="-3000"/>
            <a:ext cx="42282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06" name="Google Shape;206;p31"/>
          <p:cNvCxnSpPr/>
          <p:nvPr/>
        </p:nvCxnSpPr>
        <p:spPr>
          <a:xfrm>
            <a:off x="343800" y="-24293"/>
            <a:ext cx="0" cy="5182500"/>
          </a:xfrm>
          <a:prstGeom prst="straightConnector1">
            <a:avLst/>
          </a:prstGeom>
          <a:noFill/>
          <a:ln cap="flat" cmpd="sng" w="9525">
            <a:solidFill>
              <a:schemeClr val="dk1"/>
            </a:solidFill>
            <a:prstDash val="solid"/>
            <a:round/>
            <a:headEnd len="med" w="med" type="none"/>
            <a:tailEnd len="med" w="med" type="none"/>
          </a:ln>
        </p:spPr>
      </p:cxnSp>
      <p:cxnSp>
        <p:nvCxnSpPr>
          <p:cNvPr id="207" name="Google Shape;207;p31"/>
          <p:cNvCxnSpPr/>
          <p:nvPr/>
        </p:nvCxnSpPr>
        <p:spPr>
          <a:xfrm>
            <a:off x="347075" y="340800"/>
            <a:ext cx="8845500" cy="0"/>
          </a:xfrm>
          <a:prstGeom prst="straightConnector1">
            <a:avLst/>
          </a:prstGeom>
          <a:noFill/>
          <a:ln cap="flat" cmpd="sng" w="9525">
            <a:solidFill>
              <a:schemeClr val="dk1"/>
            </a:solidFill>
            <a:prstDash val="solid"/>
            <a:round/>
            <a:headEnd len="med" w="med" type="none"/>
            <a:tailEnd len="med" w="med" type="none"/>
          </a:ln>
        </p:spPr>
      </p:cxnSp>
      <p:sp>
        <p:nvSpPr>
          <p:cNvPr id="208" name="Google Shape;208;p31"/>
          <p:cNvSpPr/>
          <p:nvPr/>
        </p:nvSpPr>
        <p:spPr>
          <a:xfrm flipH="1" rot="-5400000">
            <a:off x="-492600" y="475450"/>
            <a:ext cx="13233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209" name="Shape 209"/>
        <p:cNvGrpSpPr/>
        <p:nvPr/>
      </p:nvGrpSpPr>
      <p:grpSpPr>
        <a:xfrm>
          <a:off x="0" y="0"/>
          <a:ext cx="0" cy="0"/>
          <a:chOff x="0" y="0"/>
          <a:chExt cx="0" cy="0"/>
        </a:xfrm>
      </p:grpSpPr>
      <p:sp>
        <p:nvSpPr>
          <p:cNvPr id="210" name="Google Shape;210;p32"/>
          <p:cNvSpPr txBox="1"/>
          <p:nvPr>
            <p:ph type="title"/>
          </p:nvPr>
        </p:nvSpPr>
        <p:spPr>
          <a:xfrm flipH="1">
            <a:off x="4915675" y="908475"/>
            <a:ext cx="3515100" cy="22104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11" name="Google Shape;211;p32"/>
          <p:cNvSpPr txBox="1"/>
          <p:nvPr>
            <p:ph idx="1" type="subTitle"/>
          </p:nvPr>
        </p:nvSpPr>
        <p:spPr>
          <a:xfrm flipH="1">
            <a:off x="4915675" y="3118725"/>
            <a:ext cx="3515100" cy="11163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12" name="Google Shape;212;p32"/>
          <p:cNvSpPr/>
          <p:nvPr>
            <p:ph idx="2" type="pic"/>
          </p:nvPr>
        </p:nvSpPr>
        <p:spPr>
          <a:xfrm flipH="1">
            <a:off x="348400" y="345275"/>
            <a:ext cx="3908400" cy="4798200"/>
          </a:xfrm>
          <a:prstGeom prst="rect">
            <a:avLst/>
          </a:prstGeom>
          <a:noFill/>
          <a:ln cap="flat" cmpd="sng" w="9525">
            <a:solidFill>
              <a:schemeClr val="dk1"/>
            </a:solidFill>
            <a:prstDash val="solid"/>
            <a:round/>
            <a:headEnd len="sm" w="sm" type="none"/>
            <a:tailEnd len="sm" w="sm" type="none"/>
          </a:ln>
        </p:spPr>
      </p:sp>
      <p:cxnSp>
        <p:nvCxnSpPr>
          <p:cNvPr id="213" name="Google Shape;213;p32"/>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cxnSp>
        <p:nvCxnSpPr>
          <p:cNvPr id="214" name="Google Shape;214;p32"/>
          <p:cNvCxnSpPr/>
          <p:nvPr/>
        </p:nvCxnSpPr>
        <p:spPr>
          <a:xfrm rot="10800000">
            <a:off x="352525" y="4802700"/>
            <a:ext cx="8797200" cy="0"/>
          </a:xfrm>
          <a:prstGeom prst="straightConnector1">
            <a:avLst/>
          </a:prstGeom>
          <a:noFill/>
          <a:ln cap="flat" cmpd="sng" w="9525">
            <a:solidFill>
              <a:schemeClr val="dk1"/>
            </a:solidFill>
            <a:prstDash val="solid"/>
            <a:round/>
            <a:headEnd len="med" w="med" type="none"/>
            <a:tailEnd len="med" w="med" type="none"/>
          </a:ln>
        </p:spPr>
      </p:cxnSp>
      <p:sp>
        <p:nvSpPr>
          <p:cNvPr id="215" name="Google Shape;215;p32"/>
          <p:cNvSpPr/>
          <p:nvPr/>
        </p:nvSpPr>
        <p:spPr>
          <a:xfrm>
            <a:off x="4263700" y="-3000"/>
            <a:ext cx="2451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6" name="Google Shape;216;p32"/>
          <p:cNvCxnSpPr/>
          <p:nvPr/>
        </p:nvCxnSpPr>
        <p:spPr>
          <a:xfrm>
            <a:off x="343800" y="-24293"/>
            <a:ext cx="0" cy="51945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217" name="Shape 217"/>
        <p:cNvGrpSpPr/>
        <p:nvPr/>
      </p:nvGrpSpPr>
      <p:grpSpPr>
        <a:xfrm>
          <a:off x="0" y="0"/>
          <a:ext cx="0" cy="0"/>
          <a:chOff x="0" y="0"/>
          <a:chExt cx="0" cy="0"/>
        </a:xfrm>
      </p:grpSpPr>
      <p:cxnSp>
        <p:nvCxnSpPr>
          <p:cNvPr id="218" name="Google Shape;218;p33"/>
          <p:cNvCxnSpPr/>
          <p:nvPr/>
        </p:nvCxnSpPr>
        <p:spPr>
          <a:xfrm rot="10800000">
            <a:off x="8800225" y="-2968"/>
            <a:ext cx="0" cy="5175900"/>
          </a:xfrm>
          <a:prstGeom prst="straightConnector1">
            <a:avLst/>
          </a:prstGeom>
          <a:noFill/>
          <a:ln cap="flat" cmpd="sng" w="9525">
            <a:solidFill>
              <a:schemeClr val="dk1"/>
            </a:solidFill>
            <a:prstDash val="solid"/>
            <a:round/>
            <a:headEnd len="med" w="med" type="none"/>
            <a:tailEnd len="med" w="med" type="none"/>
          </a:ln>
        </p:spPr>
      </p:cxnSp>
      <p:cxnSp>
        <p:nvCxnSpPr>
          <p:cNvPr id="219" name="Google Shape;219;p33"/>
          <p:cNvCxnSpPr/>
          <p:nvPr/>
        </p:nvCxnSpPr>
        <p:spPr>
          <a:xfrm rot="10800000">
            <a:off x="342192" y="340807"/>
            <a:ext cx="8454600" cy="0"/>
          </a:xfrm>
          <a:prstGeom prst="straightConnector1">
            <a:avLst/>
          </a:prstGeom>
          <a:noFill/>
          <a:ln cap="flat" cmpd="sng" w="9525">
            <a:solidFill>
              <a:schemeClr val="dk1"/>
            </a:solidFill>
            <a:prstDash val="solid"/>
            <a:round/>
            <a:headEnd len="med" w="med" type="none"/>
            <a:tailEnd len="med" w="med" type="none"/>
          </a:ln>
        </p:spPr>
      </p:cxnSp>
      <p:cxnSp>
        <p:nvCxnSpPr>
          <p:cNvPr id="220" name="Google Shape;220;p33"/>
          <p:cNvCxnSpPr/>
          <p:nvPr/>
        </p:nvCxnSpPr>
        <p:spPr>
          <a:xfrm rot="10800000">
            <a:off x="343800" y="0"/>
            <a:ext cx="0" cy="5167800"/>
          </a:xfrm>
          <a:prstGeom prst="straightConnector1">
            <a:avLst/>
          </a:prstGeom>
          <a:noFill/>
          <a:ln cap="flat" cmpd="sng" w="9525">
            <a:solidFill>
              <a:schemeClr val="dk1"/>
            </a:solidFill>
            <a:prstDash val="solid"/>
            <a:round/>
            <a:headEnd len="med" w="med" type="none"/>
            <a:tailEnd len="med" w="med" type="none"/>
          </a:ln>
        </p:spPr>
      </p:cxnSp>
      <p:sp>
        <p:nvSpPr>
          <p:cNvPr id="221" name="Google Shape;221;p33"/>
          <p:cNvSpPr/>
          <p:nvPr/>
        </p:nvSpPr>
        <p:spPr>
          <a:xfrm flipH="1" rot="10800000">
            <a:off x="0" y="4802707"/>
            <a:ext cx="9144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3"/>
          <p:cNvSpPr/>
          <p:nvPr/>
        </p:nvSpPr>
        <p:spPr>
          <a:xfrm>
            <a:off x="2457950" y="-30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3"/>
          <p:cNvSpPr/>
          <p:nvPr/>
        </p:nvSpPr>
        <p:spPr>
          <a:xfrm>
            <a:off x="343800" y="-30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3"/>
          <p:cNvSpPr txBox="1"/>
          <p:nvPr>
            <p:ph type="title"/>
          </p:nvPr>
        </p:nvSpPr>
        <p:spPr>
          <a:xfrm>
            <a:off x="720000" y="1503450"/>
            <a:ext cx="3233100" cy="1045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25" name="Google Shape;225;p33"/>
          <p:cNvSpPr txBox="1"/>
          <p:nvPr>
            <p:ph idx="1" type="subTitle"/>
          </p:nvPr>
        </p:nvSpPr>
        <p:spPr>
          <a:xfrm>
            <a:off x="720000" y="2485950"/>
            <a:ext cx="3233100" cy="115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226" name="Shape 226"/>
        <p:cNvGrpSpPr/>
        <p:nvPr/>
      </p:nvGrpSpPr>
      <p:grpSpPr>
        <a:xfrm>
          <a:off x="0" y="0"/>
          <a:ext cx="0" cy="0"/>
          <a:chOff x="0" y="0"/>
          <a:chExt cx="0" cy="0"/>
        </a:xfrm>
      </p:grpSpPr>
      <p:sp>
        <p:nvSpPr>
          <p:cNvPr id="227" name="Google Shape;227;p34"/>
          <p:cNvSpPr txBox="1"/>
          <p:nvPr>
            <p:ph type="title"/>
          </p:nvPr>
        </p:nvSpPr>
        <p:spPr>
          <a:xfrm>
            <a:off x="5197675" y="1503450"/>
            <a:ext cx="3233100" cy="1045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28" name="Google Shape;228;p34"/>
          <p:cNvSpPr txBox="1"/>
          <p:nvPr>
            <p:ph idx="1" type="subTitle"/>
          </p:nvPr>
        </p:nvSpPr>
        <p:spPr>
          <a:xfrm>
            <a:off x="5197675" y="2485950"/>
            <a:ext cx="3233100" cy="115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229" name="Google Shape;229;p34"/>
          <p:cNvCxnSpPr/>
          <p:nvPr/>
        </p:nvCxnSpPr>
        <p:spPr>
          <a:xfrm rot="10800000">
            <a:off x="-28625" y="4802700"/>
            <a:ext cx="9189000" cy="0"/>
          </a:xfrm>
          <a:prstGeom prst="straightConnector1">
            <a:avLst/>
          </a:prstGeom>
          <a:noFill/>
          <a:ln cap="flat" cmpd="sng" w="9525">
            <a:solidFill>
              <a:schemeClr val="dk1"/>
            </a:solidFill>
            <a:prstDash val="solid"/>
            <a:round/>
            <a:headEnd len="med" w="med" type="none"/>
            <a:tailEnd len="med" w="med" type="none"/>
          </a:ln>
        </p:spPr>
      </p:cxnSp>
      <p:sp>
        <p:nvSpPr>
          <p:cNvPr id="230" name="Google Shape;230;p34"/>
          <p:cNvSpPr/>
          <p:nvPr/>
        </p:nvSpPr>
        <p:spPr>
          <a:xfrm>
            <a:off x="4572000" y="4802700"/>
            <a:ext cx="42282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1" name="Google Shape;231;p34"/>
          <p:cNvCxnSpPr/>
          <p:nvPr/>
        </p:nvCxnSpPr>
        <p:spPr>
          <a:xfrm>
            <a:off x="343800" y="-11450"/>
            <a:ext cx="0" cy="4818300"/>
          </a:xfrm>
          <a:prstGeom prst="straightConnector1">
            <a:avLst/>
          </a:prstGeom>
          <a:noFill/>
          <a:ln cap="flat" cmpd="sng" w="9525">
            <a:solidFill>
              <a:schemeClr val="dk1"/>
            </a:solidFill>
            <a:prstDash val="solid"/>
            <a:round/>
            <a:headEnd len="med" w="med" type="none"/>
            <a:tailEnd len="med" w="med" type="none"/>
          </a:ln>
        </p:spPr>
      </p:cxnSp>
      <p:cxnSp>
        <p:nvCxnSpPr>
          <p:cNvPr id="232" name="Google Shape;232;p34"/>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sp>
        <p:nvSpPr>
          <p:cNvPr id="233" name="Google Shape;233;p34"/>
          <p:cNvSpPr/>
          <p:nvPr/>
        </p:nvSpPr>
        <p:spPr>
          <a:xfrm rot="-5400000">
            <a:off x="-951750" y="1286825"/>
            <a:ext cx="22416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4"/>
          <p:cNvSpPr/>
          <p:nvPr/>
        </p:nvSpPr>
        <p:spPr>
          <a:xfrm rot="-5400000">
            <a:off x="6396750" y="2397700"/>
            <a:ext cx="51564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TITLE_AND_TWO_COLUMNS_1_1">
    <p:spTree>
      <p:nvGrpSpPr>
        <p:cNvPr id="235" name="Shape 235"/>
        <p:cNvGrpSpPr/>
        <p:nvPr/>
      </p:nvGrpSpPr>
      <p:grpSpPr>
        <a:xfrm>
          <a:off x="0" y="0"/>
          <a:ext cx="0" cy="0"/>
          <a:chOff x="0" y="0"/>
          <a:chExt cx="0" cy="0"/>
        </a:xfrm>
      </p:grpSpPr>
      <p:sp>
        <p:nvSpPr>
          <p:cNvPr id="236" name="Google Shape;236;p35"/>
          <p:cNvSpPr txBox="1"/>
          <p:nvPr>
            <p:ph idx="1" type="subTitle"/>
          </p:nvPr>
        </p:nvSpPr>
        <p:spPr>
          <a:xfrm>
            <a:off x="3969300" y="1425200"/>
            <a:ext cx="4454700" cy="317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b="0"/>
            </a:lvl1pPr>
            <a:lvl2pPr lvl="1" rtl="0" algn="ctr">
              <a:lnSpc>
                <a:spcPct val="100000"/>
              </a:lnSpc>
              <a:spcBef>
                <a:spcPts val="100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7" name="Google Shape;237;p3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38" name="Google Shape;238;p35"/>
          <p:cNvSpPr/>
          <p:nvPr>
            <p:ph idx="2" type="pic"/>
          </p:nvPr>
        </p:nvSpPr>
        <p:spPr>
          <a:xfrm>
            <a:off x="0" y="1245500"/>
            <a:ext cx="3529500" cy="3897900"/>
          </a:xfrm>
          <a:prstGeom prst="rect">
            <a:avLst/>
          </a:prstGeom>
          <a:noFill/>
          <a:ln cap="flat" cmpd="sng" w="9525">
            <a:solidFill>
              <a:schemeClr val="dk1"/>
            </a:solidFill>
            <a:prstDash val="solid"/>
            <a:round/>
            <a:headEnd len="sm" w="sm" type="none"/>
            <a:tailEnd len="sm" w="sm" type="none"/>
          </a:ln>
        </p:spPr>
      </p:sp>
      <p:sp>
        <p:nvSpPr>
          <p:cNvPr id="239" name="Google Shape;239;p35"/>
          <p:cNvSpPr/>
          <p:nvPr/>
        </p:nvSpPr>
        <p:spPr>
          <a:xfrm rot="-5400000">
            <a:off x="8353225" y="447100"/>
            <a:ext cx="1243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0" name="Google Shape;240;p35"/>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241" name="Shape 241"/>
        <p:cNvGrpSpPr/>
        <p:nvPr/>
      </p:nvGrpSpPr>
      <p:grpSpPr>
        <a:xfrm>
          <a:off x="0" y="0"/>
          <a:ext cx="0" cy="0"/>
          <a:chOff x="0" y="0"/>
          <a:chExt cx="0" cy="0"/>
        </a:xfrm>
      </p:grpSpPr>
      <p:sp>
        <p:nvSpPr>
          <p:cNvPr id="242" name="Google Shape;242;p36"/>
          <p:cNvSpPr txBox="1"/>
          <p:nvPr>
            <p:ph type="title"/>
          </p:nvPr>
        </p:nvSpPr>
        <p:spPr>
          <a:xfrm>
            <a:off x="720000" y="539500"/>
            <a:ext cx="7704000" cy="13110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43" name="Google Shape;243;p36"/>
          <p:cNvSpPr txBox="1"/>
          <p:nvPr>
            <p:ph idx="1" type="subTitle"/>
          </p:nvPr>
        </p:nvSpPr>
        <p:spPr>
          <a:xfrm>
            <a:off x="713225" y="3199501"/>
            <a:ext cx="3171300" cy="109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44" name="Google Shape;244;p36"/>
          <p:cNvSpPr txBox="1"/>
          <p:nvPr>
            <p:ph idx="2" type="subTitle"/>
          </p:nvPr>
        </p:nvSpPr>
        <p:spPr>
          <a:xfrm>
            <a:off x="713225" y="2952525"/>
            <a:ext cx="3171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45" name="Google Shape;245;p36"/>
          <p:cNvSpPr txBox="1"/>
          <p:nvPr>
            <p:ph idx="3" type="subTitle"/>
          </p:nvPr>
        </p:nvSpPr>
        <p:spPr>
          <a:xfrm>
            <a:off x="5083300" y="3199501"/>
            <a:ext cx="3171300" cy="109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46" name="Google Shape;246;p36"/>
          <p:cNvSpPr txBox="1"/>
          <p:nvPr>
            <p:ph idx="4" type="subTitle"/>
          </p:nvPr>
        </p:nvSpPr>
        <p:spPr>
          <a:xfrm>
            <a:off x="5083300" y="2952525"/>
            <a:ext cx="3171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47" name="Google Shape;247;p36"/>
          <p:cNvCxnSpPr/>
          <p:nvPr/>
        </p:nvCxnSpPr>
        <p:spPr>
          <a:xfrm>
            <a:off x="342125" y="340800"/>
            <a:ext cx="8847600" cy="0"/>
          </a:xfrm>
          <a:prstGeom prst="straightConnector1">
            <a:avLst/>
          </a:prstGeom>
          <a:noFill/>
          <a:ln cap="flat" cmpd="sng" w="9525">
            <a:solidFill>
              <a:schemeClr val="dk1"/>
            </a:solidFill>
            <a:prstDash val="solid"/>
            <a:round/>
            <a:headEnd len="med" w="med" type="none"/>
            <a:tailEnd len="med" w="med" type="none"/>
          </a:ln>
        </p:spPr>
      </p:cxnSp>
      <p:sp>
        <p:nvSpPr>
          <p:cNvPr id="248" name="Google Shape;248;p36"/>
          <p:cNvSpPr/>
          <p:nvPr/>
        </p:nvSpPr>
        <p:spPr>
          <a:xfrm>
            <a:off x="4926300" y="-3000"/>
            <a:ext cx="42177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9" name="Google Shape;249;p36"/>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250" name="Google Shape;250;p36"/>
          <p:cNvSpPr/>
          <p:nvPr/>
        </p:nvSpPr>
        <p:spPr>
          <a:xfrm rot="-5400000">
            <a:off x="-1113875" y="1449000"/>
            <a:ext cx="25659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2">
    <p:spTree>
      <p:nvGrpSpPr>
        <p:cNvPr id="251" name="Shape 251"/>
        <p:cNvGrpSpPr/>
        <p:nvPr/>
      </p:nvGrpSpPr>
      <p:grpSpPr>
        <a:xfrm>
          <a:off x="0" y="0"/>
          <a:ext cx="0" cy="0"/>
          <a:chOff x="0" y="0"/>
          <a:chExt cx="0" cy="0"/>
        </a:xfrm>
      </p:grpSpPr>
      <p:sp>
        <p:nvSpPr>
          <p:cNvPr id="252" name="Google Shape;252;p37"/>
          <p:cNvSpPr txBox="1"/>
          <p:nvPr>
            <p:ph idx="1" type="body"/>
          </p:nvPr>
        </p:nvSpPr>
        <p:spPr>
          <a:xfrm>
            <a:off x="720000" y="1334724"/>
            <a:ext cx="37659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sp>
        <p:nvSpPr>
          <p:cNvPr id="253" name="Google Shape;253;p3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54" name="Google Shape;254;p37"/>
          <p:cNvSpPr txBox="1"/>
          <p:nvPr>
            <p:ph idx="2" type="body"/>
          </p:nvPr>
        </p:nvSpPr>
        <p:spPr>
          <a:xfrm>
            <a:off x="4572000" y="1334724"/>
            <a:ext cx="37659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sz="1400"/>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cxnSp>
        <p:nvCxnSpPr>
          <p:cNvPr id="255" name="Google Shape;255;p37"/>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cxnSp>
        <p:nvCxnSpPr>
          <p:cNvPr id="256" name="Google Shape;256;p37"/>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257" name="Google Shape;257;p37"/>
          <p:cNvSpPr/>
          <p:nvPr/>
        </p:nvSpPr>
        <p:spPr>
          <a:xfrm>
            <a:off x="6698725" y="-3000"/>
            <a:ext cx="2451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7"/>
          <p:cNvSpPr/>
          <p:nvPr/>
        </p:nvSpPr>
        <p:spPr>
          <a:xfrm rot="-5400000">
            <a:off x="-1114950" y="3680450"/>
            <a:ext cx="2568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59" name="Google Shape;259;p37"/>
          <p:cNvCxnSpPr/>
          <p:nvPr/>
        </p:nvCxnSpPr>
        <p:spPr>
          <a:xfrm rot="10800000">
            <a:off x="349525" y="4802700"/>
            <a:ext cx="8800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260" name="Shape 260"/>
        <p:cNvGrpSpPr/>
        <p:nvPr/>
      </p:nvGrpSpPr>
      <p:grpSpPr>
        <a:xfrm>
          <a:off x="0" y="0"/>
          <a:ext cx="0" cy="0"/>
          <a:chOff x="0" y="0"/>
          <a:chExt cx="0" cy="0"/>
        </a:xfrm>
      </p:grpSpPr>
      <p:sp>
        <p:nvSpPr>
          <p:cNvPr id="261" name="Google Shape;261;p3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62" name="Google Shape;262;p38"/>
          <p:cNvSpPr txBox="1"/>
          <p:nvPr>
            <p:ph idx="1" type="subTitle"/>
          </p:nvPr>
        </p:nvSpPr>
        <p:spPr>
          <a:xfrm>
            <a:off x="720000"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3" name="Google Shape;263;p38"/>
          <p:cNvSpPr txBox="1"/>
          <p:nvPr>
            <p:ph idx="2" type="subTitle"/>
          </p:nvPr>
        </p:nvSpPr>
        <p:spPr>
          <a:xfrm>
            <a:off x="720000"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64" name="Google Shape;264;p38"/>
          <p:cNvSpPr txBox="1"/>
          <p:nvPr>
            <p:ph idx="3" type="subTitle"/>
          </p:nvPr>
        </p:nvSpPr>
        <p:spPr>
          <a:xfrm>
            <a:off x="3392488"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5" name="Google Shape;265;p38"/>
          <p:cNvSpPr txBox="1"/>
          <p:nvPr>
            <p:ph idx="4" type="subTitle"/>
          </p:nvPr>
        </p:nvSpPr>
        <p:spPr>
          <a:xfrm>
            <a:off x="3392488"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66" name="Google Shape;266;p38"/>
          <p:cNvSpPr txBox="1"/>
          <p:nvPr>
            <p:ph idx="5" type="subTitle"/>
          </p:nvPr>
        </p:nvSpPr>
        <p:spPr>
          <a:xfrm>
            <a:off x="6064975"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7" name="Google Shape;267;p38"/>
          <p:cNvSpPr txBox="1"/>
          <p:nvPr>
            <p:ph idx="6" type="subTitle"/>
          </p:nvPr>
        </p:nvSpPr>
        <p:spPr>
          <a:xfrm>
            <a:off x="6064975"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68" name="Google Shape;268;p38"/>
          <p:cNvCxnSpPr/>
          <p:nvPr/>
        </p:nvCxnSpPr>
        <p:spPr>
          <a:xfrm>
            <a:off x="8800225" y="-29425"/>
            <a:ext cx="0" cy="5176500"/>
          </a:xfrm>
          <a:prstGeom prst="straightConnector1">
            <a:avLst/>
          </a:prstGeom>
          <a:noFill/>
          <a:ln cap="flat" cmpd="sng" w="9525">
            <a:solidFill>
              <a:schemeClr val="dk1"/>
            </a:solidFill>
            <a:prstDash val="solid"/>
            <a:round/>
            <a:headEnd len="med" w="med" type="none"/>
            <a:tailEnd len="med" w="med" type="none"/>
          </a:ln>
        </p:spPr>
      </p:cxnSp>
      <p:cxnSp>
        <p:nvCxnSpPr>
          <p:cNvPr id="269" name="Google Shape;269;p38"/>
          <p:cNvCxnSpPr/>
          <p:nvPr/>
        </p:nvCxnSpPr>
        <p:spPr>
          <a:xfrm rot="10800000">
            <a:off x="2892" y="4802700"/>
            <a:ext cx="8793900" cy="0"/>
          </a:xfrm>
          <a:prstGeom prst="straightConnector1">
            <a:avLst/>
          </a:prstGeom>
          <a:noFill/>
          <a:ln cap="flat" cmpd="sng" w="9525">
            <a:solidFill>
              <a:schemeClr val="dk1"/>
            </a:solidFill>
            <a:prstDash val="solid"/>
            <a:round/>
            <a:headEnd len="med" w="med" type="none"/>
            <a:tailEnd len="med" w="med" type="none"/>
          </a:ln>
        </p:spPr>
      </p:cxnSp>
      <p:sp>
        <p:nvSpPr>
          <p:cNvPr id="270" name="Google Shape;270;p38"/>
          <p:cNvSpPr/>
          <p:nvPr/>
        </p:nvSpPr>
        <p:spPr>
          <a:xfrm>
            <a:off x="0" y="4802700"/>
            <a:ext cx="6759600" cy="3474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271" name="Shape 271"/>
        <p:cNvGrpSpPr/>
        <p:nvPr/>
      </p:nvGrpSpPr>
      <p:grpSpPr>
        <a:xfrm>
          <a:off x="0" y="0"/>
          <a:ext cx="0" cy="0"/>
          <a:chOff x="0" y="0"/>
          <a:chExt cx="0" cy="0"/>
        </a:xfrm>
      </p:grpSpPr>
      <p:sp>
        <p:nvSpPr>
          <p:cNvPr id="272" name="Google Shape;272;p39"/>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73" name="Google Shape;273;p39"/>
          <p:cNvSpPr txBox="1"/>
          <p:nvPr>
            <p:ph idx="1" type="subTitle"/>
          </p:nvPr>
        </p:nvSpPr>
        <p:spPr>
          <a:xfrm>
            <a:off x="1564550" y="1850327"/>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4" name="Google Shape;274;p39"/>
          <p:cNvSpPr txBox="1"/>
          <p:nvPr>
            <p:ph idx="2" type="subTitle"/>
          </p:nvPr>
        </p:nvSpPr>
        <p:spPr>
          <a:xfrm>
            <a:off x="1564550" y="1603350"/>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75" name="Google Shape;275;p39"/>
          <p:cNvSpPr txBox="1"/>
          <p:nvPr>
            <p:ph idx="3" type="subTitle"/>
          </p:nvPr>
        </p:nvSpPr>
        <p:spPr>
          <a:xfrm>
            <a:off x="5642844" y="1850327"/>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6" name="Google Shape;276;p39"/>
          <p:cNvSpPr txBox="1"/>
          <p:nvPr>
            <p:ph idx="4" type="subTitle"/>
          </p:nvPr>
        </p:nvSpPr>
        <p:spPr>
          <a:xfrm>
            <a:off x="5642844" y="1603350"/>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77" name="Google Shape;277;p39"/>
          <p:cNvSpPr txBox="1"/>
          <p:nvPr>
            <p:ph idx="5" type="subTitle"/>
          </p:nvPr>
        </p:nvSpPr>
        <p:spPr>
          <a:xfrm>
            <a:off x="1564550" y="3621625"/>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8" name="Google Shape;278;p39"/>
          <p:cNvSpPr txBox="1"/>
          <p:nvPr>
            <p:ph idx="6" type="subTitle"/>
          </p:nvPr>
        </p:nvSpPr>
        <p:spPr>
          <a:xfrm>
            <a:off x="1564550" y="3374653"/>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79" name="Google Shape;279;p39"/>
          <p:cNvSpPr txBox="1"/>
          <p:nvPr>
            <p:ph idx="7" type="subTitle"/>
          </p:nvPr>
        </p:nvSpPr>
        <p:spPr>
          <a:xfrm>
            <a:off x="5642844" y="3621625"/>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80" name="Google Shape;280;p39"/>
          <p:cNvSpPr txBox="1"/>
          <p:nvPr>
            <p:ph idx="8" type="subTitle"/>
          </p:nvPr>
        </p:nvSpPr>
        <p:spPr>
          <a:xfrm>
            <a:off x="5642844" y="3374653"/>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81" name="Google Shape;281;p39"/>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sp>
        <p:nvSpPr>
          <p:cNvPr id="282" name="Google Shape;282;p39"/>
          <p:cNvSpPr/>
          <p:nvPr/>
        </p:nvSpPr>
        <p:spPr>
          <a:xfrm>
            <a:off x="4584200" y="-3000"/>
            <a:ext cx="4215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83" name="Google Shape;283;p39"/>
          <p:cNvCxnSpPr/>
          <p:nvPr/>
        </p:nvCxnSpPr>
        <p:spPr>
          <a:xfrm>
            <a:off x="8800225" y="-29425"/>
            <a:ext cx="0" cy="5175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7_1">
    <p:spTree>
      <p:nvGrpSpPr>
        <p:cNvPr id="284" name="Shape 284"/>
        <p:cNvGrpSpPr/>
        <p:nvPr/>
      </p:nvGrpSpPr>
      <p:grpSpPr>
        <a:xfrm>
          <a:off x="0" y="0"/>
          <a:ext cx="0" cy="0"/>
          <a:chOff x="0" y="0"/>
          <a:chExt cx="0" cy="0"/>
        </a:xfrm>
      </p:grpSpPr>
      <p:sp>
        <p:nvSpPr>
          <p:cNvPr id="285" name="Google Shape;285;p40"/>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86" name="Google Shape;286;p40"/>
          <p:cNvSpPr txBox="1"/>
          <p:nvPr>
            <p:ph idx="1" type="subTitle"/>
          </p:nvPr>
        </p:nvSpPr>
        <p:spPr>
          <a:xfrm>
            <a:off x="3389100"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87" name="Google Shape;287;p40"/>
          <p:cNvSpPr txBox="1"/>
          <p:nvPr>
            <p:ph idx="2" type="subTitle"/>
          </p:nvPr>
        </p:nvSpPr>
        <p:spPr>
          <a:xfrm>
            <a:off x="3389100"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88" name="Google Shape;288;p40"/>
          <p:cNvSpPr txBox="1"/>
          <p:nvPr>
            <p:ph idx="3" type="subTitle"/>
          </p:nvPr>
        </p:nvSpPr>
        <p:spPr>
          <a:xfrm>
            <a:off x="6064975"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89" name="Google Shape;289;p40"/>
          <p:cNvSpPr txBox="1"/>
          <p:nvPr>
            <p:ph idx="4" type="subTitle"/>
          </p:nvPr>
        </p:nvSpPr>
        <p:spPr>
          <a:xfrm>
            <a:off x="6064975"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90" name="Google Shape;290;p40"/>
          <p:cNvSpPr txBox="1"/>
          <p:nvPr>
            <p:ph idx="5" type="subTitle"/>
          </p:nvPr>
        </p:nvSpPr>
        <p:spPr>
          <a:xfrm>
            <a:off x="713225"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91" name="Google Shape;291;p40"/>
          <p:cNvSpPr txBox="1"/>
          <p:nvPr>
            <p:ph idx="6" type="subTitle"/>
          </p:nvPr>
        </p:nvSpPr>
        <p:spPr>
          <a:xfrm>
            <a:off x="713225"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92" name="Google Shape;292;p40"/>
          <p:cNvSpPr txBox="1"/>
          <p:nvPr>
            <p:ph idx="7" type="subTitle"/>
          </p:nvPr>
        </p:nvSpPr>
        <p:spPr>
          <a:xfrm>
            <a:off x="4727038" y="344397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93" name="Google Shape;293;p40"/>
          <p:cNvSpPr txBox="1"/>
          <p:nvPr>
            <p:ph idx="8" type="subTitle"/>
          </p:nvPr>
        </p:nvSpPr>
        <p:spPr>
          <a:xfrm>
            <a:off x="4727038" y="319700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94" name="Google Shape;294;p40"/>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cxnSp>
        <p:nvCxnSpPr>
          <p:cNvPr id="295" name="Google Shape;295;p40"/>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296" name="Google Shape;296;p40"/>
          <p:cNvSpPr/>
          <p:nvPr/>
        </p:nvSpPr>
        <p:spPr>
          <a:xfrm rot="-5400000">
            <a:off x="8336100" y="458300"/>
            <a:ext cx="12777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97" name="Google Shape;297;p40"/>
          <p:cNvCxnSpPr/>
          <p:nvPr/>
        </p:nvCxnSpPr>
        <p:spPr>
          <a:xfrm rot="10800000">
            <a:off x="-12250" y="4802700"/>
            <a:ext cx="8812500" cy="0"/>
          </a:xfrm>
          <a:prstGeom prst="straightConnector1">
            <a:avLst/>
          </a:prstGeom>
          <a:noFill/>
          <a:ln cap="flat" cmpd="sng" w="9525">
            <a:solidFill>
              <a:schemeClr val="dk1"/>
            </a:solidFill>
            <a:prstDash val="solid"/>
            <a:round/>
            <a:headEnd len="med" w="med" type="none"/>
            <a:tailEnd len="med" w="med" type="none"/>
          </a:ln>
        </p:spPr>
      </p:cxnSp>
      <p:sp>
        <p:nvSpPr>
          <p:cNvPr id="298" name="Google Shape;298;p40"/>
          <p:cNvSpPr txBox="1"/>
          <p:nvPr>
            <p:ph idx="9" type="subTitle"/>
          </p:nvPr>
        </p:nvSpPr>
        <p:spPr>
          <a:xfrm>
            <a:off x="2051163" y="344397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99" name="Google Shape;299;p40"/>
          <p:cNvSpPr txBox="1"/>
          <p:nvPr>
            <p:ph idx="13" type="subTitle"/>
          </p:nvPr>
        </p:nvSpPr>
        <p:spPr>
          <a:xfrm>
            <a:off x="2051163" y="319700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300" name="Shape 300"/>
        <p:cNvGrpSpPr/>
        <p:nvPr/>
      </p:nvGrpSpPr>
      <p:grpSpPr>
        <a:xfrm>
          <a:off x="0" y="0"/>
          <a:ext cx="0" cy="0"/>
          <a:chOff x="0" y="0"/>
          <a:chExt cx="0" cy="0"/>
        </a:xfrm>
      </p:grpSpPr>
      <p:sp>
        <p:nvSpPr>
          <p:cNvPr id="301" name="Google Shape;301;p41"/>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02" name="Google Shape;302;p41"/>
          <p:cNvSpPr txBox="1"/>
          <p:nvPr>
            <p:ph idx="1" type="subTitle"/>
          </p:nvPr>
        </p:nvSpPr>
        <p:spPr>
          <a:xfrm>
            <a:off x="7200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03" name="Google Shape;303;p41"/>
          <p:cNvSpPr txBox="1"/>
          <p:nvPr>
            <p:ph idx="2" type="subTitle"/>
          </p:nvPr>
        </p:nvSpPr>
        <p:spPr>
          <a:xfrm>
            <a:off x="7200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04" name="Google Shape;304;p41"/>
          <p:cNvSpPr txBox="1"/>
          <p:nvPr>
            <p:ph idx="3" type="subTitle"/>
          </p:nvPr>
        </p:nvSpPr>
        <p:spPr>
          <a:xfrm>
            <a:off x="33891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05" name="Google Shape;305;p41"/>
          <p:cNvSpPr txBox="1"/>
          <p:nvPr>
            <p:ph idx="4" type="subTitle"/>
          </p:nvPr>
        </p:nvSpPr>
        <p:spPr>
          <a:xfrm>
            <a:off x="33891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06" name="Google Shape;306;p41"/>
          <p:cNvSpPr txBox="1"/>
          <p:nvPr>
            <p:ph idx="5" type="subTitle"/>
          </p:nvPr>
        </p:nvSpPr>
        <p:spPr>
          <a:xfrm>
            <a:off x="60582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07" name="Google Shape;307;p41"/>
          <p:cNvSpPr txBox="1"/>
          <p:nvPr>
            <p:ph idx="6" type="subTitle"/>
          </p:nvPr>
        </p:nvSpPr>
        <p:spPr>
          <a:xfrm>
            <a:off x="60582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08" name="Google Shape;308;p41"/>
          <p:cNvSpPr txBox="1"/>
          <p:nvPr>
            <p:ph idx="7" type="subTitle"/>
          </p:nvPr>
        </p:nvSpPr>
        <p:spPr>
          <a:xfrm>
            <a:off x="7200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09" name="Google Shape;309;p41"/>
          <p:cNvSpPr txBox="1"/>
          <p:nvPr>
            <p:ph idx="8" type="subTitle"/>
          </p:nvPr>
        </p:nvSpPr>
        <p:spPr>
          <a:xfrm>
            <a:off x="7200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10" name="Google Shape;310;p41"/>
          <p:cNvSpPr txBox="1"/>
          <p:nvPr>
            <p:ph idx="9" type="subTitle"/>
          </p:nvPr>
        </p:nvSpPr>
        <p:spPr>
          <a:xfrm>
            <a:off x="33891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11" name="Google Shape;311;p41"/>
          <p:cNvSpPr txBox="1"/>
          <p:nvPr>
            <p:ph idx="13" type="subTitle"/>
          </p:nvPr>
        </p:nvSpPr>
        <p:spPr>
          <a:xfrm>
            <a:off x="33891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12" name="Google Shape;312;p41"/>
          <p:cNvSpPr txBox="1"/>
          <p:nvPr>
            <p:ph idx="14" type="subTitle"/>
          </p:nvPr>
        </p:nvSpPr>
        <p:spPr>
          <a:xfrm>
            <a:off x="60582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13" name="Google Shape;313;p41"/>
          <p:cNvSpPr txBox="1"/>
          <p:nvPr>
            <p:ph idx="15" type="subTitle"/>
          </p:nvPr>
        </p:nvSpPr>
        <p:spPr>
          <a:xfrm>
            <a:off x="60582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314" name="Google Shape;314;p41"/>
          <p:cNvCxnSpPr/>
          <p:nvPr/>
        </p:nvCxnSpPr>
        <p:spPr>
          <a:xfrm>
            <a:off x="0" y="340800"/>
            <a:ext cx="9192600" cy="0"/>
          </a:xfrm>
          <a:prstGeom prst="straightConnector1">
            <a:avLst/>
          </a:prstGeom>
          <a:noFill/>
          <a:ln cap="flat" cmpd="sng" w="9525">
            <a:solidFill>
              <a:schemeClr val="dk1"/>
            </a:solidFill>
            <a:prstDash val="solid"/>
            <a:round/>
            <a:headEnd len="med" w="med" type="none"/>
            <a:tailEnd len="med" w="med" type="none"/>
          </a:ln>
        </p:spPr>
      </p:cxnSp>
      <p:sp>
        <p:nvSpPr>
          <p:cNvPr id="315" name="Google Shape;315;p41"/>
          <p:cNvSpPr/>
          <p:nvPr/>
        </p:nvSpPr>
        <p:spPr>
          <a:xfrm>
            <a:off x="0" y="-3000"/>
            <a:ext cx="2478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6" name="Google Shape;316;p41"/>
          <p:cNvCxnSpPr/>
          <p:nvPr/>
        </p:nvCxnSpPr>
        <p:spPr>
          <a:xfrm>
            <a:off x="8800225" y="341125"/>
            <a:ext cx="0" cy="4797300"/>
          </a:xfrm>
          <a:prstGeom prst="straightConnector1">
            <a:avLst/>
          </a:prstGeom>
          <a:noFill/>
          <a:ln cap="flat" cmpd="sng" w="9525">
            <a:solidFill>
              <a:schemeClr val="dk1"/>
            </a:solidFill>
            <a:prstDash val="solid"/>
            <a:round/>
            <a:headEnd len="med" w="med" type="none"/>
            <a:tailEnd len="med" w="med" type="none"/>
          </a:ln>
        </p:spPr>
      </p:cxnSp>
      <p:sp>
        <p:nvSpPr>
          <p:cNvPr id="317" name="Google Shape;317;p41"/>
          <p:cNvSpPr/>
          <p:nvPr/>
        </p:nvSpPr>
        <p:spPr>
          <a:xfrm rot="5400000">
            <a:off x="7765525" y="3759800"/>
            <a:ext cx="24132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eight columns">
  <p:cSld name="CUSTOM_5_1">
    <p:spTree>
      <p:nvGrpSpPr>
        <p:cNvPr id="318" name="Shape 318"/>
        <p:cNvGrpSpPr/>
        <p:nvPr/>
      </p:nvGrpSpPr>
      <p:grpSpPr>
        <a:xfrm>
          <a:off x="0" y="0"/>
          <a:ext cx="0" cy="0"/>
          <a:chOff x="0" y="0"/>
          <a:chExt cx="0" cy="0"/>
        </a:xfrm>
      </p:grpSpPr>
      <p:sp>
        <p:nvSpPr>
          <p:cNvPr id="319" name="Google Shape;319;p4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20" name="Google Shape;320;p42"/>
          <p:cNvSpPr txBox="1"/>
          <p:nvPr>
            <p:ph idx="1" type="subTitle"/>
          </p:nvPr>
        </p:nvSpPr>
        <p:spPr>
          <a:xfrm>
            <a:off x="713225" y="17138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21" name="Google Shape;321;p42"/>
          <p:cNvSpPr txBox="1"/>
          <p:nvPr>
            <p:ph idx="2" type="subTitle"/>
          </p:nvPr>
        </p:nvSpPr>
        <p:spPr>
          <a:xfrm>
            <a:off x="713225" y="14898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22" name="Google Shape;322;p42"/>
          <p:cNvSpPr txBox="1"/>
          <p:nvPr>
            <p:ph idx="3" type="subTitle"/>
          </p:nvPr>
        </p:nvSpPr>
        <p:spPr>
          <a:xfrm>
            <a:off x="713225" y="2552716"/>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23" name="Google Shape;323;p42"/>
          <p:cNvSpPr txBox="1"/>
          <p:nvPr>
            <p:ph idx="4" type="subTitle"/>
          </p:nvPr>
        </p:nvSpPr>
        <p:spPr>
          <a:xfrm>
            <a:off x="713225" y="2328658"/>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24" name="Google Shape;324;p42"/>
          <p:cNvSpPr txBox="1"/>
          <p:nvPr>
            <p:ph idx="5" type="subTitle"/>
          </p:nvPr>
        </p:nvSpPr>
        <p:spPr>
          <a:xfrm>
            <a:off x="713225" y="3391549"/>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25" name="Google Shape;325;p42"/>
          <p:cNvSpPr txBox="1"/>
          <p:nvPr>
            <p:ph idx="6" type="subTitle"/>
          </p:nvPr>
        </p:nvSpPr>
        <p:spPr>
          <a:xfrm>
            <a:off x="713225" y="3167492"/>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26" name="Google Shape;326;p42"/>
          <p:cNvSpPr txBox="1"/>
          <p:nvPr>
            <p:ph idx="7" type="subTitle"/>
          </p:nvPr>
        </p:nvSpPr>
        <p:spPr>
          <a:xfrm>
            <a:off x="713225" y="42303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27" name="Google Shape;327;p42"/>
          <p:cNvSpPr txBox="1"/>
          <p:nvPr>
            <p:ph idx="8" type="subTitle"/>
          </p:nvPr>
        </p:nvSpPr>
        <p:spPr>
          <a:xfrm>
            <a:off x="713225" y="40063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28" name="Google Shape;328;p42"/>
          <p:cNvSpPr txBox="1"/>
          <p:nvPr>
            <p:ph idx="9" type="subTitle"/>
          </p:nvPr>
        </p:nvSpPr>
        <p:spPr>
          <a:xfrm>
            <a:off x="4771500" y="17138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29" name="Google Shape;329;p42"/>
          <p:cNvSpPr txBox="1"/>
          <p:nvPr>
            <p:ph idx="13" type="subTitle"/>
          </p:nvPr>
        </p:nvSpPr>
        <p:spPr>
          <a:xfrm>
            <a:off x="4771500" y="14898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30" name="Google Shape;330;p42"/>
          <p:cNvSpPr txBox="1"/>
          <p:nvPr>
            <p:ph idx="14" type="subTitle"/>
          </p:nvPr>
        </p:nvSpPr>
        <p:spPr>
          <a:xfrm>
            <a:off x="4771500" y="2552716"/>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31" name="Google Shape;331;p42"/>
          <p:cNvSpPr txBox="1"/>
          <p:nvPr>
            <p:ph idx="15" type="subTitle"/>
          </p:nvPr>
        </p:nvSpPr>
        <p:spPr>
          <a:xfrm>
            <a:off x="4771500" y="2328658"/>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32" name="Google Shape;332;p42"/>
          <p:cNvSpPr txBox="1"/>
          <p:nvPr>
            <p:ph idx="16" type="subTitle"/>
          </p:nvPr>
        </p:nvSpPr>
        <p:spPr>
          <a:xfrm>
            <a:off x="4771500" y="3391549"/>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33" name="Google Shape;333;p42"/>
          <p:cNvSpPr txBox="1"/>
          <p:nvPr>
            <p:ph idx="17" type="subTitle"/>
          </p:nvPr>
        </p:nvSpPr>
        <p:spPr>
          <a:xfrm>
            <a:off x="4771500" y="3167492"/>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34" name="Google Shape;334;p42"/>
          <p:cNvSpPr txBox="1"/>
          <p:nvPr>
            <p:ph idx="18" type="subTitle"/>
          </p:nvPr>
        </p:nvSpPr>
        <p:spPr>
          <a:xfrm>
            <a:off x="4771500" y="42303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35" name="Google Shape;335;p42"/>
          <p:cNvSpPr txBox="1"/>
          <p:nvPr>
            <p:ph idx="19" type="subTitle"/>
          </p:nvPr>
        </p:nvSpPr>
        <p:spPr>
          <a:xfrm>
            <a:off x="4771500" y="40063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336" name="Google Shape;336;p42"/>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337" name="Google Shape;337;p42"/>
          <p:cNvCxnSpPr/>
          <p:nvPr/>
        </p:nvCxnSpPr>
        <p:spPr>
          <a:xfrm>
            <a:off x="-28650" y="340800"/>
            <a:ext cx="8829300" cy="0"/>
          </a:xfrm>
          <a:prstGeom prst="straightConnector1">
            <a:avLst/>
          </a:prstGeom>
          <a:noFill/>
          <a:ln cap="flat" cmpd="sng" w="9525">
            <a:solidFill>
              <a:schemeClr val="dk1"/>
            </a:solidFill>
            <a:prstDash val="solid"/>
            <a:round/>
            <a:headEnd len="med" w="med" type="none"/>
            <a:tailEnd len="med" w="med" type="none"/>
          </a:ln>
        </p:spPr>
      </p:cxnSp>
      <p:sp>
        <p:nvSpPr>
          <p:cNvPr id="338" name="Google Shape;338;p42"/>
          <p:cNvSpPr/>
          <p:nvPr/>
        </p:nvSpPr>
        <p:spPr>
          <a:xfrm rot="-5400000">
            <a:off x="8353225" y="4347000"/>
            <a:ext cx="1243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42"/>
          <p:cNvSpPr/>
          <p:nvPr/>
        </p:nvSpPr>
        <p:spPr>
          <a:xfrm>
            <a:off x="-6425" y="-3000"/>
            <a:ext cx="42177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40" name="Google Shape;340;p42"/>
          <p:cNvCxnSpPr/>
          <p:nvPr/>
        </p:nvCxnSpPr>
        <p:spPr>
          <a:xfrm rot="10800000">
            <a:off x="-28608" y="4802700"/>
            <a:ext cx="88254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341" name="Shape 341"/>
        <p:cNvGrpSpPr/>
        <p:nvPr/>
      </p:nvGrpSpPr>
      <p:grpSpPr>
        <a:xfrm>
          <a:off x="0" y="0"/>
          <a:ext cx="0" cy="0"/>
          <a:chOff x="0" y="0"/>
          <a:chExt cx="0" cy="0"/>
        </a:xfrm>
      </p:grpSpPr>
      <p:sp>
        <p:nvSpPr>
          <p:cNvPr id="342" name="Google Shape;342;p43"/>
          <p:cNvSpPr txBox="1"/>
          <p:nvPr>
            <p:ph hasCustomPrompt="1" type="title"/>
          </p:nvPr>
        </p:nvSpPr>
        <p:spPr>
          <a:xfrm>
            <a:off x="713225" y="3294838"/>
            <a:ext cx="3669600" cy="7689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343" name="Google Shape;343;p43"/>
          <p:cNvSpPr txBox="1"/>
          <p:nvPr>
            <p:ph idx="1" type="subTitle"/>
          </p:nvPr>
        </p:nvSpPr>
        <p:spPr>
          <a:xfrm>
            <a:off x="713225" y="3953713"/>
            <a:ext cx="3669600" cy="343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PT Sans"/>
              <a:buNone/>
              <a:defRPr>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344" name="Google Shape;344;p43"/>
          <p:cNvSpPr txBox="1"/>
          <p:nvPr>
            <p:ph hasCustomPrompt="1" idx="2" type="title"/>
          </p:nvPr>
        </p:nvSpPr>
        <p:spPr>
          <a:xfrm>
            <a:off x="4761075" y="725099"/>
            <a:ext cx="3669600" cy="7689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345" name="Google Shape;345;p43"/>
          <p:cNvSpPr txBox="1"/>
          <p:nvPr>
            <p:ph idx="3" type="subTitle"/>
          </p:nvPr>
        </p:nvSpPr>
        <p:spPr>
          <a:xfrm>
            <a:off x="4761075" y="1396699"/>
            <a:ext cx="3669600" cy="343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PT Sans"/>
              <a:buNone/>
              <a:defRPr>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346" name="Google Shape;346;p43"/>
          <p:cNvSpPr/>
          <p:nvPr>
            <p:ph idx="4" type="pic"/>
          </p:nvPr>
        </p:nvSpPr>
        <p:spPr>
          <a:xfrm>
            <a:off x="343800" y="1775"/>
            <a:ext cx="4050600" cy="2570100"/>
          </a:xfrm>
          <a:prstGeom prst="rect">
            <a:avLst/>
          </a:prstGeom>
          <a:noFill/>
          <a:ln cap="flat" cmpd="sng" w="9525">
            <a:solidFill>
              <a:schemeClr val="dk1"/>
            </a:solidFill>
            <a:prstDash val="solid"/>
            <a:round/>
            <a:headEnd len="sm" w="sm" type="none"/>
            <a:tailEnd len="sm" w="sm" type="none"/>
          </a:ln>
        </p:spPr>
      </p:sp>
      <p:sp>
        <p:nvSpPr>
          <p:cNvPr id="347" name="Google Shape;347;p43"/>
          <p:cNvSpPr/>
          <p:nvPr>
            <p:ph idx="5" type="pic"/>
          </p:nvPr>
        </p:nvSpPr>
        <p:spPr>
          <a:xfrm>
            <a:off x="4767700" y="2571750"/>
            <a:ext cx="4032900" cy="2566500"/>
          </a:xfrm>
          <a:prstGeom prst="rect">
            <a:avLst/>
          </a:prstGeom>
          <a:noFill/>
          <a:ln cap="flat" cmpd="sng" w="9525">
            <a:solidFill>
              <a:schemeClr val="dk1"/>
            </a:solidFill>
            <a:prstDash val="solid"/>
            <a:round/>
            <a:headEnd len="sm" w="sm" type="none"/>
            <a:tailEnd len="sm" w="sm" type="none"/>
          </a:ln>
        </p:spPr>
      </p:sp>
      <p:cxnSp>
        <p:nvCxnSpPr>
          <p:cNvPr id="348" name="Google Shape;348;p43"/>
          <p:cNvCxnSpPr/>
          <p:nvPr/>
        </p:nvCxnSpPr>
        <p:spPr>
          <a:xfrm>
            <a:off x="8800225" y="-11450"/>
            <a:ext cx="0" cy="5178000"/>
          </a:xfrm>
          <a:prstGeom prst="straightConnector1">
            <a:avLst/>
          </a:prstGeom>
          <a:noFill/>
          <a:ln cap="flat" cmpd="sng" w="9525">
            <a:solidFill>
              <a:schemeClr val="dk1"/>
            </a:solidFill>
            <a:prstDash val="solid"/>
            <a:round/>
            <a:headEnd len="med" w="med" type="none"/>
            <a:tailEnd len="med" w="med" type="none"/>
          </a:ln>
        </p:spPr>
      </p:cxnSp>
      <p:sp>
        <p:nvSpPr>
          <p:cNvPr id="349" name="Google Shape;349;p43"/>
          <p:cNvSpPr/>
          <p:nvPr/>
        </p:nvSpPr>
        <p:spPr>
          <a:xfrm rot="-5400000">
            <a:off x="-1114950" y="3680450"/>
            <a:ext cx="2568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spTree>
      <p:nvGrpSpPr>
        <p:cNvPr id="350" name="Shape 350"/>
        <p:cNvGrpSpPr/>
        <p:nvPr/>
      </p:nvGrpSpPr>
      <p:grpSpPr>
        <a:xfrm>
          <a:off x="0" y="0"/>
          <a:ext cx="0" cy="0"/>
          <a:chOff x="0" y="0"/>
          <a:chExt cx="0" cy="0"/>
        </a:xfrm>
      </p:grpSpPr>
      <p:sp>
        <p:nvSpPr>
          <p:cNvPr id="351" name="Google Shape;351;p44"/>
          <p:cNvSpPr txBox="1"/>
          <p:nvPr>
            <p:ph hasCustomPrompt="1" type="title"/>
          </p:nvPr>
        </p:nvSpPr>
        <p:spPr>
          <a:xfrm>
            <a:off x="720000" y="1953262"/>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352" name="Google Shape;352;p44"/>
          <p:cNvSpPr txBox="1"/>
          <p:nvPr>
            <p:ph idx="2"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53" name="Google Shape;353;p44"/>
          <p:cNvSpPr txBox="1"/>
          <p:nvPr>
            <p:ph idx="1" type="subTitle"/>
          </p:nvPr>
        </p:nvSpPr>
        <p:spPr>
          <a:xfrm>
            <a:off x="720000" y="2322100"/>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54" name="Google Shape;354;p44"/>
          <p:cNvSpPr txBox="1"/>
          <p:nvPr>
            <p:ph hasCustomPrompt="1" idx="3" type="title"/>
          </p:nvPr>
        </p:nvSpPr>
        <p:spPr>
          <a:xfrm>
            <a:off x="720000" y="3549887"/>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355" name="Google Shape;355;p44"/>
          <p:cNvSpPr txBox="1"/>
          <p:nvPr>
            <p:ph idx="4" type="subTitle"/>
          </p:nvPr>
        </p:nvSpPr>
        <p:spPr>
          <a:xfrm>
            <a:off x="720000" y="3918725"/>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56" name="Google Shape;356;p44"/>
          <p:cNvSpPr txBox="1"/>
          <p:nvPr>
            <p:ph hasCustomPrompt="1" idx="5" type="title"/>
          </p:nvPr>
        </p:nvSpPr>
        <p:spPr>
          <a:xfrm>
            <a:off x="4751650" y="1953262"/>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357" name="Google Shape;357;p44"/>
          <p:cNvSpPr txBox="1"/>
          <p:nvPr>
            <p:ph idx="6" type="subTitle"/>
          </p:nvPr>
        </p:nvSpPr>
        <p:spPr>
          <a:xfrm>
            <a:off x="4751650" y="2322100"/>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58" name="Google Shape;358;p44"/>
          <p:cNvSpPr txBox="1"/>
          <p:nvPr>
            <p:ph hasCustomPrompt="1" idx="7" type="title"/>
          </p:nvPr>
        </p:nvSpPr>
        <p:spPr>
          <a:xfrm>
            <a:off x="4751650" y="3549887"/>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359" name="Google Shape;359;p44"/>
          <p:cNvSpPr txBox="1"/>
          <p:nvPr>
            <p:ph idx="8" type="subTitle"/>
          </p:nvPr>
        </p:nvSpPr>
        <p:spPr>
          <a:xfrm>
            <a:off x="4751650" y="3918725"/>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60" name="Google Shape;360;p44"/>
          <p:cNvSpPr/>
          <p:nvPr/>
        </p:nvSpPr>
        <p:spPr>
          <a:xfrm rot="-5400000">
            <a:off x="-456150" y="445550"/>
            <a:ext cx="12504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4"/>
          <p:cNvSpPr/>
          <p:nvPr/>
        </p:nvSpPr>
        <p:spPr>
          <a:xfrm rot="-5400000">
            <a:off x="-456150" y="4338425"/>
            <a:ext cx="12504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62" name="Google Shape;362;p44"/>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363" name="Google Shape;363;p44"/>
          <p:cNvCxnSpPr/>
          <p:nvPr/>
        </p:nvCxnSpPr>
        <p:spPr>
          <a:xfrm>
            <a:off x="341300" y="1245500"/>
            <a:ext cx="8459700" cy="0"/>
          </a:xfrm>
          <a:prstGeom prst="straightConnector1">
            <a:avLst/>
          </a:prstGeom>
          <a:noFill/>
          <a:ln cap="flat" cmpd="sng" w="9525">
            <a:solidFill>
              <a:schemeClr val="dk1"/>
            </a:solidFill>
            <a:prstDash val="solid"/>
            <a:round/>
            <a:headEnd len="med" w="med" type="none"/>
            <a:tailEnd len="med" w="med" type="none"/>
          </a:ln>
        </p:spPr>
      </p:cxnSp>
      <p:cxnSp>
        <p:nvCxnSpPr>
          <p:cNvPr id="364" name="Google Shape;364;p44"/>
          <p:cNvCxnSpPr/>
          <p:nvPr/>
        </p:nvCxnSpPr>
        <p:spPr>
          <a:xfrm>
            <a:off x="8800225" y="-29425"/>
            <a:ext cx="0" cy="5172900"/>
          </a:xfrm>
          <a:prstGeom prst="straightConnector1">
            <a:avLst/>
          </a:prstGeom>
          <a:noFill/>
          <a:ln cap="flat" cmpd="sng" w="9525">
            <a:solidFill>
              <a:schemeClr val="dk1"/>
            </a:solidFill>
            <a:prstDash val="solid"/>
            <a:round/>
            <a:headEnd len="med" w="med" type="none"/>
            <a:tailEnd len="med" w="med" type="none"/>
          </a:ln>
        </p:spPr>
      </p:cxnSp>
      <p:cxnSp>
        <p:nvCxnSpPr>
          <p:cNvPr id="365" name="Google Shape;365;p44"/>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8_1_1">
    <p:spTree>
      <p:nvGrpSpPr>
        <p:cNvPr id="366" name="Shape 366"/>
        <p:cNvGrpSpPr/>
        <p:nvPr/>
      </p:nvGrpSpPr>
      <p:grpSpPr>
        <a:xfrm>
          <a:off x="0" y="0"/>
          <a:ext cx="0" cy="0"/>
          <a:chOff x="0" y="0"/>
          <a:chExt cx="0" cy="0"/>
        </a:xfrm>
      </p:grpSpPr>
      <p:sp>
        <p:nvSpPr>
          <p:cNvPr id="367" name="Google Shape;367;p45"/>
          <p:cNvSpPr txBox="1"/>
          <p:nvPr>
            <p:ph hasCustomPrompt="1" type="title"/>
          </p:nvPr>
        </p:nvSpPr>
        <p:spPr>
          <a:xfrm>
            <a:off x="810704"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368" name="Google Shape;368;p45"/>
          <p:cNvSpPr txBox="1"/>
          <p:nvPr>
            <p:ph idx="2"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69" name="Google Shape;369;p45"/>
          <p:cNvSpPr txBox="1"/>
          <p:nvPr>
            <p:ph idx="1" type="subTitle"/>
          </p:nvPr>
        </p:nvSpPr>
        <p:spPr>
          <a:xfrm>
            <a:off x="7200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70" name="Google Shape;370;p45"/>
          <p:cNvSpPr txBox="1"/>
          <p:nvPr>
            <p:ph idx="3" type="subTitle"/>
          </p:nvPr>
        </p:nvSpPr>
        <p:spPr>
          <a:xfrm>
            <a:off x="7200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71" name="Google Shape;371;p45"/>
          <p:cNvSpPr txBox="1"/>
          <p:nvPr>
            <p:ph hasCustomPrompt="1" idx="4" type="title"/>
          </p:nvPr>
        </p:nvSpPr>
        <p:spPr>
          <a:xfrm>
            <a:off x="3479804"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372" name="Google Shape;372;p45"/>
          <p:cNvSpPr txBox="1"/>
          <p:nvPr>
            <p:ph idx="5" type="subTitle"/>
          </p:nvPr>
        </p:nvSpPr>
        <p:spPr>
          <a:xfrm>
            <a:off x="33891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73" name="Google Shape;373;p45"/>
          <p:cNvSpPr txBox="1"/>
          <p:nvPr>
            <p:ph idx="6" type="subTitle"/>
          </p:nvPr>
        </p:nvSpPr>
        <p:spPr>
          <a:xfrm>
            <a:off x="33891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74" name="Google Shape;374;p45"/>
          <p:cNvSpPr txBox="1"/>
          <p:nvPr>
            <p:ph hasCustomPrompt="1" idx="7" type="title"/>
          </p:nvPr>
        </p:nvSpPr>
        <p:spPr>
          <a:xfrm>
            <a:off x="6137446"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375" name="Google Shape;375;p45"/>
          <p:cNvSpPr txBox="1"/>
          <p:nvPr>
            <p:ph idx="8" type="subTitle"/>
          </p:nvPr>
        </p:nvSpPr>
        <p:spPr>
          <a:xfrm>
            <a:off x="60582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76" name="Google Shape;376;p45"/>
          <p:cNvSpPr txBox="1"/>
          <p:nvPr>
            <p:ph idx="9" type="subTitle"/>
          </p:nvPr>
        </p:nvSpPr>
        <p:spPr>
          <a:xfrm>
            <a:off x="60582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377" name="Google Shape;377;p45"/>
          <p:cNvCxnSpPr/>
          <p:nvPr/>
        </p:nvCxnSpPr>
        <p:spPr>
          <a:xfrm rot="10800000">
            <a:off x="349475" y="4802700"/>
            <a:ext cx="8797500" cy="0"/>
          </a:xfrm>
          <a:prstGeom prst="straightConnector1">
            <a:avLst/>
          </a:prstGeom>
          <a:noFill/>
          <a:ln cap="flat" cmpd="sng" w="9525">
            <a:solidFill>
              <a:schemeClr val="dk1"/>
            </a:solidFill>
            <a:prstDash val="solid"/>
            <a:round/>
            <a:headEnd len="med" w="med" type="none"/>
            <a:tailEnd len="med" w="med" type="none"/>
          </a:ln>
        </p:spPr>
      </p:cxnSp>
      <p:sp>
        <p:nvSpPr>
          <p:cNvPr id="378" name="Google Shape;378;p45"/>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79" name="Google Shape;379;p45"/>
          <p:cNvCxnSpPr/>
          <p:nvPr/>
        </p:nvCxnSpPr>
        <p:spPr>
          <a:xfrm>
            <a:off x="343800" y="-24293"/>
            <a:ext cx="0" cy="4831200"/>
          </a:xfrm>
          <a:prstGeom prst="straightConnector1">
            <a:avLst/>
          </a:prstGeom>
          <a:noFill/>
          <a:ln cap="flat" cmpd="sng" w="9525">
            <a:solidFill>
              <a:schemeClr val="dk1"/>
            </a:solidFill>
            <a:prstDash val="solid"/>
            <a:round/>
            <a:headEnd len="med" w="med" type="none"/>
            <a:tailEnd len="med" w="med" type="none"/>
          </a:ln>
        </p:spPr>
      </p:cxnSp>
      <p:cxnSp>
        <p:nvCxnSpPr>
          <p:cNvPr id="380" name="Google Shape;380;p45"/>
          <p:cNvCxnSpPr/>
          <p:nvPr/>
        </p:nvCxnSpPr>
        <p:spPr>
          <a:xfrm>
            <a:off x="344100" y="340800"/>
            <a:ext cx="8803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381" name="Shape 381"/>
        <p:cNvGrpSpPr/>
        <p:nvPr/>
      </p:nvGrpSpPr>
      <p:grpSpPr>
        <a:xfrm>
          <a:off x="0" y="0"/>
          <a:ext cx="0" cy="0"/>
          <a:chOff x="0" y="0"/>
          <a:chExt cx="0" cy="0"/>
        </a:xfrm>
      </p:grpSpPr>
      <p:sp>
        <p:nvSpPr>
          <p:cNvPr id="382" name="Google Shape;382;p46"/>
          <p:cNvSpPr txBox="1"/>
          <p:nvPr>
            <p:ph type="title"/>
          </p:nvPr>
        </p:nvSpPr>
        <p:spPr>
          <a:xfrm>
            <a:off x="3534775" y="540000"/>
            <a:ext cx="4515000" cy="8196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sz="7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383" name="Google Shape;383;p46"/>
          <p:cNvSpPr txBox="1"/>
          <p:nvPr>
            <p:ph idx="1" type="subTitle"/>
          </p:nvPr>
        </p:nvSpPr>
        <p:spPr>
          <a:xfrm>
            <a:off x="3534775" y="1705258"/>
            <a:ext cx="4895700" cy="1386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384" name="Google Shape;384;p46"/>
          <p:cNvSpPr/>
          <p:nvPr>
            <p:ph idx="2" type="pic"/>
          </p:nvPr>
        </p:nvSpPr>
        <p:spPr>
          <a:xfrm>
            <a:off x="0" y="345875"/>
            <a:ext cx="3182700" cy="4792500"/>
          </a:xfrm>
          <a:prstGeom prst="rect">
            <a:avLst/>
          </a:prstGeom>
          <a:noFill/>
          <a:ln cap="flat" cmpd="sng" w="9525">
            <a:solidFill>
              <a:schemeClr val="dk1"/>
            </a:solidFill>
            <a:prstDash val="solid"/>
            <a:round/>
            <a:headEnd len="sm" w="sm" type="none"/>
            <a:tailEnd len="sm" w="sm" type="none"/>
          </a:ln>
        </p:spPr>
      </p:sp>
      <p:sp>
        <p:nvSpPr>
          <p:cNvPr id="385" name="Google Shape;385;p46"/>
          <p:cNvSpPr txBox="1"/>
          <p:nvPr>
            <p:ph idx="3" type="subTitle"/>
          </p:nvPr>
        </p:nvSpPr>
        <p:spPr>
          <a:xfrm rot="-5400000">
            <a:off x="7357225" y="1443000"/>
            <a:ext cx="3232200" cy="3462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386" name="Google Shape;386;p46"/>
          <p:cNvCxnSpPr/>
          <p:nvPr/>
        </p:nvCxnSpPr>
        <p:spPr>
          <a:xfrm>
            <a:off x="-6075" y="340550"/>
            <a:ext cx="8808300" cy="0"/>
          </a:xfrm>
          <a:prstGeom prst="straightConnector1">
            <a:avLst/>
          </a:prstGeom>
          <a:noFill/>
          <a:ln cap="flat" cmpd="sng" w="9525">
            <a:solidFill>
              <a:schemeClr val="dk1"/>
            </a:solidFill>
            <a:prstDash val="solid"/>
            <a:round/>
            <a:headEnd len="med" w="med" type="none"/>
            <a:tailEnd len="med" w="med" type="none"/>
          </a:ln>
        </p:spPr>
      </p:cxnSp>
      <p:cxnSp>
        <p:nvCxnSpPr>
          <p:cNvPr id="387" name="Google Shape;387;p46"/>
          <p:cNvCxnSpPr/>
          <p:nvPr/>
        </p:nvCxnSpPr>
        <p:spPr>
          <a:xfrm>
            <a:off x="8800225" y="600"/>
            <a:ext cx="0" cy="5137800"/>
          </a:xfrm>
          <a:prstGeom prst="straightConnector1">
            <a:avLst/>
          </a:prstGeom>
          <a:noFill/>
          <a:ln cap="flat" cmpd="sng" w="9525">
            <a:solidFill>
              <a:schemeClr val="dk1"/>
            </a:solidFill>
            <a:prstDash val="solid"/>
            <a:round/>
            <a:headEnd len="med" w="med" type="none"/>
            <a:tailEnd len="med" w="med" type="none"/>
          </a:ln>
        </p:spPr>
      </p:cxnSp>
      <p:sp>
        <p:nvSpPr>
          <p:cNvPr id="388" name="Google Shape;388;p46"/>
          <p:cNvSpPr/>
          <p:nvPr/>
        </p:nvSpPr>
        <p:spPr>
          <a:xfrm>
            <a:off x="3186700" y="4802700"/>
            <a:ext cx="5613600" cy="3438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46"/>
          <p:cNvSpPr txBox="1"/>
          <p:nvPr/>
        </p:nvSpPr>
        <p:spPr>
          <a:xfrm>
            <a:off x="3534775" y="3758950"/>
            <a:ext cx="4606200" cy="55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200">
                <a:solidFill>
                  <a:schemeClr val="dk1"/>
                </a:solidFill>
                <a:latin typeface="PT Sans"/>
                <a:ea typeface="PT Sans"/>
                <a:cs typeface="PT Sans"/>
                <a:sym typeface="PT Sans"/>
              </a:rPr>
              <a:t>CREDITS: This presentation template was created by </a:t>
            </a:r>
            <a:r>
              <a:rPr b="1" lang="en" sz="1200">
                <a:solidFill>
                  <a:schemeClr val="dk1"/>
                </a:solidFill>
                <a:uFill>
                  <a:noFill/>
                </a:uFill>
                <a:latin typeface="PT Sans"/>
                <a:ea typeface="PT Sans"/>
                <a:cs typeface="PT Sans"/>
                <a:sym typeface="PT Sans"/>
                <a:hlinkClick r:id="rId2">
                  <a:extLst>
                    <a:ext uri="{A12FA001-AC4F-418D-AE19-62706E023703}">
                      <ahyp:hlinkClr val="tx"/>
                    </a:ext>
                  </a:extLst>
                </a:hlinkClick>
              </a:rPr>
              <a:t>Slidesgo</a:t>
            </a:r>
            <a:r>
              <a:rPr lang="en" sz="1200">
                <a:solidFill>
                  <a:schemeClr val="dk1"/>
                </a:solidFill>
                <a:latin typeface="PT Sans"/>
                <a:ea typeface="PT Sans"/>
                <a:cs typeface="PT Sans"/>
                <a:sym typeface="PT Sans"/>
              </a:rPr>
              <a:t>, and includes icons by </a:t>
            </a:r>
            <a:r>
              <a:rPr b="1" lang="en" sz="1200">
                <a:solidFill>
                  <a:schemeClr val="dk1"/>
                </a:solidFill>
                <a:uFill>
                  <a:noFill/>
                </a:uFill>
                <a:latin typeface="PT Sans"/>
                <a:ea typeface="PT Sans"/>
                <a:cs typeface="PT Sans"/>
                <a:sym typeface="PT Sans"/>
                <a:hlinkClick r:id="rId3">
                  <a:extLst>
                    <a:ext uri="{A12FA001-AC4F-418D-AE19-62706E023703}">
                      <ahyp:hlinkClr val="tx"/>
                    </a:ext>
                  </a:extLst>
                </a:hlinkClick>
              </a:rPr>
              <a:t>Flaticon</a:t>
            </a:r>
            <a:r>
              <a:rPr lang="en" sz="1200">
                <a:solidFill>
                  <a:schemeClr val="dk1"/>
                </a:solidFill>
                <a:latin typeface="PT Sans"/>
                <a:ea typeface="PT Sans"/>
                <a:cs typeface="PT Sans"/>
                <a:sym typeface="PT Sans"/>
              </a:rPr>
              <a:t>, and infographics &amp; images by </a:t>
            </a:r>
            <a:r>
              <a:rPr b="1" lang="en" sz="1200">
                <a:solidFill>
                  <a:schemeClr val="dk1"/>
                </a:solidFill>
                <a:uFill>
                  <a:noFill/>
                </a:uFill>
                <a:latin typeface="PT Sans"/>
                <a:ea typeface="PT Sans"/>
                <a:cs typeface="PT Sans"/>
                <a:sym typeface="PT Sans"/>
                <a:hlinkClick r:id="rId4">
                  <a:extLst>
                    <a:ext uri="{A12FA001-AC4F-418D-AE19-62706E023703}">
                      <ahyp:hlinkClr val="tx"/>
                    </a:ext>
                  </a:extLst>
                </a:hlinkClick>
              </a:rPr>
              <a:t>Freepik</a:t>
            </a:r>
            <a:r>
              <a:rPr lang="en" sz="1200">
                <a:solidFill>
                  <a:schemeClr val="dk1"/>
                </a:solidFill>
                <a:latin typeface="PT Sans"/>
                <a:ea typeface="PT Sans"/>
                <a:cs typeface="PT Sans"/>
                <a:sym typeface="PT Sans"/>
              </a:rPr>
              <a:t> </a:t>
            </a:r>
            <a:endParaRPr sz="1200">
              <a:solidFill>
                <a:schemeClr val="dk1"/>
              </a:solidFill>
              <a:latin typeface="PT Sans"/>
              <a:ea typeface="PT Sans"/>
              <a:cs typeface="PT Sans"/>
              <a:sym typeface="PT Sans"/>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390" name="Shape 390"/>
        <p:cNvGrpSpPr/>
        <p:nvPr/>
      </p:nvGrpSpPr>
      <p:grpSpPr>
        <a:xfrm>
          <a:off x="0" y="0"/>
          <a:ext cx="0" cy="0"/>
          <a:chOff x="0" y="0"/>
          <a:chExt cx="0" cy="0"/>
        </a:xfrm>
      </p:grpSpPr>
      <p:cxnSp>
        <p:nvCxnSpPr>
          <p:cNvPr id="391" name="Google Shape;391;p47"/>
          <p:cNvCxnSpPr/>
          <p:nvPr/>
        </p:nvCxnSpPr>
        <p:spPr>
          <a:xfrm rot="10800000">
            <a:off x="310092" y="4802700"/>
            <a:ext cx="8486700" cy="0"/>
          </a:xfrm>
          <a:prstGeom prst="straightConnector1">
            <a:avLst/>
          </a:prstGeom>
          <a:noFill/>
          <a:ln cap="flat" cmpd="sng" w="9525">
            <a:solidFill>
              <a:schemeClr val="dk1"/>
            </a:solidFill>
            <a:prstDash val="solid"/>
            <a:round/>
            <a:headEnd len="med" w="med" type="none"/>
            <a:tailEnd len="med" w="med" type="none"/>
          </a:ln>
        </p:spPr>
      </p:cxnSp>
      <p:sp>
        <p:nvSpPr>
          <p:cNvPr id="392" name="Google Shape;392;p47"/>
          <p:cNvSpPr/>
          <p:nvPr/>
        </p:nvSpPr>
        <p:spPr>
          <a:xfrm rot="-5400000">
            <a:off x="-2408700" y="2397075"/>
            <a:ext cx="5155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47"/>
          <p:cNvSpPr/>
          <p:nvPr/>
        </p:nvSpPr>
        <p:spPr>
          <a:xfrm>
            <a:off x="6319000" y="4802700"/>
            <a:ext cx="24813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4" name="Google Shape;394;p47"/>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395" name="Shape 395"/>
        <p:cNvGrpSpPr/>
        <p:nvPr/>
      </p:nvGrpSpPr>
      <p:grpSpPr>
        <a:xfrm>
          <a:off x="0" y="0"/>
          <a:ext cx="0" cy="0"/>
          <a:chOff x="0" y="0"/>
          <a:chExt cx="0" cy="0"/>
        </a:xfrm>
      </p:grpSpPr>
      <p:cxnSp>
        <p:nvCxnSpPr>
          <p:cNvPr id="396" name="Google Shape;396;p48"/>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cxnSp>
        <p:nvCxnSpPr>
          <p:cNvPr id="397" name="Google Shape;397;p48"/>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398" name="Google Shape;398;p48"/>
          <p:cNvSpPr/>
          <p:nvPr/>
        </p:nvSpPr>
        <p:spPr>
          <a:xfrm rot="-5400000">
            <a:off x="8336100" y="458300"/>
            <a:ext cx="12777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9" name="Google Shape;399;p48"/>
          <p:cNvCxnSpPr/>
          <p:nvPr/>
        </p:nvCxnSpPr>
        <p:spPr>
          <a:xfrm rot="10800000">
            <a:off x="-12250" y="4802700"/>
            <a:ext cx="8812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03" name="Shape 403"/>
        <p:cNvGrpSpPr/>
        <p:nvPr/>
      </p:nvGrpSpPr>
      <p:grpSpPr>
        <a:xfrm>
          <a:off x="0" y="0"/>
          <a:ext cx="0" cy="0"/>
          <a:chOff x="0" y="0"/>
          <a:chExt cx="0" cy="0"/>
        </a:xfrm>
      </p:grpSpPr>
      <p:sp>
        <p:nvSpPr>
          <p:cNvPr id="404" name="Google Shape;404;p50"/>
          <p:cNvSpPr txBox="1"/>
          <p:nvPr>
            <p:ph idx="1" type="subTitle"/>
          </p:nvPr>
        </p:nvSpPr>
        <p:spPr>
          <a:xfrm>
            <a:off x="6322300" y="0"/>
            <a:ext cx="24780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405" name="Google Shape;405;p50"/>
          <p:cNvSpPr txBox="1"/>
          <p:nvPr>
            <p:ph idx="2" type="subTitle"/>
          </p:nvPr>
        </p:nvSpPr>
        <p:spPr>
          <a:xfrm>
            <a:off x="3848000" y="0"/>
            <a:ext cx="24744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406" name="Google Shape;406;p50"/>
          <p:cNvSpPr/>
          <p:nvPr/>
        </p:nvSpPr>
        <p:spPr>
          <a:xfrm rot="-5400000">
            <a:off x="-2408700" y="2397075"/>
            <a:ext cx="5155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50"/>
          <p:cNvSpPr/>
          <p:nvPr/>
        </p:nvSpPr>
        <p:spPr>
          <a:xfrm>
            <a:off x="6319000" y="4802700"/>
            <a:ext cx="24813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8" name="Google Shape;408;p50"/>
          <p:cNvCxnSpPr/>
          <p:nvPr/>
        </p:nvCxnSpPr>
        <p:spPr>
          <a:xfrm rot="10800000">
            <a:off x="352692" y="4802700"/>
            <a:ext cx="8444100" cy="0"/>
          </a:xfrm>
          <a:prstGeom prst="straightConnector1">
            <a:avLst/>
          </a:prstGeom>
          <a:noFill/>
          <a:ln cap="flat" cmpd="sng" w="9525">
            <a:solidFill>
              <a:schemeClr val="dk1"/>
            </a:solidFill>
            <a:prstDash val="solid"/>
            <a:round/>
            <a:headEnd len="med" w="med" type="none"/>
            <a:tailEnd len="med" w="med" type="none"/>
          </a:ln>
        </p:spPr>
      </p:cxnSp>
      <p:cxnSp>
        <p:nvCxnSpPr>
          <p:cNvPr id="409" name="Google Shape;409;p50"/>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410" name="Google Shape;410;p50"/>
          <p:cNvSpPr/>
          <p:nvPr>
            <p:ph idx="3" type="pic"/>
          </p:nvPr>
        </p:nvSpPr>
        <p:spPr>
          <a:xfrm>
            <a:off x="343800" y="340800"/>
            <a:ext cx="3504300" cy="4802700"/>
          </a:xfrm>
          <a:prstGeom prst="rect">
            <a:avLst/>
          </a:prstGeom>
          <a:noFill/>
          <a:ln cap="flat" cmpd="sng" w="9525">
            <a:solidFill>
              <a:schemeClr val="dk1"/>
            </a:solidFill>
            <a:prstDash val="solid"/>
            <a:round/>
            <a:headEnd len="sm" w="sm" type="none"/>
            <a:tailEnd len="sm" w="sm" type="none"/>
          </a:ln>
        </p:spPr>
      </p:sp>
      <p:sp>
        <p:nvSpPr>
          <p:cNvPr id="411" name="Google Shape;411;p50"/>
          <p:cNvSpPr txBox="1"/>
          <p:nvPr>
            <p:ph idx="4" type="subTitle"/>
          </p:nvPr>
        </p:nvSpPr>
        <p:spPr>
          <a:xfrm>
            <a:off x="3848000" y="3758625"/>
            <a:ext cx="4952100" cy="528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412" name="Google Shape;412;p50"/>
          <p:cNvSpPr txBox="1"/>
          <p:nvPr>
            <p:ph type="ctrTitle"/>
          </p:nvPr>
        </p:nvSpPr>
        <p:spPr>
          <a:xfrm>
            <a:off x="4291525" y="724750"/>
            <a:ext cx="4056300" cy="2649900"/>
          </a:xfrm>
          <a:prstGeom prst="rect">
            <a:avLst/>
          </a:prstGeom>
        </p:spPr>
        <p:txBody>
          <a:bodyPr anchorCtr="0" anchor="t" bIns="91425" lIns="91425" spcFirstLastPara="1" rIns="91425" wrap="square" tIns="91425">
            <a:noAutofit/>
          </a:bodyPr>
          <a:lstStyle>
            <a:lvl1pPr lvl="0" rtl="0" algn="ctr">
              <a:lnSpc>
                <a:spcPct val="90000"/>
              </a:lnSpc>
              <a:spcBef>
                <a:spcPts val="0"/>
              </a:spcBef>
              <a:spcAft>
                <a:spcPts val="0"/>
              </a:spcAft>
              <a:buClr>
                <a:srgbClr val="191919"/>
              </a:buClr>
              <a:buSzPts val="5200"/>
              <a:buNone/>
              <a:defRPr sz="9600"/>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13" name="Shape 413"/>
        <p:cNvGrpSpPr/>
        <p:nvPr/>
      </p:nvGrpSpPr>
      <p:grpSpPr>
        <a:xfrm>
          <a:off x="0" y="0"/>
          <a:ext cx="0" cy="0"/>
          <a:chOff x="0" y="0"/>
          <a:chExt cx="0" cy="0"/>
        </a:xfrm>
      </p:grpSpPr>
      <p:sp>
        <p:nvSpPr>
          <p:cNvPr id="414" name="Google Shape;414;p51"/>
          <p:cNvSpPr/>
          <p:nvPr>
            <p:ph idx="2" type="pic"/>
          </p:nvPr>
        </p:nvSpPr>
        <p:spPr>
          <a:xfrm>
            <a:off x="5296850" y="0"/>
            <a:ext cx="3505800" cy="4802700"/>
          </a:xfrm>
          <a:prstGeom prst="rect">
            <a:avLst/>
          </a:prstGeom>
          <a:noFill/>
          <a:ln cap="flat" cmpd="sng" w="9525">
            <a:solidFill>
              <a:schemeClr val="dk1"/>
            </a:solidFill>
            <a:prstDash val="solid"/>
            <a:round/>
            <a:headEnd len="sm" w="sm" type="none"/>
            <a:tailEnd len="sm" w="sm" type="none"/>
          </a:ln>
        </p:spPr>
      </p:sp>
      <p:sp>
        <p:nvSpPr>
          <p:cNvPr id="415" name="Google Shape;415;p51"/>
          <p:cNvSpPr txBox="1"/>
          <p:nvPr>
            <p:ph idx="1" type="subTitle"/>
          </p:nvPr>
        </p:nvSpPr>
        <p:spPr>
          <a:xfrm>
            <a:off x="343800" y="-5025"/>
            <a:ext cx="24834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416" name="Google Shape;416;p51"/>
          <p:cNvSpPr txBox="1"/>
          <p:nvPr>
            <p:ph idx="3" type="subTitle"/>
          </p:nvPr>
        </p:nvSpPr>
        <p:spPr>
          <a:xfrm rot="-5400000">
            <a:off x="-2241000" y="2563725"/>
            <a:ext cx="4809600" cy="360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417" name="Google Shape;417;p51"/>
          <p:cNvSpPr txBox="1"/>
          <p:nvPr>
            <p:ph idx="4" type="subTitle"/>
          </p:nvPr>
        </p:nvSpPr>
        <p:spPr>
          <a:xfrm>
            <a:off x="343800" y="3784925"/>
            <a:ext cx="49530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418" name="Google Shape;418;p51"/>
          <p:cNvCxnSpPr/>
          <p:nvPr/>
        </p:nvCxnSpPr>
        <p:spPr>
          <a:xfrm>
            <a:off x="346125" y="340800"/>
            <a:ext cx="8455800" cy="0"/>
          </a:xfrm>
          <a:prstGeom prst="straightConnector1">
            <a:avLst/>
          </a:prstGeom>
          <a:noFill/>
          <a:ln cap="flat" cmpd="sng" w="9525">
            <a:solidFill>
              <a:schemeClr val="dk1"/>
            </a:solidFill>
            <a:prstDash val="solid"/>
            <a:round/>
            <a:headEnd len="med" w="med" type="none"/>
            <a:tailEnd len="med" w="med" type="none"/>
          </a:ln>
        </p:spPr>
      </p:cxnSp>
      <p:sp>
        <p:nvSpPr>
          <p:cNvPr id="419" name="Google Shape;419;p51"/>
          <p:cNvSpPr/>
          <p:nvPr/>
        </p:nvSpPr>
        <p:spPr>
          <a:xfrm>
            <a:off x="8800213" y="-12125"/>
            <a:ext cx="343800" cy="5167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20" name="Google Shape;420;p51"/>
          <p:cNvCxnSpPr/>
          <p:nvPr/>
        </p:nvCxnSpPr>
        <p:spPr>
          <a:xfrm rot="10800000">
            <a:off x="342050" y="4802700"/>
            <a:ext cx="4954800" cy="0"/>
          </a:xfrm>
          <a:prstGeom prst="straightConnector1">
            <a:avLst/>
          </a:prstGeom>
          <a:noFill/>
          <a:ln cap="flat" cmpd="sng" w="9525">
            <a:solidFill>
              <a:schemeClr val="dk1"/>
            </a:solidFill>
            <a:prstDash val="solid"/>
            <a:round/>
            <a:headEnd len="med" w="med" type="none"/>
            <a:tailEnd len="med" w="med" type="none"/>
          </a:ln>
        </p:spPr>
      </p:cxnSp>
      <p:sp>
        <p:nvSpPr>
          <p:cNvPr id="421" name="Google Shape;421;p51"/>
          <p:cNvSpPr/>
          <p:nvPr/>
        </p:nvSpPr>
        <p:spPr>
          <a:xfrm>
            <a:off x="5294300" y="4802700"/>
            <a:ext cx="17607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1"/>
          <p:cNvSpPr txBox="1"/>
          <p:nvPr>
            <p:ph type="title"/>
          </p:nvPr>
        </p:nvSpPr>
        <p:spPr>
          <a:xfrm>
            <a:off x="1279275" y="2544650"/>
            <a:ext cx="3090000" cy="7221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23" name="Google Shape;423;p51"/>
          <p:cNvSpPr txBox="1"/>
          <p:nvPr>
            <p:ph hasCustomPrompt="1" idx="5" type="title"/>
          </p:nvPr>
        </p:nvSpPr>
        <p:spPr>
          <a:xfrm>
            <a:off x="2072475" y="1273763"/>
            <a:ext cx="1503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24" name="Shape 424"/>
        <p:cNvGrpSpPr/>
        <p:nvPr/>
      </p:nvGrpSpPr>
      <p:grpSpPr>
        <a:xfrm>
          <a:off x="0" y="0"/>
          <a:ext cx="0" cy="0"/>
          <a:chOff x="0" y="0"/>
          <a:chExt cx="0" cy="0"/>
        </a:xfrm>
      </p:grpSpPr>
      <p:sp>
        <p:nvSpPr>
          <p:cNvPr id="425" name="Google Shape;425;p52"/>
          <p:cNvSpPr txBox="1"/>
          <p:nvPr>
            <p:ph idx="1" type="body"/>
          </p:nvPr>
        </p:nvSpPr>
        <p:spPr>
          <a:xfrm>
            <a:off x="720000" y="1369100"/>
            <a:ext cx="77040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sp>
        <p:nvSpPr>
          <p:cNvPr id="426" name="Google Shape;426;p5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427" name="Google Shape;427;p52"/>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sp>
        <p:nvSpPr>
          <p:cNvPr id="428" name="Google Shape;428;p52"/>
          <p:cNvSpPr/>
          <p:nvPr/>
        </p:nvSpPr>
        <p:spPr>
          <a:xfrm>
            <a:off x="4584200" y="-3000"/>
            <a:ext cx="4215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29" name="Google Shape;429;p52"/>
          <p:cNvCxnSpPr/>
          <p:nvPr/>
        </p:nvCxnSpPr>
        <p:spPr>
          <a:xfrm>
            <a:off x="8800225" y="-29425"/>
            <a:ext cx="0" cy="5175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30" name="Shape 430"/>
        <p:cNvGrpSpPr/>
        <p:nvPr/>
      </p:nvGrpSpPr>
      <p:grpSpPr>
        <a:xfrm>
          <a:off x="0" y="0"/>
          <a:ext cx="0" cy="0"/>
          <a:chOff x="0" y="0"/>
          <a:chExt cx="0" cy="0"/>
        </a:xfrm>
      </p:grpSpPr>
      <p:sp>
        <p:nvSpPr>
          <p:cNvPr id="431" name="Google Shape;431;p53"/>
          <p:cNvSpPr txBox="1"/>
          <p:nvPr>
            <p:ph idx="1" type="subTitle"/>
          </p:nvPr>
        </p:nvSpPr>
        <p:spPr>
          <a:xfrm>
            <a:off x="2703843" y="3113975"/>
            <a:ext cx="1686600" cy="82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432" name="Google Shape;432;p53"/>
          <p:cNvSpPr txBox="1"/>
          <p:nvPr>
            <p:ph idx="2" type="subTitle"/>
          </p:nvPr>
        </p:nvSpPr>
        <p:spPr>
          <a:xfrm>
            <a:off x="2703843" y="2529025"/>
            <a:ext cx="1686600" cy="732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433" name="Google Shape;433;p53"/>
          <p:cNvSpPr txBox="1"/>
          <p:nvPr>
            <p:ph idx="3" type="subTitle"/>
          </p:nvPr>
        </p:nvSpPr>
        <p:spPr>
          <a:xfrm>
            <a:off x="4753557" y="3113975"/>
            <a:ext cx="1686600" cy="824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434" name="Google Shape;434;p53"/>
          <p:cNvSpPr txBox="1"/>
          <p:nvPr>
            <p:ph idx="4" type="subTitle"/>
          </p:nvPr>
        </p:nvSpPr>
        <p:spPr>
          <a:xfrm>
            <a:off x="4753557" y="2529025"/>
            <a:ext cx="1686600" cy="7326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435" name="Google Shape;435;p5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436" name="Google Shape;436;p53"/>
          <p:cNvCxnSpPr/>
          <p:nvPr/>
        </p:nvCxnSpPr>
        <p:spPr>
          <a:xfrm>
            <a:off x="4128" y="340800"/>
            <a:ext cx="9538500" cy="0"/>
          </a:xfrm>
          <a:prstGeom prst="straightConnector1">
            <a:avLst/>
          </a:prstGeom>
          <a:noFill/>
          <a:ln cap="flat" cmpd="sng" w="9525">
            <a:solidFill>
              <a:schemeClr val="dk1"/>
            </a:solidFill>
            <a:prstDash val="solid"/>
            <a:round/>
            <a:headEnd len="med" w="med" type="none"/>
            <a:tailEnd len="med" w="med" type="none"/>
          </a:ln>
        </p:spPr>
      </p:cxnSp>
      <p:sp>
        <p:nvSpPr>
          <p:cNvPr id="437" name="Google Shape;437;p53"/>
          <p:cNvSpPr/>
          <p:nvPr/>
        </p:nvSpPr>
        <p:spPr>
          <a:xfrm>
            <a:off x="0" y="-3000"/>
            <a:ext cx="2286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53"/>
          <p:cNvSpPr/>
          <p:nvPr/>
        </p:nvSpPr>
        <p:spPr>
          <a:xfrm>
            <a:off x="2286000" y="-3000"/>
            <a:ext cx="2286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9" name="Google Shape;439;p53"/>
          <p:cNvCxnSpPr/>
          <p:nvPr/>
        </p:nvCxnSpPr>
        <p:spPr>
          <a:xfrm>
            <a:off x="8800225" y="343750"/>
            <a:ext cx="0" cy="4794600"/>
          </a:xfrm>
          <a:prstGeom prst="straightConnector1">
            <a:avLst/>
          </a:prstGeom>
          <a:noFill/>
          <a:ln cap="flat" cmpd="sng" w="9525">
            <a:solidFill>
              <a:schemeClr val="dk1"/>
            </a:solidFill>
            <a:prstDash val="solid"/>
            <a:round/>
            <a:headEnd len="med" w="med" type="none"/>
            <a:tailEnd len="med" w="med" type="none"/>
          </a:ln>
        </p:spPr>
      </p:cxnSp>
      <p:cxnSp>
        <p:nvCxnSpPr>
          <p:cNvPr id="440" name="Google Shape;440;p53"/>
          <p:cNvCxnSpPr/>
          <p:nvPr/>
        </p:nvCxnSpPr>
        <p:spPr>
          <a:xfrm rot="10800000">
            <a:off x="-7675" y="480270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441" name="Google Shape;441;p53"/>
          <p:cNvCxnSpPr/>
          <p:nvPr/>
        </p:nvCxnSpPr>
        <p:spPr>
          <a:xfrm>
            <a:off x="343800" y="338025"/>
            <a:ext cx="0" cy="4805400"/>
          </a:xfrm>
          <a:prstGeom prst="straightConnector1">
            <a:avLst/>
          </a:prstGeom>
          <a:noFill/>
          <a:ln cap="flat" cmpd="sng" w="9525">
            <a:solidFill>
              <a:schemeClr val="dk1"/>
            </a:solidFill>
            <a:prstDash val="solid"/>
            <a:round/>
            <a:headEnd len="med" w="med" type="none"/>
            <a:tailEnd len="med" w="med" type="none"/>
          </a:ln>
        </p:spPr>
      </p:cxnSp>
      <p:sp>
        <p:nvSpPr>
          <p:cNvPr id="442" name="Google Shape;442;p53"/>
          <p:cNvSpPr/>
          <p:nvPr/>
        </p:nvSpPr>
        <p:spPr>
          <a:xfrm>
            <a:off x="4572000" y="4802700"/>
            <a:ext cx="45720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43" name="Shape 443"/>
        <p:cNvGrpSpPr/>
        <p:nvPr/>
      </p:nvGrpSpPr>
      <p:grpSpPr>
        <a:xfrm>
          <a:off x="0" y="0"/>
          <a:ext cx="0" cy="0"/>
          <a:chOff x="0" y="0"/>
          <a:chExt cx="0" cy="0"/>
        </a:xfrm>
      </p:grpSpPr>
      <p:sp>
        <p:nvSpPr>
          <p:cNvPr id="444" name="Google Shape;444;p5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445" name="Google Shape;445;p54"/>
          <p:cNvCxnSpPr/>
          <p:nvPr/>
        </p:nvCxnSpPr>
        <p:spPr>
          <a:xfrm>
            <a:off x="8800225" y="340750"/>
            <a:ext cx="0" cy="4797600"/>
          </a:xfrm>
          <a:prstGeom prst="straightConnector1">
            <a:avLst/>
          </a:prstGeom>
          <a:noFill/>
          <a:ln cap="flat" cmpd="sng" w="9525">
            <a:solidFill>
              <a:schemeClr val="dk1"/>
            </a:solidFill>
            <a:prstDash val="solid"/>
            <a:round/>
            <a:headEnd len="med" w="med" type="none"/>
            <a:tailEnd len="med" w="med" type="none"/>
          </a:ln>
        </p:spPr>
      </p:cxnSp>
      <p:cxnSp>
        <p:nvCxnSpPr>
          <p:cNvPr id="446" name="Google Shape;446;p54"/>
          <p:cNvCxnSpPr/>
          <p:nvPr/>
        </p:nvCxnSpPr>
        <p:spPr>
          <a:xfrm>
            <a:off x="0" y="340800"/>
            <a:ext cx="9192600" cy="0"/>
          </a:xfrm>
          <a:prstGeom prst="straightConnector1">
            <a:avLst/>
          </a:prstGeom>
          <a:noFill/>
          <a:ln cap="flat" cmpd="sng" w="9525">
            <a:solidFill>
              <a:schemeClr val="dk1"/>
            </a:solidFill>
            <a:prstDash val="solid"/>
            <a:round/>
            <a:headEnd len="med" w="med" type="none"/>
            <a:tailEnd len="med" w="med" type="none"/>
          </a:ln>
        </p:spPr>
      </p:cxnSp>
      <p:cxnSp>
        <p:nvCxnSpPr>
          <p:cNvPr id="447" name="Google Shape;447;p54"/>
          <p:cNvCxnSpPr/>
          <p:nvPr/>
        </p:nvCxnSpPr>
        <p:spPr>
          <a:xfrm rot="10800000">
            <a:off x="-3108" y="4802700"/>
            <a:ext cx="8799900" cy="0"/>
          </a:xfrm>
          <a:prstGeom prst="straightConnector1">
            <a:avLst/>
          </a:prstGeom>
          <a:noFill/>
          <a:ln cap="flat" cmpd="sng" w="9525">
            <a:solidFill>
              <a:schemeClr val="dk1"/>
            </a:solidFill>
            <a:prstDash val="solid"/>
            <a:round/>
            <a:headEnd len="med" w="med" type="none"/>
            <a:tailEnd len="med" w="med" type="none"/>
          </a:ln>
        </p:spPr>
      </p:cxnSp>
      <p:sp>
        <p:nvSpPr>
          <p:cNvPr id="448" name="Google Shape;448;p54"/>
          <p:cNvSpPr/>
          <p:nvPr/>
        </p:nvSpPr>
        <p:spPr>
          <a:xfrm>
            <a:off x="0" y="-3000"/>
            <a:ext cx="4572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54"/>
          <p:cNvSpPr/>
          <p:nvPr/>
        </p:nvSpPr>
        <p:spPr>
          <a:xfrm rot="5400000">
            <a:off x="8322325" y="4316550"/>
            <a:ext cx="12996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50" name="Shape 450"/>
        <p:cNvGrpSpPr/>
        <p:nvPr/>
      </p:nvGrpSpPr>
      <p:grpSpPr>
        <a:xfrm>
          <a:off x="0" y="0"/>
          <a:ext cx="0" cy="0"/>
          <a:chOff x="0" y="0"/>
          <a:chExt cx="0" cy="0"/>
        </a:xfrm>
      </p:grpSpPr>
      <p:sp>
        <p:nvSpPr>
          <p:cNvPr id="451" name="Google Shape;451;p55"/>
          <p:cNvSpPr txBox="1"/>
          <p:nvPr>
            <p:ph idx="1" type="subTitle"/>
          </p:nvPr>
        </p:nvSpPr>
        <p:spPr>
          <a:xfrm>
            <a:off x="720000" y="1760675"/>
            <a:ext cx="5361900" cy="244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Char char="●"/>
              <a:defRPr sz="1800"/>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600"/>
              <a:buFont typeface="Nunito Light"/>
              <a:buChar char="○"/>
              <a:defRPr/>
            </a:lvl5pPr>
            <a:lvl6pPr lvl="5" rtl="0" algn="ctr">
              <a:lnSpc>
                <a:spcPct val="100000"/>
              </a:lnSpc>
              <a:spcBef>
                <a:spcPts val="0"/>
              </a:spcBef>
              <a:spcAft>
                <a:spcPts val="0"/>
              </a:spcAft>
              <a:buClr>
                <a:srgbClr val="999999"/>
              </a:buClr>
              <a:buSzPts val="16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600"/>
              <a:buFont typeface="Nunito Light"/>
              <a:buChar char="■"/>
              <a:defRPr/>
            </a:lvl9pPr>
          </a:lstStyle>
          <a:p/>
        </p:txBody>
      </p:sp>
      <p:sp>
        <p:nvSpPr>
          <p:cNvPr id="452" name="Google Shape;452;p5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453" name="Google Shape;453;p55"/>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454" name="Google Shape;454;p55"/>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455" name="Google Shape;455;p55"/>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56" name="Google Shape;456;p55"/>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457" name="Google Shape;457;p55"/>
          <p:cNvSpPr/>
          <p:nvPr/>
        </p:nvSpPr>
        <p:spPr>
          <a:xfrm>
            <a:off x="342200" y="4802700"/>
            <a:ext cx="21984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55"/>
          <p:cNvSpPr/>
          <p:nvPr>
            <p:ph idx="2" type="pic"/>
          </p:nvPr>
        </p:nvSpPr>
        <p:spPr>
          <a:xfrm flipH="1">
            <a:off x="6374150" y="1245500"/>
            <a:ext cx="2786700" cy="3897900"/>
          </a:xfrm>
          <a:prstGeom prst="rect">
            <a:avLst/>
          </a:prstGeom>
          <a:noFill/>
          <a:ln cap="flat" cmpd="sng" w="9525">
            <a:solidFill>
              <a:schemeClr val="dk1"/>
            </a:solidFill>
            <a:prstDash val="solid"/>
            <a:round/>
            <a:headEnd len="sm" w="sm" type="none"/>
            <a:tailEnd len="sm" w="sm" type="none"/>
          </a:ln>
        </p:spPr>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59" name="Shape 459"/>
        <p:cNvGrpSpPr/>
        <p:nvPr/>
      </p:nvGrpSpPr>
      <p:grpSpPr>
        <a:xfrm>
          <a:off x="0" y="0"/>
          <a:ext cx="0" cy="0"/>
          <a:chOff x="0" y="0"/>
          <a:chExt cx="0" cy="0"/>
        </a:xfrm>
      </p:grpSpPr>
      <p:sp>
        <p:nvSpPr>
          <p:cNvPr id="460" name="Google Shape;460;p56"/>
          <p:cNvSpPr txBox="1"/>
          <p:nvPr>
            <p:ph type="title"/>
          </p:nvPr>
        </p:nvSpPr>
        <p:spPr>
          <a:xfrm>
            <a:off x="1362750" y="1307100"/>
            <a:ext cx="6418500" cy="25293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9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461" name="Google Shape;461;p56"/>
          <p:cNvSpPr txBox="1"/>
          <p:nvPr>
            <p:ph idx="1" type="subTitle"/>
          </p:nvPr>
        </p:nvSpPr>
        <p:spPr>
          <a:xfrm flipH="1">
            <a:off x="3333000" y="0"/>
            <a:ext cx="29892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462" name="Google Shape;462;p56"/>
          <p:cNvSpPr txBox="1"/>
          <p:nvPr>
            <p:ph idx="2" type="subTitle"/>
          </p:nvPr>
        </p:nvSpPr>
        <p:spPr>
          <a:xfrm>
            <a:off x="343800" y="0"/>
            <a:ext cx="29892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463" name="Google Shape;463;p56"/>
          <p:cNvSpPr txBox="1"/>
          <p:nvPr>
            <p:ph idx="3" type="subTitle"/>
          </p:nvPr>
        </p:nvSpPr>
        <p:spPr>
          <a:xfrm rot="-5400000">
            <a:off x="7763275" y="1036950"/>
            <a:ext cx="2415300" cy="3414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464" name="Google Shape;464;p56"/>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465" name="Google Shape;465;p56"/>
          <p:cNvCxnSpPr/>
          <p:nvPr/>
        </p:nvCxnSpPr>
        <p:spPr>
          <a:xfrm rot="10800000">
            <a:off x="2892" y="4802700"/>
            <a:ext cx="8793900" cy="0"/>
          </a:xfrm>
          <a:prstGeom prst="straightConnector1">
            <a:avLst/>
          </a:prstGeom>
          <a:noFill/>
          <a:ln cap="flat" cmpd="sng" w="9525">
            <a:solidFill>
              <a:schemeClr val="dk1"/>
            </a:solidFill>
            <a:prstDash val="solid"/>
            <a:round/>
            <a:headEnd len="med" w="med" type="none"/>
            <a:tailEnd len="med" w="med" type="none"/>
          </a:ln>
        </p:spPr>
      </p:cxnSp>
      <p:cxnSp>
        <p:nvCxnSpPr>
          <p:cNvPr id="466" name="Google Shape;466;p56"/>
          <p:cNvCxnSpPr/>
          <p:nvPr/>
        </p:nvCxnSpPr>
        <p:spPr>
          <a:xfrm>
            <a:off x="348000" y="340800"/>
            <a:ext cx="8453100" cy="0"/>
          </a:xfrm>
          <a:prstGeom prst="straightConnector1">
            <a:avLst/>
          </a:prstGeom>
          <a:noFill/>
          <a:ln cap="flat" cmpd="sng" w="9525">
            <a:solidFill>
              <a:schemeClr val="dk1"/>
            </a:solidFill>
            <a:prstDash val="solid"/>
            <a:round/>
            <a:headEnd len="med" w="med" type="none"/>
            <a:tailEnd len="med" w="med" type="none"/>
          </a:ln>
        </p:spPr>
      </p:cxnSp>
      <p:sp>
        <p:nvSpPr>
          <p:cNvPr id="467" name="Google Shape;467;p56"/>
          <p:cNvSpPr/>
          <p:nvPr/>
        </p:nvSpPr>
        <p:spPr>
          <a:xfrm>
            <a:off x="6668925" y="4802700"/>
            <a:ext cx="2131200" cy="340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56"/>
          <p:cNvSpPr/>
          <p:nvPr/>
        </p:nvSpPr>
        <p:spPr>
          <a:xfrm rot="-5400000">
            <a:off x="-2406725" y="2395375"/>
            <a:ext cx="51516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69" name="Shape 469"/>
        <p:cNvGrpSpPr/>
        <p:nvPr/>
      </p:nvGrpSpPr>
      <p:grpSpPr>
        <a:xfrm>
          <a:off x="0" y="0"/>
          <a:ext cx="0" cy="0"/>
          <a:chOff x="0" y="0"/>
          <a:chExt cx="0" cy="0"/>
        </a:xfrm>
      </p:grpSpPr>
      <p:cxnSp>
        <p:nvCxnSpPr>
          <p:cNvPr id="470" name="Google Shape;470;p57"/>
          <p:cNvCxnSpPr/>
          <p:nvPr/>
        </p:nvCxnSpPr>
        <p:spPr>
          <a:xfrm rot="10800000">
            <a:off x="2775" y="4802700"/>
            <a:ext cx="9141900" cy="0"/>
          </a:xfrm>
          <a:prstGeom prst="straightConnector1">
            <a:avLst/>
          </a:prstGeom>
          <a:noFill/>
          <a:ln cap="flat" cmpd="sng" w="9525">
            <a:solidFill>
              <a:schemeClr val="dk1"/>
            </a:solidFill>
            <a:prstDash val="solid"/>
            <a:round/>
            <a:headEnd len="med" w="med" type="none"/>
            <a:tailEnd len="med" w="med" type="none"/>
          </a:ln>
        </p:spPr>
      </p:cxnSp>
      <p:sp>
        <p:nvSpPr>
          <p:cNvPr id="471" name="Google Shape;471;p57"/>
          <p:cNvSpPr txBox="1"/>
          <p:nvPr>
            <p:ph type="title"/>
          </p:nvPr>
        </p:nvSpPr>
        <p:spPr>
          <a:xfrm>
            <a:off x="1921200" y="1159975"/>
            <a:ext cx="5301600" cy="1743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sz="10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472" name="Google Shape;472;p57"/>
          <p:cNvSpPr txBox="1"/>
          <p:nvPr>
            <p:ph idx="1" type="subTitle"/>
          </p:nvPr>
        </p:nvSpPr>
        <p:spPr>
          <a:xfrm>
            <a:off x="1921175" y="2873100"/>
            <a:ext cx="5301600" cy="6711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473" name="Google Shape;473;p57"/>
          <p:cNvSpPr txBox="1"/>
          <p:nvPr>
            <p:ph idx="2" type="subTitle"/>
          </p:nvPr>
        </p:nvSpPr>
        <p:spPr>
          <a:xfrm rot="-5400000">
            <a:off x="-2230950" y="2228450"/>
            <a:ext cx="4803300" cy="3462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474" name="Google Shape;474;p57"/>
          <p:cNvSpPr txBox="1"/>
          <p:nvPr>
            <p:ph idx="3" type="subTitle"/>
          </p:nvPr>
        </p:nvSpPr>
        <p:spPr>
          <a:xfrm>
            <a:off x="5346300" y="0"/>
            <a:ext cx="34539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475" name="Google Shape;475;p57"/>
          <p:cNvSpPr txBox="1"/>
          <p:nvPr>
            <p:ph idx="4" type="subTitle"/>
          </p:nvPr>
        </p:nvSpPr>
        <p:spPr>
          <a:xfrm>
            <a:off x="1890675" y="0"/>
            <a:ext cx="34557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476" name="Google Shape;476;p57"/>
          <p:cNvCxnSpPr/>
          <p:nvPr/>
        </p:nvCxnSpPr>
        <p:spPr>
          <a:xfrm>
            <a:off x="338025" y="340800"/>
            <a:ext cx="8463900" cy="0"/>
          </a:xfrm>
          <a:prstGeom prst="straightConnector1">
            <a:avLst/>
          </a:prstGeom>
          <a:noFill/>
          <a:ln cap="flat" cmpd="sng" w="9525">
            <a:solidFill>
              <a:schemeClr val="dk1"/>
            </a:solidFill>
            <a:prstDash val="solid"/>
            <a:round/>
            <a:headEnd len="med" w="med" type="none"/>
            <a:tailEnd len="med" w="med" type="none"/>
          </a:ln>
        </p:spPr>
      </p:cxnSp>
      <p:sp>
        <p:nvSpPr>
          <p:cNvPr id="477" name="Google Shape;477;p57"/>
          <p:cNvSpPr/>
          <p:nvPr/>
        </p:nvSpPr>
        <p:spPr>
          <a:xfrm>
            <a:off x="8800225" y="340800"/>
            <a:ext cx="343800" cy="48150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57"/>
          <p:cNvSpPr/>
          <p:nvPr/>
        </p:nvSpPr>
        <p:spPr>
          <a:xfrm>
            <a:off x="0" y="4802700"/>
            <a:ext cx="45720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9" name="Shape 479"/>
        <p:cNvGrpSpPr/>
        <p:nvPr/>
      </p:nvGrpSpPr>
      <p:grpSpPr>
        <a:xfrm>
          <a:off x="0" y="0"/>
          <a:ext cx="0" cy="0"/>
          <a:chOff x="0" y="0"/>
          <a:chExt cx="0" cy="0"/>
        </a:xfrm>
      </p:grpSpPr>
      <p:sp>
        <p:nvSpPr>
          <p:cNvPr id="480" name="Google Shape;480;p58"/>
          <p:cNvSpPr txBox="1"/>
          <p:nvPr>
            <p:ph type="title"/>
          </p:nvPr>
        </p:nvSpPr>
        <p:spPr>
          <a:xfrm>
            <a:off x="713225" y="539500"/>
            <a:ext cx="3165600" cy="2359500"/>
          </a:xfrm>
          <a:prstGeom prst="rect">
            <a:avLst/>
          </a:prstGeom>
          <a:solidFill>
            <a:schemeClr val="lt1"/>
          </a:solidFill>
        </p:spPr>
        <p:txBody>
          <a:bodyPr anchorCtr="0" anchor="t" bIns="91425" lIns="91425" spcFirstLastPara="1" rIns="91425" wrap="square" tIns="91425">
            <a:noAutofit/>
          </a:bodyPr>
          <a:lstStyle>
            <a:lvl1pPr lvl="0" rtl="0">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1" name="Shape 481"/>
        <p:cNvGrpSpPr/>
        <p:nvPr/>
      </p:nvGrpSpPr>
      <p:grpSpPr>
        <a:xfrm>
          <a:off x="0" y="0"/>
          <a:ext cx="0" cy="0"/>
          <a:chOff x="0" y="0"/>
          <a:chExt cx="0" cy="0"/>
        </a:xfrm>
      </p:grpSpPr>
      <p:sp>
        <p:nvSpPr>
          <p:cNvPr id="482" name="Google Shape;482;p59"/>
          <p:cNvSpPr txBox="1"/>
          <p:nvPr>
            <p:ph hasCustomPrompt="1" type="title"/>
          </p:nvPr>
        </p:nvSpPr>
        <p:spPr>
          <a:xfrm>
            <a:off x="713225" y="1260450"/>
            <a:ext cx="5938500" cy="1596600"/>
          </a:xfrm>
          <a:prstGeom prst="rect">
            <a:avLst/>
          </a:prstGeom>
        </p:spPr>
        <p:txBody>
          <a:bodyPr anchorCtr="0" anchor="ctr" bIns="91425" lIns="91425" spcFirstLastPara="1" rIns="91425" wrap="square" tIns="91425">
            <a:noAutofit/>
          </a:bodyPr>
          <a:lstStyle>
            <a:lvl1pPr lvl="0" rtl="0">
              <a:spcBef>
                <a:spcPts val="0"/>
              </a:spcBef>
              <a:spcAft>
                <a:spcPts val="0"/>
              </a:spcAft>
              <a:buSzPts val="9600"/>
              <a:buNone/>
              <a:defRPr sz="90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483" name="Google Shape;483;p59"/>
          <p:cNvSpPr txBox="1"/>
          <p:nvPr>
            <p:ph idx="1" type="subTitle"/>
          </p:nvPr>
        </p:nvSpPr>
        <p:spPr>
          <a:xfrm>
            <a:off x="345875" y="3090400"/>
            <a:ext cx="6361500" cy="3855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484" name="Google Shape;484;p59"/>
          <p:cNvSpPr/>
          <p:nvPr>
            <p:ph idx="2" type="pic"/>
          </p:nvPr>
        </p:nvSpPr>
        <p:spPr>
          <a:xfrm>
            <a:off x="6702625" y="346525"/>
            <a:ext cx="2508000" cy="4452300"/>
          </a:xfrm>
          <a:prstGeom prst="rect">
            <a:avLst/>
          </a:prstGeom>
          <a:noFill/>
          <a:ln cap="flat" cmpd="sng" w="9525">
            <a:solidFill>
              <a:schemeClr val="dk1"/>
            </a:solidFill>
            <a:prstDash val="solid"/>
            <a:round/>
            <a:headEnd len="sm" w="sm" type="none"/>
            <a:tailEnd len="sm" w="sm" type="none"/>
          </a:ln>
        </p:spPr>
      </p:sp>
      <p:sp>
        <p:nvSpPr>
          <p:cNvPr id="485" name="Google Shape;485;p59"/>
          <p:cNvSpPr txBox="1"/>
          <p:nvPr>
            <p:ph idx="3" type="subTitle"/>
          </p:nvPr>
        </p:nvSpPr>
        <p:spPr>
          <a:xfrm>
            <a:off x="3517725" y="4802700"/>
            <a:ext cx="31854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486" name="Google Shape;486;p59"/>
          <p:cNvSpPr txBox="1"/>
          <p:nvPr>
            <p:ph idx="4" type="subTitle"/>
          </p:nvPr>
        </p:nvSpPr>
        <p:spPr>
          <a:xfrm>
            <a:off x="343800" y="4802700"/>
            <a:ext cx="31740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487" name="Google Shape;487;p59"/>
          <p:cNvCxnSpPr/>
          <p:nvPr/>
        </p:nvCxnSpPr>
        <p:spPr>
          <a:xfrm>
            <a:off x="345875" y="340800"/>
            <a:ext cx="8813100" cy="0"/>
          </a:xfrm>
          <a:prstGeom prst="straightConnector1">
            <a:avLst/>
          </a:prstGeom>
          <a:noFill/>
          <a:ln cap="flat" cmpd="sng" w="9525">
            <a:solidFill>
              <a:schemeClr val="dk1"/>
            </a:solidFill>
            <a:prstDash val="solid"/>
            <a:round/>
            <a:headEnd len="med" w="med" type="none"/>
            <a:tailEnd len="med" w="med" type="none"/>
          </a:ln>
        </p:spPr>
      </p:cxnSp>
      <p:sp>
        <p:nvSpPr>
          <p:cNvPr id="488" name="Google Shape;488;p59"/>
          <p:cNvSpPr/>
          <p:nvPr/>
        </p:nvSpPr>
        <p:spPr>
          <a:xfrm>
            <a:off x="6702295" y="-3000"/>
            <a:ext cx="2457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59"/>
          <p:cNvSpPr/>
          <p:nvPr/>
        </p:nvSpPr>
        <p:spPr>
          <a:xfrm rot="-5400000">
            <a:off x="-2403450" y="2391950"/>
            <a:ext cx="5145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0" name="Shape 490"/>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491" name="Shape 491"/>
        <p:cNvGrpSpPr/>
        <p:nvPr/>
      </p:nvGrpSpPr>
      <p:grpSpPr>
        <a:xfrm>
          <a:off x="0" y="0"/>
          <a:ext cx="0" cy="0"/>
          <a:chOff x="0" y="0"/>
          <a:chExt cx="0" cy="0"/>
        </a:xfrm>
      </p:grpSpPr>
      <p:sp>
        <p:nvSpPr>
          <p:cNvPr id="492" name="Google Shape;492;p61"/>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493" name="Google Shape;493;p61"/>
          <p:cNvSpPr txBox="1"/>
          <p:nvPr>
            <p:ph idx="1" type="subTitle"/>
          </p:nvPr>
        </p:nvSpPr>
        <p:spPr>
          <a:xfrm>
            <a:off x="1634725" y="1770162"/>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494" name="Google Shape;494;p61"/>
          <p:cNvSpPr txBox="1"/>
          <p:nvPr>
            <p:ph hasCustomPrompt="1" idx="2" type="title"/>
          </p:nvPr>
        </p:nvSpPr>
        <p:spPr>
          <a:xfrm>
            <a:off x="777209" y="1711138"/>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95" name="Google Shape;495;p61"/>
          <p:cNvSpPr txBox="1"/>
          <p:nvPr>
            <p:ph idx="3" type="subTitle"/>
          </p:nvPr>
        </p:nvSpPr>
        <p:spPr>
          <a:xfrm>
            <a:off x="1634725" y="1523191"/>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496" name="Google Shape;496;p61"/>
          <p:cNvSpPr txBox="1"/>
          <p:nvPr>
            <p:ph idx="4" type="subTitle"/>
          </p:nvPr>
        </p:nvSpPr>
        <p:spPr>
          <a:xfrm>
            <a:off x="1634725" y="2900731"/>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497" name="Google Shape;497;p61"/>
          <p:cNvSpPr txBox="1"/>
          <p:nvPr>
            <p:ph hasCustomPrompt="1" idx="5" type="title"/>
          </p:nvPr>
        </p:nvSpPr>
        <p:spPr>
          <a:xfrm>
            <a:off x="777209" y="2839350"/>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98" name="Google Shape;498;p61"/>
          <p:cNvSpPr txBox="1"/>
          <p:nvPr>
            <p:ph idx="6" type="subTitle"/>
          </p:nvPr>
        </p:nvSpPr>
        <p:spPr>
          <a:xfrm>
            <a:off x="1634725" y="2651403"/>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499" name="Google Shape;499;p61"/>
          <p:cNvSpPr txBox="1"/>
          <p:nvPr>
            <p:ph idx="7" type="subTitle"/>
          </p:nvPr>
        </p:nvSpPr>
        <p:spPr>
          <a:xfrm>
            <a:off x="1634725" y="4031300"/>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500" name="Google Shape;500;p61"/>
          <p:cNvSpPr txBox="1"/>
          <p:nvPr>
            <p:ph hasCustomPrompt="1" idx="8" type="title"/>
          </p:nvPr>
        </p:nvSpPr>
        <p:spPr>
          <a:xfrm>
            <a:off x="777209" y="3972275"/>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501" name="Google Shape;501;p61"/>
          <p:cNvSpPr txBox="1"/>
          <p:nvPr>
            <p:ph idx="9" type="subTitle"/>
          </p:nvPr>
        </p:nvSpPr>
        <p:spPr>
          <a:xfrm>
            <a:off x="1634725" y="3784328"/>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02" name="Google Shape;502;p61"/>
          <p:cNvSpPr/>
          <p:nvPr>
            <p:ph idx="13" type="pic"/>
          </p:nvPr>
        </p:nvSpPr>
        <p:spPr>
          <a:xfrm>
            <a:off x="4761550" y="1250348"/>
            <a:ext cx="4382400" cy="3894600"/>
          </a:xfrm>
          <a:prstGeom prst="rect">
            <a:avLst/>
          </a:prstGeom>
          <a:noFill/>
          <a:ln cap="flat" cmpd="sng" w="9525">
            <a:solidFill>
              <a:schemeClr val="dk1"/>
            </a:solidFill>
            <a:prstDash val="solid"/>
            <a:round/>
            <a:headEnd len="sm" w="sm" type="none"/>
            <a:tailEnd len="sm" w="sm" type="none"/>
          </a:ln>
        </p:spPr>
      </p:sp>
      <p:sp>
        <p:nvSpPr>
          <p:cNvPr id="503" name="Google Shape;503;p61"/>
          <p:cNvSpPr/>
          <p:nvPr/>
        </p:nvSpPr>
        <p:spPr>
          <a:xfrm>
            <a:off x="343800" y="-3000"/>
            <a:ext cx="2478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4" name="Google Shape;504;p61"/>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505" name="Google Shape;505;p61"/>
          <p:cNvCxnSpPr/>
          <p:nvPr/>
        </p:nvCxnSpPr>
        <p:spPr>
          <a:xfrm>
            <a:off x="353900" y="340800"/>
            <a:ext cx="88386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506" name="Shape 506"/>
        <p:cNvGrpSpPr/>
        <p:nvPr/>
      </p:nvGrpSpPr>
      <p:grpSpPr>
        <a:xfrm>
          <a:off x="0" y="0"/>
          <a:ext cx="0" cy="0"/>
          <a:chOff x="0" y="0"/>
          <a:chExt cx="0" cy="0"/>
        </a:xfrm>
      </p:grpSpPr>
      <p:sp>
        <p:nvSpPr>
          <p:cNvPr id="507" name="Google Shape;507;p62"/>
          <p:cNvSpPr txBox="1"/>
          <p:nvPr>
            <p:ph type="title"/>
          </p:nvPr>
        </p:nvSpPr>
        <p:spPr>
          <a:xfrm>
            <a:off x="1342050" y="1852800"/>
            <a:ext cx="6459900" cy="400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2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508" name="Google Shape;508;p62"/>
          <p:cNvSpPr txBox="1"/>
          <p:nvPr>
            <p:ph idx="1" type="subTitle"/>
          </p:nvPr>
        </p:nvSpPr>
        <p:spPr>
          <a:xfrm>
            <a:off x="1342050" y="539500"/>
            <a:ext cx="6459900" cy="1359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3000"/>
              <a:buNone/>
              <a:defRPr sz="28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
        <p:nvSpPr>
          <p:cNvPr id="509" name="Google Shape;509;p62"/>
          <p:cNvSpPr/>
          <p:nvPr>
            <p:ph idx="2" type="pic"/>
          </p:nvPr>
        </p:nvSpPr>
        <p:spPr>
          <a:xfrm>
            <a:off x="348788" y="2836025"/>
            <a:ext cx="8446500" cy="2307300"/>
          </a:xfrm>
          <a:prstGeom prst="rect">
            <a:avLst/>
          </a:prstGeom>
          <a:noFill/>
          <a:ln cap="flat" cmpd="sng" w="9525">
            <a:solidFill>
              <a:schemeClr val="dk1"/>
            </a:solidFill>
            <a:prstDash val="solid"/>
            <a:round/>
            <a:headEnd len="sm" w="sm" type="none"/>
            <a:tailEnd len="sm" w="sm" type="none"/>
          </a:ln>
        </p:spPr>
      </p:sp>
      <p:cxnSp>
        <p:nvCxnSpPr>
          <p:cNvPr id="510" name="Google Shape;510;p62"/>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511" name="Google Shape;511;p62"/>
          <p:cNvSpPr/>
          <p:nvPr/>
        </p:nvSpPr>
        <p:spPr>
          <a:xfrm rot="-5400000">
            <a:off x="7557000" y="1237450"/>
            <a:ext cx="28359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0">
    <p:spTree>
      <p:nvGrpSpPr>
        <p:cNvPr id="512" name="Shape 512"/>
        <p:cNvGrpSpPr/>
        <p:nvPr/>
      </p:nvGrpSpPr>
      <p:grpSpPr>
        <a:xfrm>
          <a:off x="0" y="0"/>
          <a:ext cx="0" cy="0"/>
          <a:chOff x="0" y="0"/>
          <a:chExt cx="0" cy="0"/>
        </a:xfrm>
      </p:grpSpPr>
      <p:sp>
        <p:nvSpPr>
          <p:cNvPr id="513" name="Google Shape;513;p6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514" name="Google Shape;514;p63"/>
          <p:cNvCxnSpPr/>
          <p:nvPr/>
        </p:nvCxnSpPr>
        <p:spPr>
          <a:xfrm>
            <a:off x="343800" y="-24293"/>
            <a:ext cx="0" cy="4831200"/>
          </a:xfrm>
          <a:prstGeom prst="straightConnector1">
            <a:avLst/>
          </a:prstGeom>
          <a:noFill/>
          <a:ln cap="flat" cmpd="sng" w="9525">
            <a:solidFill>
              <a:schemeClr val="dk1"/>
            </a:solidFill>
            <a:prstDash val="solid"/>
            <a:round/>
            <a:headEnd len="med" w="med" type="none"/>
            <a:tailEnd len="med" w="med" type="none"/>
          </a:ln>
        </p:spPr>
      </p:cxnSp>
      <p:cxnSp>
        <p:nvCxnSpPr>
          <p:cNvPr id="515" name="Google Shape;515;p63"/>
          <p:cNvCxnSpPr/>
          <p:nvPr/>
        </p:nvCxnSpPr>
        <p:spPr>
          <a:xfrm>
            <a:off x="349500" y="340800"/>
            <a:ext cx="8445600" cy="0"/>
          </a:xfrm>
          <a:prstGeom prst="straightConnector1">
            <a:avLst/>
          </a:prstGeom>
          <a:noFill/>
          <a:ln cap="flat" cmpd="sng" w="9525">
            <a:solidFill>
              <a:schemeClr val="dk1"/>
            </a:solidFill>
            <a:prstDash val="solid"/>
            <a:round/>
            <a:headEnd len="med" w="med" type="none"/>
            <a:tailEnd len="med" w="med" type="none"/>
          </a:ln>
        </p:spPr>
      </p:cxnSp>
      <p:cxnSp>
        <p:nvCxnSpPr>
          <p:cNvPr id="516" name="Google Shape;516;p63"/>
          <p:cNvCxnSpPr/>
          <p:nvPr/>
        </p:nvCxnSpPr>
        <p:spPr>
          <a:xfrm>
            <a:off x="8794988" y="-29425"/>
            <a:ext cx="0" cy="4831800"/>
          </a:xfrm>
          <a:prstGeom prst="straightConnector1">
            <a:avLst/>
          </a:prstGeom>
          <a:noFill/>
          <a:ln cap="flat" cmpd="sng" w="9525">
            <a:solidFill>
              <a:schemeClr val="dk1"/>
            </a:solidFill>
            <a:prstDash val="solid"/>
            <a:round/>
            <a:headEnd len="med" w="med" type="none"/>
            <a:tailEnd len="med" w="med" type="none"/>
          </a:ln>
        </p:spPr>
      </p:cxnSp>
      <p:cxnSp>
        <p:nvCxnSpPr>
          <p:cNvPr id="517" name="Google Shape;517;p63"/>
          <p:cNvCxnSpPr/>
          <p:nvPr/>
        </p:nvCxnSpPr>
        <p:spPr>
          <a:xfrm rot="10800000">
            <a:off x="-1325" y="4802700"/>
            <a:ext cx="9161700" cy="0"/>
          </a:xfrm>
          <a:prstGeom prst="straightConnector1">
            <a:avLst/>
          </a:prstGeom>
          <a:noFill/>
          <a:ln cap="flat" cmpd="sng" w="9525">
            <a:solidFill>
              <a:schemeClr val="dk1"/>
            </a:solidFill>
            <a:prstDash val="solid"/>
            <a:round/>
            <a:headEnd len="med" w="med" type="none"/>
            <a:tailEnd len="med" w="med" type="none"/>
          </a:ln>
        </p:spPr>
      </p:cxnSp>
      <p:sp>
        <p:nvSpPr>
          <p:cNvPr id="518" name="Google Shape;518;p63"/>
          <p:cNvSpPr/>
          <p:nvPr/>
        </p:nvSpPr>
        <p:spPr>
          <a:xfrm>
            <a:off x="6875200" y="4802700"/>
            <a:ext cx="2268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
    <p:spTree>
      <p:nvGrpSpPr>
        <p:cNvPr id="519" name="Shape 519"/>
        <p:cNvGrpSpPr/>
        <p:nvPr/>
      </p:nvGrpSpPr>
      <p:grpSpPr>
        <a:xfrm>
          <a:off x="0" y="0"/>
          <a:ext cx="0" cy="0"/>
          <a:chOff x="0" y="0"/>
          <a:chExt cx="0" cy="0"/>
        </a:xfrm>
      </p:grpSpPr>
      <p:sp>
        <p:nvSpPr>
          <p:cNvPr id="520" name="Google Shape;520;p64"/>
          <p:cNvSpPr txBox="1"/>
          <p:nvPr>
            <p:ph type="title"/>
          </p:nvPr>
        </p:nvSpPr>
        <p:spPr>
          <a:xfrm>
            <a:off x="720000" y="539500"/>
            <a:ext cx="7704000" cy="6351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521" name="Google Shape;521;p64"/>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522" name="Google Shape;522;p64"/>
          <p:cNvCxnSpPr/>
          <p:nvPr/>
        </p:nvCxnSpPr>
        <p:spPr>
          <a:xfrm>
            <a:off x="8800225" y="353900"/>
            <a:ext cx="0" cy="4784400"/>
          </a:xfrm>
          <a:prstGeom prst="straightConnector1">
            <a:avLst/>
          </a:prstGeom>
          <a:noFill/>
          <a:ln cap="flat" cmpd="sng" w="9525">
            <a:solidFill>
              <a:schemeClr val="dk1"/>
            </a:solidFill>
            <a:prstDash val="solid"/>
            <a:round/>
            <a:headEnd len="med" w="med" type="none"/>
            <a:tailEnd len="med" w="med" type="none"/>
          </a:ln>
        </p:spPr>
      </p:cxnSp>
      <p:cxnSp>
        <p:nvCxnSpPr>
          <p:cNvPr id="523" name="Google Shape;523;p64"/>
          <p:cNvCxnSpPr/>
          <p:nvPr/>
        </p:nvCxnSpPr>
        <p:spPr>
          <a:xfrm rot="10800000">
            <a:off x="355092" y="4802700"/>
            <a:ext cx="8441700" cy="0"/>
          </a:xfrm>
          <a:prstGeom prst="straightConnector1">
            <a:avLst/>
          </a:prstGeom>
          <a:noFill/>
          <a:ln cap="flat" cmpd="sng" w="9525">
            <a:solidFill>
              <a:schemeClr val="dk1"/>
            </a:solidFill>
            <a:prstDash val="solid"/>
            <a:round/>
            <a:headEnd len="med" w="med" type="none"/>
            <a:tailEnd len="med" w="med" type="none"/>
          </a:ln>
        </p:spPr>
      </p:cxnSp>
      <p:cxnSp>
        <p:nvCxnSpPr>
          <p:cNvPr id="524" name="Google Shape;524;p64"/>
          <p:cNvCxnSpPr/>
          <p:nvPr/>
        </p:nvCxnSpPr>
        <p:spPr>
          <a:xfrm>
            <a:off x="349500" y="340800"/>
            <a:ext cx="8455200" cy="0"/>
          </a:xfrm>
          <a:prstGeom prst="straightConnector1">
            <a:avLst/>
          </a:prstGeom>
          <a:noFill/>
          <a:ln cap="flat" cmpd="sng" w="9525">
            <a:solidFill>
              <a:schemeClr val="dk1"/>
            </a:solidFill>
            <a:prstDash val="solid"/>
            <a:round/>
            <a:headEnd len="med" w="med" type="none"/>
            <a:tailEnd len="med" w="med" type="none"/>
          </a:ln>
        </p:spPr>
      </p:cxnSp>
      <p:cxnSp>
        <p:nvCxnSpPr>
          <p:cNvPr id="525" name="Google Shape;525;p64"/>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526" name="Google Shape;526;p64"/>
          <p:cNvSpPr/>
          <p:nvPr/>
        </p:nvSpPr>
        <p:spPr>
          <a:xfrm>
            <a:off x="6720500" y="-3000"/>
            <a:ext cx="20796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64"/>
          <p:cNvSpPr/>
          <p:nvPr/>
        </p:nvSpPr>
        <p:spPr>
          <a:xfrm>
            <a:off x="343800" y="48027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64"/>
          <p:cNvSpPr/>
          <p:nvPr/>
        </p:nvSpPr>
        <p:spPr>
          <a:xfrm rot="-5400000">
            <a:off x="-951750" y="3507150"/>
            <a:ext cx="22416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1">
    <p:spTree>
      <p:nvGrpSpPr>
        <p:cNvPr id="529" name="Shape 529"/>
        <p:cNvGrpSpPr/>
        <p:nvPr/>
      </p:nvGrpSpPr>
      <p:grpSpPr>
        <a:xfrm>
          <a:off x="0" y="0"/>
          <a:ext cx="0" cy="0"/>
          <a:chOff x="0" y="0"/>
          <a:chExt cx="0" cy="0"/>
        </a:xfrm>
      </p:grpSpPr>
      <p:sp>
        <p:nvSpPr>
          <p:cNvPr id="530" name="Google Shape;530;p65"/>
          <p:cNvSpPr txBox="1"/>
          <p:nvPr>
            <p:ph type="title"/>
          </p:nvPr>
        </p:nvSpPr>
        <p:spPr>
          <a:xfrm flipH="1">
            <a:off x="4769525" y="2544950"/>
            <a:ext cx="3090000" cy="714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531" name="Google Shape;531;p65"/>
          <p:cNvSpPr txBox="1"/>
          <p:nvPr>
            <p:ph hasCustomPrompt="1" idx="2" type="title"/>
          </p:nvPr>
        </p:nvSpPr>
        <p:spPr>
          <a:xfrm flipH="1">
            <a:off x="5562725" y="1275788"/>
            <a:ext cx="1503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532" name="Google Shape;532;p65"/>
          <p:cNvSpPr/>
          <p:nvPr>
            <p:ph idx="3" type="pic"/>
          </p:nvPr>
        </p:nvSpPr>
        <p:spPr>
          <a:xfrm>
            <a:off x="343800" y="340800"/>
            <a:ext cx="3500700" cy="4802100"/>
          </a:xfrm>
          <a:prstGeom prst="rect">
            <a:avLst/>
          </a:prstGeom>
          <a:noFill/>
          <a:ln cap="flat" cmpd="sng" w="9525">
            <a:solidFill>
              <a:schemeClr val="dk1"/>
            </a:solidFill>
            <a:prstDash val="solid"/>
            <a:round/>
            <a:headEnd len="sm" w="sm" type="none"/>
            <a:tailEnd len="sm" w="sm" type="none"/>
          </a:ln>
        </p:spPr>
      </p:sp>
      <p:sp>
        <p:nvSpPr>
          <p:cNvPr id="533" name="Google Shape;533;p65"/>
          <p:cNvSpPr txBox="1"/>
          <p:nvPr>
            <p:ph idx="1" type="subTitle"/>
          </p:nvPr>
        </p:nvSpPr>
        <p:spPr>
          <a:xfrm flipH="1">
            <a:off x="3844500" y="-3000"/>
            <a:ext cx="24864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534" name="Google Shape;534;p65"/>
          <p:cNvSpPr txBox="1"/>
          <p:nvPr>
            <p:ph idx="4" type="subTitle"/>
          </p:nvPr>
        </p:nvSpPr>
        <p:spPr>
          <a:xfrm flipH="1" rot="5400000">
            <a:off x="-2237900" y="2562900"/>
            <a:ext cx="4803600" cy="360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535" name="Google Shape;535;p65"/>
          <p:cNvSpPr txBox="1"/>
          <p:nvPr>
            <p:ph idx="5" type="subTitle"/>
          </p:nvPr>
        </p:nvSpPr>
        <p:spPr>
          <a:xfrm flipH="1">
            <a:off x="3844525" y="3784925"/>
            <a:ext cx="49557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536" name="Google Shape;536;p65"/>
          <p:cNvSpPr txBox="1"/>
          <p:nvPr>
            <p:ph idx="6" type="subTitle"/>
          </p:nvPr>
        </p:nvSpPr>
        <p:spPr>
          <a:xfrm flipH="1">
            <a:off x="6310525" y="4802700"/>
            <a:ext cx="24897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537" name="Google Shape;537;p65"/>
          <p:cNvCxnSpPr/>
          <p:nvPr/>
        </p:nvCxnSpPr>
        <p:spPr>
          <a:xfrm>
            <a:off x="348000" y="340800"/>
            <a:ext cx="8458500" cy="0"/>
          </a:xfrm>
          <a:prstGeom prst="straightConnector1">
            <a:avLst/>
          </a:prstGeom>
          <a:noFill/>
          <a:ln cap="flat" cmpd="sng" w="9525">
            <a:solidFill>
              <a:schemeClr val="dk1"/>
            </a:solidFill>
            <a:prstDash val="solid"/>
            <a:round/>
            <a:headEnd len="med" w="med" type="none"/>
            <a:tailEnd len="med" w="med" type="none"/>
          </a:ln>
        </p:spPr>
      </p:cxnSp>
      <p:cxnSp>
        <p:nvCxnSpPr>
          <p:cNvPr id="538" name="Google Shape;538;p65"/>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539" name="Google Shape;539;p65"/>
          <p:cNvSpPr/>
          <p:nvPr/>
        </p:nvSpPr>
        <p:spPr>
          <a:xfrm>
            <a:off x="8800213" y="-12125"/>
            <a:ext cx="343800" cy="5167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1_1">
    <p:spTree>
      <p:nvGrpSpPr>
        <p:cNvPr id="540" name="Shape 540"/>
        <p:cNvGrpSpPr/>
        <p:nvPr/>
      </p:nvGrpSpPr>
      <p:grpSpPr>
        <a:xfrm>
          <a:off x="0" y="0"/>
          <a:ext cx="0" cy="0"/>
          <a:chOff x="0" y="0"/>
          <a:chExt cx="0" cy="0"/>
        </a:xfrm>
      </p:grpSpPr>
      <p:sp>
        <p:nvSpPr>
          <p:cNvPr id="541" name="Google Shape;541;p66"/>
          <p:cNvSpPr txBox="1"/>
          <p:nvPr>
            <p:ph type="title"/>
          </p:nvPr>
        </p:nvSpPr>
        <p:spPr>
          <a:xfrm>
            <a:off x="3189738" y="679195"/>
            <a:ext cx="3090000" cy="8418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542" name="Google Shape;542;p66"/>
          <p:cNvSpPr txBox="1"/>
          <p:nvPr>
            <p:ph hasCustomPrompt="1" idx="2" type="title"/>
          </p:nvPr>
        </p:nvSpPr>
        <p:spPr>
          <a:xfrm>
            <a:off x="1323688" y="1070113"/>
            <a:ext cx="14091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543" name="Google Shape;543;p66"/>
          <p:cNvSpPr txBox="1"/>
          <p:nvPr>
            <p:ph idx="1" type="subTitle"/>
          </p:nvPr>
        </p:nvSpPr>
        <p:spPr>
          <a:xfrm>
            <a:off x="3321513" y="1575075"/>
            <a:ext cx="44988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544" name="Google Shape;544;p66"/>
          <p:cNvSpPr/>
          <p:nvPr>
            <p:ph idx="3" type="pic"/>
          </p:nvPr>
        </p:nvSpPr>
        <p:spPr>
          <a:xfrm>
            <a:off x="343800" y="2641225"/>
            <a:ext cx="8822100" cy="2502300"/>
          </a:xfrm>
          <a:prstGeom prst="rect">
            <a:avLst/>
          </a:prstGeom>
          <a:noFill/>
          <a:ln cap="flat" cmpd="sng" w="9525">
            <a:solidFill>
              <a:schemeClr val="dk1"/>
            </a:solidFill>
            <a:prstDash val="solid"/>
            <a:round/>
            <a:headEnd len="sm" w="sm" type="none"/>
            <a:tailEnd len="sm" w="sm" type="none"/>
          </a:ln>
        </p:spPr>
      </p:sp>
      <p:sp>
        <p:nvSpPr>
          <p:cNvPr id="545" name="Google Shape;545;p66"/>
          <p:cNvSpPr txBox="1"/>
          <p:nvPr>
            <p:ph idx="4" type="subTitle"/>
          </p:nvPr>
        </p:nvSpPr>
        <p:spPr>
          <a:xfrm flipH="1" rot="5400000">
            <a:off x="7822075" y="1319275"/>
            <a:ext cx="23001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546" name="Google Shape;546;p66"/>
          <p:cNvSpPr txBox="1"/>
          <p:nvPr>
            <p:ph idx="5" type="subTitle"/>
          </p:nvPr>
        </p:nvSpPr>
        <p:spPr>
          <a:xfrm flipH="1">
            <a:off x="4572000" y="-3000"/>
            <a:ext cx="42282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547" name="Google Shape;547;p66"/>
          <p:cNvCxnSpPr/>
          <p:nvPr/>
        </p:nvCxnSpPr>
        <p:spPr>
          <a:xfrm>
            <a:off x="343800" y="-24293"/>
            <a:ext cx="0" cy="5182500"/>
          </a:xfrm>
          <a:prstGeom prst="straightConnector1">
            <a:avLst/>
          </a:prstGeom>
          <a:noFill/>
          <a:ln cap="flat" cmpd="sng" w="9525">
            <a:solidFill>
              <a:schemeClr val="dk1"/>
            </a:solidFill>
            <a:prstDash val="solid"/>
            <a:round/>
            <a:headEnd len="med" w="med" type="none"/>
            <a:tailEnd len="med" w="med" type="none"/>
          </a:ln>
        </p:spPr>
      </p:cxnSp>
      <p:cxnSp>
        <p:nvCxnSpPr>
          <p:cNvPr id="548" name="Google Shape;548;p66"/>
          <p:cNvCxnSpPr/>
          <p:nvPr/>
        </p:nvCxnSpPr>
        <p:spPr>
          <a:xfrm>
            <a:off x="347075" y="340800"/>
            <a:ext cx="8845500" cy="0"/>
          </a:xfrm>
          <a:prstGeom prst="straightConnector1">
            <a:avLst/>
          </a:prstGeom>
          <a:noFill/>
          <a:ln cap="flat" cmpd="sng" w="9525">
            <a:solidFill>
              <a:schemeClr val="dk1"/>
            </a:solidFill>
            <a:prstDash val="solid"/>
            <a:round/>
            <a:headEnd len="med" w="med" type="none"/>
            <a:tailEnd len="med" w="med" type="none"/>
          </a:ln>
        </p:spPr>
      </p:cxnSp>
      <p:sp>
        <p:nvSpPr>
          <p:cNvPr id="549" name="Google Shape;549;p66"/>
          <p:cNvSpPr/>
          <p:nvPr/>
        </p:nvSpPr>
        <p:spPr>
          <a:xfrm flipH="1" rot="-5400000">
            <a:off x="-492600" y="475450"/>
            <a:ext cx="13233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550" name="Shape 550"/>
        <p:cNvGrpSpPr/>
        <p:nvPr/>
      </p:nvGrpSpPr>
      <p:grpSpPr>
        <a:xfrm>
          <a:off x="0" y="0"/>
          <a:ext cx="0" cy="0"/>
          <a:chOff x="0" y="0"/>
          <a:chExt cx="0" cy="0"/>
        </a:xfrm>
      </p:grpSpPr>
      <p:sp>
        <p:nvSpPr>
          <p:cNvPr id="551" name="Google Shape;551;p67"/>
          <p:cNvSpPr txBox="1"/>
          <p:nvPr>
            <p:ph type="title"/>
          </p:nvPr>
        </p:nvSpPr>
        <p:spPr>
          <a:xfrm flipH="1">
            <a:off x="4915675" y="908475"/>
            <a:ext cx="3515100" cy="22104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52" name="Google Shape;552;p67"/>
          <p:cNvSpPr txBox="1"/>
          <p:nvPr>
            <p:ph idx="1" type="subTitle"/>
          </p:nvPr>
        </p:nvSpPr>
        <p:spPr>
          <a:xfrm flipH="1">
            <a:off x="4915675" y="3118725"/>
            <a:ext cx="3515100" cy="11163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553" name="Google Shape;553;p67"/>
          <p:cNvSpPr/>
          <p:nvPr>
            <p:ph idx="2" type="pic"/>
          </p:nvPr>
        </p:nvSpPr>
        <p:spPr>
          <a:xfrm flipH="1">
            <a:off x="348400" y="345275"/>
            <a:ext cx="3908400" cy="4798200"/>
          </a:xfrm>
          <a:prstGeom prst="rect">
            <a:avLst/>
          </a:prstGeom>
          <a:noFill/>
          <a:ln cap="flat" cmpd="sng" w="9525">
            <a:solidFill>
              <a:schemeClr val="dk1"/>
            </a:solidFill>
            <a:prstDash val="solid"/>
            <a:round/>
            <a:headEnd len="sm" w="sm" type="none"/>
            <a:tailEnd len="sm" w="sm" type="none"/>
          </a:ln>
        </p:spPr>
      </p:sp>
      <p:cxnSp>
        <p:nvCxnSpPr>
          <p:cNvPr id="554" name="Google Shape;554;p67"/>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cxnSp>
        <p:nvCxnSpPr>
          <p:cNvPr id="555" name="Google Shape;555;p67"/>
          <p:cNvCxnSpPr/>
          <p:nvPr/>
        </p:nvCxnSpPr>
        <p:spPr>
          <a:xfrm rot="10800000">
            <a:off x="352525" y="4802700"/>
            <a:ext cx="8797200" cy="0"/>
          </a:xfrm>
          <a:prstGeom prst="straightConnector1">
            <a:avLst/>
          </a:prstGeom>
          <a:noFill/>
          <a:ln cap="flat" cmpd="sng" w="9525">
            <a:solidFill>
              <a:schemeClr val="dk1"/>
            </a:solidFill>
            <a:prstDash val="solid"/>
            <a:round/>
            <a:headEnd len="med" w="med" type="none"/>
            <a:tailEnd len="med" w="med" type="none"/>
          </a:ln>
        </p:spPr>
      </p:cxnSp>
      <p:sp>
        <p:nvSpPr>
          <p:cNvPr id="556" name="Google Shape;556;p67"/>
          <p:cNvSpPr/>
          <p:nvPr/>
        </p:nvSpPr>
        <p:spPr>
          <a:xfrm>
            <a:off x="4263700" y="-3000"/>
            <a:ext cx="2451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7" name="Google Shape;557;p67"/>
          <p:cNvCxnSpPr/>
          <p:nvPr/>
        </p:nvCxnSpPr>
        <p:spPr>
          <a:xfrm>
            <a:off x="343800" y="-24293"/>
            <a:ext cx="0" cy="51945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558" name="Shape 558"/>
        <p:cNvGrpSpPr/>
        <p:nvPr/>
      </p:nvGrpSpPr>
      <p:grpSpPr>
        <a:xfrm>
          <a:off x="0" y="0"/>
          <a:ext cx="0" cy="0"/>
          <a:chOff x="0" y="0"/>
          <a:chExt cx="0" cy="0"/>
        </a:xfrm>
      </p:grpSpPr>
      <p:cxnSp>
        <p:nvCxnSpPr>
          <p:cNvPr id="559" name="Google Shape;559;p68"/>
          <p:cNvCxnSpPr/>
          <p:nvPr/>
        </p:nvCxnSpPr>
        <p:spPr>
          <a:xfrm rot="10800000">
            <a:off x="8800225" y="-2968"/>
            <a:ext cx="0" cy="5175900"/>
          </a:xfrm>
          <a:prstGeom prst="straightConnector1">
            <a:avLst/>
          </a:prstGeom>
          <a:noFill/>
          <a:ln cap="flat" cmpd="sng" w="9525">
            <a:solidFill>
              <a:schemeClr val="dk1"/>
            </a:solidFill>
            <a:prstDash val="solid"/>
            <a:round/>
            <a:headEnd len="med" w="med" type="none"/>
            <a:tailEnd len="med" w="med" type="none"/>
          </a:ln>
        </p:spPr>
      </p:cxnSp>
      <p:cxnSp>
        <p:nvCxnSpPr>
          <p:cNvPr id="560" name="Google Shape;560;p68"/>
          <p:cNvCxnSpPr/>
          <p:nvPr/>
        </p:nvCxnSpPr>
        <p:spPr>
          <a:xfrm rot="10800000">
            <a:off x="342192" y="340807"/>
            <a:ext cx="8454600" cy="0"/>
          </a:xfrm>
          <a:prstGeom prst="straightConnector1">
            <a:avLst/>
          </a:prstGeom>
          <a:noFill/>
          <a:ln cap="flat" cmpd="sng" w="9525">
            <a:solidFill>
              <a:schemeClr val="dk1"/>
            </a:solidFill>
            <a:prstDash val="solid"/>
            <a:round/>
            <a:headEnd len="med" w="med" type="none"/>
            <a:tailEnd len="med" w="med" type="none"/>
          </a:ln>
        </p:spPr>
      </p:cxnSp>
      <p:cxnSp>
        <p:nvCxnSpPr>
          <p:cNvPr id="561" name="Google Shape;561;p68"/>
          <p:cNvCxnSpPr/>
          <p:nvPr/>
        </p:nvCxnSpPr>
        <p:spPr>
          <a:xfrm rot="10800000">
            <a:off x="343800" y="0"/>
            <a:ext cx="0" cy="5167800"/>
          </a:xfrm>
          <a:prstGeom prst="straightConnector1">
            <a:avLst/>
          </a:prstGeom>
          <a:noFill/>
          <a:ln cap="flat" cmpd="sng" w="9525">
            <a:solidFill>
              <a:schemeClr val="dk1"/>
            </a:solidFill>
            <a:prstDash val="solid"/>
            <a:round/>
            <a:headEnd len="med" w="med" type="none"/>
            <a:tailEnd len="med" w="med" type="none"/>
          </a:ln>
        </p:spPr>
      </p:cxnSp>
      <p:sp>
        <p:nvSpPr>
          <p:cNvPr id="562" name="Google Shape;562;p68"/>
          <p:cNvSpPr/>
          <p:nvPr/>
        </p:nvSpPr>
        <p:spPr>
          <a:xfrm flipH="1" rot="10800000">
            <a:off x="0" y="4802707"/>
            <a:ext cx="9144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68"/>
          <p:cNvSpPr/>
          <p:nvPr/>
        </p:nvSpPr>
        <p:spPr>
          <a:xfrm>
            <a:off x="2457950" y="-30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68"/>
          <p:cNvSpPr/>
          <p:nvPr/>
        </p:nvSpPr>
        <p:spPr>
          <a:xfrm>
            <a:off x="343800" y="-30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68"/>
          <p:cNvSpPr txBox="1"/>
          <p:nvPr>
            <p:ph type="title"/>
          </p:nvPr>
        </p:nvSpPr>
        <p:spPr>
          <a:xfrm>
            <a:off x="720000" y="1503450"/>
            <a:ext cx="3233100" cy="1045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66" name="Google Shape;566;p68"/>
          <p:cNvSpPr txBox="1"/>
          <p:nvPr>
            <p:ph idx="1" type="subTitle"/>
          </p:nvPr>
        </p:nvSpPr>
        <p:spPr>
          <a:xfrm>
            <a:off x="720000" y="2485950"/>
            <a:ext cx="3233100" cy="115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567" name="Shape 567"/>
        <p:cNvGrpSpPr/>
        <p:nvPr/>
      </p:nvGrpSpPr>
      <p:grpSpPr>
        <a:xfrm>
          <a:off x="0" y="0"/>
          <a:ext cx="0" cy="0"/>
          <a:chOff x="0" y="0"/>
          <a:chExt cx="0" cy="0"/>
        </a:xfrm>
      </p:grpSpPr>
      <p:sp>
        <p:nvSpPr>
          <p:cNvPr id="568" name="Google Shape;568;p69"/>
          <p:cNvSpPr txBox="1"/>
          <p:nvPr>
            <p:ph type="title"/>
          </p:nvPr>
        </p:nvSpPr>
        <p:spPr>
          <a:xfrm>
            <a:off x="5197675" y="1503450"/>
            <a:ext cx="3233100" cy="1045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69" name="Google Shape;569;p69"/>
          <p:cNvSpPr txBox="1"/>
          <p:nvPr>
            <p:ph idx="1" type="subTitle"/>
          </p:nvPr>
        </p:nvSpPr>
        <p:spPr>
          <a:xfrm>
            <a:off x="5197675" y="2485950"/>
            <a:ext cx="3233100" cy="115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570" name="Google Shape;570;p69"/>
          <p:cNvCxnSpPr/>
          <p:nvPr/>
        </p:nvCxnSpPr>
        <p:spPr>
          <a:xfrm rot="10800000">
            <a:off x="-28625" y="4802700"/>
            <a:ext cx="9189000" cy="0"/>
          </a:xfrm>
          <a:prstGeom prst="straightConnector1">
            <a:avLst/>
          </a:prstGeom>
          <a:noFill/>
          <a:ln cap="flat" cmpd="sng" w="9525">
            <a:solidFill>
              <a:schemeClr val="dk1"/>
            </a:solidFill>
            <a:prstDash val="solid"/>
            <a:round/>
            <a:headEnd len="med" w="med" type="none"/>
            <a:tailEnd len="med" w="med" type="none"/>
          </a:ln>
        </p:spPr>
      </p:cxnSp>
      <p:sp>
        <p:nvSpPr>
          <p:cNvPr id="571" name="Google Shape;571;p69"/>
          <p:cNvSpPr/>
          <p:nvPr/>
        </p:nvSpPr>
        <p:spPr>
          <a:xfrm>
            <a:off x="4572000" y="4802700"/>
            <a:ext cx="42282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72" name="Google Shape;572;p69"/>
          <p:cNvCxnSpPr/>
          <p:nvPr/>
        </p:nvCxnSpPr>
        <p:spPr>
          <a:xfrm>
            <a:off x="343800" y="-11450"/>
            <a:ext cx="0" cy="4818300"/>
          </a:xfrm>
          <a:prstGeom prst="straightConnector1">
            <a:avLst/>
          </a:prstGeom>
          <a:noFill/>
          <a:ln cap="flat" cmpd="sng" w="9525">
            <a:solidFill>
              <a:schemeClr val="dk1"/>
            </a:solidFill>
            <a:prstDash val="solid"/>
            <a:round/>
            <a:headEnd len="med" w="med" type="none"/>
            <a:tailEnd len="med" w="med" type="none"/>
          </a:ln>
        </p:spPr>
      </p:cxnSp>
      <p:cxnSp>
        <p:nvCxnSpPr>
          <p:cNvPr id="573" name="Google Shape;573;p69"/>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sp>
        <p:nvSpPr>
          <p:cNvPr id="574" name="Google Shape;574;p69"/>
          <p:cNvSpPr/>
          <p:nvPr/>
        </p:nvSpPr>
        <p:spPr>
          <a:xfrm rot="-5400000">
            <a:off x="-951750" y="1286825"/>
            <a:ext cx="22416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69"/>
          <p:cNvSpPr/>
          <p:nvPr/>
        </p:nvSpPr>
        <p:spPr>
          <a:xfrm rot="-5400000">
            <a:off x="6396750" y="2397700"/>
            <a:ext cx="51564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TITLE_AND_TWO_COLUMNS_1_1">
    <p:spTree>
      <p:nvGrpSpPr>
        <p:cNvPr id="576" name="Shape 576"/>
        <p:cNvGrpSpPr/>
        <p:nvPr/>
      </p:nvGrpSpPr>
      <p:grpSpPr>
        <a:xfrm>
          <a:off x="0" y="0"/>
          <a:ext cx="0" cy="0"/>
          <a:chOff x="0" y="0"/>
          <a:chExt cx="0" cy="0"/>
        </a:xfrm>
      </p:grpSpPr>
      <p:sp>
        <p:nvSpPr>
          <p:cNvPr id="577" name="Google Shape;577;p70"/>
          <p:cNvSpPr txBox="1"/>
          <p:nvPr>
            <p:ph idx="1" type="subTitle"/>
          </p:nvPr>
        </p:nvSpPr>
        <p:spPr>
          <a:xfrm>
            <a:off x="3969300" y="1425200"/>
            <a:ext cx="4454700" cy="317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b="0"/>
            </a:lvl1pPr>
            <a:lvl2pPr lvl="1" rtl="0" algn="ctr">
              <a:lnSpc>
                <a:spcPct val="100000"/>
              </a:lnSpc>
              <a:spcBef>
                <a:spcPts val="100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578" name="Google Shape;578;p70"/>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79" name="Google Shape;579;p70"/>
          <p:cNvSpPr/>
          <p:nvPr>
            <p:ph idx="2" type="pic"/>
          </p:nvPr>
        </p:nvSpPr>
        <p:spPr>
          <a:xfrm>
            <a:off x="0" y="1245500"/>
            <a:ext cx="3529500" cy="3897900"/>
          </a:xfrm>
          <a:prstGeom prst="rect">
            <a:avLst/>
          </a:prstGeom>
          <a:noFill/>
          <a:ln cap="flat" cmpd="sng" w="9525">
            <a:solidFill>
              <a:schemeClr val="dk1"/>
            </a:solidFill>
            <a:prstDash val="solid"/>
            <a:round/>
            <a:headEnd len="sm" w="sm" type="none"/>
            <a:tailEnd len="sm" w="sm" type="none"/>
          </a:ln>
        </p:spPr>
      </p:sp>
      <p:sp>
        <p:nvSpPr>
          <p:cNvPr id="580" name="Google Shape;580;p70"/>
          <p:cNvSpPr/>
          <p:nvPr/>
        </p:nvSpPr>
        <p:spPr>
          <a:xfrm rot="-5400000">
            <a:off x="8353225" y="447100"/>
            <a:ext cx="1243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1" name="Google Shape;581;p70"/>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582" name="Shape 582"/>
        <p:cNvGrpSpPr/>
        <p:nvPr/>
      </p:nvGrpSpPr>
      <p:grpSpPr>
        <a:xfrm>
          <a:off x="0" y="0"/>
          <a:ext cx="0" cy="0"/>
          <a:chOff x="0" y="0"/>
          <a:chExt cx="0" cy="0"/>
        </a:xfrm>
      </p:grpSpPr>
      <p:sp>
        <p:nvSpPr>
          <p:cNvPr id="583" name="Google Shape;583;p71"/>
          <p:cNvSpPr txBox="1"/>
          <p:nvPr>
            <p:ph type="title"/>
          </p:nvPr>
        </p:nvSpPr>
        <p:spPr>
          <a:xfrm>
            <a:off x="720000" y="539500"/>
            <a:ext cx="7704000" cy="13110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84" name="Google Shape;584;p71"/>
          <p:cNvSpPr txBox="1"/>
          <p:nvPr>
            <p:ph idx="1" type="subTitle"/>
          </p:nvPr>
        </p:nvSpPr>
        <p:spPr>
          <a:xfrm>
            <a:off x="713225" y="3199501"/>
            <a:ext cx="3171300" cy="109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585" name="Google Shape;585;p71"/>
          <p:cNvSpPr txBox="1"/>
          <p:nvPr>
            <p:ph idx="2" type="subTitle"/>
          </p:nvPr>
        </p:nvSpPr>
        <p:spPr>
          <a:xfrm>
            <a:off x="713225" y="2952525"/>
            <a:ext cx="3171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86" name="Google Shape;586;p71"/>
          <p:cNvSpPr txBox="1"/>
          <p:nvPr>
            <p:ph idx="3" type="subTitle"/>
          </p:nvPr>
        </p:nvSpPr>
        <p:spPr>
          <a:xfrm>
            <a:off x="5083300" y="3199501"/>
            <a:ext cx="3171300" cy="109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587" name="Google Shape;587;p71"/>
          <p:cNvSpPr txBox="1"/>
          <p:nvPr>
            <p:ph idx="4" type="subTitle"/>
          </p:nvPr>
        </p:nvSpPr>
        <p:spPr>
          <a:xfrm>
            <a:off x="5083300" y="2952525"/>
            <a:ext cx="3171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588" name="Google Shape;588;p71"/>
          <p:cNvCxnSpPr/>
          <p:nvPr/>
        </p:nvCxnSpPr>
        <p:spPr>
          <a:xfrm>
            <a:off x="342125" y="340800"/>
            <a:ext cx="8847600" cy="0"/>
          </a:xfrm>
          <a:prstGeom prst="straightConnector1">
            <a:avLst/>
          </a:prstGeom>
          <a:noFill/>
          <a:ln cap="flat" cmpd="sng" w="9525">
            <a:solidFill>
              <a:schemeClr val="dk1"/>
            </a:solidFill>
            <a:prstDash val="solid"/>
            <a:round/>
            <a:headEnd len="med" w="med" type="none"/>
            <a:tailEnd len="med" w="med" type="none"/>
          </a:ln>
        </p:spPr>
      </p:cxnSp>
      <p:sp>
        <p:nvSpPr>
          <p:cNvPr id="589" name="Google Shape;589;p71"/>
          <p:cNvSpPr/>
          <p:nvPr/>
        </p:nvSpPr>
        <p:spPr>
          <a:xfrm>
            <a:off x="4926300" y="-3000"/>
            <a:ext cx="42177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90" name="Google Shape;590;p71"/>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591" name="Google Shape;591;p71"/>
          <p:cNvSpPr/>
          <p:nvPr/>
        </p:nvSpPr>
        <p:spPr>
          <a:xfrm rot="-5400000">
            <a:off x="-1113875" y="1449000"/>
            <a:ext cx="25659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2">
    <p:spTree>
      <p:nvGrpSpPr>
        <p:cNvPr id="592" name="Shape 592"/>
        <p:cNvGrpSpPr/>
        <p:nvPr/>
      </p:nvGrpSpPr>
      <p:grpSpPr>
        <a:xfrm>
          <a:off x="0" y="0"/>
          <a:ext cx="0" cy="0"/>
          <a:chOff x="0" y="0"/>
          <a:chExt cx="0" cy="0"/>
        </a:xfrm>
      </p:grpSpPr>
      <p:sp>
        <p:nvSpPr>
          <p:cNvPr id="593" name="Google Shape;593;p72"/>
          <p:cNvSpPr txBox="1"/>
          <p:nvPr>
            <p:ph idx="1" type="body"/>
          </p:nvPr>
        </p:nvSpPr>
        <p:spPr>
          <a:xfrm>
            <a:off x="720000" y="1334724"/>
            <a:ext cx="37659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sp>
        <p:nvSpPr>
          <p:cNvPr id="594" name="Google Shape;594;p7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595" name="Google Shape;595;p72"/>
          <p:cNvSpPr txBox="1"/>
          <p:nvPr>
            <p:ph idx="2" type="body"/>
          </p:nvPr>
        </p:nvSpPr>
        <p:spPr>
          <a:xfrm>
            <a:off x="4572000" y="1334724"/>
            <a:ext cx="37659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sz="1400"/>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cxnSp>
        <p:nvCxnSpPr>
          <p:cNvPr id="596" name="Google Shape;596;p72"/>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cxnSp>
        <p:nvCxnSpPr>
          <p:cNvPr id="597" name="Google Shape;597;p72"/>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598" name="Google Shape;598;p72"/>
          <p:cNvSpPr/>
          <p:nvPr/>
        </p:nvSpPr>
        <p:spPr>
          <a:xfrm>
            <a:off x="6698725" y="-3000"/>
            <a:ext cx="2451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72"/>
          <p:cNvSpPr/>
          <p:nvPr/>
        </p:nvSpPr>
        <p:spPr>
          <a:xfrm rot="-5400000">
            <a:off x="-1114950" y="3680450"/>
            <a:ext cx="2568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00" name="Google Shape;600;p72"/>
          <p:cNvCxnSpPr/>
          <p:nvPr/>
        </p:nvCxnSpPr>
        <p:spPr>
          <a:xfrm rot="10800000">
            <a:off x="349525" y="4802700"/>
            <a:ext cx="8800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601" name="Shape 601"/>
        <p:cNvGrpSpPr/>
        <p:nvPr/>
      </p:nvGrpSpPr>
      <p:grpSpPr>
        <a:xfrm>
          <a:off x="0" y="0"/>
          <a:ext cx="0" cy="0"/>
          <a:chOff x="0" y="0"/>
          <a:chExt cx="0" cy="0"/>
        </a:xfrm>
      </p:grpSpPr>
      <p:sp>
        <p:nvSpPr>
          <p:cNvPr id="602" name="Google Shape;602;p7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03" name="Google Shape;603;p73"/>
          <p:cNvSpPr txBox="1"/>
          <p:nvPr>
            <p:ph idx="1" type="subTitle"/>
          </p:nvPr>
        </p:nvSpPr>
        <p:spPr>
          <a:xfrm>
            <a:off x="720000"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04" name="Google Shape;604;p73"/>
          <p:cNvSpPr txBox="1"/>
          <p:nvPr>
            <p:ph idx="2" type="subTitle"/>
          </p:nvPr>
        </p:nvSpPr>
        <p:spPr>
          <a:xfrm>
            <a:off x="720000"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05" name="Google Shape;605;p73"/>
          <p:cNvSpPr txBox="1"/>
          <p:nvPr>
            <p:ph idx="3" type="subTitle"/>
          </p:nvPr>
        </p:nvSpPr>
        <p:spPr>
          <a:xfrm>
            <a:off x="3392488"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06" name="Google Shape;606;p73"/>
          <p:cNvSpPr txBox="1"/>
          <p:nvPr>
            <p:ph idx="4" type="subTitle"/>
          </p:nvPr>
        </p:nvSpPr>
        <p:spPr>
          <a:xfrm>
            <a:off x="3392488"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07" name="Google Shape;607;p73"/>
          <p:cNvSpPr txBox="1"/>
          <p:nvPr>
            <p:ph idx="5" type="subTitle"/>
          </p:nvPr>
        </p:nvSpPr>
        <p:spPr>
          <a:xfrm>
            <a:off x="6064975"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08" name="Google Shape;608;p73"/>
          <p:cNvSpPr txBox="1"/>
          <p:nvPr>
            <p:ph idx="6" type="subTitle"/>
          </p:nvPr>
        </p:nvSpPr>
        <p:spPr>
          <a:xfrm>
            <a:off x="6064975"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609" name="Google Shape;609;p73"/>
          <p:cNvCxnSpPr/>
          <p:nvPr/>
        </p:nvCxnSpPr>
        <p:spPr>
          <a:xfrm>
            <a:off x="8800225" y="-29425"/>
            <a:ext cx="0" cy="5176500"/>
          </a:xfrm>
          <a:prstGeom prst="straightConnector1">
            <a:avLst/>
          </a:prstGeom>
          <a:noFill/>
          <a:ln cap="flat" cmpd="sng" w="9525">
            <a:solidFill>
              <a:schemeClr val="dk1"/>
            </a:solidFill>
            <a:prstDash val="solid"/>
            <a:round/>
            <a:headEnd len="med" w="med" type="none"/>
            <a:tailEnd len="med" w="med" type="none"/>
          </a:ln>
        </p:spPr>
      </p:cxnSp>
      <p:cxnSp>
        <p:nvCxnSpPr>
          <p:cNvPr id="610" name="Google Shape;610;p73"/>
          <p:cNvCxnSpPr/>
          <p:nvPr/>
        </p:nvCxnSpPr>
        <p:spPr>
          <a:xfrm rot="10800000">
            <a:off x="2892" y="4802700"/>
            <a:ext cx="8793900" cy="0"/>
          </a:xfrm>
          <a:prstGeom prst="straightConnector1">
            <a:avLst/>
          </a:prstGeom>
          <a:noFill/>
          <a:ln cap="flat" cmpd="sng" w="9525">
            <a:solidFill>
              <a:schemeClr val="dk1"/>
            </a:solidFill>
            <a:prstDash val="solid"/>
            <a:round/>
            <a:headEnd len="med" w="med" type="none"/>
            <a:tailEnd len="med" w="med" type="none"/>
          </a:ln>
        </p:spPr>
      </p:cxnSp>
      <p:sp>
        <p:nvSpPr>
          <p:cNvPr id="611" name="Google Shape;611;p73"/>
          <p:cNvSpPr/>
          <p:nvPr/>
        </p:nvSpPr>
        <p:spPr>
          <a:xfrm>
            <a:off x="0" y="4802700"/>
            <a:ext cx="6759600" cy="3474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612" name="Shape 612"/>
        <p:cNvGrpSpPr/>
        <p:nvPr/>
      </p:nvGrpSpPr>
      <p:grpSpPr>
        <a:xfrm>
          <a:off x="0" y="0"/>
          <a:ext cx="0" cy="0"/>
          <a:chOff x="0" y="0"/>
          <a:chExt cx="0" cy="0"/>
        </a:xfrm>
      </p:grpSpPr>
      <p:sp>
        <p:nvSpPr>
          <p:cNvPr id="613" name="Google Shape;613;p7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14" name="Google Shape;614;p74"/>
          <p:cNvSpPr txBox="1"/>
          <p:nvPr>
            <p:ph idx="1" type="subTitle"/>
          </p:nvPr>
        </p:nvSpPr>
        <p:spPr>
          <a:xfrm>
            <a:off x="1564550" y="1850327"/>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15" name="Google Shape;615;p74"/>
          <p:cNvSpPr txBox="1"/>
          <p:nvPr>
            <p:ph idx="2" type="subTitle"/>
          </p:nvPr>
        </p:nvSpPr>
        <p:spPr>
          <a:xfrm>
            <a:off x="1564550" y="1603350"/>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16" name="Google Shape;616;p74"/>
          <p:cNvSpPr txBox="1"/>
          <p:nvPr>
            <p:ph idx="3" type="subTitle"/>
          </p:nvPr>
        </p:nvSpPr>
        <p:spPr>
          <a:xfrm>
            <a:off x="5642844" y="1850327"/>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17" name="Google Shape;617;p74"/>
          <p:cNvSpPr txBox="1"/>
          <p:nvPr>
            <p:ph idx="4" type="subTitle"/>
          </p:nvPr>
        </p:nvSpPr>
        <p:spPr>
          <a:xfrm>
            <a:off x="5642844" y="1603350"/>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18" name="Google Shape;618;p74"/>
          <p:cNvSpPr txBox="1"/>
          <p:nvPr>
            <p:ph idx="5" type="subTitle"/>
          </p:nvPr>
        </p:nvSpPr>
        <p:spPr>
          <a:xfrm>
            <a:off x="1564550" y="3621625"/>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19" name="Google Shape;619;p74"/>
          <p:cNvSpPr txBox="1"/>
          <p:nvPr>
            <p:ph idx="6" type="subTitle"/>
          </p:nvPr>
        </p:nvSpPr>
        <p:spPr>
          <a:xfrm>
            <a:off x="1564550" y="3374653"/>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20" name="Google Shape;620;p74"/>
          <p:cNvSpPr txBox="1"/>
          <p:nvPr>
            <p:ph idx="7" type="subTitle"/>
          </p:nvPr>
        </p:nvSpPr>
        <p:spPr>
          <a:xfrm>
            <a:off x="5642844" y="3621625"/>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21" name="Google Shape;621;p74"/>
          <p:cNvSpPr txBox="1"/>
          <p:nvPr>
            <p:ph idx="8" type="subTitle"/>
          </p:nvPr>
        </p:nvSpPr>
        <p:spPr>
          <a:xfrm>
            <a:off x="5642844" y="3374653"/>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622" name="Google Shape;622;p74"/>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sp>
        <p:nvSpPr>
          <p:cNvPr id="623" name="Google Shape;623;p74"/>
          <p:cNvSpPr/>
          <p:nvPr/>
        </p:nvSpPr>
        <p:spPr>
          <a:xfrm>
            <a:off x="4584200" y="-3000"/>
            <a:ext cx="4215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24" name="Google Shape;624;p74"/>
          <p:cNvCxnSpPr/>
          <p:nvPr/>
        </p:nvCxnSpPr>
        <p:spPr>
          <a:xfrm>
            <a:off x="8800225" y="-29425"/>
            <a:ext cx="0" cy="5175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7_1">
    <p:spTree>
      <p:nvGrpSpPr>
        <p:cNvPr id="625" name="Shape 625"/>
        <p:cNvGrpSpPr/>
        <p:nvPr/>
      </p:nvGrpSpPr>
      <p:grpSpPr>
        <a:xfrm>
          <a:off x="0" y="0"/>
          <a:ext cx="0" cy="0"/>
          <a:chOff x="0" y="0"/>
          <a:chExt cx="0" cy="0"/>
        </a:xfrm>
      </p:grpSpPr>
      <p:sp>
        <p:nvSpPr>
          <p:cNvPr id="626" name="Google Shape;626;p7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27" name="Google Shape;627;p75"/>
          <p:cNvSpPr txBox="1"/>
          <p:nvPr>
            <p:ph idx="1" type="subTitle"/>
          </p:nvPr>
        </p:nvSpPr>
        <p:spPr>
          <a:xfrm>
            <a:off x="3389100"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28" name="Google Shape;628;p75"/>
          <p:cNvSpPr txBox="1"/>
          <p:nvPr>
            <p:ph idx="2" type="subTitle"/>
          </p:nvPr>
        </p:nvSpPr>
        <p:spPr>
          <a:xfrm>
            <a:off x="3389100"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29" name="Google Shape;629;p75"/>
          <p:cNvSpPr txBox="1"/>
          <p:nvPr>
            <p:ph idx="3" type="subTitle"/>
          </p:nvPr>
        </p:nvSpPr>
        <p:spPr>
          <a:xfrm>
            <a:off x="6064975"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30" name="Google Shape;630;p75"/>
          <p:cNvSpPr txBox="1"/>
          <p:nvPr>
            <p:ph idx="4" type="subTitle"/>
          </p:nvPr>
        </p:nvSpPr>
        <p:spPr>
          <a:xfrm>
            <a:off x="6064975"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31" name="Google Shape;631;p75"/>
          <p:cNvSpPr txBox="1"/>
          <p:nvPr>
            <p:ph idx="5" type="subTitle"/>
          </p:nvPr>
        </p:nvSpPr>
        <p:spPr>
          <a:xfrm>
            <a:off x="713225"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32" name="Google Shape;632;p75"/>
          <p:cNvSpPr txBox="1"/>
          <p:nvPr>
            <p:ph idx="6" type="subTitle"/>
          </p:nvPr>
        </p:nvSpPr>
        <p:spPr>
          <a:xfrm>
            <a:off x="713225"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33" name="Google Shape;633;p75"/>
          <p:cNvSpPr txBox="1"/>
          <p:nvPr>
            <p:ph idx="7" type="subTitle"/>
          </p:nvPr>
        </p:nvSpPr>
        <p:spPr>
          <a:xfrm>
            <a:off x="4727038" y="344397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34" name="Google Shape;634;p75"/>
          <p:cNvSpPr txBox="1"/>
          <p:nvPr>
            <p:ph idx="8" type="subTitle"/>
          </p:nvPr>
        </p:nvSpPr>
        <p:spPr>
          <a:xfrm>
            <a:off x="4727038" y="319700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635" name="Google Shape;635;p75"/>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cxnSp>
        <p:nvCxnSpPr>
          <p:cNvPr id="636" name="Google Shape;636;p75"/>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637" name="Google Shape;637;p75"/>
          <p:cNvSpPr/>
          <p:nvPr/>
        </p:nvSpPr>
        <p:spPr>
          <a:xfrm rot="-5400000">
            <a:off x="8336100" y="458300"/>
            <a:ext cx="12777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38" name="Google Shape;638;p75"/>
          <p:cNvCxnSpPr/>
          <p:nvPr/>
        </p:nvCxnSpPr>
        <p:spPr>
          <a:xfrm rot="10800000">
            <a:off x="-12250" y="4802700"/>
            <a:ext cx="8812500" cy="0"/>
          </a:xfrm>
          <a:prstGeom prst="straightConnector1">
            <a:avLst/>
          </a:prstGeom>
          <a:noFill/>
          <a:ln cap="flat" cmpd="sng" w="9525">
            <a:solidFill>
              <a:schemeClr val="dk1"/>
            </a:solidFill>
            <a:prstDash val="solid"/>
            <a:round/>
            <a:headEnd len="med" w="med" type="none"/>
            <a:tailEnd len="med" w="med" type="none"/>
          </a:ln>
        </p:spPr>
      </p:cxnSp>
      <p:sp>
        <p:nvSpPr>
          <p:cNvPr id="639" name="Google Shape;639;p75"/>
          <p:cNvSpPr txBox="1"/>
          <p:nvPr>
            <p:ph idx="9" type="subTitle"/>
          </p:nvPr>
        </p:nvSpPr>
        <p:spPr>
          <a:xfrm>
            <a:off x="2051163" y="344397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40" name="Google Shape;640;p75"/>
          <p:cNvSpPr txBox="1"/>
          <p:nvPr>
            <p:ph idx="13" type="subTitle"/>
          </p:nvPr>
        </p:nvSpPr>
        <p:spPr>
          <a:xfrm>
            <a:off x="2051163" y="319700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641" name="Shape 641"/>
        <p:cNvGrpSpPr/>
        <p:nvPr/>
      </p:nvGrpSpPr>
      <p:grpSpPr>
        <a:xfrm>
          <a:off x="0" y="0"/>
          <a:ext cx="0" cy="0"/>
          <a:chOff x="0" y="0"/>
          <a:chExt cx="0" cy="0"/>
        </a:xfrm>
      </p:grpSpPr>
      <p:sp>
        <p:nvSpPr>
          <p:cNvPr id="642" name="Google Shape;642;p7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43" name="Google Shape;643;p76"/>
          <p:cNvSpPr txBox="1"/>
          <p:nvPr>
            <p:ph idx="1" type="subTitle"/>
          </p:nvPr>
        </p:nvSpPr>
        <p:spPr>
          <a:xfrm>
            <a:off x="7200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44" name="Google Shape;644;p76"/>
          <p:cNvSpPr txBox="1"/>
          <p:nvPr>
            <p:ph idx="2" type="subTitle"/>
          </p:nvPr>
        </p:nvSpPr>
        <p:spPr>
          <a:xfrm>
            <a:off x="7200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45" name="Google Shape;645;p76"/>
          <p:cNvSpPr txBox="1"/>
          <p:nvPr>
            <p:ph idx="3" type="subTitle"/>
          </p:nvPr>
        </p:nvSpPr>
        <p:spPr>
          <a:xfrm>
            <a:off x="33891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46" name="Google Shape;646;p76"/>
          <p:cNvSpPr txBox="1"/>
          <p:nvPr>
            <p:ph idx="4" type="subTitle"/>
          </p:nvPr>
        </p:nvSpPr>
        <p:spPr>
          <a:xfrm>
            <a:off x="33891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47" name="Google Shape;647;p76"/>
          <p:cNvSpPr txBox="1"/>
          <p:nvPr>
            <p:ph idx="5" type="subTitle"/>
          </p:nvPr>
        </p:nvSpPr>
        <p:spPr>
          <a:xfrm>
            <a:off x="60582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48" name="Google Shape;648;p76"/>
          <p:cNvSpPr txBox="1"/>
          <p:nvPr>
            <p:ph idx="6" type="subTitle"/>
          </p:nvPr>
        </p:nvSpPr>
        <p:spPr>
          <a:xfrm>
            <a:off x="60582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49" name="Google Shape;649;p76"/>
          <p:cNvSpPr txBox="1"/>
          <p:nvPr>
            <p:ph idx="7" type="subTitle"/>
          </p:nvPr>
        </p:nvSpPr>
        <p:spPr>
          <a:xfrm>
            <a:off x="7200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50" name="Google Shape;650;p76"/>
          <p:cNvSpPr txBox="1"/>
          <p:nvPr>
            <p:ph idx="8" type="subTitle"/>
          </p:nvPr>
        </p:nvSpPr>
        <p:spPr>
          <a:xfrm>
            <a:off x="7200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51" name="Google Shape;651;p76"/>
          <p:cNvSpPr txBox="1"/>
          <p:nvPr>
            <p:ph idx="9" type="subTitle"/>
          </p:nvPr>
        </p:nvSpPr>
        <p:spPr>
          <a:xfrm>
            <a:off x="33891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52" name="Google Shape;652;p76"/>
          <p:cNvSpPr txBox="1"/>
          <p:nvPr>
            <p:ph idx="13" type="subTitle"/>
          </p:nvPr>
        </p:nvSpPr>
        <p:spPr>
          <a:xfrm>
            <a:off x="33891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53" name="Google Shape;653;p76"/>
          <p:cNvSpPr txBox="1"/>
          <p:nvPr>
            <p:ph idx="14" type="subTitle"/>
          </p:nvPr>
        </p:nvSpPr>
        <p:spPr>
          <a:xfrm>
            <a:off x="60582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54" name="Google Shape;654;p76"/>
          <p:cNvSpPr txBox="1"/>
          <p:nvPr>
            <p:ph idx="15" type="subTitle"/>
          </p:nvPr>
        </p:nvSpPr>
        <p:spPr>
          <a:xfrm>
            <a:off x="60582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655" name="Google Shape;655;p76"/>
          <p:cNvCxnSpPr/>
          <p:nvPr/>
        </p:nvCxnSpPr>
        <p:spPr>
          <a:xfrm>
            <a:off x="0" y="340800"/>
            <a:ext cx="9192600" cy="0"/>
          </a:xfrm>
          <a:prstGeom prst="straightConnector1">
            <a:avLst/>
          </a:prstGeom>
          <a:noFill/>
          <a:ln cap="flat" cmpd="sng" w="9525">
            <a:solidFill>
              <a:schemeClr val="dk1"/>
            </a:solidFill>
            <a:prstDash val="solid"/>
            <a:round/>
            <a:headEnd len="med" w="med" type="none"/>
            <a:tailEnd len="med" w="med" type="none"/>
          </a:ln>
        </p:spPr>
      </p:cxnSp>
      <p:sp>
        <p:nvSpPr>
          <p:cNvPr id="656" name="Google Shape;656;p76"/>
          <p:cNvSpPr/>
          <p:nvPr/>
        </p:nvSpPr>
        <p:spPr>
          <a:xfrm>
            <a:off x="0" y="-3000"/>
            <a:ext cx="2478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57" name="Google Shape;657;p76"/>
          <p:cNvCxnSpPr/>
          <p:nvPr/>
        </p:nvCxnSpPr>
        <p:spPr>
          <a:xfrm>
            <a:off x="8800225" y="341125"/>
            <a:ext cx="0" cy="4797300"/>
          </a:xfrm>
          <a:prstGeom prst="straightConnector1">
            <a:avLst/>
          </a:prstGeom>
          <a:noFill/>
          <a:ln cap="flat" cmpd="sng" w="9525">
            <a:solidFill>
              <a:schemeClr val="dk1"/>
            </a:solidFill>
            <a:prstDash val="solid"/>
            <a:round/>
            <a:headEnd len="med" w="med" type="none"/>
            <a:tailEnd len="med" w="med" type="none"/>
          </a:ln>
        </p:spPr>
      </p:cxnSp>
      <p:sp>
        <p:nvSpPr>
          <p:cNvPr id="658" name="Google Shape;658;p76"/>
          <p:cNvSpPr/>
          <p:nvPr/>
        </p:nvSpPr>
        <p:spPr>
          <a:xfrm rot="5400000">
            <a:off x="7765525" y="3759800"/>
            <a:ext cx="24132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eight columns">
  <p:cSld name="CUSTOM_5_1">
    <p:spTree>
      <p:nvGrpSpPr>
        <p:cNvPr id="659" name="Shape 659"/>
        <p:cNvGrpSpPr/>
        <p:nvPr/>
      </p:nvGrpSpPr>
      <p:grpSpPr>
        <a:xfrm>
          <a:off x="0" y="0"/>
          <a:ext cx="0" cy="0"/>
          <a:chOff x="0" y="0"/>
          <a:chExt cx="0" cy="0"/>
        </a:xfrm>
      </p:grpSpPr>
      <p:sp>
        <p:nvSpPr>
          <p:cNvPr id="660" name="Google Shape;660;p7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61" name="Google Shape;661;p77"/>
          <p:cNvSpPr txBox="1"/>
          <p:nvPr>
            <p:ph idx="1" type="subTitle"/>
          </p:nvPr>
        </p:nvSpPr>
        <p:spPr>
          <a:xfrm>
            <a:off x="713225" y="17138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62" name="Google Shape;662;p77"/>
          <p:cNvSpPr txBox="1"/>
          <p:nvPr>
            <p:ph idx="2" type="subTitle"/>
          </p:nvPr>
        </p:nvSpPr>
        <p:spPr>
          <a:xfrm>
            <a:off x="713225" y="14898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63" name="Google Shape;663;p77"/>
          <p:cNvSpPr txBox="1"/>
          <p:nvPr>
            <p:ph idx="3" type="subTitle"/>
          </p:nvPr>
        </p:nvSpPr>
        <p:spPr>
          <a:xfrm>
            <a:off x="713225" y="2552716"/>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64" name="Google Shape;664;p77"/>
          <p:cNvSpPr txBox="1"/>
          <p:nvPr>
            <p:ph idx="4" type="subTitle"/>
          </p:nvPr>
        </p:nvSpPr>
        <p:spPr>
          <a:xfrm>
            <a:off x="713225" y="2328658"/>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65" name="Google Shape;665;p77"/>
          <p:cNvSpPr txBox="1"/>
          <p:nvPr>
            <p:ph idx="5" type="subTitle"/>
          </p:nvPr>
        </p:nvSpPr>
        <p:spPr>
          <a:xfrm>
            <a:off x="713225" y="3391549"/>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66" name="Google Shape;666;p77"/>
          <p:cNvSpPr txBox="1"/>
          <p:nvPr>
            <p:ph idx="6" type="subTitle"/>
          </p:nvPr>
        </p:nvSpPr>
        <p:spPr>
          <a:xfrm>
            <a:off x="713225" y="3167492"/>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67" name="Google Shape;667;p77"/>
          <p:cNvSpPr txBox="1"/>
          <p:nvPr>
            <p:ph idx="7" type="subTitle"/>
          </p:nvPr>
        </p:nvSpPr>
        <p:spPr>
          <a:xfrm>
            <a:off x="713225" y="42303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68" name="Google Shape;668;p77"/>
          <p:cNvSpPr txBox="1"/>
          <p:nvPr>
            <p:ph idx="8" type="subTitle"/>
          </p:nvPr>
        </p:nvSpPr>
        <p:spPr>
          <a:xfrm>
            <a:off x="713225" y="40063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69" name="Google Shape;669;p77"/>
          <p:cNvSpPr txBox="1"/>
          <p:nvPr>
            <p:ph idx="9" type="subTitle"/>
          </p:nvPr>
        </p:nvSpPr>
        <p:spPr>
          <a:xfrm>
            <a:off x="4771500" y="17138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70" name="Google Shape;670;p77"/>
          <p:cNvSpPr txBox="1"/>
          <p:nvPr>
            <p:ph idx="13" type="subTitle"/>
          </p:nvPr>
        </p:nvSpPr>
        <p:spPr>
          <a:xfrm>
            <a:off x="4771500" y="14898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71" name="Google Shape;671;p77"/>
          <p:cNvSpPr txBox="1"/>
          <p:nvPr>
            <p:ph idx="14" type="subTitle"/>
          </p:nvPr>
        </p:nvSpPr>
        <p:spPr>
          <a:xfrm>
            <a:off x="4771500" y="2552716"/>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72" name="Google Shape;672;p77"/>
          <p:cNvSpPr txBox="1"/>
          <p:nvPr>
            <p:ph idx="15" type="subTitle"/>
          </p:nvPr>
        </p:nvSpPr>
        <p:spPr>
          <a:xfrm>
            <a:off x="4771500" y="2328658"/>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73" name="Google Shape;673;p77"/>
          <p:cNvSpPr txBox="1"/>
          <p:nvPr>
            <p:ph idx="16" type="subTitle"/>
          </p:nvPr>
        </p:nvSpPr>
        <p:spPr>
          <a:xfrm>
            <a:off x="4771500" y="3391549"/>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74" name="Google Shape;674;p77"/>
          <p:cNvSpPr txBox="1"/>
          <p:nvPr>
            <p:ph idx="17" type="subTitle"/>
          </p:nvPr>
        </p:nvSpPr>
        <p:spPr>
          <a:xfrm>
            <a:off x="4771500" y="3167492"/>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75" name="Google Shape;675;p77"/>
          <p:cNvSpPr txBox="1"/>
          <p:nvPr>
            <p:ph idx="18" type="subTitle"/>
          </p:nvPr>
        </p:nvSpPr>
        <p:spPr>
          <a:xfrm>
            <a:off x="4771500" y="42303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76" name="Google Shape;676;p77"/>
          <p:cNvSpPr txBox="1"/>
          <p:nvPr>
            <p:ph idx="19" type="subTitle"/>
          </p:nvPr>
        </p:nvSpPr>
        <p:spPr>
          <a:xfrm>
            <a:off x="4771500" y="40063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677" name="Google Shape;677;p77"/>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678" name="Google Shape;678;p77"/>
          <p:cNvCxnSpPr/>
          <p:nvPr/>
        </p:nvCxnSpPr>
        <p:spPr>
          <a:xfrm>
            <a:off x="-28650" y="340800"/>
            <a:ext cx="8829300" cy="0"/>
          </a:xfrm>
          <a:prstGeom prst="straightConnector1">
            <a:avLst/>
          </a:prstGeom>
          <a:noFill/>
          <a:ln cap="flat" cmpd="sng" w="9525">
            <a:solidFill>
              <a:schemeClr val="dk1"/>
            </a:solidFill>
            <a:prstDash val="solid"/>
            <a:round/>
            <a:headEnd len="med" w="med" type="none"/>
            <a:tailEnd len="med" w="med" type="none"/>
          </a:ln>
        </p:spPr>
      </p:cxnSp>
      <p:sp>
        <p:nvSpPr>
          <p:cNvPr id="679" name="Google Shape;679;p77"/>
          <p:cNvSpPr/>
          <p:nvPr/>
        </p:nvSpPr>
        <p:spPr>
          <a:xfrm rot="-5400000">
            <a:off x="8353225" y="4347000"/>
            <a:ext cx="1243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77"/>
          <p:cNvSpPr/>
          <p:nvPr/>
        </p:nvSpPr>
        <p:spPr>
          <a:xfrm>
            <a:off x="-6425" y="-3000"/>
            <a:ext cx="42177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81" name="Google Shape;681;p77"/>
          <p:cNvCxnSpPr/>
          <p:nvPr/>
        </p:nvCxnSpPr>
        <p:spPr>
          <a:xfrm rot="10800000">
            <a:off x="-28608" y="4802700"/>
            <a:ext cx="88254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682" name="Shape 682"/>
        <p:cNvGrpSpPr/>
        <p:nvPr/>
      </p:nvGrpSpPr>
      <p:grpSpPr>
        <a:xfrm>
          <a:off x="0" y="0"/>
          <a:ext cx="0" cy="0"/>
          <a:chOff x="0" y="0"/>
          <a:chExt cx="0" cy="0"/>
        </a:xfrm>
      </p:grpSpPr>
      <p:sp>
        <p:nvSpPr>
          <p:cNvPr id="683" name="Google Shape;683;p78"/>
          <p:cNvSpPr txBox="1"/>
          <p:nvPr>
            <p:ph hasCustomPrompt="1" type="title"/>
          </p:nvPr>
        </p:nvSpPr>
        <p:spPr>
          <a:xfrm>
            <a:off x="713225" y="3294838"/>
            <a:ext cx="3669600" cy="7689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684" name="Google Shape;684;p78"/>
          <p:cNvSpPr txBox="1"/>
          <p:nvPr>
            <p:ph idx="1" type="subTitle"/>
          </p:nvPr>
        </p:nvSpPr>
        <p:spPr>
          <a:xfrm>
            <a:off x="713225" y="3953713"/>
            <a:ext cx="3669600" cy="343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PT Sans"/>
              <a:buNone/>
              <a:defRPr>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685" name="Google Shape;685;p78"/>
          <p:cNvSpPr txBox="1"/>
          <p:nvPr>
            <p:ph hasCustomPrompt="1" idx="2" type="title"/>
          </p:nvPr>
        </p:nvSpPr>
        <p:spPr>
          <a:xfrm>
            <a:off x="4761075" y="725099"/>
            <a:ext cx="3669600" cy="7689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686" name="Google Shape;686;p78"/>
          <p:cNvSpPr txBox="1"/>
          <p:nvPr>
            <p:ph idx="3" type="subTitle"/>
          </p:nvPr>
        </p:nvSpPr>
        <p:spPr>
          <a:xfrm>
            <a:off x="4761075" y="1396699"/>
            <a:ext cx="3669600" cy="343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PT Sans"/>
              <a:buNone/>
              <a:defRPr>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687" name="Google Shape;687;p78"/>
          <p:cNvSpPr/>
          <p:nvPr>
            <p:ph idx="4" type="pic"/>
          </p:nvPr>
        </p:nvSpPr>
        <p:spPr>
          <a:xfrm>
            <a:off x="343800" y="1775"/>
            <a:ext cx="4050600" cy="2570100"/>
          </a:xfrm>
          <a:prstGeom prst="rect">
            <a:avLst/>
          </a:prstGeom>
          <a:noFill/>
          <a:ln cap="flat" cmpd="sng" w="9525">
            <a:solidFill>
              <a:schemeClr val="dk1"/>
            </a:solidFill>
            <a:prstDash val="solid"/>
            <a:round/>
            <a:headEnd len="sm" w="sm" type="none"/>
            <a:tailEnd len="sm" w="sm" type="none"/>
          </a:ln>
        </p:spPr>
      </p:sp>
      <p:sp>
        <p:nvSpPr>
          <p:cNvPr id="688" name="Google Shape;688;p78"/>
          <p:cNvSpPr/>
          <p:nvPr>
            <p:ph idx="5" type="pic"/>
          </p:nvPr>
        </p:nvSpPr>
        <p:spPr>
          <a:xfrm>
            <a:off x="4767700" y="2571750"/>
            <a:ext cx="4032900" cy="2566500"/>
          </a:xfrm>
          <a:prstGeom prst="rect">
            <a:avLst/>
          </a:prstGeom>
          <a:noFill/>
          <a:ln cap="flat" cmpd="sng" w="9525">
            <a:solidFill>
              <a:schemeClr val="dk1"/>
            </a:solidFill>
            <a:prstDash val="solid"/>
            <a:round/>
            <a:headEnd len="sm" w="sm" type="none"/>
            <a:tailEnd len="sm" w="sm" type="none"/>
          </a:ln>
        </p:spPr>
      </p:sp>
      <p:cxnSp>
        <p:nvCxnSpPr>
          <p:cNvPr id="689" name="Google Shape;689;p78"/>
          <p:cNvCxnSpPr/>
          <p:nvPr/>
        </p:nvCxnSpPr>
        <p:spPr>
          <a:xfrm>
            <a:off x="8800225" y="-11450"/>
            <a:ext cx="0" cy="5178000"/>
          </a:xfrm>
          <a:prstGeom prst="straightConnector1">
            <a:avLst/>
          </a:prstGeom>
          <a:noFill/>
          <a:ln cap="flat" cmpd="sng" w="9525">
            <a:solidFill>
              <a:schemeClr val="dk1"/>
            </a:solidFill>
            <a:prstDash val="solid"/>
            <a:round/>
            <a:headEnd len="med" w="med" type="none"/>
            <a:tailEnd len="med" w="med" type="none"/>
          </a:ln>
        </p:spPr>
      </p:cxnSp>
      <p:sp>
        <p:nvSpPr>
          <p:cNvPr id="690" name="Google Shape;690;p78"/>
          <p:cNvSpPr/>
          <p:nvPr/>
        </p:nvSpPr>
        <p:spPr>
          <a:xfrm rot="-5400000">
            <a:off x="-1114950" y="3680450"/>
            <a:ext cx="2568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spTree>
      <p:nvGrpSpPr>
        <p:cNvPr id="691" name="Shape 691"/>
        <p:cNvGrpSpPr/>
        <p:nvPr/>
      </p:nvGrpSpPr>
      <p:grpSpPr>
        <a:xfrm>
          <a:off x="0" y="0"/>
          <a:ext cx="0" cy="0"/>
          <a:chOff x="0" y="0"/>
          <a:chExt cx="0" cy="0"/>
        </a:xfrm>
      </p:grpSpPr>
      <p:sp>
        <p:nvSpPr>
          <p:cNvPr id="692" name="Google Shape;692;p79"/>
          <p:cNvSpPr txBox="1"/>
          <p:nvPr>
            <p:ph hasCustomPrompt="1" type="title"/>
          </p:nvPr>
        </p:nvSpPr>
        <p:spPr>
          <a:xfrm>
            <a:off x="720000" y="1953262"/>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693" name="Google Shape;693;p79"/>
          <p:cNvSpPr txBox="1"/>
          <p:nvPr>
            <p:ph idx="2"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694" name="Google Shape;694;p79"/>
          <p:cNvSpPr txBox="1"/>
          <p:nvPr>
            <p:ph idx="1" type="subTitle"/>
          </p:nvPr>
        </p:nvSpPr>
        <p:spPr>
          <a:xfrm>
            <a:off x="720000" y="2322100"/>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95" name="Google Shape;695;p79"/>
          <p:cNvSpPr txBox="1"/>
          <p:nvPr>
            <p:ph hasCustomPrompt="1" idx="3" type="title"/>
          </p:nvPr>
        </p:nvSpPr>
        <p:spPr>
          <a:xfrm>
            <a:off x="720000" y="3549887"/>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696" name="Google Shape;696;p79"/>
          <p:cNvSpPr txBox="1"/>
          <p:nvPr>
            <p:ph idx="4" type="subTitle"/>
          </p:nvPr>
        </p:nvSpPr>
        <p:spPr>
          <a:xfrm>
            <a:off x="720000" y="3918725"/>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97" name="Google Shape;697;p79"/>
          <p:cNvSpPr txBox="1"/>
          <p:nvPr>
            <p:ph hasCustomPrompt="1" idx="5" type="title"/>
          </p:nvPr>
        </p:nvSpPr>
        <p:spPr>
          <a:xfrm>
            <a:off x="4751650" y="1953262"/>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698" name="Google Shape;698;p79"/>
          <p:cNvSpPr txBox="1"/>
          <p:nvPr>
            <p:ph idx="6" type="subTitle"/>
          </p:nvPr>
        </p:nvSpPr>
        <p:spPr>
          <a:xfrm>
            <a:off x="4751650" y="2322100"/>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699" name="Google Shape;699;p79"/>
          <p:cNvSpPr txBox="1"/>
          <p:nvPr>
            <p:ph hasCustomPrompt="1" idx="7" type="title"/>
          </p:nvPr>
        </p:nvSpPr>
        <p:spPr>
          <a:xfrm>
            <a:off x="4751650" y="3549887"/>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700" name="Google Shape;700;p79"/>
          <p:cNvSpPr txBox="1"/>
          <p:nvPr>
            <p:ph idx="8" type="subTitle"/>
          </p:nvPr>
        </p:nvSpPr>
        <p:spPr>
          <a:xfrm>
            <a:off x="4751650" y="3918725"/>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701" name="Google Shape;701;p79"/>
          <p:cNvSpPr/>
          <p:nvPr/>
        </p:nvSpPr>
        <p:spPr>
          <a:xfrm rot="-5400000">
            <a:off x="-456150" y="445550"/>
            <a:ext cx="12504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79"/>
          <p:cNvSpPr/>
          <p:nvPr/>
        </p:nvSpPr>
        <p:spPr>
          <a:xfrm rot="-5400000">
            <a:off x="-456150" y="4338425"/>
            <a:ext cx="12504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03" name="Google Shape;703;p79"/>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704" name="Google Shape;704;p79"/>
          <p:cNvCxnSpPr/>
          <p:nvPr/>
        </p:nvCxnSpPr>
        <p:spPr>
          <a:xfrm>
            <a:off x="341300" y="1245500"/>
            <a:ext cx="8459700" cy="0"/>
          </a:xfrm>
          <a:prstGeom prst="straightConnector1">
            <a:avLst/>
          </a:prstGeom>
          <a:noFill/>
          <a:ln cap="flat" cmpd="sng" w="9525">
            <a:solidFill>
              <a:schemeClr val="dk1"/>
            </a:solidFill>
            <a:prstDash val="solid"/>
            <a:round/>
            <a:headEnd len="med" w="med" type="none"/>
            <a:tailEnd len="med" w="med" type="none"/>
          </a:ln>
        </p:spPr>
      </p:cxnSp>
      <p:cxnSp>
        <p:nvCxnSpPr>
          <p:cNvPr id="705" name="Google Shape;705;p79"/>
          <p:cNvCxnSpPr/>
          <p:nvPr/>
        </p:nvCxnSpPr>
        <p:spPr>
          <a:xfrm>
            <a:off x="8800225" y="-29425"/>
            <a:ext cx="0" cy="5172900"/>
          </a:xfrm>
          <a:prstGeom prst="straightConnector1">
            <a:avLst/>
          </a:prstGeom>
          <a:noFill/>
          <a:ln cap="flat" cmpd="sng" w="9525">
            <a:solidFill>
              <a:schemeClr val="dk1"/>
            </a:solidFill>
            <a:prstDash val="solid"/>
            <a:round/>
            <a:headEnd len="med" w="med" type="none"/>
            <a:tailEnd len="med" w="med" type="none"/>
          </a:ln>
        </p:spPr>
      </p:cxnSp>
      <p:cxnSp>
        <p:nvCxnSpPr>
          <p:cNvPr id="706" name="Google Shape;706;p79"/>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8_1_1">
    <p:spTree>
      <p:nvGrpSpPr>
        <p:cNvPr id="707" name="Shape 707"/>
        <p:cNvGrpSpPr/>
        <p:nvPr/>
      </p:nvGrpSpPr>
      <p:grpSpPr>
        <a:xfrm>
          <a:off x="0" y="0"/>
          <a:ext cx="0" cy="0"/>
          <a:chOff x="0" y="0"/>
          <a:chExt cx="0" cy="0"/>
        </a:xfrm>
      </p:grpSpPr>
      <p:sp>
        <p:nvSpPr>
          <p:cNvPr id="708" name="Google Shape;708;p80"/>
          <p:cNvSpPr txBox="1"/>
          <p:nvPr>
            <p:ph hasCustomPrompt="1" type="title"/>
          </p:nvPr>
        </p:nvSpPr>
        <p:spPr>
          <a:xfrm>
            <a:off x="810704"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709" name="Google Shape;709;p80"/>
          <p:cNvSpPr txBox="1"/>
          <p:nvPr>
            <p:ph idx="2"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10" name="Google Shape;710;p80"/>
          <p:cNvSpPr txBox="1"/>
          <p:nvPr>
            <p:ph idx="1" type="subTitle"/>
          </p:nvPr>
        </p:nvSpPr>
        <p:spPr>
          <a:xfrm>
            <a:off x="7200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711" name="Google Shape;711;p80"/>
          <p:cNvSpPr txBox="1"/>
          <p:nvPr>
            <p:ph idx="3" type="subTitle"/>
          </p:nvPr>
        </p:nvSpPr>
        <p:spPr>
          <a:xfrm>
            <a:off x="7200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712" name="Google Shape;712;p80"/>
          <p:cNvSpPr txBox="1"/>
          <p:nvPr>
            <p:ph hasCustomPrompt="1" idx="4" type="title"/>
          </p:nvPr>
        </p:nvSpPr>
        <p:spPr>
          <a:xfrm>
            <a:off x="3479804"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713" name="Google Shape;713;p80"/>
          <p:cNvSpPr txBox="1"/>
          <p:nvPr>
            <p:ph idx="5" type="subTitle"/>
          </p:nvPr>
        </p:nvSpPr>
        <p:spPr>
          <a:xfrm>
            <a:off x="33891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714" name="Google Shape;714;p80"/>
          <p:cNvSpPr txBox="1"/>
          <p:nvPr>
            <p:ph idx="6" type="subTitle"/>
          </p:nvPr>
        </p:nvSpPr>
        <p:spPr>
          <a:xfrm>
            <a:off x="33891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715" name="Google Shape;715;p80"/>
          <p:cNvSpPr txBox="1"/>
          <p:nvPr>
            <p:ph hasCustomPrompt="1" idx="7" type="title"/>
          </p:nvPr>
        </p:nvSpPr>
        <p:spPr>
          <a:xfrm>
            <a:off x="6137446"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716" name="Google Shape;716;p80"/>
          <p:cNvSpPr txBox="1"/>
          <p:nvPr>
            <p:ph idx="8" type="subTitle"/>
          </p:nvPr>
        </p:nvSpPr>
        <p:spPr>
          <a:xfrm>
            <a:off x="60582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717" name="Google Shape;717;p80"/>
          <p:cNvSpPr txBox="1"/>
          <p:nvPr>
            <p:ph idx="9" type="subTitle"/>
          </p:nvPr>
        </p:nvSpPr>
        <p:spPr>
          <a:xfrm>
            <a:off x="60582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718" name="Google Shape;718;p80"/>
          <p:cNvCxnSpPr/>
          <p:nvPr/>
        </p:nvCxnSpPr>
        <p:spPr>
          <a:xfrm rot="10800000">
            <a:off x="349475" y="4802700"/>
            <a:ext cx="8797500" cy="0"/>
          </a:xfrm>
          <a:prstGeom prst="straightConnector1">
            <a:avLst/>
          </a:prstGeom>
          <a:noFill/>
          <a:ln cap="flat" cmpd="sng" w="9525">
            <a:solidFill>
              <a:schemeClr val="dk1"/>
            </a:solidFill>
            <a:prstDash val="solid"/>
            <a:round/>
            <a:headEnd len="med" w="med" type="none"/>
            <a:tailEnd len="med" w="med" type="none"/>
          </a:ln>
        </p:spPr>
      </p:cxnSp>
      <p:sp>
        <p:nvSpPr>
          <p:cNvPr id="719" name="Google Shape;719;p80"/>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20" name="Google Shape;720;p80"/>
          <p:cNvCxnSpPr/>
          <p:nvPr/>
        </p:nvCxnSpPr>
        <p:spPr>
          <a:xfrm>
            <a:off x="343800" y="-24293"/>
            <a:ext cx="0" cy="4831200"/>
          </a:xfrm>
          <a:prstGeom prst="straightConnector1">
            <a:avLst/>
          </a:prstGeom>
          <a:noFill/>
          <a:ln cap="flat" cmpd="sng" w="9525">
            <a:solidFill>
              <a:schemeClr val="dk1"/>
            </a:solidFill>
            <a:prstDash val="solid"/>
            <a:round/>
            <a:headEnd len="med" w="med" type="none"/>
            <a:tailEnd len="med" w="med" type="none"/>
          </a:ln>
        </p:spPr>
      </p:cxnSp>
      <p:cxnSp>
        <p:nvCxnSpPr>
          <p:cNvPr id="721" name="Google Shape;721;p80"/>
          <p:cNvCxnSpPr/>
          <p:nvPr/>
        </p:nvCxnSpPr>
        <p:spPr>
          <a:xfrm>
            <a:off x="344100" y="340800"/>
            <a:ext cx="8803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722" name="Shape 722"/>
        <p:cNvGrpSpPr/>
        <p:nvPr/>
      </p:nvGrpSpPr>
      <p:grpSpPr>
        <a:xfrm>
          <a:off x="0" y="0"/>
          <a:ext cx="0" cy="0"/>
          <a:chOff x="0" y="0"/>
          <a:chExt cx="0" cy="0"/>
        </a:xfrm>
      </p:grpSpPr>
      <p:sp>
        <p:nvSpPr>
          <p:cNvPr id="723" name="Google Shape;723;p81"/>
          <p:cNvSpPr txBox="1"/>
          <p:nvPr>
            <p:ph type="title"/>
          </p:nvPr>
        </p:nvSpPr>
        <p:spPr>
          <a:xfrm>
            <a:off x="3534775" y="540000"/>
            <a:ext cx="4515000" cy="8196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sz="7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724" name="Google Shape;724;p81"/>
          <p:cNvSpPr txBox="1"/>
          <p:nvPr>
            <p:ph idx="1" type="subTitle"/>
          </p:nvPr>
        </p:nvSpPr>
        <p:spPr>
          <a:xfrm>
            <a:off x="3534775" y="1705258"/>
            <a:ext cx="4895700" cy="1386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725" name="Google Shape;725;p81"/>
          <p:cNvSpPr/>
          <p:nvPr>
            <p:ph idx="2" type="pic"/>
          </p:nvPr>
        </p:nvSpPr>
        <p:spPr>
          <a:xfrm>
            <a:off x="0" y="345875"/>
            <a:ext cx="3182700" cy="4792500"/>
          </a:xfrm>
          <a:prstGeom prst="rect">
            <a:avLst/>
          </a:prstGeom>
          <a:noFill/>
          <a:ln cap="flat" cmpd="sng" w="9525">
            <a:solidFill>
              <a:schemeClr val="dk1"/>
            </a:solidFill>
            <a:prstDash val="solid"/>
            <a:round/>
            <a:headEnd len="sm" w="sm" type="none"/>
            <a:tailEnd len="sm" w="sm" type="none"/>
          </a:ln>
        </p:spPr>
      </p:sp>
      <p:sp>
        <p:nvSpPr>
          <p:cNvPr id="726" name="Google Shape;726;p81"/>
          <p:cNvSpPr txBox="1"/>
          <p:nvPr>
            <p:ph idx="3" type="subTitle"/>
          </p:nvPr>
        </p:nvSpPr>
        <p:spPr>
          <a:xfrm rot="-5400000">
            <a:off x="7357225" y="1443000"/>
            <a:ext cx="3232200" cy="3462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727" name="Google Shape;727;p81"/>
          <p:cNvCxnSpPr/>
          <p:nvPr/>
        </p:nvCxnSpPr>
        <p:spPr>
          <a:xfrm>
            <a:off x="-6075" y="340550"/>
            <a:ext cx="8808300" cy="0"/>
          </a:xfrm>
          <a:prstGeom prst="straightConnector1">
            <a:avLst/>
          </a:prstGeom>
          <a:noFill/>
          <a:ln cap="flat" cmpd="sng" w="9525">
            <a:solidFill>
              <a:schemeClr val="dk1"/>
            </a:solidFill>
            <a:prstDash val="solid"/>
            <a:round/>
            <a:headEnd len="med" w="med" type="none"/>
            <a:tailEnd len="med" w="med" type="none"/>
          </a:ln>
        </p:spPr>
      </p:cxnSp>
      <p:cxnSp>
        <p:nvCxnSpPr>
          <p:cNvPr id="728" name="Google Shape;728;p81"/>
          <p:cNvCxnSpPr/>
          <p:nvPr/>
        </p:nvCxnSpPr>
        <p:spPr>
          <a:xfrm>
            <a:off x="8800225" y="600"/>
            <a:ext cx="0" cy="5137800"/>
          </a:xfrm>
          <a:prstGeom prst="straightConnector1">
            <a:avLst/>
          </a:prstGeom>
          <a:noFill/>
          <a:ln cap="flat" cmpd="sng" w="9525">
            <a:solidFill>
              <a:schemeClr val="dk1"/>
            </a:solidFill>
            <a:prstDash val="solid"/>
            <a:round/>
            <a:headEnd len="med" w="med" type="none"/>
            <a:tailEnd len="med" w="med" type="none"/>
          </a:ln>
        </p:spPr>
      </p:cxnSp>
      <p:sp>
        <p:nvSpPr>
          <p:cNvPr id="729" name="Google Shape;729;p81"/>
          <p:cNvSpPr/>
          <p:nvPr/>
        </p:nvSpPr>
        <p:spPr>
          <a:xfrm>
            <a:off x="3186700" y="4802700"/>
            <a:ext cx="5613600" cy="3438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81"/>
          <p:cNvSpPr txBox="1"/>
          <p:nvPr/>
        </p:nvSpPr>
        <p:spPr>
          <a:xfrm>
            <a:off x="3534775" y="3758950"/>
            <a:ext cx="4606200" cy="55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200">
                <a:solidFill>
                  <a:schemeClr val="dk1"/>
                </a:solidFill>
                <a:latin typeface="PT Sans"/>
                <a:ea typeface="PT Sans"/>
                <a:cs typeface="PT Sans"/>
                <a:sym typeface="PT Sans"/>
              </a:rPr>
              <a:t>CREDITS: This presentation template was created by </a:t>
            </a:r>
            <a:r>
              <a:rPr b="1" lang="en" sz="1200">
                <a:solidFill>
                  <a:schemeClr val="dk1"/>
                </a:solidFill>
                <a:uFill>
                  <a:noFill/>
                </a:uFill>
                <a:latin typeface="PT Sans"/>
                <a:ea typeface="PT Sans"/>
                <a:cs typeface="PT Sans"/>
                <a:sym typeface="PT Sans"/>
                <a:hlinkClick r:id="rId2">
                  <a:extLst>
                    <a:ext uri="{A12FA001-AC4F-418D-AE19-62706E023703}">
                      <ahyp:hlinkClr val="tx"/>
                    </a:ext>
                  </a:extLst>
                </a:hlinkClick>
              </a:rPr>
              <a:t>Slidesgo</a:t>
            </a:r>
            <a:r>
              <a:rPr lang="en" sz="1200">
                <a:solidFill>
                  <a:schemeClr val="dk1"/>
                </a:solidFill>
                <a:latin typeface="PT Sans"/>
                <a:ea typeface="PT Sans"/>
                <a:cs typeface="PT Sans"/>
                <a:sym typeface="PT Sans"/>
              </a:rPr>
              <a:t>, and includes icons by </a:t>
            </a:r>
            <a:r>
              <a:rPr b="1" lang="en" sz="1200">
                <a:solidFill>
                  <a:schemeClr val="dk1"/>
                </a:solidFill>
                <a:uFill>
                  <a:noFill/>
                </a:uFill>
                <a:latin typeface="PT Sans"/>
                <a:ea typeface="PT Sans"/>
                <a:cs typeface="PT Sans"/>
                <a:sym typeface="PT Sans"/>
                <a:hlinkClick r:id="rId3">
                  <a:extLst>
                    <a:ext uri="{A12FA001-AC4F-418D-AE19-62706E023703}">
                      <ahyp:hlinkClr val="tx"/>
                    </a:ext>
                  </a:extLst>
                </a:hlinkClick>
              </a:rPr>
              <a:t>Flaticon</a:t>
            </a:r>
            <a:r>
              <a:rPr lang="en" sz="1200">
                <a:solidFill>
                  <a:schemeClr val="dk1"/>
                </a:solidFill>
                <a:latin typeface="PT Sans"/>
                <a:ea typeface="PT Sans"/>
                <a:cs typeface="PT Sans"/>
                <a:sym typeface="PT Sans"/>
              </a:rPr>
              <a:t>, and infographics &amp; images by </a:t>
            </a:r>
            <a:r>
              <a:rPr b="1" lang="en" sz="1200">
                <a:solidFill>
                  <a:schemeClr val="dk1"/>
                </a:solidFill>
                <a:uFill>
                  <a:noFill/>
                </a:uFill>
                <a:latin typeface="PT Sans"/>
                <a:ea typeface="PT Sans"/>
                <a:cs typeface="PT Sans"/>
                <a:sym typeface="PT Sans"/>
                <a:hlinkClick r:id="rId4">
                  <a:extLst>
                    <a:ext uri="{A12FA001-AC4F-418D-AE19-62706E023703}">
                      <ahyp:hlinkClr val="tx"/>
                    </a:ext>
                  </a:extLst>
                </a:hlinkClick>
              </a:rPr>
              <a:t>Freepik</a:t>
            </a:r>
            <a:r>
              <a:rPr lang="en" sz="1200">
                <a:solidFill>
                  <a:schemeClr val="dk1"/>
                </a:solidFill>
                <a:latin typeface="PT Sans"/>
                <a:ea typeface="PT Sans"/>
                <a:cs typeface="PT Sans"/>
                <a:sym typeface="PT Sans"/>
              </a:rPr>
              <a:t> </a:t>
            </a:r>
            <a:endParaRPr sz="1200">
              <a:solidFill>
                <a:schemeClr val="dk1"/>
              </a:solidFill>
              <a:latin typeface="PT Sans"/>
              <a:ea typeface="PT Sans"/>
              <a:cs typeface="PT Sans"/>
              <a:sym typeface="PT Sans"/>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731" name="Shape 731"/>
        <p:cNvGrpSpPr/>
        <p:nvPr/>
      </p:nvGrpSpPr>
      <p:grpSpPr>
        <a:xfrm>
          <a:off x="0" y="0"/>
          <a:ext cx="0" cy="0"/>
          <a:chOff x="0" y="0"/>
          <a:chExt cx="0" cy="0"/>
        </a:xfrm>
      </p:grpSpPr>
      <p:cxnSp>
        <p:nvCxnSpPr>
          <p:cNvPr id="732" name="Google Shape;732;p82"/>
          <p:cNvCxnSpPr/>
          <p:nvPr/>
        </p:nvCxnSpPr>
        <p:spPr>
          <a:xfrm rot="10800000">
            <a:off x="310092" y="4802700"/>
            <a:ext cx="8486700" cy="0"/>
          </a:xfrm>
          <a:prstGeom prst="straightConnector1">
            <a:avLst/>
          </a:prstGeom>
          <a:noFill/>
          <a:ln cap="flat" cmpd="sng" w="9525">
            <a:solidFill>
              <a:schemeClr val="dk1"/>
            </a:solidFill>
            <a:prstDash val="solid"/>
            <a:round/>
            <a:headEnd len="med" w="med" type="none"/>
            <a:tailEnd len="med" w="med" type="none"/>
          </a:ln>
        </p:spPr>
      </p:cxnSp>
      <p:sp>
        <p:nvSpPr>
          <p:cNvPr id="733" name="Google Shape;733;p82"/>
          <p:cNvSpPr/>
          <p:nvPr/>
        </p:nvSpPr>
        <p:spPr>
          <a:xfrm rot="-5400000">
            <a:off x="-2408700" y="2397075"/>
            <a:ext cx="5155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82"/>
          <p:cNvSpPr/>
          <p:nvPr/>
        </p:nvSpPr>
        <p:spPr>
          <a:xfrm>
            <a:off x="6319000" y="4802700"/>
            <a:ext cx="24813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35" name="Google Shape;735;p82"/>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736" name="Shape 736"/>
        <p:cNvGrpSpPr/>
        <p:nvPr/>
      </p:nvGrpSpPr>
      <p:grpSpPr>
        <a:xfrm>
          <a:off x="0" y="0"/>
          <a:ext cx="0" cy="0"/>
          <a:chOff x="0" y="0"/>
          <a:chExt cx="0" cy="0"/>
        </a:xfrm>
      </p:grpSpPr>
      <p:cxnSp>
        <p:nvCxnSpPr>
          <p:cNvPr id="737" name="Google Shape;737;p83"/>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cxnSp>
        <p:nvCxnSpPr>
          <p:cNvPr id="738" name="Google Shape;738;p83"/>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739" name="Google Shape;739;p83"/>
          <p:cNvSpPr/>
          <p:nvPr/>
        </p:nvSpPr>
        <p:spPr>
          <a:xfrm rot="-5400000">
            <a:off x="8336100" y="458300"/>
            <a:ext cx="12777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40" name="Google Shape;740;p83"/>
          <p:cNvCxnSpPr/>
          <p:nvPr/>
        </p:nvCxnSpPr>
        <p:spPr>
          <a:xfrm rot="10800000">
            <a:off x="-12250" y="4802700"/>
            <a:ext cx="8812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44" name="Shape 744"/>
        <p:cNvGrpSpPr/>
        <p:nvPr/>
      </p:nvGrpSpPr>
      <p:grpSpPr>
        <a:xfrm>
          <a:off x="0" y="0"/>
          <a:ext cx="0" cy="0"/>
          <a:chOff x="0" y="0"/>
          <a:chExt cx="0" cy="0"/>
        </a:xfrm>
      </p:grpSpPr>
      <p:sp>
        <p:nvSpPr>
          <p:cNvPr id="745" name="Google Shape;745;p85"/>
          <p:cNvSpPr txBox="1"/>
          <p:nvPr>
            <p:ph idx="1" type="subTitle"/>
          </p:nvPr>
        </p:nvSpPr>
        <p:spPr>
          <a:xfrm>
            <a:off x="6322300" y="0"/>
            <a:ext cx="24780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746" name="Google Shape;746;p85"/>
          <p:cNvSpPr txBox="1"/>
          <p:nvPr>
            <p:ph idx="2" type="subTitle"/>
          </p:nvPr>
        </p:nvSpPr>
        <p:spPr>
          <a:xfrm>
            <a:off x="3848000" y="0"/>
            <a:ext cx="24744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747" name="Google Shape;747;p85"/>
          <p:cNvSpPr/>
          <p:nvPr/>
        </p:nvSpPr>
        <p:spPr>
          <a:xfrm rot="-5400000">
            <a:off x="-2408700" y="2397075"/>
            <a:ext cx="5155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85"/>
          <p:cNvSpPr/>
          <p:nvPr/>
        </p:nvSpPr>
        <p:spPr>
          <a:xfrm>
            <a:off x="6319000" y="4802700"/>
            <a:ext cx="24813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49" name="Google Shape;749;p85"/>
          <p:cNvCxnSpPr/>
          <p:nvPr/>
        </p:nvCxnSpPr>
        <p:spPr>
          <a:xfrm rot="10800000">
            <a:off x="352692" y="4802700"/>
            <a:ext cx="8444100" cy="0"/>
          </a:xfrm>
          <a:prstGeom prst="straightConnector1">
            <a:avLst/>
          </a:prstGeom>
          <a:noFill/>
          <a:ln cap="flat" cmpd="sng" w="9525">
            <a:solidFill>
              <a:schemeClr val="dk1"/>
            </a:solidFill>
            <a:prstDash val="solid"/>
            <a:round/>
            <a:headEnd len="med" w="med" type="none"/>
            <a:tailEnd len="med" w="med" type="none"/>
          </a:ln>
        </p:spPr>
      </p:cxnSp>
      <p:cxnSp>
        <p:nvCxnSpPr>
          <p:cNvPr id="750" name="Google Shape;750;p85"/>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751" name="Google Shape;751;p85"/>
          <p:cNvSpPr/>
          <p:nvPr>
            <p:ph idx="3" type="pic"/>
          </p:nvPr>
        </p:nvSpPr>
        <p:spPr>
          <a:xfrm>
            <a:off x="343800" y="340800"/>
            <a:ext cx="3504300" cy="4802700"/>
          </a:xfrm>
          <a:prstGeom prst="rect">
            <a:avLst/>
          </a:prstGeom>
          <a:noFill/>
          <a:ln cap="flat" cmpd="sng" w="9525">
            <a:solidFill>
              <a:schemeClr val="dk1"/>
            </a:solidFill>
            <a:prstDash val="solid"/>
            <a:round/>
            <a:headEnd len="sm" w="sm" type="none"/>
            <a:tailEnd len="sm" w="sm" type="none"/>
          </a:ln>
        </p:spPr>
      </p:sp>
      <p:sp>
        <p:nvSpPr>
          <p:cNvPr id="752" name="Google Shape;752;p85"/>
          <p:cNvSpPr txBox="1"/>
          <p:nvPr>
            <p:ph idx="4" type="subTitle"/>
          </p:nvPr>
        </p:nvSpPr>
        <p:spPr>
          <a:xfrm>
            <a:off x="3848000" y="3758625"/>
            <a:ext cx="4952100" cy="528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753" name="Google Shape;753;p85"/>
          <p:cNvSpPr txBox="1"/>
          <p:nvPr>
            <p:ph type="ctrTitle"/>
          </p:nvPr>
        </p:nvSpPr>
        <p:spPr>
          <a:xfrm>
            <a:off x="4291525" y="724750"/>
            <a:ext cx="4056300" cy="2649900"/>
          </a:xfrm>
          <a:prstGeom prst="rect">
            <a:avLst/>
          </a:prstGeom>
        </p:spPr>
        <p:txBody>
          <a:bodyPr anchorCtr="0" anchor="t" bIns="91425" lIns="91425" spcFirstLastPara="1" rIns="91425" wrap="square" tIns="91425">
            <a:noAutofit/>
          </a:bodyPr>
          <a:lstStyle>
            <a:lvl1pPr lvl="0" rtl="0" algn="ctr">
              <a:lnSpc>
                <a:spcPct val="90000"/>
              </a:lnSpc>
              <a:spcBef>
                <a:spcPts val="0"/>
              </a:spcBef>
              <a:spcAft>
                <a:spcPts val="0"/>
              </a:spcAft>
              <a:buClr>
                <a:srgbClr val="191919"/>
              </a:buClr>
              <a:buSzPts val="5200"/>
              <a:buNone/>
              <a:defRPr sz="9600"/>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54" name="Shape 754"/>
        <p:cNvGrpSpPr/>
        <p:nvPr/>
      </p:nvGrpSpPr>
      <p:grpSpPr>
        <a:xfrm>
          <a:off x="0" y="0"/>
          <a:ext cx="0" cy="0"/>
          <a:chOff x="0" y="0"/>
          <a:chExt cx="0" cy="0"/>
        </a:xfrm>
      </p:grpSpPr>
      <p:sp>
        <p:nvSpPr>
          <p:cNvPr id="755" name="Google Shape;755;p86"/>
          <p:cNvSpPr/>
          <p:nvPr>
            <p:ph idx="2" type="pic"/>
          </p:nvPr>
        </p:nvSpPr>
        <p:spPr>
          <a:xfrm>
            <a:off x="5296850" y="0"/>
            <a:ext cx="3505800" cy="4802700"/>
          </a:xfrm>
          <a:prstGeom prst="rect">
            <a:avLst/>
          </a:prstGeom>
          <a:noFill/>
          <a:ln cap="flat" cmpd="sng" w="9525">
            <a:solidFill>
              <a:schemeClr val="dk1"/>
            </a:solidFill>
            <a:prstDash val="solid"/>
            <a:round/>
            <a:headEnd len="sm" w="sm" type="none"/>
            <a:tailEnd len="sm" w="sm" type="none"/>
          </a:ln>
        </p:spPr>
      </p:sp>
      <p:sp>
        <p:nvSpPr>
          <p:cNvPr id="756" name="Google Shape;756;p86"/>
          <p:cNvSpPr txBox="1"/>
          <p:nvPr>
            <p:ph idx="1" type="subTitle"/>
          </p:nvPr>
        </p:nvSpPr>
        <p:spPr>
          <a:xfrm>
            <a:off x="343800" y="-5025"/>
            <a:ext cx="24834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757" name="Google Shape;757;p86"/>
          <p:cNvSpPr txBox="1"/>
          <p:nvPr>
            <p:ph idx="3" type="subTitle"/>
          </p:nvPr>
        </p:nvSpPr>
        <p:spPr>
          <a:xfrm rot="-5400000">
            <a:off x="-2241000" y="2563725"/>
            <a:ext cx="4809600" cy="360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758" name="Google Shape;758;p86"/>
          <p:cNvSpPr txBox="1"/>
          <p:nvPr>
            <p:ph idx="4" type="subTitle"/>
          </p:nvPr>
        </p:nvSpPr>
        <p:spPr>
          <a:xfrm>
            <a:off x="343800" y="3784925"/>
            <a:ext cx="49530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759" name="Google Shape;759;p86"/>
          <p:cNvCxnSpPr/>
          <p:nvPr/>
        </p:nvCxnSpPr>
        <p:spPr>
          <a:xfrm>
            <a:off x="346125" y="340800"/>
            <a:ext cx="8455800" cy="0"/>
          </a:xfrm>
          <a:prstGeom prst="straightConnector1">
            <a:avLst/>
          </a:prstGeom>
          <a:noFill/>
          <a:ln cap="flat" cmpd="sng" w="9525">
            <a:solidFill>
              <a:schemeClr val="dk1"/>
            </a:solidFill>
            <a:prstDash val="solid"/>
            <a:round/>
            <a:headEnd len="med" w="med" type="none"/>
            <a:tailEnd len="med" w="med" type="none"/>
          </a:ln>
        </p:spPr>
      </p:cxnSp>
      <p:sp>
        <p:nvSpPr>
          <p:cNvPr id="760" name="Google Shape;760;p86"/>
          <p:cNvSpPr/>
          <p:nvPr/>
        </p:nvSpPr>
        <p:spPr>
          <a:xfrm>
            <a:off x="8800213" y="-12125"/>
            <a:ext cx="343800" cy="5167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61" name="Google Shape;761;p86"/>
          <p:cNvCxnSpPr/>
          <p:nvPr/>
        </p:nvCxnSpPr>
        <p:spPr>
          <a:xfrm rot="10800000">
            <a:off x="342050" y="4802700"/>
            <a:ext cx="4954800" cy="0"/>
          </a:xfrm>
          <a:prstGeom prst="straightConnector1">
            <a:avLst/>
          </a:prstGeom>
          <a:noFill/>
          <a:ln cap="flat" cmpd="sng" w="9525">
            <a:solidFill>
              <a:schemeClr val="dk1"/>
            </a:solidFill>
            <a:prstDash val="solid"/>
            <a:round/>
            <a:headEnd len="med" w="med" type="none"/>
            <a:tailEnd len="med" w="med" type="none"/>
          </a:ln>
        </p:spPr>
      </p:cxnSp>
      <p:sp>
        <p:nvSpPr>
          <p:cNvPr id="762" name="Google Shape;762;p86"/>
          <p:cNvSpPr/>
          <p:nvPr/>
        </p:nvSpPr>
        <p:spPr>
          <a:xfrm>
            <a:off x="5294300" y="4802700"/>
            <a:ext cx="17607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86"/>
          <p:cNvSpPr txBox="1"/>
          <p:nvPr>
            <p:ph type="title"/>
          </p:nvPr>
        </p:nvSpPr>
        <p:spPr>
          <a:xfrm>
            <a:off x="1279275" y="2544650"/>
            <a:ext cx="3090000" cy="7221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64" name="Google Shape;764;p86"/>
          <p:cNvSpPr txBox="1"/>
          <p:nvPr>
            <p:ph hasCustomPrompt="1" idx="5" type="title"/>
          </p:nvPr>
        </p:nvSpPr>
        <p:spPr>
          <a:xfrm>
            <a:off x="2072475" y="1273763"/>
            <a:ext cx="1503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65" name="Shape 765"/>
        <p:cNvGrpSpPr/>
        <p:nvPr/>
      </p:nvGrpSpPr>
      <p:grpSpPr>
        <a:xfrm>
          <a:off x="0" y="0"/>
          <a:ext cx="0" cy="0"/>
          <a:chOff x="0" y="0"/>
          <a:chExt cx="0" cy="0"/>
        </a:xfrm>
      </p:grpSpPr>
      <p:sp>
        <p:nvSpPr>
          <p:cNvPr id="766" name="Google Shape;766;p87"/>
          <p:cNvSpPr txBox="1"/>
          <p:nvPr>
            <p:ph idx="1" type="body"/>
          </p:nvPr>
        </p:nvSpPr>
        <p:spPr>
          <a:xfrm>
            <a:off x="720000" y="1369100"/>
            <a:ext cx="77040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sp>
        <p:nvSpPr>
          <p:cNvPr id="767" name="Google Shape;767;p8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768" name="Google Shape;768;p87"/>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sp>
        <p:nvSpPr>
          <p:cNvPr id="769" name="Google Shape;769;p87"/>
          <p:cNvSpPr/>
          <p:nvPr/>
        </p:nvSpPr>
        <p:spPr>
          <a:xfrm>
            <a:off x="4584200" y="-3000"/>
            <a:ext cx="4215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70" name="Google Shape;770;p87"/>
          <p:cNvCxnSpPr/>
          <p:nvPr/>
        </p:nvCxnSpPr>
        <p:spPr>
          <a:xfrm>
            <a:off x="8800225" y="-29425"/>
            <a:ext cx="0" cy="5175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71" name="Shape 771"/>
        <p:cNvGrpSpPr/>
        <p:nvPr/>
      </p:nvGrpSpPr>
      <p:grpSpPr>
        <a:xfrm>
          <a:off x="0" y="0"/>
          <a:ext cx="0" cy="0"/>
          <a:chOff x="0" y="0"/>
          <a:chExt cx="0" cy="0"/>
        </a:xfrm>
      </p:grpSpPr>
      <p:sp>
        <p:nvSpPr>
          <p:cNvPr id="772" name="Google Shape;772;p88"/>
          <p:cNvSpPr txBox="1"/>
          <p:nvPr>
            <p:ph idx="1" type="subTitle"/>
          </p:nvPr>
        </p:nvSpPr>
        <p:spPr>
          <a:xfrm>
            <a:off x="2703843" y="3113975"/>
            <a:ext cx="1686600" cy="82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773" name="Google Shape;773;p88"/>
          <p:cNvSpPr txBox="1"/>
          <p:nvPr>
            <p:ph idx="2" type="subTitle"/>
          </p:nvPr>
        </p:nvSpPr>
        <p:spPr>
          <a:xfrm>
            <a:off x="2703843" y="2529025"/>
            <a:ext cx="1686600" cy="732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774" name="Google Shape;774;p88"/>
          <p:cNvSpPr txBox="1"/>
          <p:nvPr>
            <p:ph idx="3" type="subTitle"/>
          </p:nvPr>
        </p:nvSpPr>
        <p:spPr>
          <a:xfrm>
            <a:off x="4753557" y="3113975"/>
            <a:ext cx="1686600" cy="824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775" name="Google Shape;775;p88"/>
          <p:cNvSpPr txBox="1"/>
          <p:nvPr>
            <p:ph idx="4" type="subTitle"/>
          </p:nvPr>
        </p:nvSpPr>
        <p:spPr>
          <a:xfrm>
            <a:off x="4753557" y="2529025"/>
            <a:ext cx="1686600" cy="7326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776" name="Google Shape;776;p8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777" name="Google Shape;777;p88"/>
          <p:cNvCxnSpPr/>
          <p:nvPr/>
        </p:nvCxnSpPr>
        <p:spPr>
          <a:xfrm>
            <a:off x="4128" y="340800"/>
            <a:ext cx="9538500" cy="0"/>
          </a:xfrm>
          <a:prstGeom prst="straightConnector1">
            <a:avLst/>
          </a:prstGeom>
          <a:noFill/>
          <a:ln cap="flat" cmpd="sng" w="9525">
            <a:solidFill>
              <a:schemeClr val="dk1"/>
            </a:solidFill>
            <a:prstDash val="solid"/>
            <a:round/>
            <a:headEnd len="med" w="med" type="none"/>
            <a:tailEnd len="med" w="med" type="none"/>
          </a:ln>
        </p:spPr>
      </p:cxnSp>
      <p:sp>
        <p:nvSpPr>
          <p:cNvPr id="778" name="Google Shape;778;p88"/>
          <p:cNvSpPr/>
          <p:nvPr/>
        </p:nvSpPr>
        <p:spPr>
          <a:xfrm>
            <a:off x="0" y="-3000"/>
            <a:ext cx="2286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88"/>
          <p:cNvSpPr/>
          <p:nvPr/>
        </p:nvSpPr>
        <p:spPr>
          <a:xfrm>
            <a:off x="2286000" y="-3000"/>
            <a:ext cx="2286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80" name="Google Shape;780;p88"/>
          <p:cNvCxnSpPr/>
          <p:nvPr/>
        </p:nvCxnSpPr>
        <p:spPr>
          <a:xfrm>
            <a:off x="8800225" y="343750"/>
            <a:ext cx="0" cy="4794600"/>
          </a:xfrm>
          <a:prstGeom prst="straightConnector1">
            <a:avLst/>
          </a:prstGeom>
          <a:noFill/>
          <a:ln cap="flat" cmpd="sng" w="9525">
            <a:solidFill>
              <a:schemeClr val="dk1"/>
            </a:solidFill>
            <a:prstDash val="solid"/>
            <a:round/>
            <a:headEnd len="med" w="med" type="none"/>
            <a:tailEnd len="med" w="med" type="none"/>
          </a:ln>
        </p:spPr>
      </p:cxnSp>
      <p:cxnSp>
        <p:nvCxnSpPr>
          <p:cNvPr id="781" name="Google Shape;781;p88"/>
          <p:cNvCxnSpPr/>
          <p:nvPr/>
        </p:nvCxnSpPr>
        <p:spPr>
          <a:xfrm rot="10800000">
            <a:off x="-7675" y="480270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782" name="Google Shape;782;p88"/>
          <p:cNvCxnSpPr/>
          <p:nvPr/>
        </p:nvCxnSpPr>
        <p:spPr>
          <a:xfrm>
            <a:off x="343800" y="338025"/>
            <a:ext cx="0" cy="4805400"/>
          </a:xfrm>
          <a:prstGeom prst="straightConnector1">
            <a:avLst/>
          </a:prstGeom>
          <a:noFill/>
          <a:ln cap="flat" cmpd="sng" w="9525">
            <a:solidFill>
              <a:schemeClr val="dk1"/>
            </a:solidFill>
            <a:prstDash val="solid"/>
            <a:round/>
            <a:headEnd len="med" w="med" type="none"/>
            <a:tailEnd len="med" w="med" type="none"/>
          </a:ln>
        </p:spPr>
      </p:cxnSp>
      <p:sp>
        <p:nvSpPr>
          <p:cNvPr id="783" name="Google Shape;783;p88"/>
          <p:cNvSpPr/>
          <p:nvPr/>
        </p:nvSpPr>
        <p:spPr>
          <a:xfrm>
            <a:off x="4572000" y="4802700"/>
            <a:ext cx="45720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84" name="Shape 784"/>
        <p:cNvGrpSpPr/>
        <p:nvPr/>
      </p:nvGrpSpPr>
      <p:grpSpPr>
        <a:xfrm>
          <a:off x="0" y="0"/>
          <a:ext cx="0" cy="0"/>
          <a:chOff x="0" y="0"/>
          <a:chExt cx="0" cy="0"/>
        </a:xfrm>
      </p:grpSpPr>
      <p:sp>
        <p:nvSpPr>
          <p:cNvPr id="785" name="Google Shape;785;p89"/>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786" name="Google Shape;786;p89"/>
          <p:cNvCxnSpPr/>
          <p:nvPr/>
        </p:nvCxnSpPr>
        <p:spPr>
          <a:xfrm>
            <a:off x="8800225" y="340750"/>
            <a:ext cx="0" cy="4797600"/>
          </a:xfrm>
          <a:prstGeom prst="straightConnector1">
            <a:avLst/>
          </a:prstGeom>
          <a:noFill/>
          <a:ln cap="flat" cmpd="sng" w="9525">
            <a:solidFill>
              <a:schemeClr val="dk1"/>
            </a:solidFill>
            <a:prstDash val="solid"/>
            <a:round/>
            <a:headEnd len="med" w="med" type="none"/>
            <a:tailEnd len="med" w="med" type="none"/>
          </a:ln>
        </p:spPr>
      </p:cxnSp>
      <p:cxnSp>
        <p:nvCxnSpPr>
          <p:cNvPr id="787" name="Google Shape;787;p89"/>
          <p:cNvCxnSpPr/>
          <p:nvPr/>
        </p:nvCxnSpPr>
        <p:spPr>
          <a:xfrm>
            <a:off x="0" y="340800"/>
            <a:ext cx="9192600" cy="0"/>
          </a:xfrm>
          <a:prstGeom prst="straightConnector1">
            <a:avLst/>
          </a:prstGeom>
          <a:noFill/>
          <a:ln cap="flat" cmpd="sng" w="9525">
            <a:solidFill>
              <a:schemeClr val="dk1"/>
            </a:solidFill>
            <a:prstDash val="solid"/>
            <a:round/>
            <a:headEnd len="med" w="med" type="none"/>
            <a:tailEnd len="med" w="med" type="none"/>
          </a:ln>
        </p:spPr>
      </p:cxnSp>
      <p:cxnSp>
        <p:nvCxnSpPr>
          <p:cNvPr id="788" name="Google Shape;788;p89"/>
          <p:cNvCxnSpPr/>
          <p:nvPr/>
        </p:nvCxnSpPr>
        <p:spPr>
          <a:xfrm rot="10800000">
            <a:off x="-3108" y="4802700"/>
            <a:ext cx="8799900" cy="0"/>
          </a:xfrm>
          <a:prstGeom prst="straightConnector1">
            <a:avLst/>
          </a:prstGeom>
          <a:noFill/>
          <a:ln cap="flat" cmpd="sng" w="9525">
            <a:solidFill>
              <a:schemeClr val="dk1"/>
            </a:solidFill>
            <a:prstDash val="solid"/>
            <a:round/>
            <a:headEnd len="med" w="med" type="none"/>
            <a:tailEnd len="med" w="med" type="none"/>
          </a:ln>
        </p:spPr>
      </p:cxnSp>
      <p:sp>
        <p:nvSpPr>
          <p:cNvPr id="789" name="Google Shape;789;p89"/>
          <p:cNvSpPr/>
          <p:nvPr/>
        </p:nvSpPr>
        <p:spPr>
          <a:xfrm>
            <a:off x="0" y="-3000"/>
            <a:ext cx="4572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89"/>
          <p:cNvSpPr/>
          <p:nvPr/>
        </p:nvSpPr>
        <p:spPr>
          <a:xfrm rot="5400000">
            <a:off x="8322325" y="4316550"/>
            <a:ext cx="12996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91" name="Shape 791"/>
        <p:cNvGrpSpPr/>
        <p:nvPr/>
      </p:nvGrpSpPr>
      <p:grpSpPr>
        <a:xfrm>
          <a:off x="0" y="0"/>
          <a:ext cx="0" cy="0"/>
          <a:chOff x="0" y="0"/>
          <a:chExt cx="0" cy="0"/>
        </a:xfrm>
      </p:grpSpPr>
      <p:sp>
        <p:nvSpPr>
          <p:cNvPr id="792" name="Google Shape;792;p90"/>
          <p:cNvSpPr txBox="1"/>
          <p:nvPr>
            <p:ph idx="1" type="subTitle"/>
          </p:nvPr>
        </p:nvSpPr>
        <p:spPr>
          <a:xfrm>
            <a:off x="720000" y="1760675"/>
            <a:ext cx="5361900" cy="244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Char char="●"/>
              <a:defRPr sz="1800"/>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600"/>
              <a:buFont typeface="Nunito Light"/>
              <a:buChar char="○"/>
              <a:defRPr/>
            </a:lvl5pPr>
            <a:lvl6pPr lvl="5" rtl="0" algn="ctr">
              <a:lnSpc>
                <a:spcPct val="100000"/>
              </a:lnSpc>
              <a:spcBef>
                <a:spcPts val="0"/>
              </a:spcBef>
              <a:spcAft>
                <a:spcPts val="0"/>
              </a:spcAft>
              <a:buClr>
                <a:srgbClr val="999999"/>
              </a:buClr>
              <a:buSzPts val="16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600"/>
              <a:buFont typeface="Nunito Light"/>
              <a:buChar char="■"/>
              <a:defRPr/>
            </a:lvl9pPr>
          </a:lstStyle>
          <a:p/>
        </p:txBody>
      </p:sp>
      <p:sp>
        <p:nvSpPr>
          <p:cNvPr id="793" name="Google Shape;793;p90"/>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794" name="Google Shape;794;p90"/>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795" name="Google Shape;795;p90"/>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796" name="Google Shape;796;p90"/>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97" name="Google Shape;797;p90"/>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798" name="Google Shape;798;p90"/>
          <p:cNvSpPr/>
          <p:nvPr/>
        </p:nvSpPr>
        <p:spPr>
          <a:xfrm>
            <a:off x="342200" y="4802700"/>
            <a:ext cx="21984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90"/>
          <p:cNvSpPr/>
          <p:nvPr>
            <p:ph idx="2" type="pic"/>
          </p:nvPr>
        </p:nvSpPr>
        <p:spPr>
          <a:xfrm flipH="1">
            <a:off x="6374150" y="1245500"/>
            <a:ext cx="2786700" cy="3897900"/>
          </a:xfrm>
          <a:prstGeom prst="rect">
            <a:avLst/>
          </a:prstGeom>
          <a:noFill/>
          <a:ln cap="flat" cmpd="sng" w="9525">
            <a:solidFill>
              <a:schemeClr val="dk1"/>
            </a:solidFill>
            <a:prstDash val="solid"/>
            <a:round/>
            <a:headEnd len="sm" w="sm" type="none"/>
            <a:tailEnd len="sm" w="sm" type="none"/>
          </a:ln>
        </p:spPr>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00" name="Shape 800"/>
        <p:cNvGrpSpPr/>
        <p:nvPr/>
      </p:nvGrpSpPr>
      <p:grpSpPr>
        <a:xfrm>
          <a:off x="0" y="0"/>
          <a:ext cx="0" cy="0"/>
          <a:chOff x="0" y="0"/>
          <a:chExt cx="0" cy="0"/>
        </a:xfrm>
      </p:grpSpPr>
      <p:sp>
        <p:nvSpPr>
          <p:cNvPr id="801" name="Google Shape;801;p91"/>
          <p:cNvSpPr txBox="1"/>
          <p:nvPr>
            <p:ph type="title"/>
          </p:nvPr>
        </p:nvSpPr>
        <p:spPr>
          <a:xfrm>
            <a:off x="1362750" y="1307100"/>
            <a:ext cx="6418500" cy="25293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9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02" name="Google Shape;802;p91"/>
          <p:cNvSpPr txBox="1"/>
          <p:nvPr>
            <p:ph idx="1" type="subTitle"/>
          </p:nvPr>
        </p:nvSpPr>
        <p:spPr>
          <a:xfrm flipH="1">
            <a:off x="3333000" y="0"/>
            <a:ext cx="29892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803" name="Google Shape;803;p91"/>
          <p:cNvSpPr txBox="1"/>
          <p:nvPr>
            <p:ph idx="2" type="subTitle"/>
          </p:nvPr>
        </p:nvSpPr>
        <p:spPr>
          <a:xfrm>
            <a:off x="343800" y="0"/>
            <a:ext cx="29892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804" name="Google Shape;804;p91"/>
          <p:cNvSpPr txBox="1"/>
          <p:nvPr>
            <p:ph idx="3" type="subTitle"/>
          </p:nvPr>
        </p:nvSpPr>
        <p:spPr>
          <a:xfrm rot="-5400000">
            <a:off x="7763275" y="1036950"/>
            <a:ext cx="2415300" cy="3414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805" name="Google Shape;805;p91"/>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806" name="Google Shape;806;p91"/>
          <p:cNvCxnSpPr/>
          <p:nvPr/>
        </p:nvCxnSpPr>
        <p:spPr>
          <a:xfrm rot="10800000">
            <a:off x="2892" y="4802700"/>
            <a:ext cx="8793900" cy="0"/>
          </a:xfrm>
          <a:prstGeom prst="straightConnector1">
            <a:avLst/>
          </a:prstGeom>
          <a:noFill/>
          <a:ln cap="flat" cmpd="sng" w="9525">
            <a:solidFill>
              <a:schemeClr val="dk1"/>
            </a:solidFill>
            <a:prstDash val="solid"/>
            <a:round/>
            <a:headEnd len="med" w="med" type="none"/>
            <a:tailEnd len="med" w="med" type="none"/>
          </a:ln>
        </p:spPr>
      </p:cxnSp>
      <p:cxnSp>
        <p:nvCxnSpPr>
          <p:cNvPr id="807" name="Google Shape;807;p91"/>
          <p:cNvCxnSpPr/>
          <p:nvPr/>
        </p:nvCxnSpPr>
        <p:spPr>
          <a:xfrm>
            <a:off x="348000" y="340800"/>
            <a:ext cx="8453100" cy="0"/>
          </a:xfrm>
          <a:prstGeom prst="straightConnector1">
            <a:avLst/>
          </a:prstGeom>
          <a:noFill/>
          <a:ln cap="flat" cmpd="sng" w="9525">
            <a:solidFill>
              <a:schemeClr val="dk1"/>
            </a:solidFill>
            <a:prstDash val="solid"/>
            <a:round/>
            <a:headEnd len="med" w="med" type="none"/>
            <a:tailEnd len="med" w="med" type="none"/>
          </a:ln>
        </p:spPr>
      </p:cxnSp>
      <p:sp>
        <p:nvSpPr>
          <p:cNvPr id="808" name="Google Shape;808;p91"/>
          <p:cNvSpPr/>
          <p:nvPr/>
        </p:nvSpPr>
        <p:spPr>
          <a:xfrm>
            <a:off x="6668925" y="4802700"/>
            <a:ext cx="2131200" cy="340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91"/>
          <p:cNvSpPr/>
          <p:nvPr/>
        </p:nvSpPr>
        <p:spPr>
          <a:xfrm rot="-5400000">
            <a:off x="-2406725" y="2395375"/>
            <a:ext cx="51516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10" name="Shape 810"/>
        <p:cNvGrpSpPr/>
        <p:nvPr/>
      </p:nvGrpSpPr>
      <p:grpSpPr>
        <a:xfrm>
          <a:off x="0" y="0"/>
          <a:ext cx="0" cy="0"/>
          <a:chOff x="0" y="0"/>
          <a:chExt cx="0" cy="0"/>
        </a:xfrm>
      </p:grpSpPr>
      <p:cxnSp>
        <p:nvCxnSpPr>
          <p:cNvPr id="811" name="Google Shape;811;p92"/>
          <p:cNvCxnSpPr/>
          <p:nvPr/>
        </p:nvCxnSpPr>
        <p:spPr>
          <a:xfrm rot="10800000">
            <a:off x="2775" y="4802700"/>
            <a:ext cx="9141900" cy="0"/>
          </a:xfrm>
          <a:prstGeom prst="straightConnector1">
            <a:avLst/>
          </a:prstGeom>
          <a:noFill/>
          <a:ln cap="flat" cmpd="sng" w="9525">
            <a:solidFill>
              <a:schemeClr val="dk1"/>
            </a:solidFill>
            <a:prstDash val="solid"/>
            <a:round/>
            <a:headEnd len="med" w="med" type="none"/>
            <a:tailEnd len="med" w="med" type="none"/>
          </a:ln>
        </p:spPr>
      </p:cxnSp>
      <p:sp>
        <p:nvSpPr>
          <p:cNvPr id="812" name="Google Shape;812;p92"/>
          <p:cNvSpPr txBox="1"/>
          <p:nvPr>
            <p:ph type="title"/>
          </p:nvPr>
        </p:nvSpPr>
        <p:spPr>
          <a:xfrm>
            <a:off x="1921200" y="1159975"/>
            <a:ext cx="5301600" cy="1743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sz="10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813" name="Google Shape;813;p92"/>
          <p:cNvSpPr txBox="1"/>
          <p:nvPr>
            <p:ph idx="1" type="subTitle"/>
          </p:nvPr>
        </p:nvSpPr>
        <p:spPr>
          <a:xfrm>
            <a:off x="1921175" y="2873100"/>
            <a:ext cx="5301600" cy="6711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814" name="Google Shape;814;p92"/>
          <p:cNvSpPr txBox="1"/>
          <p:nvPr>
            <p:ph idx="2" type="subTitle"/>
          </p:nvPr>
        </p:nvSpPr>
        <p:spPr>
          <a:xfrm rot="-5400000">
            <a:off x="-2230950" y="2228450"/>
            <a:ext cx="4803300" cy="3462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815" name="Google Shape;815;p92"/>
          <p:cNvSpPr txBox="1"/>
          <p:nvPr>
            <p:ph idx="3" type="subTitle"/>
          </p:nvPr>
        </p:nvSpPr>
        <p:spPr>
          <a:xfrm>
            <a:off x="5346300" y="0"/>
            <a:ext cx="34539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816" name="Google Shape;816;p92"/>
          <p:cNvSpPr txBox="1"/>
          <p:nvPr>
            <p:ph idx="4" type="subTitle"/>
          </p:nvPr>
        </p:nvSpPr>
        <p:spPr>
          <a:xfrm>
            <a:off x="1890675" y="0"/>
            <a:ext cx="34557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817" name="Google Shape;817;p92"/>
          <p:cNvCxnSpPr/>
          <p:nvPr/>
        </p:nvCxnSpPr>
        <p:spPr>
          <a:xfrm>
            <a:off x="338025" y="340800"/>
            <a:ext cx="8463900" cy="0"/>
          </a:xfrm>
          <a:prstGeom prst="straightConnector1">
            <a:avLst/>
          </a:prstGeom>
          <a:noFill/>
          <a:ln cap="flat" cmpd="sng" w="9525">
            <a:solidFill>
              <a:schemeClr val="dk1"/>
            </a:solidFill>
            <a:prstDash val="solid"/>
            <a:round/>
            <a:headEnd len="med" w="med" type="none"/>
            <a:tailEnd len="med" w="med" type="none"/>
          </a:ln>
        </p:spPr>
      </p:cxnSp>
      <p:sp>
        <p:nvSpPr>
          <p:cNvPr id="818" name="Google Shape;818;p92"/>
          <p:cNvSpPr/>
          <p:nvPr/>
        </p:nvSpPr>
        <p:spPr>
          <a:xfrm>
            <a:off x="8800225" y="340800"/>
            <a:ext cx="343800" cy="48150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92"/>
          <p:cNvSpPr/>
          <p:nvPr/>
        </p:nvSpPr>
        <p:spPr>
          <a:xfrm>
            <a:off x="0" y="4802700"/>
            <a:ext cx="45720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20" name="Shape 820"/>
        <p:cNvGrpSpPr/>
        <p:nvPr/>
      </p:nvGrpSpPr>
      <p:grpSpPr>
        <a:xfrm>
          <a:off x="0" y="0"/>
          <a:ext cx="0" cy="0"/>
          <a:chOff x="0" y="0"/>
          <a:chExt cx="0" cy="0"/>
        </a:xfrm>
      </p:grpSpPr>
      <p:sp>
        <p:nvSpPr>
          <p:cNvPr id="821" name="Google Shape;821;p93"/>
          <p:cNvSpPr txBox="1"/>
          <p:nvPr>
            <p:ph type="title"/>
          </p:nvPr>
        </p:nvSpPr>
        <p:spPr>
          <a:xfrm>
            <a:off x="713225" y="539500"/>
            <a:ext cx="3165600" cy="2359500"/>
          </a:xfrm>
          <a:prstGeom prst="rect">
            <a:avLst/>
          </a:prstGeom>
          <a:solidFill>
            <a:schemeClr val="lt1"/>
          </a:solidFill>
        </p:spPr>
        <p:txBody>
          <a:bodyPr anchorCtr="0" anchor="t" bIns="91425" lIns="91425" spcFirstLastPara="1" rIns="91425" wrap="square" tIns="91425">
            <a:noAutofit/>
          </a:bodyPr>
          <a:lstStyle>
            <a:lvl1pPr lvl="0" rtl="0">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22" name="Shape 822"/>
        <p:cNvGrpSpPr/>
        <p:nvPr/>
      </p:nvGrpSpPr>
      <p:grpSpPr>
        <a:xfrm>
          <a:off x="0" y="0"/>
          <a:ext cx="0" cy="0"/>
          <a:chOff x="0" y="0"/>
          <a:chExt cx="0" cy="0"/>
        </a:xfrm>
      </p:grpSpPr>
      <p:sp>
        <p:nvSpPr>
          <p:cNvPr id="823" name="Google Shape;823;p94"/>
          <p:cNvSpPr txBox="1"/>
          <p:nvPr>
            <p:ph hasCustomPrompt="1" type="title"/>
          </p:nvPr>
        </p:nvSpPr>
        <p:spPr>
          <a:xfrm>
            <a:off x="713225" y="1260450"/>
            <a:ext cx="5938500" cy="1596600"/>
          </a:xfrm>
          <a:prstGeom prst="rect">
            <a:avLst/>
          </a:prstGeom>
        </p:spPr>
        <p:txBody>
          <a:bodyPr anchorCtr="0" anchor="ctr" bIns="91425" lIns="91425" spcFirstLastPara="1" rIns="91425" wrap="square" tIns="91425">
            <a:noAutofit/>
          </a:bodyPr>
          <a:lstStyle>
            <a:lvl1pPr lvl="0" rtl="0">
              <a:spcBef>
                <a:spcPts val="0"/>
              </a:spcBef>
              <a:spcAft>
                <a:spcPts val="0"/>
              </a:spcAft>
              <a:buSzPts val="9600"/>
              <a:buNone/>
              <a:defRPr sz="90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824" name="Google Shape;824;p94"/>
          <p:cNvSpPr txBox="1"/>
          <p:nvPr>
            <p:ph idx="1" type="subTitle"/>
          </p:nvPr>
        </p:nvSpPr>
        <p:spPr>
          <a:xfrm>
            <a:off x="345875" y="3090400"/>
            <a:ext cx="6361500" cy="3855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825" name="Google Shape;825;p94"/>
          <p:cNvSpPr/>
          <p:nvPr>
            <p:ph idx="2" type="pic"/>
          </p:nvPr>
        </p:nvSpPr>
        <p:spPr>
          <a:xfrm>
            <a:off x="6702625" y="346525"/>
            <a:ext cx="2508000" cy="4452300"/>
          </a:xfrm>
          <a:prstGeom prst="rect">
            <a:avLst/>
          </a:prstGeom>
          <a:noFill/>
          <a:ln cap="flat" cmpd="sng" w="9525">
            <a:solidFill>
              <a:schemeClr val="dk1"/>
            </a:solidFill>
            <a:prstDash val="solid"/>
            <a:round/>
            <a:headEnd len="sm" w="sm" type="none"/>
            <a:tailEnd len="sm" w="sm" type="none"/>
          </a:ln>
        </p:spPr>
      </p:sp>
      <p:sp>
        <p:nvSpPr>
          <p:cNvPr id="826" name="Google Shape;826;p94"/>
          <p:cNvSpPr txBox="1"/>
          <p:nvPr>
            <p:ph idx="3" type="subTitle"/>
          </p:nvPr>
        </p:nvSpPr>
        <p:spPr>
          <a:xfrm>
            <a:off x="3517725" y="4802700"/>
            <a:ext cx="31854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827" name="Google Shape;827;p94"/>
          <p:cNvSpPr txBox="1"/>
          <p:nvPr>
            <p:ph idx="4" type="subTitle"/>
          </p:nvPr>
        </p:nvSpPr>
        <p:spPr>
          <a:xfrm>
            <a:off x="343800" y="4802700"/>
            <a:ext cx="31740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828" name="Google Shape;828;p94"/>
          <p:cNvCxnSpPr/>
          <p:nvPr/>
        </p:nvCxnSpPr>
        <p:spPr>
          <a:xfrm>
            <a:off x="345875" y="340800"/>
            <a:ext cx="8813100" cy="0"/>
          </a:xfrm>
          <a:prstGeom prst="straightConnector1">
            <a:avLst/>
          </a:prstGeom>
          <a:noFill/>
          <a:ln cap="flat" cmpd="sng" w="9525">
            <a:solidFill>
              <a:schemeClr val="dk1"/>
            </a:solidFill>
            <a:prstDash val="solid"/>
            <a:round/>
            <a:headEnd len="med" w="med" type="none"/>
            <a:tailEnd len="med" w="med" type="none"/>
          </a:ln>
        </p:spPr>
      </p:cxnSp>
      <p:sp>
        <p:nvSpPr>
          <p:cNvPr id="829" name="Google Shape;829;p94"/>
          <p:cNvSpPr/>
          <p:nvPr/>
        </p:nvSpPr>
        <p:spPr>
          <a:xfrm>
            <a:off x="6702295" y="-3000"/>
            <a:ext cx="2457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94"/>
          <p:cNvSpPr/>
          <p:nvPr/>
        </p:nvSpPr>
        <p:spPr>
          <a:xfrm rot="-5400000">
            <a:off x="-2403450" y="2391950"/>
            <a:ext cx="5145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31" name="Shape 831"/>
        <p:cNvGrpSpPr/>
        <p:nvPr/>
      </p:nvGrpSpPr>
      <p:grpSpPr>
        <a:xfrm>
          <a:off x="0" y="0"/>
          <a:ext cx="0" cy="0"/>
          <a:chOff x="0" y="0"/>
          <a:chExt cx="0" cy="0"/>
        </a:xfrm>
      </p:grpSpPr>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832" name="Shape 832"/>
        <p:cNvGrpSpPr/>
        <p:nvPr/>
      </p:nvGrpSpPr>
      <p:grpSpPr>
        <a:xfrm>
          <a:off x="0" y="0"/>
          <a:ext cx="0" cy="0"/>
          <a:chOff x="0" y="0"/>
          <a:chExt cx="0" cy="0"/>
        </a:xfrm>
      </p:grpSpPr>
      <p:sp>
        <p:nvSpPr>
          <p:cNvPr id="833" name="Google Shape;833;p9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34" name="Google Shape;834;p96"/>
          <p:cNvSpPr txBox="1"/>
          <p:nvPr>
            <p:ph idx="1" type="subTitle"/>
          </p:nvPr>
        </p:nvSpPr>
        <p:spPr>
          <a:xfrm>
            <a:off x="1634725" y="1770162"/>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835" name="Google Shape;835;p96"/>
          <p:cNvSpPr txBox="1"/>
          <p:nvPr>
            <p:ph hasCustomPrompt="1" idx="2" type="title"/>
          </p:nvPr>
        </p:nvSpPr>
        <p:spPr>
          <a:xfrm>
            <a:off x="777209" y="1711138"/>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36" name="Google Shape;836;p96"/>
          <p:cNvSpPr txBox="1"/>
          <p:nvPr>
            <p:ph idx="3" type="subTitle"/>
          </p:nvPr>
        </p:nvSpPr>
        <p:spPr>
          <a:xfrm>
            <a:off x="1634725" y="1523191"/>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837" name="Google Shape;837;p96"/>
          <p:cNvSpPr txBox="1"/>
          <p:nvPr>
            <p:ph idx="4" type="subTitle"/>
          </p:nvPr>
        </p:nvSpPr>
        <p:spPr>
          <a:xfrm>
            <a:off x="1634725" y="2900731"/>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838" name="Google Shape;838;p96"/>
          <p:cNvSpPr txBox="1"/>
          <p:nvPr>
            <p:ph hasCustomPrompt="1" idx="5" type="title"/>
          </p:nvPr>
        </p:nvSpPr>
        <p:spPr>
          <a:xfrm>
            <a:off x="777209" y="2839350"/>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39" name="Google Shape;839;p96"/>
          <p:cNvSpPr txBox="1"/>
          <p:nvPr>
            <p:ph idx="6" type="subTitle"/>
          </p:nvPr>
        </p:nvSpPr>
        <p:spPr>
          <a:xfrm>
            <a:off x="1634725" y="2651403"/>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840" name="Google Shape;840;p96"/>
          <p:cNvSpPr txBox="1"/>
          <p:nvPr>
            <p:ph idx="7" type="subTitle"/>
          </p:nvPr>
        </p:nvSpPr>
        <p:spPr>
          <a:xfrm>
            <a:off x="1634725" y="4031300"/>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841" name="Google Shape;841;p96"/>
          <p:cNvSpPr txBox="1"/>
          <p:nvPr>
            <p:ph hasCustomPrompt="1" idx="8" type="title"/>
          </p:nvPr>
        </p:nvSpPr>
        <p:spPr>
          <a:xfrm>
            <a:off x="777209" y="3972275"/>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842" name="Google Shape;842;p96"/>
          <p:cNvSpPr txBox="1"/>
          <p:nvPr>
            <p:ph idx="9" type="subTitle"/>
          </p:nvPr>
        </p:nvSpPr>
        <p:spPr>
          <a:xfrm>
            <a:off x="1634725" y="3784328"/>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843" name="Google Shape;843;p96"/>
          <p:cNvSpPr/>
          <p:nvPr>
            <p:ph idx="13" type="pic"/>
          </p:nvPr>
        </p:nvSpPr>
        <p:spPr>
          <a:xfrm>
            <a:off x="4761550" y="1250348"/>
            <a:ext cx="4382400" cy="3894600"/>
          </a:xfrm>
          <a:prstGeom prst="rect">
            <a:avLst/>
          </a:prstGeom>
          <a:noFill/>
          <a:ln cap="flat" cmpd="sng" w="9525">
            <a:solidFill>
              <a:schemeClr val="dk1"/>
            </a:solidFill>
            <a:prstDash val="solid"/>
            <a:round/>
            <a:headEnd len="sm" w="sm" type="none"/>
            <a:tailEnd len="sm" w="sm" type="none"/>
          </a:ln>
        </p:spPr>
      </p:sp>
      <p:sp>
        <p:nvSpPr>
          <p:cNvPr id="844" name="Google Shape;844;p96"/>
          <p:cNvSpPr/>
          <p:nvPr/>
        </p:nvSpPr>
        <p:spPr>
          <a:xfrm>
            <a:off x="343800" y="-3000"/>
            <a:ext cx="2478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45" name="Google Shape;845;p96"/>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846" name="Google Shape;846;p96"/>
          <p:cNvCxnSpPr/>
          <p:nvPr/>
        </p:nvCxnSpPr>
        <p:spPr>
          <a:xfrm>
            <a:off x="353900" y="340800"/>
            <a:ext cx="88386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847" name="Shape 847"/>
        <p:cNvGrpSpPr/>
        <p:nvPr/>
      </p:nvGrpSpPr>
      <p:grpSpPr>
        <a:xfrm>
          <a:off x="0" y="0"/>
          <a:ext cx="0" cy="0"/>
          <a:chOff x="0" y="0"/>
          <a:chExt cx="0" cy="0"/>
        </a:xfrm>
      </p:grpSpPr>
      <p:sp>
        <p:nvSpPr>
          <p:cNvPr id="848" name="Google Shape;848;p97"/>
          <p:cNvSpPr txBox="1"/>
          <p:nvPr>
            <p:ph type="title"/>
          </p:nvPr>
        </p:nvSpPr>
        <p:spPr>
          <a:xfrm>
            <a:off x="1342050" y="1852800"/>
            <a:ext cx="6459900" cy="400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2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849" name="Google Shape;849;p97"/>
          <p:cNvSpPr txBox="1"/>
          <p:nvPr>
            <p:ph idx="1" type="subTitle"/>
          </p:nvPr>
        </p:nvSpPr>
        <p:spPr>
          <a:xfrm>
            <a:off x="1342050" y="539500"/>
            <a:ext cx="6459900" cy="1359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3000"/>
              <a:buNone/>
              <a:defRPr sz="28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
        <p:nvSpPr>
          <p:cNvPr id="850" name="Google Shape;850;p97"/>
          <p:cNvSpPr/>
          <p:nvPr>
            <p:ph idx="2" type="pic"/>
          </p:nvPr>
        </p:nvSpPr>
        <p:spPr>
          <a:xfrm>
            <a:off x="348788" y="2836025"/>
            <a:ext cx="8446500" cy="2307300"/>
          </a:xfrm>
          <a:prstGeom prst="rect">
            <a:avLst/>
          </a:prstGeom>
          <a:noFill/>
          <a:ln cap="flat" cmpd="sng" w="9525">
            <a:solidFill>
              <a:schemeClr val="dk1"/>
            </a:solidFill>
            <a:prstDash val="solid"/>
            <a:round/>
            <a:headEnd len="sm" w="sm" type="none"/>
            <a:tailEnd len="sm" w="sm" type="none"/>
          </a:ln>
        </p:spPr>
      </p:sp>
      <p:cxnSp>
        <p:nvCxnSpPr>
          <p:cNvPr id="851" name="Google Shape;851;p97"/>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852" name="Google Shape;852;p97"/>
          <p:cNvSpPr/>
          <p:nvPr/>
        </p:nvSpPr>
        <p:spPr>
          <a:xfrm rot="-5400000">
            <a:off x="7557000" y="1237450"/>
            <a:ext cx="28359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0">
    <p:spTree>
      <p:nvGrpSpPr>
        <p:cNvPr id="853" name="Shape 853"/>
        <p:cNvGrpSpPr/>
        <p:nvPr/>
      </p:nvGrpSpPr>
      <p:grpSpPr>
        <a:xfrm>
          <a:off x="0" y="0"/>
          <a:ext cx="0" cy="0"/>
          <a:chOff x="0" y="0"/>
          <a:chExt cx="0" cy="0"/>
        </a:xfrm>
      </p:grpSpPr>
      <p:sp>
        <p:nvSpPr>
          <p:cNvPr id="854" name="Google Shape;854;p9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855" name="Google Shape;855;p98"/>
          <p:cNvCxnSpPr/>
          <p:nvPr/>
        </p:nvCxnSpPr>
        <p:spPr>
          <a:xfrm>
            <a:off x="343800" y="-24293"/>
            <a:ext cx="0" cy="4831200"/>
          </a:xfrm>
          <a:prstGeom prst="straightConnector1">
            <a:avLst/>
          </a:prstGeom>
          <a:noFill/>
          <a:ln cap="flat" cmpd="sng" w="9525">
            <a:solidFill>
              <a:schemeClr val="dk1"/>
            </a:solidFill>
            <a:prstDash val="solid"/>
            <a:round/>
            <a:headEnd len="med" w="med" type="none"/>
            <a:tailEnd len="med" w="med" type="none"/>
          </a:ln>
        </p:spPr>
      </p:cxnSp>
      <p:cxnSp>
        <p:nvCxnSpPr>
          <p:cNvPr id="856" name="Google Shape;856;p98"/>
          <p:cNvCxnSpPr/>
          <p:nvPr/>
        </p:nvCxnSpPr>
        <p:spPr>
          <a:xfrm>
            <a:off x="349500" y="340800"/>
            <a:ext cx="8445600" cy="0"/>
          </a:xfrm>
          <a:prstGeom prst="straightConnector1">
            <a:avLst/>
          </a:prstGeom>
          <a:noFill/>
          <a:ln cap="flat" cmpd="sng" w="9525">
            <a:solidFill>
              <a:schemeClr val="dk1"/>
            </a:solidFill>
            <a:prstDash val="solid"/>
            <a:round/>
            <a:headEnd len="med" w="med" type="none"/>
            <a:tailEnd len="med" w="med" type="none"/>
          </a:ln>
        </p:spPr>
      </p:cxnSp>
      <p:cxnSp>
        <p:nvCxnSpPr>
          <p:cNvPr id="857" name="Google Shape;857;p98"/>
          <p:cNvCxnSpPr/>
          <p:nvPr/>
        </p:nvCxnSpPr>
        <p:spPr>
          <a:xfrm>
            <a:off x="8794988" y="-29425"/>
            <a:ext cx="0" cy="4831800"/>
          </a:xfrm>
          <a:prstGeom prst="straightConnector1">
            <a:avLst/>
          </a:prstGeom>
          <a:noFill/>
          <a:ln cap="flat" cmpd="sng" w="9525">
            <a:solidFill>
              <a:schemeClr val="dk1"/>
            </a:solidFill>
            <a:prstDash val="solid"/>
            <a:round/>
            <a:headEnd len="med" w="med" type="none"/>
            <a:tailEnd len="med" w="med" type="none"/>
          </a:ln>
        </p:spPr>
      </p:cxnSp>
      <p:cxnSp>
        <p:nvCxnSpPr>
          <p:cNvPr id="858" name="Google Shape;858;p98"/>
          <p:cNvCxnSpPr/>
          <p:nvPr/>
        </p:nvCxnSpPr>
        <p:spPr>
          <a:xfrm rot="10800000">
            <a:off x="-1325" y="4802700"/>
            <a:ext cx="9161700" cy="0"/>
          </a:xfrm>
          <a:prstGeom prst="straightConnector1">
            <a:avLst/>
          </a:prstGeom>
          <a:noFill/>
          <a:ln cap="flat" cmpd="sng" w="9525">
            <a:solidFill>
              <a:schemeClr val="dk1"/>
            </a:solidFill>
            <a:prstDash val="solid"/>
            <a:round/>
            <a:headEnd len="med" w="med" type="none"/>
            <a:tailEnd len="med" w="med" type="none"/>
          </a:ln>
        </p:spPr>
      </p:cxnSp>
      <p:sp>
        <p:nvSpPr>
          <p:cNvPr id="859" name="Google Shape;859;p98"/>
          <p:cNvSpPr/>
          <p:nvPr/>
        </p:nvSpPr>
        <p:spPr>
          <a:xfrm>
            <a:off x="6875200" y="4802700"/>
            <a:ext cx="2268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
    <p:spTree>
      <p:nvGrpSpPr>
        <p:cNvPr id="860" name="Shape 860"/>
        <p:cNvGrpSpPr/>
        <p:nvPr/>
      </p:nvGrpSpPr>
      <p:grpSpPr>
        <a:xfrm>
          <a:off x="0" y="0"/>
          <a:ext cx="0" cy="0"/>
          <a:chOff x="0" y="0"/>
          <a:chExt cx="0" cy="0"/>
        </a:xfrm>
      </p:grpSpPr>
      <p:sp>
        <p:nvSpPr>
          <p:cNvPr id="861" name="Google Shape;861;p99"/>
          <p:cNvSpPr txBox="1"/>
          <p:nvPr>
            <p:ph type="title"/>
          </p:nvPr>
        </p:nvSpPr>
        <p:spPr>
          <a:xfrm>
            <a:off x="720000" y="539500"/>
            <a:ext cx="7704000" cy="6351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862" name="Google Shape;862;p99"/>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863" name="Google Shape;863;p99"/>
          <p:cNvCxnSpPr/>
          <p:nvPr/>
        </p:nvCxnSpPr>
        <p:spPr>
          <a:xfrm>
            <a:off x="8800225" y="353900"/>
            <a:ext cx="0" cy="4784400"/>
          </a:xfrm>
          <a:prstGeom prst="straightConnector1">
            <a:avLst/>
          </a:prstGeom>
          <a:noFill/>
          <a:ln cap="flat" cmpd="sng" w="9525">
            <a:solidFill>
              <a:schemeClr val="dk1"/>
            </a:solidFill>
            <a:prstDash val="solid"/>
            <a:round/>
            <a:headEnd len="med" w="med" type="none"/>
            <a:tailEnd len="med" w="med" type="none"/>
          </a:ln>
        </p:spPr>
      </p:cxnSp>
      <p:cxnSp>
        <p:nvCxnSpPr>
          <p:cNvPr id="864" name="Google Shape;864;p99"/>
          <p:cNvCxnSpPr/>
          <p:nvPr/>
        </p:nvCxnSpPr>
        <p:spPr>
          <a:xfrm rot="10800000">
            <a:off x="355092" y="4802700"/>
            <a:ext cx="8441700" cy="0"/>
          </a:xfrm>
          <a:prstGeom prst="straightConnector1">
            <a:avLst/>
          </a:prstGeom>
          <a:noFill/>
          <a:ln cap="flat" cmpd="sng" w="9525">
            <a:solidFill>
              <a:schemeClr val="dk1"/>
            </a:solidFill>
            <a:prstDash val="solid"/>
            <a:round/>
            <a:headEnd len="med" w="med" type="none"/>
            <a:tailEnd len="med" w="med" type="none"/>
          </a:ln>
        </p:spPr>
      </p:cxnSp>
      <p:cxnSp>
        <p:nvCxnSpPr>
          <p:cNvPr id="865" name="Google Shape;865;p99"/>
          <p:cNvCxnSpPr/>
          <p:nvPr/>
        </p:nvCxnSpPr>
        <p:spPr>
          <a:xfrm>
            <a:off x="349500" y="340800"/>
            <a:ext cx="8455200" cy="0"/>
          </a:xfrm>
          <a:prstGeom prst="straightConnector1">
            <a:avLst/>
          </a:prstGeom>
          <a:noFill/>
          <a:ln cap="flat" cmpd="sng" w="9525">
            <a:solidFill>
              <a:schemeClr val="dk1"/>
            </a:solidFill>
            <a:prstDash val="solid"/>
            <a:round/>
            <a:headEnd len="med" w="med" type="none"/>
            <a:tailEnd len="med" w="med" type="none"/>
          </a:ln>
        </p:spPr>
      </p:cxnSp>
      <p:cxnSp>
        <p:nvCxnSpPr>
          <p:cNvPr id="866" name="Google Shape;866;p99"/>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867" name="Google Shape;867;p99"/>
          <p:cNvSpPr/>
          <p:nvPr/>
        </p:nvSpPr>
        <p:spPr>
          <a:xfrm>
            <a:off x="6720500" y="-3000"/>
            <a:ext cx="20796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99"/>
          <p:cNvSpPr/>
          <p:nvPr/>
        </p:nvSpPr>
        <p:spPr>
          <a:xfrm>
            <a:off x="343800" y="48027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99"/>
          <p:cNvSpPr/>
          <p:nvPr/>
        </p:nvSpPr>
        <p:spPr>
          <a:xfrm rot="-5400000">
            <a:off x="-951750" y="3507150"/>
            <a:ext cx="22416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1">
    <p:spTree>
      <p:nvGrpSpPr>
        <p:cNvPr id="870" name="Shape 870"/>
        <p:cNvGrpSpPr/>
        <p:nvPr/>
      </p:nvGrpSpPr>
      <p:grpSpPr>
        <a:xfrm>
          <a:off x="0" y="0"/>
          <a:ext cx="0" cy="0"/>
          <a:chOff x="0" y="0"/>
          <a:chExt cx="0" cy="0"/>
        </a:xfrm>
      </p:grpSpPr>
      <p:sp>
        <p:nvSpPr>
          <p:cNvPr id="871" name="Google Shape;871;p100"/>
          <p:cNvSpPr txBox="1"/>
          <p:nvPr>
            <p:ph type="title"/>
          </p:nvPr>
        </p:nvSpPr>
        <p:spPr>
          <a:xfrm flipH="1">
            <a:off x="4769525" y="2544950"/>
            <a:ext cx="3090000" cy="714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72" name="Google Shape;872;p100"/>
          <p:cNvSpPr txBox="1"/>
          <p:nvPr>
            <p:ph hasCustomPrompt="1" idx="2" type="title"/>
          </p:nvPr>
        </p:nvSpPr>
        <p:spPr>
          <a:xfrm flipH="1">
            <a:off x="5562725" y="1275788"/>
            <a:ext cx="1503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873" name="Google Shape;873;p100"/>
          <p:cNvSpPr/>
          <p:nvPr>
            <p:ph idx="3" type="pic"/>
          </p:nvPr>
        </p:nvSpPr>
        <p:spPr>
          <a:xfrm>
            <a:off x="343800" y="340800"/>
            <a:ext cx="3500700" cy="4802100"/>
          </a:xfrm>
          <a:prstGeom prst="rect">
            <a:avLst/>
          </a:prstGeom>
          <a:noFill/>
          <a:ln cap="flat" cmpd="sng" w="9525">
            <a:solidFill>
              <a:schemeClr val="dk1"/>
            </a:solidFill>
            <a:prstDash val="solid"/>
            <a:round/>
            <a:headEnd len="sm" w="sm" type="none"/>
            <a:tailEnd len="sm" w="sm" type="none"/>
          </a:ln>
        </p:spPr>
      </p:sp>
      <p:sp>
        <p:nvSpPr>
          <p:cNvPr id="874" name="Google Shape;874;p100"/>
          <p:cNvSpPr txBox="1"/>
          <p:nvPr>
            <p:ph idx="1" type="subTitle"/>
          </p:nvPr>
        </p:nvSpPr>
        <p:spPr>
          <a:xfrm flipH="1">
            <a:off x="3844500" y="-3000"/>
            <a:ext cx="24864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875" name="Google Shape;875;p100"/>
          <p:cNvSpPr txBox="1"/>
          <p:nvPr>
            <p:ph idx="4" type="subTitle"/>
          </p:nvPr>
        </p:nvSpPr>
        <p:spPr>
          <a:xfrm flipH="1" rot="5400000">
            <a:off x="-2237900" y="2562900"/>
            <a:ext cx="4803600" cy="360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876" name="Google Shape;876;p100"/>
          <p:cNvSpPr txBox="1"/>
          <p:nvPr>
            <p:ph idx="5" type="subTitle"/>
          </p:nvPr>
        </p:nvSpPr>
        <p:spPr>
          <a:xfrm flipH="1">
            <a:off x="3844525" y="3784925"/>
            <a:ext cx="49557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877" name="Google Shape;877;p100"/>
          <p:cNvSpPr txBox="1"/>
          <p:nvPr>
            <p:ph idx="6" type="subTitle"/>
          </p:nvPr>
        </p:nvSpPr>
        <p:spPr>
          <a:xfrm flipH="1">
            <a:off x="6310525" y="4802700"/>
            <a:ext cx="24897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878" name="Google Shape;878;p100"/>
          <p:cNvCxnSpPr/>
          <p:nvPr/>
        </p:nvCxnSpPr>
        <p:spPr>
          <a:xfrm>
            <a:off x="348000" y="340800"/>
            <a:ext cx="8458500" cy="0"/>
          </a:xfrm>
          <a:prstGeom prst="straightConnector1">
            <a:avLst/>
          </a:prstGeom>
          <a:noFill/>
          <a:ln cap="flat" cmpd="sng" w="9525">
            <a:solidFill>
              <a:schemeClr val="dk1"/>
            </a:solidFill>
            <a:prstDash val="solid"/>
            <a:round/>
            <a:headEnd len="med" w="med" type="none"/>
            <a:tailEnd len="med" w="med" type="none"/>
          </a:ln>
        </p:spPr>
      </p:cxnSp>
      <p:cxnSp>
        <p:nvCxnSpPr>
          <p:cNvPr id="879" name="Google Shape;879;p100"/>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880" name="Google Shape;880;p100"/>
          <p:cNvSpPr/>
          <p:nvPr/>
        </p:nvSpPr>
        <p:spPr>
          <a:xfrm>
            <a:off x="8800213" y="-12125"/>
            <a:ext cx="343800" cy="5167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1_1">
    <p:spTree>
      <p:nvGrpSpPr>
        <p:cNvPr id="881" name="Shape 881"/>
        <p:cNvGrpSpPr/>
        <p:nvPr/>
      </p:nvGrpSpPr>
      <p:grpSpPr>
        <a:xfrm>
          <a:off x="0" y="0"/>
          <a:ext cx="0" cy="0"/>
          <a:chOff x="0" y="0"/>
          <a:chExt cx="0" cy="0"/>
        </a:xfrm>
      </p:grpSpPr>
      <p:sp>
        <p:nvSpPr>
          <p:cNvPr id="882" name="Google Shape;882;p101"/>
          <p:cNvSpPr txBox="1"/>
          <p:nvPr>
            <p:ph type="title"/>
          </p:nvPr>
        </p:nvSpPr>
        <p:spPr>
          <a:xfrm>
            <a:off x="3189738" y="679195"/>
            <a:ext cx="3090000" cy="8418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83" name="Google Shape;883;p101"/>
          <p:cNvSpPr txBox="1"/>
          <p:nvPr>
            <p:ph hasCustomPrompt="1" idx="2" type="title"/>
          </p:nvPr>
        </p:nvSpPr>
        <p:spPr>
          <a:xfrm>
            <a:off x="1323688" y="1070113"/>
            <a:ext cx="14091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884" name="Google Shape;884;p101"/>
          <p:cNvSpPr txBox="1"/>
          <p:nvPr>
            <p:ph idx="1" type="subTitle"/>
          </p:nvPr>
        </p:nvSpPr>
        <p:spPr>
          <a:xfrm>
            <a:off x="3321513" y="1575075"/>
            <a:ext cx="44988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885" name="Google Shape;885;p101"/>
          <p:cNvSpPr/>
          <p:nvPr>
            <p:ph idx="3" type="pic"/>
          </p:nvPr>
        </p:nvSpPr>
        <p:spPr>
          <a:xfrm>
            <a:off x="343800" y="2641225"/>
            <a:ext cx="8822100" cy="2502300"/>
          </a:xfrm>
          <a:prstGeom prst="rect">
            <a:avLst/>
          </a:prstGeom>
          <a:noFill/>
          <a:ln cap="flat" cmpd="sng" w="9525">
            <a:solidFill>
              <a:schemeClr val="dk1"/>
            </a:solidFill>
            <a:prstDash val="solid"/>
            <a:round/>
            <a:headEnd len="sm" w="sm" type="none"/>
            <a:tailEnd len="sm" w="sm" type="none"/>
          </a:ln>
        </p:spPr>
      </p:sp>
      <p:sp>
        <p:nvSpPr>
          <p:cNvPr id="886" name="Google Shape;886;p101"/>
          <p:cNvSpPr txBox="1"/>
          <p:nvPr>
            <p:ph idx="4" type="subTitle"/>
          </p:nvPr>
        </p:nvSpPr>
        <p:spPr>
          <a:xfrm flipH="1" rot="5400000">
            <a:off x="7822075" y="1319275"/>
            <a:ext cx="23001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887" name="Google Shape;887;p101"/>
          <p:cNvSpPr txBox="1"/>
          <p:nvPr>
            <p:ph idx="5" type="subTitle"/>
          </p:nvPr>
        </p:nvSpPr>
        <p:spPr>
          <a:xfrm flipH="1">
            <a:off x="4572000" y="-3000"/>
            <a:ext cx="42282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888" name="Google Shape;888;p101"/>
          <p:cNvCxnSpPr/>
          <p:nvPr/>
        </p:nvCxnSpPr>
        <p:spPr>
          <a:xfrm>
            <a:off x="343800" y="-24293"/>
            <a:ext cx="0" cy="5182500"/>
          </a:xfrm>
          <a:prstGeom prst="straightConnector1">
            <a:avLst/>
          </a:prstGeom>
          <a:noFill/>
          <a:ln cap="flat" cmpd="sng" w="9525">
            <a:solidFill>
              <a:schemeClr val="dk1"/>
            </a:solidFill>
            <a:prstDash val="solid"/>
            <a:round/>
            <a:headEnd len="med" w="med" type="none"/>
            <a:tailEnd len="med" w="med" type="none"/>
          </a:ln>
        </p:spPr>
      </p:cxnSp>
      <p:cxnSp>
        <p:nvCxnSpPr>
          <p:cNvPr id="889" name="Google Shape;889;p101"/>
          <p:cNvCxnSpPr/>
          <p:nvPr/>
        </p:nvCxnSpPr>
        <p:spPr>
          <a:xfrm>
            <a:off x="347075" y="340800"/>
            <a:ext cx="8845500" cy="0"/>
          </a:xfrm>
          <a:prstGeom prst="straightConnector1">
            <a:avLst/>
          </a:prstGeom>
          <a:noFill/>
          <a:ln cap="flat" cmpd="sng" w="9525">
            <a:solidFill>
              <a:schemeClr val="dk1"/>
            </a:solidFill>
            <a:prstDash val="solid"/>
            <a:round/>
            <a:headEnd len="med" w="med" type="none"/>
            <a:tailEnd len="med" w="med" type="none"/>
          </a:ln>
        </p:spPr>
      </p:cxnSp>
      <p:sp>
        <p:nvSpPr>
          <p:cNvPr id="890" name="Google Shape;890;p101"/>
          <p:cNvSpPr/>
          <p:nvPr/>
        </p:nvSpPr>
        <p:spPr>
          <a:xfrm flipH="1" rot="-5400000">
            <a:off x="-492600" y="475450"/>
            <a:ext cx="13233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891" name="Shape 891"/>
        <p:cNvGrpSpPr/>
        <p:nvPr/>
      </p:nvGrpSpPr>
      <p:grpSpPr>
        <a:xfrm>
          <a:off x="0" y="0"/>
          <a:ext cx="0" cy="0"/>
          <a:chOff x="0" y="0"/>
          <a:chExt cx="0" cy="0"/>
        </a:xfrm>
      </p:grpSpPr>
      <p:sp>
        <p:nvSpPr>
          <p:cNvPr id="892" name="Google Shape;892;p102"/>
          <p:cNvSpPr txBox="1"/>
          <p:nvPr>
            <p:ph type="title"/>
          </p:nvPr>
        </p:nvSpPr>
        <p:spPr>
          <a:xfrm flipH="1">
            <a:off x="4915675" y="908475"/>
            <a:ext cx="3515100" cy="22104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893" name="Google Shape;893;p102"/>
          <p:cNvSpPr txBox="1"/>
          <p:nvPr>
            <p:ph idx="1" type="subTitle"/>
          </p:nvPr>
        </p:nvSpPr>
        <p:spPr>
          <a:xfrm flipH="1">
            <a:off x="4915675" y="3118725"/>
            <a:ext cx="3515100" cy="11163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894" name="Google Shape;894;p102"/>
          <p:cNvSpPr/>
          <p:nvPr>
            <p:ph idx="2" type="pic"/>
          </p:nvPr>
        </p:nvSpPr>
        <p:spPr>
          <a:xfrm flipH="1">
            <a:off x="348400" y="345275"/>
            <a:ext cx="3908400" cy="4798200"/>
          </a:xfrm>
          <a:prstGeom prst="rect">
            <a:avLst/>
          </a:prstGeom>
          <a:noFill/>
          <a:ln cap="flat" cmpd="sng" w="9525">
            <a:solidFill>
              <a:schemeClr val="dk1"/>
            </a:solidFill>
            <a:prstDash val="solid"/>
            <a:round/>
            <a:headEnd len="sm" w="sm" type="none"/>
            <a:tailEnd len="sm" w="sm" type="none"/>
          </a:ln>
        </p:spPr>
      </p:sp>
      <p:cxnSp>
        <p:nvCxnSpPr>
          <p:cNvPr id="895" name="Google Shape;895;p102"/>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cxnSp>
        <p:nvCxnSpPr>
          <p:cNvPr id="896" name="Google Shape;896;p102"/>
          <p:cNvCxnSpPr/>
          <p:nvPr/>
        </p:nvCxnSpPr>
        <p:spPr>
          <a:xfrm rot="10800000">
            <a:off x="352525" y="4802700"/>
            <a:ext cx="8797200" cy="0"/>
          </a:xfrm>
          <a:prstGeom prst="straightConnector1">
            <a:avLst/>
          </a:prstGeom>
          <a:noFill/>
          <a:ln cap="flat" cmpd="sng" w="9525">
            <a:solidFill>
              <a:schemeClr val="dk1"/>
            </a:solidFill>
            <a:prstDash val="solid"/>
            <a:round/>
            <a:headEnd len="med" w="med" type="none"/>
            <a:tailEnd len="med" w="med" type="none"/>
          </a:ln>
        </p:spPr>
      </p:cxnSp>
      <p:sp>
        <p:nvSpPr>
          <p:cNvPr id="897" name="Google Shape;897;p102"/>
          <p:cNvSpPr/>
          <p:nvPr/>
        </p:nvSpPr>
        <p:spPr>
          <a:xfrm>
            <a:off x="4263700" y="-3000"/>
            <a:ext cx="2451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98" name="Google Shape;898;p102"/>
          <p:cNvCxnSpPr/>
          <p:nvPr/>
        </p:nvCxnSpPr>
        <p:spPr>
          <a:xfrm>
            <a:off x="343800" y="-24293"/>
            <a:ext cx="0" cy="51945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899" name="Shape 899"/>
        <p:cNvGrpSpPr/>
        <p:nvPr/>
      </p:nvGrpSpPr>
      <p:grpSpPr>
        <a:xfrm>
          <a:off x="0" y="0"/>
          <a:ext cx="0" cy="0"/>
          <a:chOff x="0" y="0"/>
          <a:chExt cx="0" cy="0"/>
        </a:xfrm>
      </p:grpSpPr>
      <p:cxnSp>
        <p:nvCxnSpPr>
          <p:cNvPr id="900" name="Google Shape;900;p103"/>
          <p:cNvCxnSpPr/>
          <p:nvPr/>
        </p:nvCxnSpPr>
        <p:spPr>
          <a:xfrm rot="10800000">
            <a:off x="8800225" y="-2968"/>
            <a:ext cx="0" cy="5175900"/>
          </a:xfrm>
          <a:prstGeom prst="straightConnector1">
            <a:avLst/>
          </a:prstGeom>
          <a:noFill/>
          <a:ln cap="flat" cmpd="sng" w="9525">
            <a:solidFill>
              <a:schemeClr val="dk1"/>
            </a:solidFill>
            <a:prstDash val="solid"/>
            <a:round/>
            <a:headEnd len="med" w="med" type="none"/>
            <a:tailEnd len="med" w="med" type="none"/>
          </a:ln>
        </p:spPr>
      </p:cxnSp>
      <p:cxnSp>
        <p:nvCxnSpPr>
          <p:cNvPr id="901" name="Google Shape;901;p103"/>
          <p:cNvCxnSpPr/>
          <p:nvPr/>
        </p:nvCxnSpPr>
        <p:spPr>
          <a:xfrm rot="10800000">
            <a:off x="342192" y="340807"/>
            <a:ext cx="8454600" cy="0"/>
          </a:xfrm>
          <a:prstGeom prst="straightConnector1">
            <a:avLst/>
          </a:prstGeom>
          <a:noFill/>
          <a:ln cap="flat" cmpd="sng" w="9525">
            <a:solidFill>
              <a:schemeClr val="dk1"/>
            </a:solidFill>
            <a:prstDash val="solid"/>
            <a:round/>
            <a:headEnd len="med" w="med" type="none"/>
            <a:tailEnd len="med" w="med" type="none"/>
          </a:ln>
        </p:spPr>
      </p:cxnSp>
      <p:cxnSp>
        <p:nvCxnSpPr>
          <p:cNvPr id="902" name="Google Shape;902;p103"/>
          <p:cNvCxnSpPr/>
          <p:nvPr/>
        </p:nvCxnSpPr>
        <p:spPr>
          <a:xfrm rot="10800000">
            <a:off x="343800" y="0"/>
            <a:ext cx="0" cy="5167800"/>
          </a:xfrm>
          <a:prstGeom prst="straightConnector1">
            <a:avLst/>
          </a:prstGeom>
          <a:noFill/>
          <a:ln cap="flat" cmpd="sng" w="9525">
            <a:solidFill>
              <a:schemeClr val="dk1"/>
            </a:solidFill>
            <a:prstDash val="solid"/>
            <a:round/>
            <a:headEnd len="med" w="med" type="none"/>
            <a:tailEnd len="med" w="med" type="none"/>
          </a:ln>
        </p:spPr>
      </p:cxnSp>
      <p:sp>
        <p:nvSpPr>
          <p:cNvPr id="903" name="Google Shape;903;p103"/>
          <p:cNvSpPr/>
          <p:nvPr/>
        </p:nvSpPr>
        <p:spPr>
          <a:xfrm flipH="1" rot="10800000">
            <a:off x="0" y="4802707"/>
            <a:ext cx="9144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103"/>
          <p:cNvSpPr/>
          <p:nvPr/>
        </p:nvSpPr>
        <p:spPr>
          <a:xfrm>
            <a:off x="2457950" y="-30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103"/>
          <p:cNvSpPr/>
          <p:nvPr/>
        </p:nvSpPr>
        <p:spPr>
          <a:xfrm>
            <a:off x="343800" y="-30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103"/>
          <p:cNvSpPr txBox="1"/>
          <p:nvPr>
            <p:ph type="title"/>
          </p:nvPr>
        </p:nvSpPr>
        <p:spPr>
          <a:xfrm>
            <a:off x="720000" y="1503450"/>
            <a:ext cx="3233100" cy="1045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07" name="Google Shape;907;p103"/>
          <p:cNvSpPr txBox="1"/>
          <p:nvPr>
            <p:ph idx="1" type="subTitle"/>
          </p:nvPr>
        </p:nvSpPr>
        <p:spPr>
          <a:xfrm>
            <a:off x="720000" y="2485950"/>
            <a:ext cx="3233100" cy="115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908" name="Shape 908"/>
        <p:cNvGrpSpPr/>
        <p:nvPr/>
      </p:nvGrpSpPr>
      <p:grpSpPr>
        <a:xfrm>
          <a:off x="0" y="0"/>
          <a:ext cx="0" cy="0"/>
          <a:chOff x="0" y="0"/>
          <a:chExt cx="0" cy="0"/>
        </a:xfrm>
      </p:grpSpPr>
      <p:sp>
        <p:nvSpPr>
          <p:cNvPr id="909" name="Google Shape;909;p104"/>
          <p:cNvSpPr txBox="1"/>
          <p:nvPr>
            <p:ph type="title"/>
          </p:nvPr>
        </p:nvSpPr>
        <p:spPr>
          <a:xfrm>
            <a:off x="5197675" y="1503450"/>
            <a:ext cx="3233100" cy="1045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10" name="Google Shape;910;p104"/>
          <p:cNvSpPr txBox="1"/>
          <p:nvPr>
            <p:ph idx="1" type="subTitle"/>
          </p:nvPr>
        </p:nvSpPr>
        <p:spPr>
          <a:xfrm>
            <a:off x="5197675" y="2485950"/>
            <a:ext cx="3233100" cy="115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911" name="Google Shape;911;p104"/>
          <p:cNvCxnSpPr/>
          <p:nvPr/>
        </p:nvCxnSpPr>
        <p:spPr>
          <a:xfrm rot="10800000">
            <a:off x="-28625" y="4802700"/>
            <a:ext cx="9189000" cy="0"/>
          </a:xfrm>
          <a:prstGeom prst="straightConnector1">
            <a:avLst/>
          </a:prstGeom>
          <a:noFill/>
          <a:ln cap="flat" cmpd="sng" w="9525">
            <a:solidFill>
              <a:schemeClr val="dk1"/>
            </a:solidFill>
            <a:prstDash val="solid"/>
            <a:round/>
            <a:headEnd len="med" w="med" type="none"/>
            <a:tailEnd len="med" w="med" type="none"/>
          </a:ln>
        </p:spPr>
      </p:cxnSp>
      <p:sp>
        <p:nvSpPr>
          <p:cNvPr id="912" name="Google Shape;912;p104"/>
          <p:cNvSpPr/>
          <p:nvPr/>
        </p:nvSpPr>
        <p:spPr>
          <a:xfrm>
            <a:off x="4572000" y="4802700"/>
            <a:ext cx="42282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13" name="Google Shape;913;p104"/>
          <p:cNvCxnSpPr/>
          <p:nvPr/>
        </p:nvCxnSpPr>
        <p:spPr>
          <a:xfrm>
            <a:off x="343800" y="-11450"/>
            <a:ext cx="0" cy="4818300"/>
          </a:xfrm>
          <a:prstGeom prst="straightConnector1">
            <a:avLst/>
          </a:prstGeom>
          <a:noFill/>
          <a:ln cap="flat" cmpd="sng" w="9525">
            <a:solidFill>
              <a:schemeClr val="dk1"/>
            </a:solidFill>
            <a:prstDash val="solid"/>
            <a:round/>
            <a:headEnd len="med" w="med" type="none"/>
            <a:tailEnd len="med" w="med" type="none"/>
          </a:ln>
        </p:spPr>
      </p:cxnSp>
      <p:cxnSp>
        <p:nvCxnSpPr>
          <p:cNvPr id="914" name="Google Shape;914;p104"/>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sp>
        <p:nvSpPr>
          <p:cNvPr id="915" name="Google Shape;915;p104"/>
          <p:cNvSpPr/>
          <p:nvPr/>
        </p:nvSpPr>
        <p:spPr>
          <a:xfrm rot="-5400000">
            <a:off x="-951750" y="1286825"/>
            <a:ext cx="22416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104"/>
          <p:cNvSpPr/>
          <p:nvPr/>
        </p:nvSpPr>
        <p:spPr>
          <a:xfrm rot="-5400000">
            <a:off x="6396750" y="2397700"/>
            <a:ext cx="51564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TITLE_AND_TWO_COLUMNS_1_1">
    <p:spTree>
      <p:nvGrpSpPr>
        <p:cNvPr id="917" name="Shape 917"/>
        <p:cNvGrpSpPr/>
        <p:nvPr/>
      </p:nvGrpSpPr>
      <p:grpSpPr>
        <a:xfrm>
          <a:off x="0" y="0"/>
          <a:ext cx="0" cy="0"/>
          <a:chOff x="0" y="0"/>
          <a:chExt cx="0" cy="0"/>
        </a:xfrm>
      </p:grpSpPr>
      <p:sp>
        <p:nvSpPr>
          <p:cNvPr id="918" name="Google Shape;918;p105"/>
          <p:cNvSpPr txBox="1"/>
          <p:nvPr>
            <p:ph idx="1" type="subTitle"/>
          </p:nvPr>
        </p:nvSpPr>
        <p:spPr>
          <a:xfrm>
            <a:off x="3969300" y="1425200"/>
            <a:ext cx="4454700" cy="317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b="0"/>
            </a:lvl1pPr>
            <a:lvl2pPr lvl="1" rtl="0" algn="ctr">
              <a:lnSpc>
                <a:spcPct val="100000"/>
              </a:lnSpc>
              <a:spcBef>
                <a:spcPts val="100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19" name="Google Shape;919;p10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20" name="Google Shape;920;p105"/>
          <p:cNvSpPr/>
          <p:nvPr>
            <p:ph idx="2" type="pic"/>
          </p:nvPr>
        </p:nvSpPr>
        <p:spPr>
          <a:xfrm>
            <a:off x="0" y="1245500"/>
            <a:ext cx="3529500" cy="3897900"/>
          </a:xfrm>
          <a:prstGeom prst="rect">
            <a:avLst/>
          </a:prstGeom>
          <a:noFill/>
          <a:ln cap="flat" cmpd="sng" w="9525">
            <a:solidFill>
              <a:schemeClr val="dk1"/>
            </a:solidFill>
            <a:prstDash val="solid"/>
            <a:round/>
            <a:headEnd len="sm" w="sm" type="none"/>
            <a:tailEnd len="sm" w="sm" type="none"/>
          </a:ln>
        </p:spPr>
      </p:sp>
      <p:sp>
        <p:nvSpPr>
          <p:cNvPr id="921" name="Google Shape;921;p105"/>
          <p:cNvSpPr/>
          <p:nvPr/>
        </p:nvSpPr>
        <p:spPr>
          <a:xfrm rot="-5400000">
            <a:off x="8353225" y="447100"/>
            <a:ext cx="1243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22" name="Google Shape;922;p105"/>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923" name="Shape 923"/>
        <p:cNvGrpSpPr/>
        <p:nvPr/>
      </p:nvGrpSpPr>
      <p:grpSpPr>
        <a:xfrm>
          <a:off x="0" y="0"/>
          <a:ext cx="0" cy="0"/>
          <a:chOff x="0" y="0"/>
          <a:chExt cx="0" cy="0"/>
        </a:xfrm>
      </p:grpSpPr>
      <p:sp>
        <p:nvSpPr>
          <p:cNvPr id="924" name="Google Shape;924;p106"/>
          <p:cNvSpPr txBox="1"/>
          <p:nvPr>
            <p:ph type="title"/>
          </p:nvPr>
        </p:nvSpPr>
        <p:spPr>
          <a:xfrm>
            <a:off x="720000" y="539500"/>
            <a:ext cx="7704000" cy="13110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25" name="Google Shape;925;p106"/>
          <p:cNvSpPr txBox="1"/>
          <p:nvPr>
            <p:ph idx="1" type="subTitle"/>
          </p:nvPr>
        </p:nvSpPr>
        <p:spPr>
          <a:xfrm>
            <a:off x="713225" y="3199501"/>
            <a:ext cx="3171300" cy="109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26" name="Google Shape;926;p106"/>
          <p:cNvSpPr txBox="1"/>
          <p:nvPr>
            <p:ph idx="2" type="subTitle"/>
          </p:nvPr>
        </p:nvSpPr>
        <p:spPr>
          <a:xfrm>
            <a:off x="713225" y="2952525"/>
            <a:ext cx="3171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27" name="Google Shape;927;p106"/>
          <p:cNvSpPr txBox="1"/>
          <p:nvPr>
            <p:ph idx="3" type="subTitle"/>
          </p:nvPr>
        </p:nvSpPr>
        <p:spPr>
          <a:xfrm>
            <a:off x="5083300" y="3199501"/>
            <a:ext cx="3171300" cy="109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28" name="Google Shape;928;p106"/>
          <p:cNvSpPr txBox="1"/>
          <p:nvPr>
            <p:ph idx="4" type="subTitle"/>
          </p:nvPr>
        </p:nvSpPr>
        <p:spPr>
          <a:xfrm>
            <a:off x="5083300" y="2952525"/>
            <a:ext cx="3171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929" name="Google Shape;929;p106"/>
          <p:cNvCxnSpPr/>
          <p:nvPr/>
        </p:nvCxnSpPr>
        <p:spPr>
          <a:xfrm>
            <a:off x="342125" y="340800"/>
            <a:ext cx="8847600" cy="0"/>
          </a:xfrm>
          <a:prstGeom prst="straightConnector1">
            <a:avLst/>
          </a:prstGeom>
          <a:noFill/>
          <a:ln cap="flat" cmpd="sng" w="9525">
            <a:solidFill>
              <a:schemeClr val="dk1"/>
            </a:solidFill>
            <a:prstDash val="solid"/>
            <a:round/>
            <a:headEnd len="med" w="med" type="none"/>
            <a:tailEnd len="med" w="med" type="none"/>
          </a:ln>
        </p:spPr>
      </p:cxnSp>
      <p:sp>
        <p:nvSpPr>
          <p:cNvPr id="930" name="Google Shape;930;p106"/>
          <p:cNvSpPr/>
          <p:nvPr/>
        </p:nvSpPr>
        <p:spPr>
          <a:xfrm>
            <a:off x="4926300" y="-3000"/>
            <a:ext cx="42177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31" name="Google Shape;931;p106"/>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932" name="Google Shape;932;p106"/>
          <p:cNvSpPr/>
          <p:nvPr/>
        </p:nvSpPr>
        <p:spPr>
          <a:xfrm rot="-5400000">
            <a:off x="-1113875" y="1449000"/>
            <a:ext cx="25659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2">
    <p:spTree>
      <p:nvGrpSpPr>
        <p:cNvPr id="933" name="Shape 933"/>
        <p:cNvGrpSpPr/>
        <p:nvPr/>
      </p:nvGrpSpPr>
      <p:grpSpPr>
        <a:xfrm>
          <a:off x="0" y="0"/>
          <a:ext cx="0" cy="0"/>
          <a:chOff x="0" y="0"/>
          <a:chExt cx="0" cy="0"/>
        </a:xfrm>
      </p:grpSpPr>
      <p:sp>
        <p:nvSpPr>
          <p:cNvPr id="934" name="Google Shape;934;p107"/>
          <p:cNvSpPr txBox="1"/>
          <p:nvPr>
            <p:ph idx="1" type="body"/>
          </p:nvPr>
        </p:nvSpPr>
        <p:spPr>
          <a:xfrm>
            <a:off x="720000" y="1334724"/>
            <a:ext cx="37659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sp>
        <p:nvSpPr>
          <p:cNvPr id="935" name="Google Shape;935;p10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36" name="Google Shape;936;p107"/>
          <p:cNvSpPr txBox="1"/>
          <p:nvPr>
            <p:ph idx="2" type="body"/>
          </p:nvPr>
        </p:nvSpPr>
        <p:spPr>
          <a:xfrm>
            <a:off x="4572000" y="1334724"/>
            <a:ext cx="37659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sz="1400"/>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cxnSp>
        <p:nvCxnSpPr>
          <p:cNvPr id="937" name="Google Shape;937;p107"/>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cxnSp>
        <p:nvCxnSpPr>
          <p:cNvPr id="938" name="Google Shape;938;p107"/>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939" name="Google Shape;939;p107"/>
          <p:cNvSpPr/>
          <p:nvPr/>
        </p:nvSpPr>
        <p:spPr>
          <a:xfrm>
            <a:off x="6698725" y="-3000"/>
            <a:ext cx="2451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107"/>
          <p:cNvSpPr/>
          <p:nvPr/>
        </p:nvSpPr>
        <p:spPr>
          <a:xfrm rot="-5400000">
            <a:off x="-1114950" y="3680450"/>
            <a:ext cx="2568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41" name="Google Shape;941;p107"/>
          <p:cNvCxnSpPr/>
          <p:nvPr/>
        </p:nvCxnSpPr>
        <p:spPr>
          <a:xfrm rot="10800000">
            <a:off x="349525" y="4802700"/>
            <a:ext cx="8800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942" name="Shape 942"/>
        <p:cNvGrpSpPr/>
        <p:nvPr/>
      </p:nvGrpSpPr>
      <p:grpSpPr>
        <a:xfrm>
          <a:off x="0" y="0"/>
          <a:ext cx="0" cy="0"/>
          <a:chOff x="0" y="0"/>
          <a:chExt cx="0" cy="0"/>
        </a:xfrm>
      </p:grpSpPr>
      <p:sp>
        <p:nvSpPr>
          <p:cNvPr id="943" name="Google Shape;943;p10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44" name="Google Shape;944;p108"/>
          <p:cNvSpPr txBox="1"/>
          <p:nvPr>
            <p:ph idx="1" type="subTitle"/>
          </p:nvPr>
        </p:nvSpPr>
        <p:spPr>
          <a:xfrm>
            <a:off x="720000"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45" name="Google Shape;945;p108"/>
          <p:cNvSpPr txBox="1"/>
          <p:nvPr>
            <p:ph idx="2" type="subTitle"/>
          </p:nvPr>
        </p:nvSpPr>
        <p:spPr>
          <a:xfrm>
            <a:off x="720000"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46" name="Google Shape;946;p108"/>
          <p:cNvSpPr txBox="1"/>
          <p:nvPr>
            <p:ph idx="3" type="subTitle"/>
          </p:nvPr>
        </p:nvSpPr>
        <p:spPr>
          <a:xfrm>
            <a:off x="3392488"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47" name="Google Shape;947;p108"/>
          <p:cNvSpPr txBox="1"/>
          <p:nvPr>
            <p:ph idx="4" type="subTitle"/>
          </p:nvPr>
        </p:nvSpPr>
        <p:spPr>
          <a:xfrm>
            <a:off x="3392488"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48" name="Google Shape;948;p108"/>
          <p:cNvSpPr txBox="1"/>
          <p:nvPr>
            <p:ph idx="5" type="subTitle"/>
          </p:nvPr>
        </p:nvSpPr>
        <p:spPr>
          <a:xfrm>
            <a:off x="6064975"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49" name="Google Shape;949;p108"/>
          <p:cNvSpPr txBox="1"/>
          <p:nvPr>
            <p:ph idx="6" type="subTitle"/>
          </p:nvPr>
        </p:nvSpPr>
        <p:spPr>
          <a:xfrm>
            <a:off x="6064975"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950" name="Google Shape;950;p108"/>
          <p:cNvCxnSpPr/>
          <p:nvPr/>
        </p:nvCxnSpPr>
        <p:spPr>
          <a:xfrm>
            <a:off x="8800225" y="-29425"/>
            <a:ext cx="0" cy="5176500"/>
          </a:xfrm>
          <a:prstGeom prst="straightConnector1">
            <a:avLst/>
          </a:prstGeom>
          <a:noFill/>
          <a:ln cap="flat" cmpd="sng" w="9525">
            <a:solidFill>
              <a:schemeClr val="dk1"/>
            </a:solidFill>
            <a:prstDash val="solid"/>
            <a:round/>
            <a:headEnd len="med" w="med" type="none"/>
            <a:tailEnd len="med" w="med" type="none"/>
          </a:ln>
        </p:spPr>
      </p:cxnSp>
      <p:cxnSp>
        <p:nvCxnSpPr>
          <p:cNvPr id="951" name="Google Shape;951;p108"/>
          <p:cNvCxnSpPr/>
          <p:nvPr/>
        </p:nvCxnSpPr>
        <p:spPr>
          <a:xfrm rot="10800000">
            <a:off x="2892" y="4802700"/>
            <a:ext cx="8793900" cy="0"/>
          </a:xfrm>
          <a:prstGeom prst="straightConnector1">
            <a:avLst/>
          </a:prstGeom>
          <a:noFill/>
          <a:ln cap="flat" cmpd="sng" w="9525">
            <a:solidFill>
              <a:schemeClr val="dk1"/>
            </a:solidFill>
            <a:prstDash val="solid"/>
            <a:round/>
            <a:headEnd len="med" w="med" type="none"/>
            <a:tailEnd len="med" w="med" type="none"/>
          </a:ln>
        </p:spPr>
      </p:cxnSp>
      <p:sp>
        <p:nvSpPr>
          <p:cNvPr id="952" name="Google Shape;952;p108"/>
          <p:cNvSpPr/>
          <p:nvPr/>
        </p:nvSpPr>
        <p:spPr>
          <a:xfrm>
            <a:off x="0" y="4802700"/>
            <a:ext cx="6759600" cy="3474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953" name="Shape 953"/>
        <p:cNvGrpSpPr/>
        <p:nvPr/>
      </p:nvGrpSpPr>
      <p:grpSpPr>
        <a:xfrm>
          <a:off x="0" y="0"/>
          <a:ext cx="0" cy="0"/>
          <a:chOff x="0" y="0"/>
          <a:chExt cx="0" cy="0"/>
        </a:xfrm>
      </p:grpSpPr>
      <p:sp>
        <p:nvSpPr>
          <p:cNvPr id="954" name="Google Shape;954;p109"/>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55" name="Google Shape;955;p109"/>
          <p:cNvSpPr txBox="1"/>
          <p:nvPr>
            <p:ph idx="1" type="subTitle"/>
          </p:nvPr>
        </p:nvSpPr>
        <p:spPr>
          <a:xfrm>
            <a:off x="1564550" y="1850327"/>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56" name="Google Shape;956;p109"/>
          <p:cNvSpPr txBox="1"/>
          <p:nvPr>
            <p:ph idx="2" type="subTitle"/>
          </p:nvPr>
        </p:nvSpPr>
        <p:spPr>
          <a:xfrm>
            <a:off x="1564550" y="1603350"/>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57" name="Google Shape;957;p109"/>
          <p:cNvSpPr txBox="1"/>
          <p:nvPr>
            <p:ph idx="3" type="subTitle"/>
          </p:nvPr>
        </p:nvSpPr>
        <p:spPr>
          <a:xfrm>
            <a:off x="5642844" y="1850327"/>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58" name="Google Shape;958;p109"/>
          <p:cNvSpPr txBox="1"/>
          <p:nvPr>
            <p:ph idx="4" type="subTitle"/>
          </p:nvPr>
        </p:nvSpPr>
        <p:spPr>
          <a:xfrm>
            <a:off x="5642844" y="1603350"/>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59" name="Google Shape;959;p109"/>
          <p:cNvSpPr txBox="1"/>
          <p:nvPr>
            <p:ph idx="5" type="subTitle"/>
          </p:nvPr>
        </p:nvSpPr>
        <p:spPr>
          <a:xfrm>
            <a:off x="1564550" y="3621625"/>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60" name="Google Shape;960;p109"/>
          <p:cNvSpPr txBox="1"/>
          <p:nvPr>
            <p:ph idx="6" type="subTitle"/>
          </p:nvPr>
        </p:nvSpPr>
        <p:spPr>
          <a:xfrm>
            <a:off x="1564550" y="3374653"/>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61" name="Google Shape;961;p109"/>
          <p:cNvSpPr txBox="1"/>
          <p:nvPr>
            <p:ph idx="7" type="subTitle"/>
          </p:nvPr>
        </p:nvSpPr>
        <p:spPr>
          <a:xfrm>
            <a:off x="5642844" y="3621625"/>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62" name="Google Shape;962;p109"/>
          <p:cNvSpPr txBox="1"/>
          <p:nvPr>
            <p:ph idx="8" type="subTitle"/>
          </p:nvPr>
        </p:nvSpPr>
        <p:spPr>
          <a:xfrm>
            <a:off x="5642844" y="3374653"/>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963" name="Google Shape;963;p109"/>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sp>
        <p:nvSpPr>
          <p:cNvPr id="964" name="Google Shape;964;p109"/>
          <p:cNvSpPr/>
          <p:nvPr/>
        </p:nvSpPr>
        <p:spPr>
          <a:xfrm>
            <a:off x="4584200" y="-3000"/>
            <a:ext cx="4215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65" name="Google Shape;965;p109"/>
          <p:cNvCxnSpPr/>
          <p:nvPr/>
        </p:nvCxnSpPr>
        <p:spPr>
          <a:xfrm>
            <a:off x="8800225" y="-29425"/>
            <a:ext cx="0" cy="5175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7_1">
    <p:spTree>
      <p:nvGrpSpPr>
        <p:cNvPr id="966" name="Shape 966"/>
        <p:cNvGrpSpPr/>
        <p:nvPr/>
      </p:nvGrpSpPr>
      <p:grpSpPr>
        <a:xfrm>
          <a:off x="0" y="0"/>
          <a:ext cx="0" cy="0"/>
          <a:chOff x="0" y="0"/>
          <a:chExt cx="0" cy="0"/>
        </a:xfrm>
      </p:grpSpPr>
      <p:sp>
        <p:nvSpPr>
          <p:cNvPr id="967" name="Google Shape;967;p110"/>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68" name="Google Shape;968;p110"/>
          <p:cNvSpPr txBox="1"/>
          <p:nvPr>
            <p:ph idx="1" type="subTitle"/>
          </p:nvPr>
        </p:nvSpPr>
        <p:spPr>
          <a:xfrm>
            <a:off x="3389100"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69" name="Google Shape;969;p110"/>
          <p:cNvSpPr txBox="1"/>
          <p:nvPr>
            <p:ph idx="2" type="subTitle"/>
          </p:nvPr>
        </p:nvSpPr>
        <p:spPr>
          <a:xfrm>
            <a:off x="3389100"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70" name="Google Shape;970;p110"/>
          <p:cNvSpPr txBox="1"/>
          <p:nvPr>
            <p:ph idx="3" type="subTitle"/>
          </p:nvPr>
        </p:nvSpPr>
        <p:spPr>
          <a:xfrm>
            <a:off x="6064975"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71" name="Google Shape;971;p110"/>
          <p:cNvSpPr txBox="1"/>
          <p:nvPr>
            <p:ph idx="4" type="subTitle"/>
          </p:nvPr>
        </p:nvSpPr>
        <p:spPr>
          <a:xfrm>
            <a:off x="6064975"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72" name="Google Shape;972;p110"/>
          <p:cNvSpPr txBox="1"/>
          <p:nvPr>
            <p:ph idx="5" type="subTitle"/>
          </p:nvPr>
        </p:nvSpPr>
        <p:spPr>
          <a:xfrm>
            <a:off x="713225"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73" name="Google Shape;973;p110"/>
          <p:cNvSpPr txBox="1"/>
          <p:nvPr>
            <p:ph idx="6" type="subTitle"/>
          </p:nvPr>
        </p:nvSpPr>
        <p:spPr>
          <a:xfrm>
            <a:off x="713225"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74" name="Google Shape;974;p110"/>
          <p:cNvSpPr txBox="1"/>
          <p:nvPr>
            <p:ph idx="7" type="subTitle"/>
          </p:nvPr>
        </p:nvSpPr>
        <p:spPr>
          <a:xfrm>
            <a:off x="4727038" y="344397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75" name="Google Shape;975;p110"/>
          <p:cNvSpPr txBox="1"/>
          <p:nvPr>
            <p:ph idx="8" type="subTitle"/>
          </p:nvPr>
        </p:nvSpPr>
        <p:spPr>
          <a:xfrm>
            <a:off x="4727038" y="319700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976" name="Google Shape;976;p110"/>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cxnSp>
        <p:nvCxnSpPr>
          <p:cNvPr id="977" name="Google Shape;977;p110"/>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978" name="Google Shape;978;p110"/>
          <p:cNvSpPr/>
          <p:nvPr/>
        </p:nvSpPr>
        <p:spPr>
          <a:xfrm rot="-5400000">
            <a:off x="8336100" y="458300"/>
            <a:ext cx="12777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79" name="Google Shape;979;p110"/>
          <p:cNvCxnSpPr/>
          <p:nvPr/>
        </p:nvCxnSpPr>
        <p:spPr>
          <a:xfrm rot="10800000">
            <a:off x="-12250" y="4802700"/>
            <a:ext cx="8812500" cy="0"/>
          </a:xfrm>
          <a:prstGeom prst="straightConnector1">
            <a:avLst/>
          </a:prstGeom>
          <a:noFill/>
          <a:ln cap="flat" cmpd="sng" w="9525">
            <a:solidFill>
              <a:schemeClr val="dk1"/>
            </a:solidFill>
            <a:prstDash val="solid"/>
            <a:round/>
            <a:headEnd len="med" w="med" type="none"/>
            <a:tailEnd len="med" w="med" type="none"/>
          </a:ln>
        </p:spPr>
      </p:cxnSp>
      <p:sp>
        <p:nvSpPr>
          <p:cNvPr id="980" name="Google Shape;980;p110"/>
          <p:cNvSpPr txBox="1"/>
          <p:nvPr>
            <p:ph idx="9" type="subTitle"/>
          </p:nvPr>
        </p:nvSpPr>
        <p:spPr>
          <a:xfrm>
            <a:off x="2051163" y="344397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81" name="Google Shape;981;p110"/>
          <p:cNvSpPr txBox="1"/>
          <p:nvPr>
            <p:ph idx="13" type="subTitle"/>
          </p:nvPr>
        </p:nvSpPr>
        <p:spPr>
          <a:xfrm>
            <a:off x="2051163" y="319700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982" name="Shape 982"/>
        <p:cNvGrpSpPr/>
        <p:nvPr/>
      </p:nvGrpSpPr>
      <p:grpSpPr>
        <a:xfrm>
          <a:off x="0" y="0"/>
          <a:ext cx="0" cy="0"/>
          <a:chOff x="0" y="0"/>
          <a:chExt cx="0" cy="0"/>
        </a:xfrm>
      </p:grpSpPr>
      <p:sp>
        <p:nvSpPr>
          <p:cNvPr id="983" name="Google Shape;983;p111"/>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984" name="Google Shape;984;p111"/>
          <p:cNvSpPr txBox="1"/>
          <p:nvPr>
            <p:ph idx="1" type="subTitle"/>
          </p:nvPr>
        </p:nvSpPr>
        <p:spPr>
          <a:xfrm>
            <a:off x="7200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85" name="Google Shape;985;p111"/>
          <p:cNvSpPr txBox="1"/>
          <p:nvPr>
            <p:ph idx="2" type="subTitle"/>
          </p:nvPr>
        </p:nvSpPr>
        <p:spPr>
          <a:xfrm>
            <a:off x="7200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86" name="Google Shape;986;p111"/>
          <p:cNvSpPr txBox="1"/>
          <p:nvPr>
            <p:ph idx="3" type="subTitle"/>
          </p:nvPr>
        </p:nvSpPr>
        <p:spPr>
          <a:xfrm>
            <a:off x="33891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87" name="Google Shape;987;p111"/>
          <p:cNvSpPr txBox="1"/>
          <p:nvPr>
            <p:ph idx="4" type="subTitle"/>
          </p:nvPr>
        </p:nvSpPr>
        <p:spPr>
          <a:xfrm>
            <a:off x="33891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88" name="Google Shape;988;p111"/>
          <p:cNvSpPr txBox="1"/>
          <p:nvPr>
            <p:ph idx="5" type="subTitle"/>
          </p:nvPr>
        </p:nvSpPr>
        <p:spPr>
          <a:xfrm>
            <a:off x="60582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89" name="Google Shape;989;p111"/>
          <p:cNvSpPr txBox="1"/>
          <p:nvPr>
            <p:ph idx="6" type="subTitle"/>
          </p:nvPr>
        </p:nvSpPr>
        <p:spPr>
          <a:xfrm>
            <a:off x="60582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90" name="Google Shape;990;p111"/>
          <p:cNvSpPr txBox="1"/>
          <p:nvPr>
            <p:ph idx="7" type="subTitle"/>
          </p:nvPr>
        </p:nvSpPr>
        <p:spPr>
          <a:xfrm>
            <a:off x="7200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91" name="Google Shape;991;p111"/>
          <p:cNvSpPr txBox="1"/>
          <p:nvPr>
            <p:ph idx="8" type="subTitle"/>
          </p:nvPr>
        </p:nvSpPr>
        <p:spPr>
          <a:xfrm>
            <a:off x="7200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92" name="Google Shape;992;p111"/>
          <p:cNvSpPr txBox="1"/>
          <p:nvPr>
            <p:ph idx="9" type="subTitle"/>
          </p:nvPr>
        </p:nvSpPr>
        <p:spPr>
          <a:xfrm>
            <a:off x="33891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93" name="Google Shape;993;p111"/>
          <p:cNvSpPr txBox="1"/>
          <p:nvPr>
            <p:ph idx="13" type="subTitle"/>
          </p:nvPr>
        </p:nvSpPr>
        <p:spPr>
          <a:xfrm>
            <a:off x="33891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94" name="Google Shape;994;p111"/>
          <p:cNvSpPr txBox="1"/>
          <p:nvPr>
            <p:ph idx="14" type="subTitle"/>
          </p:nvPr>
        </p:nvSpPr>
        <p:spPr>
          <a:xfrm>
            <a:off x="60582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995" name="Google Shape;995;p111"/>
          <p:cNvSpPr txBox="1"/>
          <p:nvPr>
            <p:ph idx="15" type="subTitle"/>
          </p:nvPr>
        </p:nvSpPr>
        <p:spPr>
          <a:xfrm>
            <a:off x="60582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996" name="Google Shape;996;p111"/>
          <p:cNvCxnSpPr/>
          <p:nvPr/>
        </p:nvCxnSpPr>
        <p:spPr>
          <a:xfrm>
            <a:off x="0" y="340800"/>
            <a:ext cx="9192600" cy="0"/>
          </a:xfrm>
          <a:prstGeom prst="straightConnector1">
            <a:avLst/>
          </a:prstGeom>
          <a:noFill/>
          <a:ln cap="flat" cmpd="sng" w="9525">
            <a:solidFill>
              <a:schemeClr val="dk1"/>
            </a:solidFill>
            <a:prstDash val="solid"/>
            <a:round/>
            <a:headEnd len="med" w="med" type="none"/>
            <a:tailEnd len="med" w="med" type="none"/>
          </a:ln>
        </p:spPr>
      </p:cxnSp>
      <p:sp>
        <p:nvSpPr>
          <p:cNvPr id="997" name="Google Shape;997;p111"/>
          <p:cNvSpPr/>
          <p:nvPr/>
        </p:nvSpPr>
        <p:spPr>
          <a:xfrm>
            <a:off x="0" y="-3000"/>
            <a:ext cx="2478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98" name="Google Shape;998;p111"/>
          <p:cNvCxnSpPr/>
          <p:nvPr/>
        </p:nvCxnSpPr>
        <p:spPr>
          <a:xfrm>
            <a:off x="8800225" y="341125"/>
            <a:ext cx="0" cy="4797300"/>
          </a:xfrm>
          <a:prstGeom prst="straightConnector1">
            <a:avLst/>
          </a:prstGeom>
          <a:noFill/>
          <a:ln cap="flat" cmpd="sng" w="9525">
            <a:solidFill>
              <a:schemeClr val="dk1"/>
            </a:solidFill>
            <a:prstDash val="solid"/>
            <a:round/>
            <a:headEnd len="med" w="med" type="none"/>
            <a:tailEnd len="med" w="med" type="none"/>
          </a:ln>
        </p:spPr>
      </p:cxnSp>
      <p:sp>
        <p:nvSpPr>
          <p:cNvPr id="999" name="Google Shape;999;p111"/>
          <p:cNvSpPr/>
          <p:nvPr/>
        </p:nvSpPr>
        <p:spPr>
          <a:xfrm rot="5400000">
            <a:off x="7765525" y="3759800"/>
            <a:ext cx="24132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eight columns">
  <p:cSld name="CUSTOM_5_1">
    <p:spTree>
      <p:nvGrpSpPr>
        <p:cNvPr id="1000" name="Shape 1000"/>
        <p:cNvGrpSpPr/>
        <p:nvPr/>
      </p:nvGrpSpPr>
      <p:grpSpPr>
        <a:xfrm>
          <a:off x="0" y="0"/>
          <a:ext cx="0" cy="0"/>
          <a:chOff x="0" y="0"/>
          <a:chExt cx="0" cy="0"/>
        </a:xfrm>
      </p:grpSpPr>
      <p:sp>
        <p:nvSpPr>
          <p:cNvPr id="1001" name="Google Shape;1001;p11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02" name="Google Shape;1002;p112"/>
          <p:cNvSpPr txBox="1"/>
          <p:nvPr>
            <p:ph idx="1" type="subTitle"/>
          </p:nvPr>
        </p:nvSpPr>
        <p:spPr>
          <a:xfrm>
            <a:off x="713225" y="17138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03" name="Google Shape;1003;p112"/>
          <p:cNvSpPr txBox="1"/>
          <p:nvPr>
            <p:ph idx="2" type="subTitle"/>
          </p:nvPr>
        </p:nvSpPr>
        <p:spPr>
          <a:xfrm>
            <a:off x="713225" y="14898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004" name="Google Shape;1004;p112"/>
          <p:cNvSpPr txBox="1"/>
          <p:nvPr>
            <p:ph idx="3" type="subTitle"/>
          </p:nvPr>
        </p:nvSpPr>
        <p:spPr>
          <a:xfrm>
            <a:off x="713225" y="2552716"/>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05" name="Google Shape;1005;p112"/>
          <p:cNvSpPr txBox="1"/>
          <p:nvPr>
            <p:ph idx="4" type="subTitle"/>
          </p:nvPr>
        </p:nvSpPr>
        <p:spPr>
          <a:xfrm>
            <a:off x="713225" y="2328658"/>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006" name="Google Shape;1006;p112"/>
          <p:cNvSpPr txBox="1"/>
          <p:nvPr>
            <p:ph idx="5" type="subTitle"/>
          </p:nvPr>
        </p:nvSpPr>
        <p:spPr>
          <a:xfrm>
            <a:off x="713225" y="3391549"/>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07" name="Google Shape;1007;p112"/>
          <p:cNvSpPr txBox="1"/>
          <p:nvPr>
            <p:ph idx="6" type="subTitle"/>
          </p:nvPr>
        </p:nvSpPr>
        <p:spPr>
          <a:xfrm>
            <a:off x="713225" y="3167492"/>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008" name="Google Shape;1008;p112"/>
          <p:cNvSpPr txBox="1"/>
          <p:nvPr>
            <p:ph idx="7" type="subTitle"/>
          </p:nvPr>
        </p:nvSpPr>
        <p:spPr>
          <a:xfrm>
            <a:off x="713225" y="42303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09" name="Google Shape;1009;p112"/>
          <p:cNvSpPr txBox="1"/>
          <p:nvPr>
            <p:ph idx="8" type="subTitle"/>
          </p:nvPr>
        </p:nvSpPr>
        <p:spPr>
          <a:xfrm>
            <a:off x="713225" y="40063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010" name="Google Shape;1010;p112"/>
          <p:cNvSpPr txBox="1"/>
          <p:nvPr>
            <p:ph idx="9" type="subTitle"/>
          </p:nvPr>
        </p:nvSpPr>
        <p:spPr>
          <a:xfrm>
            <a:off x="4771500" y="17138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11" name="Google Shape;1011;p112"/>
          <p:cNvSpPr txBox="1"/>
          <p:nvPr>
            <p:ph idx="13" type="subTitle"/>
          </p:nvPr>
        </p:nvSpPr>
        <p:spPr>
          <a:xfrm>
            <a:off x="4771500" y="14898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012" name="Google Shape;1012;p112"/>
          <p:cNvSpPr txBox="1"/>
          <p:nvPr>
            <p:ph idx="14" type="subTitle"/>
          </p:nvPr>
        </p:nvSpPr>
        <p:spPr>
          <a:xfrm>
            <a:off x="4771500" y="2552716"/>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13" name="Google Shape;1013;p112"/>
          <p:cNvSpPr txBox="1"/>
          <p:nvPr>
            <p:ph idx="15" type="subTitle"/>
          </p:nvPr>
        </p:nvSpPr>
        <p:spPr>
          <a:xfrm>
            <a:off x="4771500" y="2328658"/>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014" name="Google Shape;1014;p112"/>
          <p:cNvSpPr txBox="1"/>
          <p:nvPr>
            <p:ph idx="16" type="subTitle"/>
          </p:nvPr>
        </p:nvSpPr>
        <p:spPr>
          <a:xfrm>
            <a:off x="4771500" y="3391549"/>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15" name="Google Shape;1015;p112"/>
          <p:cNvSpPr txBox="1"/>
          <p:nvPr>
            <p:ph idx="17" type="subTitle"/>
          </p:nvPr>
        </p:nvSpPr>
        <p:spPr>
          <a:xfrm>
            <a:off x="4771500" y="3167492"/>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016" name="Google Shape;1016;p112"/>
          <p:cNvSpPr txBox="1"/>
          <p:nvPr>
            <p:ph idx="18" type="subTitle"/>
          </p:nvPr>
        </p:nvSpPr>
        <p:spPr>
          <a:xfrm>
            <a:off x="4771500" y="42303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17" name="Google Shape;1017;p112"/>
          <p:cNvSpPr txBox="1"/>
          <p:nvPr>
            <p:ph idx="19" type="subTitle"/>
          </p:nvPr>
        </p:nvSpPr>
        <p:spPr>
          <a:xfrm>
            <a:off x="4771500" y="40063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018" name="Google Shape;1018;p112"/>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019" name="Google Shape;1019;p112"/>
          <p:cNvCxnSpPr/>
          <p:nvPr/>
        </p:nvCxnSpPr>
        <p:spPr>
          <a:xfrm>
            <a:off x="-28650" y="340800"/>
            <a:ext cx="8829300" cy="0"/>
          </a:xfrm>
          <a:prstGeom prst="straightConnector1">
            <a:avLst/>
          </a:prstGeom>
          <a:noFill/>
          <a:ln cap="flat" cmpd="sng" w="9525">
            <a:solidFill>
              <a:schemeClr val="dk1"/>
            </a:solidFill>
            <a:prstDash val="solid"/>
            <a:round/>
            <a:headEnd len="med" w="med" type="none"/>
            <a:tailEnd len="med" w="med" type="none"/>
          </a:ln>
        </p:spPr>
      </p:cxnSp>
      <p:sp>
        <p:nvSpPr>
          <p:cNvPr id="1020" name="Google Shape;1020;p112"/>
          <p:cNvSpPr/>
          <p:nvPr/>
        </p:nvSpPr>
        <p:spPr>
          <a:xfrm rot="-5400000">
            <a:off x="8353225" y="4347000"/>
            <a:ext cx="1243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112"/>
          <p:cNvSpPr/>
          <p:nvPr/>
        </p:nvSpPr>
        <p:spPr>
          <a:xfrm>
            <a:off x="-6425" y="-3000"/>
            <a:ext cx="42177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22" name="Google Shape;1022;p112"/>
          <p:cNvCxnSpPr/>
          <p:nvPr/>
        </p:nvCxnSpPr>
        <p:spPr>
          <a:xfrm rot="10800000">
            <a:off x="-28608" y="4802700"/>
            <a:ext cx="88254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1023" name="Shape 1023"/>
        <p:cNvGrpSpPr/>
        <p:nvPr/>
      </p:nvGrpSpPr>
      <p:grpSpPr>
        <a:xfrm>
          <a:off x="0" y="0"/>
          <a:ext cx="0" cy="0"/>
          <a:chOff x="0" y="0"/>
          <a:chExt cx="0" cy="0"/>
        </a:xfrm>
      </p:grpSpPr>
      <p:sp>
        <p:nvSpPr>
          <p:cNvPr id="1024" name="Google Shape;1024;p113"/>
          <p:cNvSpPr txBox="1"/>
          <p:nvPr>
            <p:ph hasCustomPrompt="1" type="title"/>
          </p:nvPr>
        </p:nvSpPr>
        <p:spPr>
          <a:xfrm>
            <a:off x="713225" y="3294838"/>
            <a:ext cx="3669600" cy="7689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025" name="Google Shape;1025;p113"/>
          <p:cNvSpPr txBox="1"/>
          <p:nvPr>
            <p:ph idx="1" type="subTitle"/>
          </p:nvPr>
        </p:nvSpPr>
        <p:spPr>
          <a:xfrm>
            <a:off x="713225" y="3953713"/>
            <a:ext cx="3669600" cy="343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PT Sans"/>
              <a:buNone/>
              <a:defRPr>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1026" name="Google Shape;1026;p113"/>
          <p:cNvSpPr txBox="1"/>
          <p:nvPr>
            <p:ph hasCustomPrompt="1" idx="2" type="title"/>
          </p:nvPr>
        </p:nvSpPr>
        <p:spPr>
          <a:xfrm>
            <a:off x="4761075" y="725099"/>
            <a:ext cx="3669600" cy="7689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027" name="Google Shape;1027;p113"/>
          <p:cNvSpPr txBox="1"/>
          <p:nvPr>
            <p:ph idx="3" type="subTitle"/>
          </p:nvPr>
        </p:nvSpPr>
        <p:spPr>
          <a:xfrm>
            <a:off x="4761075" y="1396699"/>
            <a:ext cx="3669600" cy="343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PT Sans"/>
              <a:buNone/>
              <a:defRPr>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1028" name="Google Shape;1028;p113"/>
          <p:cNvSpPr/>
          <p:nvPr>
            <p:ph idx="4" type="pic"/>
          </p:nvPr>
        </p:nvSpPr>
        <p:spPr>
          <a:xfrm>
            <a:off x="343800" y="1775"/>
            <a:ext cx="4050600" cy="2570100"/>
          </a:xfrm>
          <a:prstGeom prst="rect">
            <a:avLst/>
          </a:prstGeom>
          <a:noFill/>
          <a:ln cap="flat" cmpd="sng" w="9525">
            <a:solidFill>
              <a:schemeClr val="dk1"/>
            </a:solidFill>
            <a:prstDash val="solid"/>
            <a:round/>
            <a:headEnd len="sm" w="sm" type="none"/>
            <a:tailEnd len="sm" w="sm" type="none"/>
          </a:ln>
        </p:spPr>
      </p:sp>
      <p:sp>
        <p:nvSpPr>
          <p:cNvPr id="1029" name="Google Shape;1029;p113"/>
          <p:cNvSpPr/>
          <p:nvPr>
            <p:ph idx="5" type="pic"/>
          </p:nvPr>
        </p:nvSpPr>
        <p:spPr>
          <a:xfrm>
            <a:off x="4767700" y="2571750"/>
            <a:ext cx="4032900" cy="2566500"/>
          </a:xfrm>
          <a:prstGeom prst="rect">
            <a:avLst/>
          </a:prstGeom>
          <a:noFill/>
          <a:ln cap="flat" cmpd="sng" w="9525">
            <a:solidFill>
              <a:schemeClr val="dk1"/>
            </a:solidFill>
            <a:prstDash val="solid"/>
            <a:round/>
            <a:headEnd len="sm" w="sm" type="none"/>
            <a:tailEnd len="sm" w="sm" type="none"/>
          </a:ln>
        </p:spPr>
      </p:sp>
      <p:cxnSp>
        <p:nvCxnSpPr>
          <p:cNvPr id="1030" name="Google Shape;1030;p113"/>
          <p:cNvCxnSpPr/>
          <p:nvPr/>
        </p:nvCxnSpPr>
        <p:spPr>
          <a:xfrm>
            <a:off x="8800225" y="-11450"/>
            <a:ext cx="0" cy="5178000"/>
          </a:xfrm>
          <a:prstGeom prst="straightConnector1">
            <a:avLst/>
          </a:prstGeom>
          <a:noFill/>
          <a:ln cap="flat" cmpd="sng" w="9525">
            <a:solidFill>
              <a:schemeClr val="dk1"/>
            </a:solidFill>
            <a:prstDash val="solid"/>
            <a:round/>
            <a:headEnd len="med" w="med" type="none"/>
            <a:tailEnd len="med" w="med" type="none"/>
          </a:ln>
        </p:spPr>
      </p:cxnSp>
      <p:sp>
        <p:nvSpPr>
          <p:cNvPr id="1031" name="Google Shape;1031;p113"/>
          <p:cNvSpPr/>
          <p:nvPr/>
        </p:nvSpPr>
        <p:spPr>
          <a:xfrm rot="-5400000">
            <a:off x="-1114950" y="3680450"/>
            <a:ext cx="2568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spTree>
      <p:nvGrpSpPr>
        <p:cNvPr id="1032" name="Shape 1032"/>
        <p:cNvGrpSpPr/>
        <p:nvPr/>
      </p:nvGrpSpPr>
      <p:grpSpPr>
        <a:xfrm>
          <a:off x="0" y="0"/>
          <a:ext cx="0" cy="0"/>
          <a:chOff x="0" y="0"/>
          <a:chExt cx="0" cy="0"/>
        </a:xfrm>
      </p:grpSpPr>
      <p:sp>
        <p:nvSpPr>
          <p:cNvPr id="1033" name="Google Shape;1033;p114"/>
          <p:cNvSpPr txBox="1"/>
          <p:nvPr>
            <p:ph hasCustomPrompt="1" type="title"/>
          </p:nvPr>
        </p:nvSpPr>
        <p:spPr>
          <a:xfrm>
            <a:off x="720000" y="1953262"/>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034" name="Google Shape;1034;p114"/>
          <p:cNvSpPr txBox="1"/>
          <p:nvPr>
            <p:ph idx="2"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35" name="Google Shape;1035;p114"/>
          <p:cNvSpPr txBox="1"/>
          <p:nvPr>
            <p:ph idx="1" type="subTitle"/>
          </p:nvPr>
        </p:nvSpPr>
        <p:spPr>
          <a:xfrm>
            <a:off x="720000" y="2322100"/>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36" name="Google Shape;1036;p114"/>
          <p:cNvSpPr txBox="1"/>
          <p:nvPr>
            <p:ph hasCustomPrompt="1" idx="3" type="title"/>
          </p:nvPr>
        </p:nvSpPr>
        <p:spPr>
          <a:xfrm>
            <a:off x="720000" y="3549887"/>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037" name="Google Shape;1037;p114"/>
          <p:cNvSpPr txBox="1"/>
          <p:nvPr>
            <p:ph idx="4" type="subTitle"/>
          </p:nvPr>
        </p:nvSpPr>
        <p:spPr>
          <a:xfrm>
            <a:off x="720000" y="3918725"/>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38" name="Google Shape;1038;p114"/>
          <p:cNvSpPr txBox="1"/>
          <p:nvPr>
            <p:ph hasCustomPrompt="1" idx="5" type="title"/>
          </p:nvPr>
        </p:nvSpPr>
        <p:spPr>
          <a:xfrm>
            <a:off x="4751650" y="1953262"/>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039" name="Google Shape;1039;p114"/>
          <p:cNvSpPr txBox="1"/>
          <p:nvPr>
            <p:ph idx="6" type="subTitle"/>
          </p:nvPr>
        </p:nvSpPr>
        <p:spPr>
          <a:xfrm>
            <a:off x="4751650" y="2322100"/>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40" name="Google Shape;1040;p114"/>
          <p:cNvSpPr txBox="1"/>
          <p:nvPr>
            <p:ph hasCustomPrompt="1" idx="7" type="title"/>
          </p:nvPr>
        </p:nvSpPr>
        <p:spPr>
          <a:xfrm>
            <a:off x="4751650" y="3549887"/>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041" name="Google Shape;1041;p114"/>
          <p:cNvSpPr txBox="1"/>
          <p:nvPr>
            <p:ph idx="8" type="subTitle"/>
          </p:nvPr>
        </p:nvSpPr>
        <p:spPr>
          <a:xfrm>
            <a:off x="4751650" y="3918725"/>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42" name="Google Shape;1042;p114"/>
          <p:cNvSpPr/>
          <p:nvPr/>
        </p:nvSpPr>
        <p:spPr>
          <a:xfrm rot="-5400000">
            <a:off x="-456150" y="445550"/>
            <a:ext cx="12504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114"/>
          <p:cNvSpPr/>
          <p:nvPr/>
        </p:nvSpPr>
        <p:spPr>
          <a:xfrm rot="-5400000">
            <a:off x="-456150" y="4338425"/>
            <a:ext cx="12504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44" name="Google Shape;1044;p114"/>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045" name="Google Shape;1045;p114"/>
          <p:cNvCxnSpPr/>
          <p:nvPr/>
        </p:nvCxnSpPr>
        <p:spPr>
          <a:xfrm>
            <a:off x="341300" y="1245500"/>
            <a:ext cx="8459700" cy="0"/>
          </a:xfrm>
          <a:prstGeom prst="straightConnector1">
            <a:avLst/>
          </a:prstGeom>
          <a:noFill/>
          <a:ln cap="flat" cmpd="sng" w="9525">
            <a:solidFill>
              <a:schemeClr val="dk1"/>
            </a:solidFill>
            <a:prstDash val="solid"/>
            <a:round/>
            <a:headEnd len="med" w="med" type="none"/>
            <a:tailEnd len="med" w="med" type="none"/>
          </a:ln>
        </p:spPr>
      </p:cxnSp>
      <p:cxnSp>
        <p:nvCxnSpPr>
          <p:cNvPr id="1046" name="Google Shape;1046;p114"/>
          <p:cNvCxnSpPr/>
          <p:nvPr/>
        </p:nvCxnSpPr>
        <p:spPr>
          <a:xfrm>
            <a:off x="8800225" y="-29425"/>
            <a:ext cx="0" cy="5172900"/>
          </a:xfrm>
          <a:prstGeom prst="straightConnector1">
            <a:avLst/>
          </a:prstGeom>
          <a:noFill/>
          <a:ln cap="flat" cmpd="sng" w="9525">
            <a:solidFill>
              <a:schemeClr val="dk1"/>
            </a:solidFill>
            <a:prstDash val="solid"/>
            <a:round/>
            <a:headEnd len="med" w="med" type="none"/>
            <a:tailEnd len="med" w="med" type="none"/>
          </a:ln>
        </p:spPr>
      </p:cxnSp>
      <p:cxnSp>
        <p:nvCxnSpPr>
          <p:cNvPr id="1047" name="Google Shape;1047;p114"/>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8_1_1">
    <p:spTree>
      <p:nvGrpSpPr>
        <p:cNvPr id="1048" name="Shape 1048"/>
        <p:cNvGrpSpPr/>
        <p:nvPr/>
      </p:nvGrpSpPr>
      <p:grpSpPr>
        <a:xfrm>
          <a:off x="0" y="0"/>
          <a:ext cx="0" cy="0"/>
          <a:chOff x="0" y="0"/>
          <a:chExt cx="0" cy="0"/>
        </a:xfrm>
      </p:grpSpPr>
      <p:sp>
        <p:nvSpPr>
          <p:cNvPr id="1049" name="Google Shape;1049;p115"/>
          <p:cNvSpPr txBox="1"/>
          <p:nvPr>
            <p:ph hasCustomPrompt="1" type="title"/>
          </p:nvPr>
        </p:nvSpPr>
        <p:spPr>
          <a:xfrm>
            <a:off x="810704"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050" name="Google Shape;1050;p115"/>
          <p:cNvSpPr txBox="1"/>
          <p:nvPr>
            <p:ph idx="2"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51" name="Google Shape;1051;p115"/>
          <p:cNvSpPr txBox="1"/>
          <p:nvPr>
            <p:ph idx="1" type="subTitle"/>
          </p:nvPr>
        </p:nvSpPr>
        <p:spPr>
          <a:xfrm>
            <a:off x="7200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52" name="Google Shape;1052;p115"/>
          <p:cNvSpPr txBox="1"/>
          <p:nvPr>
            <p:ph idx="3" type="subTitle"/>
          </p:nvPr>
        </p:nvSpPr>
        <p:spPr>
          <a:xfrm>
            <a:off x="7200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053" name="Google Shape;1053;p115"/>
          <p:cNvSpPr txBox="1"/>
          <p:nvPr>
            <p:ph hasCustomPrompt="1" idx="4" type="title"/>
          </p:nvPr>
        </p:nvSpPr>
        <p:spPr>
          <a:xfrm>
            <a:off x="3479804"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054" name="Google Shape;1054;p115"/>
          <p:cNvSpPr txBox="1"/>
          <p:nvPr>
            <p:ph idx="5" type="subTitle"/>
          </p:nvPr>
        </p:nvSpPr>
        <p:spPr>
          <a:xfrm>
            <a:off x="33891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55" name="Google Shape;1055;p115"/>
          <p:cNvSpPr txBox="1"/>
          <p:nvPr>
            <p:ph idx="6" type="subTitle"/>
          </p:nvPr>
        </p:nvSpPr>
        <p:spPr>
          <a:xfrm>
            <a:off x="33891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056" name="Google Shape;1056;p115"/>
          <p:cNvSpPr txBox="1"/>
          <p:nvPr>
            <p:ph hasCustomPrompt="1" idx="7" type="title"/>
          </p:nvPr>
        </p:nvSpPr>
        <p:spPr>
          <a:xfrm>
            <a:off x="6137446"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057" name="Google Shape;1057;p115"/>
          <p:cNvSpPr txBox="1"/>
          <p:nvPr>
            <p:ph idx="8" type="subTitle"/>
          </p:nvPr>
        </p:nvSpPr>
        <p:spPr>
          <a:xfrm>
            <a:off x="60582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58" name="Google Shape;1058;p115"/>
          <p:cNvSpPr txBox="1"/>
          <p:nvPr>
            <p:ph idx="9" type="subTitle"/>
          </p:nvPr>
        </p:nvSpPr>
        <p:spPr>
          <a:xfrm>
            <a:off x="60582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059" name="Google Shape;1059;p115"/>
          <p:cNvCxnSpPr/>
          <p:nvPr/>
        </p:nvCxnSpPr>
        <p:spPr>
          <a:xfrm rot="10800000">
            <a:off x="349475" y="4802700"/>
            <a:ext cx="8797500" cy="0"/>
          </a:xfrm>
          <a:prstGeom prst="straightConnector1">
            <a:avLst/>
          </a:prstGeom>
          <a:noFill/>
          <a:ln cap="flat" cmpd="sng" w="9525">
            <a:solidFill>
              <a:schemeClr val="dk1"/>
            </a:solidFill>
            <a:prstDash val="solid"/>
            <a:round/>
            <a:headEnd len="med" w="med" type="none"/>
            <a:tailEnd len="med" w="med" type="none"/>
          </a:ln>
        </p:spPr>
      </p:cxnSp>
      <p:sp>
        <p:nvSpPr>
          <p:cNvPr id="1060" name="Google Shape;1060;p115"/>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61" name="Google Shape;1061;p115"/>
          <p:cNvCxnSpPr/>
          <p:nvPr/>
        </p:nvCxnSpPr>
        <p:spPr>
          <a:xfrm>
            <a:off x="343800" y="-24293"/>
            <a:ext cx="0" cy="4831200"/>
          </a:xfrm>
          <a:prstGeom prst="straightConnector1">
            <a:avLst/>
          </a:prstGeom>
          <a:noFill/>
          <a:ln cap="flat" cmpd="sng" w="9525">
            <a:solidFill>
              <a:schemeClr val="dk1"/>
            </a:solidFill>
            <a:prstDash val="solid"/>
            <a:round/>
            <a:headEnd len="med" w="med" type="none"/>
            <a:tailEnd len="med" w="med" type="none"/>
          </a:ln>
        </p:spPr>
      </p:cxnSp>
      <p:cxnSp>
        <p:nvCxnSpPr>
          <p:cNvPr id="1062" name="Google Shape;1062;p115"/>
          <p:cNvCxnSpPr/>
          <p:nvPr/>
        </p:nvCxnSpPr>
        <p:spPr>
          <a:xfrm>
            <a:off x="344100" y="340800"/>
            <a:ext cx="8803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1063" name="Shape 1063"/>
        <p:cNvGrpSpPr/>
        <p:nvPr/>
      </p:nvGrpSpPr>
      <p:grpSpPr>
        <a:xfrm>
          <a:off x="0" y="0"/>
          <a:ext cx="0" cy="0"/>
          <a:chOff x="0" y="0"/>
          <a:chExt cx="0" cy="0"/>
        </a:xfrm>
      </p:grpSpPr>
      <p:sp>
        <p:nvSpPr>
          <p:cNvPr id="1064" name="Google Shape;1064;p116"/>
          <p:cNvSpPr txBox="1"/>
          <p:nvPr>
            <p:ph type="title"/>
          </p:nvPr>
        </p:nvSpPr>
        <p:spPr>
          <a:xfrm>
            <a:off x="3534775" y="540000"/>
            <a:ext cx="4515000" cy="8196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sz="7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065" name="Google Shape;1065;p116"/>
          <p:cNvSpPr txBox="1"/>
          <p:nvPr>
            <p:ph idx="1" type="subTitle"/>
          </p:nvPr>
        </p:nvSpPr>
        <p:spPr>
          <a:xfrm>
            <a:off x="3534775" y="1705258"/>
            <a:ext cx="4895700" cy="1386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066" name="Google Shape;1066;p116"/>
          <p:cNvSpPr/>
          <p:nvPr>
            <p:ph idx="2" type="pic"/>
          </p:nvPr>
        </p:nvSpPr>
        <p:spPr>
          <a:xfrm>
            <a:off x="0" y="345875"/>
            <a:ext cx="3182700" cy="4792500"/>
          </a:xfrm>
          <a:prstGeom prst="rect">
            <a:avLst/>
          </a:prstGeom>
          <a:noFill/>
          <a:ln cap="flat" cmpd="sng" w="9525">
            <a:solidFill>
              <a:schemeClr val="dk1"/>
            </a:solidFill>
            <a:prstDash val="solid"/>
            <a:round/>
            <a:headEnd len="sm" w="sm" type="none"/>
            <a:tailEnd len="sm" w="sm" type="none"/>
          </a:ln>
        </p:spPr>
      </p:sp>
      <p:sp>
        <p:nvSpPr>
          <p:cNvPr id="1067" name="Google Shape;1067;p116"/>
          <p:cNvSpPr txBox="1"/>
          <p:nvPr>
            <p:ph idx="3" type="subTitle"/>
          </p:nvPr>
        </p:nvSpPr>
        <p:spPr>
          <a:xfrm rot="-5400000">
            <a:off x="7357225" y="1443000"/>
            <a:ext cx="3232200" cy="3462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068" name="Google Shape;1068;p116"/>
          <p:cNvCxnSpPr/>
          <p:nvPr/>
        </p:nvCxnSpPr>
        <p:spPr>
          <a:xfrm>
            <a:off x="-6075" y="340550"/>
            <a:ext cx="8808300" cy="0"/>
          </a:xfrm>
          <a:prstGeom prst="straightConnector1">
            <a:avLst/>
          </a:prstGeom>
          <a:noFill/>
          <a:ln cap="flat" cmpd="sng" w="9525">
            <a:solidFill>
              <a:schemeClr val="dk1"/>
            </a:solidFill>
            <a:prstDash val="solid"/>
            <a:round/>
            <a:headEnd len="med" w="med" type="none"/>
            <a:tailEnd len="med" w="med" type="none"/>
          </a:ln>
        </p:spPr>
      </p:cxnSp>
      <p:cxnSp>
        <p:nvCxnSpPr>
          <p:cNvPr id="1069" name="Google Shape;1069;p116"/>
          <p:cNvCxnSpPr/>
          <p:nvPr/>
        </p:nvCxnSpPr>
        <p:spPr>
          <a:xfrm>
            <a:off x="8800225" y="600"/>
            <a:ext cx="0" cy="5137800"/>
          </a:xfrm>
          <a:prstGeom prst="straightConnector1">
            <a:avLst/>
          </a:prstGeom>
          <a:noFill/>
          <a:ln cap="flat" cmpd="sng" w="9525">
            <a:solidFill>
              <a:schemeClr val="dk1"/>
            </a:solidFill>
            <a:prstDash val="solid"/>
            <a:round/>
            <a:headEnd len="med" w="med" type="none"/>
            <a:tailEnd len="med" w="med" type="none"/>
          </a:ln>
        </p:spPr>
      </p:cxnSp>
      <p:sp>
        <p:nvSpPr>
          <p:cNvPr id="1070" name="Google Shape;1070;p116"/>
          <p:cNvSpPr/>
          <p:nvPr/>
        </p:nvSpPr>
        <p:spPr>
          <a:xfrm>
            <a:off x="3186700" y="4802700"/>
            <a:ext cx="5613600" cy="3438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116"/>
          <p:cNvSpPr txBox="1"/>
          <p:nvPr/>
        </p:nvSpPr>
        <p:spPr>
          <a:xfrm>
            <a:off x="3534775" y="3758950"/>
            <a:ext cx="4606200" cy="55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200">
                <a:solidFill>
                  <a:schemeClr val="dk1"/>
                </a:solidFill>
                <a:latin typeface="PT Sans"/>
                <a:ea typeface="PT Sans"/>
                <a:cs typeface="PT Sans"/>
                <a:sym typeface="PT Sans"/>
              </a:rPr>
              <a:t>CREDITS: This presentation template was created by </a:t>
            </a:r>
            <a:r>
              <a:rPr b="1" lang="en" sz="1200">
                <a:solidFill>
                  <a:schemeClr val="dk1"/>
                </a:solidFill>
                <a:uFill>
                  <a:noFill/>
                </a:uFill>
                <a:latin typeface="PT Sans"/>
                <a:ea typeface="PT Sans"/>
                <a:cs typeface="PT Sans"/>
                <a:sym typeface="PT Sans"/>
                <a:hlinkClick r:id="rId2">
                  <a:extLst>
                    <a:ext uri="{A12FA001-AC4F-418D-AE19-62706E023703}">
                      <ahyp:hlinkClr val="tx"/>
                    </a:ext>
                  </a:extLst>
                </a:hlinkClick>
              </a:rPr>
              <a:t>Slidesgo</a:t>
            </a:r>
            <a:r>
              <a:rPr lang="en" sz="1200">
                <a:solidFill>
                  <a:schemeClr val="dk1"/>
                </a:solidFill>
                <a:latin typeface="PT Sans"/>
                <a:ea typeface="PT Sans"/>
                <a:cs typeface="PT Sans"/>
                <a:sym typeface="PT Sans"/>
              </a:rPr>
              <a:t>, and includes icons by </a:t>
            </a:r>
            <a:r>
              <a:rPr b="1" lang="en" sz="1200">
                <a:solidFill>
                  <a:schemeClr val="dk1"/>
                </a:solidFill>
                <a:uFill>
                  <a:noFill/>
                </a:uFill>
                <a:latin typeface="PT Sans"/>
                <a:ea typeface="PT Sans"/>
                <a:cs typeface="PT Sans"/>
                <a:sym typeface="PT Sans"/>
                <a:hlinkClick r:id="rId3">
                  <a:extLst>
                    <a:ext uri="{A12FA001-AC4F-418D-AE19-62706E023703}">
                      <ahyp:hlinkClr val="tx"/>
                    </a:ext>
                  </a:extLst>
                </a:hlinkClick>
              </a:rPr>
              <a:t>Flaticon</a:t>
            </a:r>
            <a:r>
              <a:rPr lang="en" sz="1200">
                <a:solidFill>
                  <a:schemeClr val="dk1"/>
                </a:solidFill>
                <a:latin typeface="PT Sans"/>
                <a:ea typeface="PT Sans"/>
                <a:cs typeface="PT Sans"/>
                <a:sym typeface="PT Sans"/>
              </a:rPr>
              <a:t>, and infographics &amp; images by </a:t>
            </a:r>
            <a:r>
              <a:rPr b="1" lang="en" sz="1200">
                <a:solidFill>
                  <a:schemeClr val="dk1"/>
                </a:solidFill>
                <a:uFill>
                  <a:noFill/>
                </a:uFill>
                <a:latin typeface="PT Sans"/>
                <a:ea typeface="PT Sans"/>
                <a:cs typeface="PT Sans"/>
                <a:sym typeface="PT Sans"/>
                <a:hlinkClick r:id="rId4">
                  <a:extLst>
                    <a:ext uri="{A12FA001-AC4F-418D-AE19-62706E023703}">
                      <ahyp:hlinkClr val="tx"/>
                    </a:ext>
                  </a:extLst>
                </a:hlinkClick>
              </a:rPr>
              <a:t>Freepik</a:t>
            </a:r>
            <a:r>
              <a:rPr lang="en" sz="1200">
                <a:solidFill>
                  <a:schemeClr val="dk1"/>
                </a:solidFill>
                <a:latin typeface="PT Sans"/>
                <a:ea typeface="PT Sans"/>
                <a:cs typeface="PT Sans"/>
                <a:sym typeface="PT Sans"/>
              </a:rPr>
              <a:t> </a:t>
            </a:r>
            <a:endParaRPr sz="1200">
              <a:solidFill>
                <a:schemeClr val="dk1"/>
              </a:solidFill>
              <a:latin typeface="PT Sans"/>
              <a:ea typeface="PT Sans"/>
              <a:cs typeface="PT Sans"/>
              <a:sym typeface="PT Sans"/>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1072" name="Shape 1072"/>
        <p:cNvGrpSpPr/>
        <p:nvPr/>
      </p:nvGrpSpPr>
      <p:grpSpPr>
        <a:xfrm>
          <a:off x="0" y="0"/>
          <a:ext cx="0" cy="0"/>
          <a:chOff x="0" y="0"/>
          <a:chExt cx="0" cy="0"/>
        </a:xfrm>
      </p:grpSpPr>
      <p:cxnSp>
        <p:nvCxnSpPr>
          <p:cNvPr id="1073" name="Google Shape;1073;p117"/>
          <p:cNvCxnSpPr/>
          <p:nvPr/>
        </p:nvCxnSpPr>
        <p:spPr>
          <a:xfrm rot="10800000">
            <a:off x="310092" y="4802700"/>
            <a:ext cx="8486700" cy="0"/>
          </a:xfrm>
          <a:prstGeom prst="straightConnector1">
            <a:avLst/>
          </a:prstGeom>
          <a:noFill/>
          <a:ln cap="flat" cmpd="sng" w="9525">
            <a:solidFill>
              <a:schemeClr val="dk1"/>
            </a:solidFill>
            <a:prstDash val="solid"/>
            <a:round/>
            <a:headEnd len="med" w="med" type="none"/>
            <a:tailEnd len="med" w="med" type="none"/>
          </a:ln>
        </p:spPr>
      </p:cxnSp>
      <p:sp>
        <p:nvSpPr>
          <p:cNvPr id="1074" name="Google Shape;1074;p117"/>
          <p:cNvSpPr/>
          <p:nvPr/>
        </p:nvSpPr>
        <p:spPr>
          <a:xfrm rot="-5400000">
            <a:off x="-2408700" y="2397075"/>
            <a:ext cx="5155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117"/>
          <p:cNvSpPr/>
          <p:nvPr/>
        </p:nvSpPr>
        <p:spPr>
          <a:xfrm>
            <a:off x="6319000" y="4802700"/>
            <a:ext cx="24813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76" name="Google Shape;1076;p117"/>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1077" name="Shape 1077"/>
        <p:cNvGrpSpPr/>
        <p:nvPr/>
      </p:nvGrpSpPr>
      <p:grpSpPr>
        <a:xfrm>
          <a:off x="0" y="0"/>
          <a:ext cx="0" cy="0"/>
          <a:chOff x="0" y="0"/>
          <a:chExt cx="0" cy="0"/>
        </a:xfrm>
      </p:grpSpPr>
      <p:cxnSp>
        <p:nvCxnSpPr>
          <p:cNvPr id="1078" name="Google Shape;1078;p118"/>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cxnSp>
        <p:nvCxnSpPr>
          <p:cNvPr id="1079" name="Google Shape;1079;p118"/>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1080" name="Google Shape;1080;p118"/>
          <p:cNvSpPr/>
          <p:nvPr/>
        </p:nvSpPr>
        <p:spPr>
          <a:xfrm rot="-5400000">
            <a:off x="8336100" y="458300"/>
            <a:ext cx="12777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81" name="Google Shape;1081;p118"/>
          <p:cNvCxnSpPr/>
          <p:nvPr/>
        </p:nvCxnSpPr>
        <p:spPr>
          <a:xfrm rot="10800000">
            <a:off x="-12250" y="4802700"/>
            <a:ext cx="8812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85" name="Shape 1085"/>
        <p:cNvGrpSpPr/>
        <p:nvPr/>
      </p:nvGrpSpPr>
      <p:grpSpPr>
        <a:xfrm>
          <a:off x="0" y="0"/>
          <a:ext cx="0" cy="0"/>
          <a:chOff x="0" y="0"/>
          <a:chExt cx="0" cy="0"/>
        </a:xfrm>
      </p:grpSpPr>
      <p:sp>
        <p:nvSpPr>
          <p:cNvPr id="1086" name="Google Shape;1086;p120"/>
          <p:cNvSpPr txBox="1"/>
          <p:nvPr>
            <p:ph idx="1" type="subTitle"/>
          </p:nvPr>
        </p:nvSpPr>
        <p:spPr>
          <a:xfrm>
            <a:off x="6322300" y="0"/>
            <a:ext cx="24780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087" name="Google Shape;1087;p120"/>
          <p:cNvSpPr txBox="1"/>
          <p:nvPr>
            <p:ph idx="2" type="subTitle"/>
          </p:nvPr>
        </p:nvSpPr>
        <p:spPr>
          <a:xfrm>
            <a:off x="3848000" y="0"/>
            <a:ext cx="24744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088" name="Google Shape;1088;p120"/>
          <p:cNvSpPr/>
          <p:nvPr/>
        </p:nvSpPr>
        <p:spPr>
          <a:xfrm rot="-5400000">
            <a:off x="-2408700" y="2397075"/>
            <a:ext cx="5155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120"/>
          <p:cNvSpPr/>
          <p:nvPr/>
        </p:nvSpPr>
        <p:spPr>
          <a:xfrm>
            <a:off x="6319000" y="4802700"/>
            <a:ext cx="24813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90" name="Google Shape;1090;p120"/>
          <p:cNvCxnSpPr/>
          <p:nvPr/>
        </p:nvCxnSpPr>
        <p:spPr>
          <a:xfrm rot="10800000">
            <a:off x="352692" y="4802700"/>
            <a:ext cx="8444100" cy="0"/>
          </a:xfrm>
          <a:prstGeom prst="straightConnector1">
            <a:avLst/>
          </a:prstGeom>
          <a:noFill/>
          <a:ln cap="flat" cmpd="sng" w="9525">
            <a:solidFill>
              <a:schemeClr val="dk1"/>
            </a:solidFill>
            <a:prstDash val="solid"/>
            <a:round/>
            <a:headEnd len="med" w="med" type="none"/>
            <a:tailEnd len="med" w="med" type="none"/>
          </a:ln>
        </p:spPr>
      </p:cxnSp>
      <p:cxnSp>
        <p:nvCxnSpPr>
          <p:cNvPr id="1091" name="Google Shape;1091;p120"/>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1092" name="Google Shape;1092;p120"/>
          <p:cNvSpPr/>
          <p:nvPr>
            <p:ph idx="3" type="pic"/>
          </p:nvPr>
        </p:nvSpPr>
        <p:spPr>
          <a:xfrm>
            <a:off x="343800" y="340800"/>
            <a:ext cx="3504300" cy="4802700"/>
          </a:xfrm>
          <a:prstGeom prst="rect">
            <a:avLst/>
          </a:prstGeom>
          <a:noFill/>
          <a:ln cap="flat" cmpd="sng" w="9525">
            <a:solidFill>
              <a:schemeClr val="dk1"/>
            </a:solidFill>
            <a:prstDash val="solid"/>
            <a:round/>
            <a:headEnd len="sm" w="sm" type="none"/>
            <a:tailEnd len="sm" w="sm" type="none"/>
          </a:ln>
        </p:spPr>
      </p:sp>
      <p:sp>
        <p:nvSpPr>
          <p:cNvPr id="1093" name="Google Shape;1093;p120"/>
          <p:cNvSpPr txBox="1"/>
          <p:nvPr>
            <p:ph idx="4" type="subTitle"/>
          </p:nvPr>
        </p:nvSpPr>
        <p:spPr>
          <a:xfrm>
            <a:off x="3848000" y="3758625"/>
            <a:ext cx="4952100" cy="528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094" name="Google Shape;1094;p120"/>
          <p:cNvSpPr txBox="1"/>
          <p:nvPr>
            <p:ph type="ctrTitle"/>
          </p:nvPr>
        </p:nvSpPr>
        <p:spPr>
          <a:xfrm>
            <a:off x="4291525" y="724750"/>
            <a:ext cx="4056300" cy="2649900"/>
          </a:xfrm>
          <a:prstGeom prst="rect">
            <a:avLst/>
          </a:prstGeom>
        </p:spPr>
        <p:txBody>
          <a:bodyPr anchorCtr="0" anchor="t" bIns="91425" lIns="91425" spcFirstLastPara="1" rIns="91425" wrap="square" tIns="91425">
            <a:noAutofit/>
          </a:bodyPr>
          <a:lstStyle>
            <a:lvl1pPr lvl="0" rtl="0" algn="ctr">
              <a:lnSpc>
                <a:spcPct val="90000"/>
              </a:lnSpc>
              <a:spcBef>
                <a:spcPts val="0"/>
              </a:spcBef>
              <a:spcAft>
                <a:spcPts val="0"/>
              </a:spcAft>
              <a:buClr>
                <a:srgbClr val="191919"/>
              </a:buClr>
              <a:buSzPts val="5200"/>
              <a:buNone/>
              <a:defRPr sz="9600"/>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95" name="Shape 1095"/>
        <p:cNvGrpSpPr/>
        <p:nvPr/>
      </p:nvGrpSpPr>
      <p:grpSpPr>
        <a:xfrm>
          <a:off x="0" y="0"/>
          <a:ext cx="0" cy="0"/>
          <a:chOff x="0" y="0"/>
          <a:chExt cx="0" cy="0"/>
        </a:xfrm>
      </p:grpSpPr>
      <p:sp>
        <p:nvSpPr>
          <p:cNvPr id="1096" name="Google Shape;1096;p121"/>
          <p:cNvSpPr/>
          <p:nvPr>
            <p:ph idx="2" type="pic"/>
          </p:nvPr>
        </p:nvSpPr>
        <p:spPr>
          <a:xfrm>
            <a:off x="5296850" y="0"/>
            <a:ext cx="3505800" cy="4802700"/>
          </a:xfrm>
          <a:prstGeom prst="rect">
            <a:avLst/>
          </a:prstGeom>
          <a:noFill/>
          <a:ln cap="flat" cmpd="sng" w="9525">
            <a:solidFill>
              <a:schemeClr val="dk1"/>
            </a:solidFill>
            <a:prstDash val="solid"/>
            <a:round/>
            <a:headEnd len="sm" w="sm" type="none"/>
            <a:tailEnd len="sm" w="sm" type="none"/>
          </a:ln>
        </p:spPr>
      </p:sp>
      <p:sp>
        <p:nvSpPr>
          <p:cNvPr id="1097" name="Google Shape;1097;p121"/>
          <p:cNvSpPr txBox="1"/>
          <p:nvPr>
            <p:ph idx="1" type="subTitle"/>
          </p:nvPr>
        </p:nvSpPr>
        <p:spPr>
          <a:xfrm>
            <a:off x="343800" y="-5025"/>
            <a:ext cx="24834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098" name="Google Shape;1098;p121"/>
          <p:cNvSpPr txBox="1"/>
          <p:nvPr>
            <p:ph idx="3" type="subTitle"/>
          </p:nvPr>
        </p:nvSpPr>
        <p:spPr>
          <a:xfrm rot="-5400000">
            <a:off x="-2241000" y="2563725"/>
            <a:ext cx="4809600" cy="360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099" name="Google Shape;1099;p121"/>
          <p:cNvSpPr txBox="1"/>
          <p:nvPr>
            <p:ph idx="4" type="subTitle"/>
          </p:nvPr>
        </p:nvSpPr>
        <p:spPr>
          <a:xfrm>
            <a:off x="343800" y="3784925"/>
            <a:ext cx="49530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1100" name="Google Shape;1100;p121"/>
          <p:cNvCxnSpPr/>
          <p:nvPr/>
        </p:nvCxnSpPr>
        <p:spPr>
          <a:xfrm>
            <a:off x="346125" y="340800"/>
            <a:ext cx="8455800" cy="0"/>
          </a:xfrm>
          <a:prstGeom prst="straightConnector1">
            <a:avLst/>
          </a:prstGeom>
          <a:noFill/>
          <a:ln cap="flat" cmpd="sng" w="9525">
            <a:solidFill>
              <a:schemeClr val="dk1"/>
            </a:solidFill>
            <a:prstDash val="solid"/>
            <a:round/>
            <a:headEnd len="med" w="med" type="none"/>
            <a:tailEnd len="med" w="med" type="none"/>
          </a:ln>
        </p:spPr>
      </p:cxnSp>
      <p:sp>
        <p:nvSpPr>
          <p:cNvPr id="1101" name="Google Shape;1101;p121"/>
          <p:cNvSpPr/>
          <p:nvPr/>
        </p:nvSpPr>
        <p:spPr>
          <a:xfrm>
            <a:off x="8800213" y="-12125"/>
            <a:ext cx="343800" cy="5167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02" name="Google Shape;1102;p121"/>
          <p:cNvCxnSpPr/>
          <p:nvPr/>
        </p:nvCxnSpPr>
        <p:spPr>
          <a:xfrm rot="10800000">
            <a:off x="342050" y="4802700"/>
            <a:ext cx="4954800" cy="0"/>
          </a:xfrm>
          <a:prstGeom prst="straightConnector1">
            <a:avLst/>
          </a:prstGeom>
          <a:noFill/>
          <a:ln cap="flat" cmpd="sng" w="9525">
            <a:solidFill>
              <a:schemeClr val="dk1"/>
            </a:solidFill>
            <a:prstDash val="solid"/>
            <a:round/>
            <a:headEnd len="med" w="med" type="none"/>
            <a:tailEnd len="med" w="med" type="none"/>
          </a:ln>
        </p:spPr>
      </p:cxnSp>
      <p:sp>
        <p:nvSpPr>
          <p:cNvPr id="1103" name="Google Shape;1103;p121"/>
          <p:cNvSpPr/>
          <p:nvPr/>
        </p:nvSpPr>
        <p:spPr>
          <a:xfrm>
            <a:off x="5294300" y="4802700"/>
            <a:ext cx="17607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21"/>
          <p:cNvSpPr txBox="1"/>
          <p:nvPr>
            <p:ph type="title"/>
          </p:nvPr>
        </p:nvSpPr>
        <p:spPr>
          <a:xfrm>
            <a:off x="1279275" y="2544650"/>
            <a:ext cx="3090000" cy="7221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105" name="Google Shape;1105;p121"/>
          <p:cNvSpPr txBox="1"/>
          <p:nvPr>
            <p:ph hasCustomPrompt="1" idx="5" type="title"/>
          </p:nvPr>
        </p:nvSpPr>
        <p:spPr>
          <a:xfrm>
            <a:off x="2072475" y="1273763"/>
            <a:ext cx="1503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06" name="Shape 1106"/>
        <p:cNvGrpSpPr/>
        <p:nvPr/>
      </p:nvGrpSpPr>
      <p:grpSpPr>
        <a:xfrm>
          <a:off x="0" y="0"/>
          <a:ext cx="0" cy="0"/>
          <a:chOff x="0" y="0"/>
          <a:chExt cx="0" cy="0"/>
        </a:xfrm>
      </p:grpSpPr>
      <p:sp>
        <p:nvSpPr>
          <p:cNvPr id="1107" name="Google Shape;1107;p122"/>
          <p:cNvSpPr txBox="1"/>
          <p:nvPr>
            <p:ph idx="1" type="body"/>
          </p:nvPr>
        </p:nvSpPr>
        <p:spPr>
          <a:xfrm>
            <a:off x="720000" y="1369100"/>
            <a:ext cx="77040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sp>
        <p:nvSpPr>
          <p:cNvPr id="1108" name="Google Shape;1108;p12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109" name="Google Shape;1109;p122"/>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sp>
        <p:nvSpPr>
          <p:cNvPr id="1110" name="Google Shape;1110;p122"/>
          <p:cNvSpPr/>
          <p:nvPr/>
        </p:nvSpPr>
        <p:spPr>
          <a:xfrm>
            <a:off x="4584200" y="-3000"/>
            <a:ext cx="4215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11" name="Google Shape;1111;p122"/>
          <p:cNvCxnSpPr/>
          <p:nvPr/>
        </p:nvCxnSpPr>
        <p:spPr>
          <a:xfrm>
            <a:off x="8800225" y="-29425"/>
            <a:ext cx="0" cy="5175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12" name="Shape 1112"/>
        <p:cNvGrpSpPr/>
        <p:nvPr/>
      </p:nvGrpSpPr>
      <p:grpSpPr>
        <a:xfrm>
          <a:off x="0" y="0"/>
          <a:ext cx="0" cy="0"/>
          <a:chOff x="0" y="0"/>
          <a:chExt cx="0" cy="0"/>
        </a:xfrm>
      </p:grpSpPr>
      <p:sp>
        <p:nvSpPr>
          <p:cNvPr id="1113" name="Google Shape;1113;p123"/>
          <p:cNvSpPr txBox="1"/>
          <p:nvPr>
            <p:ph idx="1" type="subTitle"/>
          </p:nvPr>
        </p:nvSpPr>
        <p:spPr>
          <a:xfrm>
            <a:off x="2703843" y="3113975"/>
            <a:ext cx="1686600" cy="82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114" name="Google Shape;1114;p123"/>
          <p:cNvSpPr txBox="1"/>
          <p:nvPr>
            <p:ph idx="2" type="subTitle"/>
          </p:nvPr>
        </p:nvSpPr>
        <p:spPr>
          <a:xfrm>
            <a:off x="2703843" y="2529025"/>
            <a:ext cx="1686600" cy="732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115" name="Google Shape;1115;p123"/>
          <p:cNvSpPr txBox="1"/>
          <p:nvPr>
            <p:ph idx="3" type="subTitle"/>
          </p:nvPr>
        </p:nvSpPr>
        <p:spPr>
          <a:xfrm>
            <a:off x="4753557" y="3113975"/>
            <a:ext cx="1686600" cy="824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116" name="Google Shape;1116;p123"/>
          <p:cNvSpPr txBox="1"/>
          <p:nvPr>
            <p:ph idx="4" type="subTitle"/>
          </p:nvPr>
        </p:nvSpPr>
        <p:spPr>
          <a:xfrm>
            <a:off x="4753557" y="2529025"/>
            <a:ext cx="1686600" cy="7326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117" name="Google Shape;1117;p12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118" name="Google Shape;1118;p123"/>
          <p:cNvCxnSpPr/>
          <p:nvPr/>
        </p:nvCxnSpPr>
        <p:spPr>
          <a:xfrm>
            <a:off x="4128" y="340800"/>
            <a:ext cx="9538500" cy="0"/>
          </a:xfrm>
          <a:prstGeom prst="straightConnector1">
            <a:avLst/>
          </a:prstGeom>
          <a:noFill/>
          <a:ln cap="flat" cmpd="sng" w="9525">
            <a:solidFill>
              <a:schemeClr val="dk1"/>
            </a:solidFill>
            <a:prstDash val="solid"/>
            <a:round/>
            <a:headEnd len="med" w="med" type="none"/>
            <a:tailEnd len="med" w="med" type="none"/>
          </a:ln>
        </p:spPr>
      </p:cxnSp>
      <p:sp>
        <p:nvSpPr>
          <p:cNvPr id="1119" name="Google Shape;1119;p123"/>
          <p:cNvSpPr/>
          <p:nvPr/>
        </p:nvSpPr>
        <p:spPr>
          <a:xfrm>
            <a:off x="0" y="-3000"/>
            <a:ext cx="2286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123"/>
          <p:cNvSpPr/>
          <p:nvPr/>
        </p:nvSpPr>
        <p:spPr>
          <a:xfrm>
            <a:off x="2286000" y="-3000"/>
            <a:ext cx="2286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21" name="Google Shape;1121;p123"/>
          <p:cNvCxnSpPr/>
          <p:nvPr/>
        </p:nvCxnSpPr>
        <p:spPr>
          <a:xfrm>
            <a:off x="8800225" y="343750"/>
            <a:ext cx="0" cy="4794600"/>
          </a:xfrm>
          <a:prstGeom prst="straightConnector1">
            <a:avLst/>
          </a:prstGeom>
          <a:noFill/>
          <a:ln cap="flat" cmpd="sng" w="9525">
            <a:solidFill>
              <a:schemeClr val="dk1"/>
            </a:solidFill>
            <a:prstDash val="solid"/>
            <a:round/>
            <a:headEnd len="med" w="med" type="none"/>
            <a:tailEnd len="med" w="med" type="none"/>
          </a:ln>
        </p:spPr>
      </p:cxnSp>
      <p:cxnSp>
        <p:nvCxnSpPr>
          <p:cNvPr id="1122" name="Google Shape;1122;p123"/>
          <p:cNvCxnSpPr/>
          <p:nvPr/>
        </p:nvCxnSpPr>
        <p:spPr>
          <a:xfrm rot="10800000">
            <a:off x="-7675" y="480270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1123" name="Google Shape;1123;p123"/>
          <p:cNvCxnSpPr/>
          <p:nvPr/>
        </p:nvCxnSpPr>
        <p:spPr>
          <a:xfrm>
            <a:off x="343800" y="338025"/>
            <a:ext cx="0" cy="4805400"/>
          </a:xfrm>
          <a:prstGeom prst="straightConnector1">
            <a:avLst/>
          </a:prstGeom>
          <a:noFill/>
          <a:ln cap="flat" cmpd="sng" w="9525">
            <a:solidFill>
              <a:schemeClr val="dk1"/>
            </a:solidFill>
            <a:prstDash val="solid"/>
            <a:round/>
            <a:headEnd len="med" w="med" type="none"/>
            <a:tailEnd len="med" w="med" type="none"/>
          </a:ln>
        </p:spPr>
      </p:cxnSp>
      <p:sp>
        <p:nvSpPr>
          <p:cNvPr id="1124" name="Google Shape;1124;p123"/>
          <p:cNvSpPr/>
          <p:nvPr/>
        </p:nvSpPr>
        <p:spPr>
          <a:xfrm>
            <a:off x="4572000" y="4802700"/>
            <a:ext cx="45720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25" name="Shape 1125"/>
        <p:cNvGrpSpPr/>
        <p:nvPr/>
      </p:nvGrpSpPr>
      <p:grpSpPr>
        <a:xfrm>
          <a:off x="0" y="0"/>
          <a:ext cx="0" cy="0"/>
          <a:chOff x="0" y="0"/>
          <a:chExt cx="0" cy="0"/>
        </a:xfrm>
      </p:grpSpPr>
      <p:sp>
        <p:nvSpPr>
          <p:cNvPr id="1126" name="Google Shape;1126;p12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127" name="Google Shape;1127;p124"/>
          <p:cNvCxnSpPr/>
          <p:nvPr/>
        </p:nvCxnSpPr>
        <p:spPr>
          <a:xfrm>
            <a:off x="8800225" y="340750"/>
            <a:ext cx="0" cy="4797600"/>
          </a:xfrm>
          <a:prstGeom prst="straightConnector1">
            <a:avLst/>
          </a:prstGeom>
          <a:noFill/>
          <a:ln cap="flat" cmpd="sng" w="9525">
            <a:solidFill>
              <a:schemeClr val="dk1"/>
            </a:solidFill>
            <a:prstDash val="solid"/>
            <a:round/>
            <a:headEnd len="med" w="med" type="none"/>
            <a:tailEnd len="med" w="med" type="none"/>
          </a:ln>
        </p:spPr>
      </p:cxnSp>
      <p:cxnSp>
        <p:nvCxnSpPr>
          <p:cNvPr id="1128" name="Google Shape;1128;p124"/>
          <p:cNvCxnSpPr/>
          <p:nvPr/>
        </p:nvCxnSpPr>
        <p:spPr>
          <a:xfrm>
            <a:off x="0" y="340800"/>
            <a:ext cx="9192600" cy="0"/>
          </a:xfrm>
          <a:prstGeom prst="straightConnector1">
            <a:avLst/>
          </a:prstGeom>
          <a:noFill/>
          <a:ln cap="flat" cmpd="sng" w="9525">
            <a:solidFill>
              <a:schemeClr val="dk1"/>
            </a:solidFill>
            <a:prstDash val="solid"/>
            <a:round/>
            <a:headEnd len="med" w="med" type="none"/>
            <a:tailEnd len="med" w="med" type="none"/>
          </a:ln>
        </p:spPr>
      </p:cxnSp>
      <p:cxnSp>
        <p:nvCxnSpPr>
          <p:cNvPr id="1129" name="Google Shape;1129;p124"/>
          <p:cNvCxnSpPr/>
          <p:nvPr/>
        </p:nvCxnSpPr>
        <p:spPr>
          <a:xfrm rot="10800000">
            <a:off x="-3108" y="4802700"/>
            <a:ext cx="8799900" cy="0"/>
          </a:xfrm>
          <a:prstGeom prst="straightConnector1">
            <a:avLst/>
          </a:prstGeom>
          <a:noFill/>
          <a:ln cap="flat" cmpd="sng" w="9525">
            <a:solidFill>
              <a:schemeClr val="dk1"/>
            </a:solidFill>
            <a:prstDash val="solid"/>
            <a:round/>
            <a:headEnd len="med" w="med" type="none"/>
            <a:tailEnd len="med" w="med" type="none"/>
          </a:ln>
        </p:spPr>
      </p:cxnSp>
      <p:sp>
        <p:nvSpPr>
          <p:cNvPr id="1130" name="Google Shape;1130;p124"/>
          <p:cNvSpPr/>
          <p:nvPr/>
        </p:nvSpPr>
        <p:spPr>
          <a:xfrm>
            <a:off x="0" y="-3000"/>
            <a:ext cx="4572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24"/>
          <p:cNvSpPr/>
          <p:nvPr/>
        </p:nvSpPr>
        <p:spPr>
          <a:xfrm rot="5400000">
            <a:off x="8322325" y="4316550"/>
            <a:ext cx="12996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32" name="Shape 1132"/>
        <p:cNvGrpSpPr/>
        <p:nvPr/>
      </p:nvGrpSpPr>
      <p:grpSpPr>
        <a:xfrm>
          <a:off x="0" y="0"/>
          <a:ext cx="0" cy="0"/>
          <a:chOff x="0" y="0"/>
          <a:chExt cx="0" cy="0"/>
        </a:xfrm>
      </p:grpSpPr>
      <p:sp>
        <p:nvSpPr>
          <p:cNvPr id="1133" name="Google Shape;1133;p125"/>
          <p:cNvSpPr txBox="1"/>
          <p:nvPr>
            <p:ph idx="1" type="subTitle"/>
          </p:nvPr>
        </p:nvSpPr>
        <p:spPr>
          <a:xfrm>
            <a:off x="720000" y="1760675"/>
            <a:ext cx="5361900" cy="244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Char char="●"/>
              <a:defRPr sz="1800"/>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600"/>
              <a:buFont typeface="Nunito Light"/>
              <a:buChar char="○"/>
              <a:defRPr/>
            </a:lvl5pPr>
            <a:lvl6pPr lvl="5" rtl="0" algn="ctr">
              <a:lnSpc>
                <a:spcPct val="100000"/>
              </a:lnSpc>
              <a:spcBef>
                <a:spcPts val="0"/>
              </a:spcBef>
              <a:spcAft>
                <a:spcPts val="0"/>
              </a:spcAft>
              <a:buClr>
                <a:srgbClr val="999999"/>
              </a:buClr>
              <a:buSzPts val="16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600"/>
              <a:buFont typeface="Nunito Light"/>
              <a:buChar char="■"/>
              <a:defRPr/>
            </a:lvl9pPr>
          </a:lstStyle>
          <a:p/>
        </p:txBody>
      </p:sp>
      <p:sp>
        <p:nvSpPr>
          <p:cNvPr id="1134" name="Google Shape;1134;p12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135" name="Google Shape;1135;p125"/>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136" name="Google Shape;1136;p125"/>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137" name="Google Shape;1137;p125"/>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38" name="Google Shape;1138;p125"/>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1139" name="Google Shape;1139;p125"/>
          <p:cNvSpPr/>
          <p:nvPr/>
        </p:nvSpPr>
        <p:spPr>
          <a:xfrm>
            <a:off x="342200" y="4802700"/>
            <a:ext cx="21984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125"/>
          <p:cNvSpPr/>
          <p:nvPr>
            <p:ph idx="2" type="pic"/>
          </p:nvPr>
        </p:nvSpPr>
        <p:spPr>
          <a:xfrm flipH="1">
            <a:off x="6374150" y="1245500"/>
            <a:ext cx="2786700" cy="3897900"/>
          </a:xfrm>
          <a:prstGeom prst="rect">
            <a:avLst/>
          </a:prstGeom>
          <a:noFill/>
          <a:ln cap="flat" cmpd="sng" w="9525">
            <a:solidFill>
              <a:schemeClr val="dk1"/>
            </a:solidFill>
            <a:prstDash val="solid"/>
            <a:round/>
            <a:headEnd len="sm" w="sm" type="none"/>
            <a:tailEnd len="sm" w="sm" type="none"/>
          </a:ln>
        </p:spPr>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141" name="Shape 1141"/>
        <p:cNvGrpSpPr/>
        <p:nvPr/>
      </p:nvGrpSpPr>
      <p:grpSpPr>
        <a:xfrm>
          <a:off x="0" y="0"/>
          <a:ext cx="0" cy="0"/>
          <a:chOff x="0" y="0"/>
          <a:chExt cx="0" cy="0"/>
        </a:xfrm>
      </p:grpSpPr>
      <p:sp>
        <p:nvSpPr>
          <p:cNvPr id="1142" name="Google Shape;1142;p126"/>
          <p:cNvSpPr txBox="1"/>
          <p:nvPr>
            <p:ph type="title"/>
          </p:nvPr>
        </p:nvSpPr>
        <p:spPr>
          <a:xfrm>
            <a:off x="1362750" y="1307100"/>
            <a:ext cx="6418500" cy="25293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9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43" name="Google Shape;1143;p126"/>
          <p:cNvSpPr txBox="1"/>
          <p:nvPr>
            <p:ph idx="1" type="subTitle"/>
          </p:nvPr>
        </p:nvSpPr>
        <p:spPr>
          <a:xfrm flipH="1">
            <a:off x="3333000" y="0"/>
            <a:ext cx="29892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144" name="Google Shape;1144;p126"/>
          <p:cNvSpPr txBox="1"/>
          <p:nvPr>
            <p:ph idx="2" type="subTitle"/>
          </p:nvPr>
        </p:nvSpPr>
        <p:spPr>
          <a:xfrm>
            <a:off x="343800" y="0"/>
            <a:ext cx="29892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145" name="Google Shape;1145;p126"/>
          <p:cNvSpPr txBox="1"/>
          <p:nvPr>
            <p:ph idx="3" type="subTitle"/>
          </p:nvPr>
        </p:nvSpPr>
        <p:spPr>
          <a:xfrm rot="-5400000">
            <a:off x="7763275" y="1036950"/>
            <a:ext cx="2415300" cy="3414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146" name="Google Shape;1146;p126"/>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147" name="Google Shape;1147;p126"/>
          <p:cNvCxnSpPr/>
          <p:nvPr/>
        </p:nvCxnSpPr>
        <p:spPr>
          <a:xfrm rot="10800000">
            <a:off x="2892" y="4802700"/>
            <a:ext cx="8793900" cy="0"/>
          </a:xfrm>
          <a:prstGeom prst="straightConnector1">
            <a:avLst/>
          </a:prstGeom>
          <a:noFill/>
          <a:ln cap="flat" cmpd="sng" w="9525">
            <a:solidFill>
              <a:schemeClr val="dk1"/>
            </a:solidFill>
            <a:prstDash val="solid"/>
            <a:round/>
            <a:headEnd len="med" w="med" type="none"/>
            <a:tailEnd len="med" w="med" type="none"/>
          </a:ln>
        </p:spPr>
      </p:cxnSp>
      <p:cxnSp>
        <p:nvCxnSpPr>
          <p:cNvPr id="1148" name="Google Shape;1148;p126"/>
          <p:cNvCxnSpPr/>
          <p:nvPr/>
        </p:nvCxnSpPr>
        <p:spPr>
          <a:xfrm>
            <a:off x="348000" y="340800"/>
            <a:ext cx="8453100" cy="0"/>
          </a:xfrm>
          <a:prstGeom prst="straightConnector1">
            <a:avLst/>
          </a:prstGeom>
          <a:noFill/>
          <a:ln cap="flat" cmpd="sng" w="9525">
            <a:solidFill>
              <a:schemeClr val="dk1"/>
            </a:solidFill>
            <a:prstDash val="solid"/>
            <a:round/>
            <a:headEnd len="med" w="med" type="none"/>
            <a:tailEnd len="med" w="med" type="none"/>
          </a:ln>
        </p:spPr>
      </p:cxnSp>
      <p:sp>
        <p:nvSpPr>
          <p:cNvPr id="1149" name="Google Shape;1149;p126"/>
          <p:cNvSpPr/>
          <p:nvPr/>
        </p:nvSpPr>
        <p:spPr>
          <a:xfrm>
            <a:off x="6668925" y="4802700"/>
            <a:ext cx="2131200" cy="340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126"/>
          <p:cNvSpPr/>
          <p:nvPr/>
        </p:nvSpPr>
        <p:spPr>
          <a:xfrm rot="-5400000">
            <a:off x="-2406725" y="2395375"/>
            <a:ext cx="51516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51" name="Shape 1151"/>
        <p:cNvGrpSpPr/>
        <p:nvPr/>
      </p:nvGrpSpPr>
      <p:grpSpPr>
        <a:xfrm>
          <a:off x="0" y="0"/>
          <a:ext cx="0" cy="0"/>
          <a:chOff x="0" y="0"/>
          <a:chExt cx="0" cy="0"/>
        </a:xfrm>
      </p:grpSpPr>
      <p:cxnSp>
        <p:nvCxnSpPr>
          <p:cNvPr id="1152" name="Google Shape;1152;p127"/>
          <p:cNvCxnSpPr/>
          <p:nvPr/>
        </p:nvCxnSpPr>
        <p:spPr>
          <a:xfrm rot="10800000">
            <a:off x="2775" y="4802700"/>
            <a:ext cx="9141900" cy="0"/>
          </a:xfrm>
          <a:prstGeom prst="straightConnector1">
            <a:avLst/>
          </a:prstGeom>
          <a:noFill/>
          <a:ln cap="flat" cmpd="sng" w="9525">
            <a:solidFill>
              <a:schemeClr val="dk1"/>
            </a:solidFill>
            <a:prstDash val="solid"/>
            <a:round/>
            <a:headEnd len="med" w="med" type="none"/>
            <a:tailEnd len="med" w="med" type="none"/>
          </a:ln>
        </p:spPr>
      </p:cxnSp>
      <p:sp>
        <p:nvSpPr>
          <p:cNvPr id="1153" name="Google Shape;1153;p127"/>
          <p:cNvSpPr txBox="1"/>
          <p:nvPr>
            <p:ph type="title"/>
          </p:nvPr>
        </p:nvSpPr>
        <p:spPr>
          <a:xfrm>
            <a:off x="1921200" y="1159975"/>
            <a:ext cx="5301600" cy="1743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sz="10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154" name="Google Shape;1154;p127"/>
          <p:cNvSpPr txBox="1"/>
          <p:nvPr>
            <p:ph idx="1" type="subTitle"/>
          </p:nvPr>
        </p:nvSpPr>
        <p:spPr>
          <a:xfrm>
            <a:off x="1921175" y="2873100"/>
            <a:ext cx="5301600" cy="6711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155" name="Google Shape;1155;p127"/>
          <p:cNvSpPr txBox="1"/>
          <p:nvPr>
            <p:ph idx="2" type="subTitle"/>
          </p:nvPr>
        </p:nvSpPr>
        <p:spPr>
          <a:xfrm rot="-5400000">
            <a:off x="-2230950" y="2228450"/>
            <a:ext cx="4803300" cy="3462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156" name="Google Shape;1156;p127"/>
          <p:cNvSpPr txBox="1"/>
          <p:nvPr>
            <p:ph idx="3" type="subTitle"/>
          </p:nvPr>
        </p:nvSpPr>
        <p:spPr>
          <a:xfrm>
            <a:off x="5346300" y="0"/>
            <a:ext cx="34539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157" name="Google Shape;1157;p127"/>
          <p:cNvSpPr txBox="1"/>
          <p:nvPr>
            <p:ph idx="4" type="subTitle"/>
          </p:nvPr>
        </p:nvSpPr>
        <p:spPr>
          <a:xfrm>
            <a:off x="1890675" y="0"/>
            <a:ext cx="34557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158" name="Google Shape;1158;p127"/>
          <p:cNvCxnSpPr/>
          <p:nvPr/>
        </p:nvCxnSpPr>
        <p:spPr>
          <a:xfrm>
            <a:off x="338025" y="340800"/>
            <a:ext cx="8463900" cy="0"/>
          </a:xfrm>
          <a:prstGeom prst="straightConnector1">
            <a:avLst/>
          </a:prstGeom>
          <a:noFill/>
          <a:ln cap="flat" cmpd="sng" w="9525">
            <a:solidFill>
              <a:schemeClr val="dk1"/>
            </a:solidFill>
            <a:prstDash val="solid"/>
            <a:round/>
            <a:headEnd len="med" w="med" type="none"/>
            <a:tailEnd len="med" w="med" type="none"/>
          </a:ln>
        </p:spPr>
      </p:cxnSp>
      <p:sp>
        <p:nvSpPr>
          <p:cNvPr id="1159" name="Google Shape;1159;p127"/>
          <p:cNvSpPr/>
          <p:nvPr/>
        </p:nvSpPr>
        <p:spPr>
          <a:xfrm>
            <a:off x="8800225" y="340800"/>
            <a:ext cx="343800" cy="48150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127"/>
          <p:cNvSpPr/>
          <p:nvPr/>
        </p:nvSpPr>
        <p:spPr>
          <a:xfrm>
            <a:off x="0" y="4802700"/>
            <a:ext cx="45720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61" name="Shape 1161"/>
        <p:cNvGrpSpPr/>
        <p:nvPr/>
      </p:nvGrpSpPr>
      <p:grpSpPr>
        <a:xfrm>
          <a:off x="0" y="0"/>
          <a:ext cx="0" cy="0"/>
          <a:chOff x="0" y="0"/>
          <a:chExt cx="0" cy="0"/>
        </a:xfrm>
      </p:grpSpPr>
      <p:sp>
        <p:nvSpPr>
          <p:cNvPr id="1162" name="Google Shape;1162;p128"/>
          <p:cNvSpPr txBox="1"/>
          <p:nvPr>
            <p:ph type="title"/>
          </p:nvPr>
        </p:nvSpPr>
        <p:spPr>
          <a:xfrm>
            <a:off x="713225" y="539500"/>
            <a:ext cx="3165600" cy="2359500"/>
          </a:xfrm>
          <a:prstGeom prst="rect">
            <a:avLst/>
          </a:prstGeom>
          <a:solidFill>
            <a:schemeClr val="lt1"/>
          </a:solidFill>
        </p:spPr>
        <p:txBody>
          <a:bodyPr anchorCtr="0" anchor="t" bIns="91425" lIns="91425" spcFirstLastPara="1" rIns="91425" wrap="square" tIns="91425">
            <a:noAutofit/>
          </a:bodyPr>
          <a:lstStyle>
            <a:lvl1pPr lvl="0" rtl="0">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63" name="Shape 1163"/>
        <p:cNvGrpSpPr/>
        <p:nvPr/>
      </p:nvGrpSpPr>
      <p:grpSpPr>
        <a:xfrm>
          <a:off x="0" y="0"/>
          <a:ext cx="0" cy="0"/>
          <a:chOff x="0" y="0"/>
          <a:chExt cx="0" cy="0"/>
        </a:xfrm>
      </p:grpSpPr>
      <p:sp>
        <p:nvSpPr>
          <p:cNvPr id="1164" name="Google Shape;1164;p129"/>
          <p:cNvSpPr txBox="1"/>
          <p:nvPr>
            <p:ph hasCustomPrompt="1" type="title"/>
          </p:nvPr>
        </p:nvSpPr>
        <p:spPr>
          <a:xfrm>
            <a:off x="713225" y="1260450"/>
            <a:ext cx="5938500" cy="1596600"/>
          </a:xfrm>
          <a:prstGeom prst="rect">
            <a:avLst/>
          </a:prstGeom>
        </p:spPr>
        <p:txBody>
          <a:bodyPr anchorCtr="0" anchor="ctr" bIns="91425" lIns="91425" spcFirstLastPara="1" rIns="91425" wrap="square" tIns="91425">
            <a:noAutofit/>
          </a:bodyPr>
          <a:lstStyle>
            <a:lvl1pPr lvl="0" rtl="0">
              <a:spcBef>
                <a:spcPts val="0"/>
              </a:spcBef>
              <a:spcAft>
                <a:spcPts val="0"/>
              </a:spcAft>
              <a:buSzPts val="9600"/>
              <a:buNone/>
              <a:defRPr sz="90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1165" name="Google Shape;1165;p129"/>
          <p:cNvSpPr txBox="1"/>
          <p:nvPr>
            <p:ph idx="1" type="subTitle"/>
          </p:nvPr>
        </p:nvSpPr>
        <p:spPr>
          <a:xfrm>
            <a:off x="345875" y="3090400"/>
            <a:ext cx="6361500" cy="3855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166" name="Google Shape;1166;p129"/>
          <p:cNvSpPr/>
          <p:nvPr>
            <p:ph idx="2" type="pic"/>
          </p:nvPr>
        </p:nvSpPr>
        <p:spPr>
          <a:xfrm>
            <a:off x="6702625" y="346525"/>
            <a:ext cx="2508000" cy="4452300"/>
          </a:xfrm>
          <a:prstGeom prst="rect">
            <a:avLst/>
          </a:prstGeom>
          <a:noFill/>
          <a:ln cap="flat" cmpd="sng" w="9525">
            <a:solidFill>
              <a:schemeClr val="dk1"/>
            </a:solidFill>
            <a:prstDash val="solid"/>
            <a:round/>
            <a:headEnd len="sm" w="sm" type="none"/>
            <a:tailEnd len="sm" w="sm" type="none"/>
          </a:ln>
        </p:spPr>
      </p:sp>
      <p:sp>
        <p:nvSpPr>
          <p:cNvPr id="1167" name="Google Shape;1167;p129"/>
          <p:cNvSpPr txBox="1"/>
          <p:nvPr>
            <p:ph idx="3" type="subTitle"/>
          </p:nvPr>
        </p:nvSpPr>
        <p:spPr>
          <a:xfrm>
            <a:off x="3517725" y="4802700"/>
            <a:ext cx="31854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168" name="Google Shape;1168;p129"/>
          <p:cNvSpPr txBox="1"/>
          <p:nvPr>
            <p:ph idx="4" type="subTitle"/>
          </p:nvPr>
        </p:nvSpPr>
        <p:spPr>
          <a:xfrm>
            <a:off x="343800" y="4802700"/>
            <a:ext cx="31740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169" name="Google Shape;1169;p129"/>
          <p:cNvCxnSpPr/>
          <p:nvPr/>
        </p:nvCxnSpPr>
        <p:spPr>
          <a:xfrm>
            <a:off x="345875" y="340800"/>
            <a:ext cx="8813100" cy="0"/>
          </a:xfrm>
          <a:prstGeom prst="straightConnector1">
            <a:avLst/>
          </a:prstGeom>
          <a:noFill/>
          <a:ln cap="flat" cmpd="sng" w="9525">
            <a:solidFill>
              <a:schemeClr val="dk1"/>
            </a:solidFill>
            <a:prstDash val="solid"/>
            <a:round/>
            <a:headEnd len="med" w="med" type="none"/>
            <a:tailEnd len="med" w="med" type="none"/>
          </a:ln>
        </p:spPr>
      </p:cxnSp>
      <p:sp>
        <p:nvSpPr>
          <p:cNvPr id="1170" name="Google Shape;1170;p129"/>
          <p:cNvSpPr/>
          <p:nvPr/>
        </p:nvSpPr>
        <p:spPr>
          <a:xfrm>
            <a:off x="6702295" y="-3000"/>
            <a:ext cx="2457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129"/>
          <p:cNvSpPr/>
          <p:nvPr/>
        </p:nvSpPr>
        <p:spPr>
          <a:xfrm rot="-5400000">
            <a:off x="-2403450" y="2391950"/>
            <a:ext cx="5145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72" name="Shape 1172"/>
        <p:cNvGrpSpPr/>
        <p:nvPr/>
      </p:nvGrpSpPr>
      <p:grpSpPr>
        <a:xfrm>
          <a:off x="0" y="0"/>
          <a:ext cx="0" cy="0"/>
          <a:chOff x="0" y="0"/>
          <a:chExt cx="0" cy="0"/>
        </a:xfrm>
      </p:grpSpPr>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173" name="Shape 1173"/>
        <p:cNvGrpSpPr/>
        <p:nvPr/>
      </p:nvGrpSpPr>
      <p:grpSpPr>
        <a:xfrm>
          <a:off x="0" y="0"/>
          <a:ext cx="0" cy="0"/>
          <a:chOff x="0" y="0"/>
          <a:chExt cx="0" cy="0"/>
        </a:xfrm>
      </p:grpSpPr>
      <p:sp>
        <p:nvSpPr>
          <p:cNvPr id="1174" name="Google Shape;1174;p131"/>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175" name="Google Shape;1175;p131"/>
          <p:cNvSpPr txBox="1"/>
          <p:nvPr>
            <p:ph idx="1" type="subTitle"/>
          </p:nvPr>
        </p:nvSpPr>
        <p:spPr>
          <a:xfrm>
            <a:off x="1634725" y="1770162"/>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176" name="Google Shape;1176;p131"/>
          <p:cNvSpPr txBox="1"/>
          <p:nvPr>
            <p:ph hasCustomPrompt="1" idx="2" type="title"/>
          </p:nvPr>
        </p:nvSpPr>
        <p:spPr>
          <a:xfrm>
            <a:off x="777209" y="1711138"/>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77" name="Google Shape;1177;p131"/>
          <p:cNvSpPr txBox="1"/>
          <p:nvPr>
            <p:ph idx="3" type="subTitle"/>
          </p:nvPr>
        </p:nvSpPr>
        <p:spPr>
          <a:xfrm>
            <a:off x="1634725" y="1523191"/>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178" name="Google Shape;1178;p131"/>
          <p:cNvSpPr txBox="1"/>
          <p:nvPr>
            <p:ph idx="4" type="subTitle"/>
          </p:nvPr>
        </p:nvSpPr>
        <p:spPr>
          <a:xfrm>
            <a:off x="1634725" y="2900731"/>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179" name="Google Shape;1179;p131"/>
          <p:cNvSpPr txBox="1"/>
          <p:nvPr>
            <p:ph hasCustomPrompt="1" idx="5" type="title"/>
          </p:nvPr>
        </p:nvSpPr>
        <p:spPr>
          <a:xfrm>
            <a:off x="777209" y="2839350"/>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80" name="Google Shape;1180;p131"/>
          <p:cNvSpPr txBox="1"/>
          <p:nvPr>
            <p:ph idx="6" type="subTitle"/>
          </p:nvPr>
        </p:nvSpPr>
        <p:spPr>
          <a:xfrm>
            <a:off x="1634725" y="2651403"/>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181" name="Google Shape;1181;p131"/>
          <p:cNvSpPr txBox="1"/>
          <p:nvPr>
            <p:ph idx="7" type="subTitle"/>
          </p:nvPr>
        </p:nvSpPr>
        <p:spPr>
          <a:xfrm>
            <a:off x="1634725" y="4031300"/>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182" name="Google Shape;1182;p131"/>
          <p:cNvSpPr txBox="1"/>
          <p:nvPr>
            <p:ph hasCustomPrompt="1" idx="8" type="title"/>
          </p:nvPr>
        </p:nvSpPr>
        <p:spPr>
          <a:xfrm>
            <a:off x="777209" y="3972275"/>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83" name="Google Shape;1183;p131"/>
          <p:cNvSpPr txBox="1"/>
          <p:nvPr>
            <p:ph idx="9" type="subTitle"/>
          </p:nvPr>
        </p:nvSpPr>
        <p:spPr>
          <a:xfrm>
            <a:off x="1634725" y="3784328"/>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184" name="Google Shape;1184;p131"/>
          <p:cNvSpPr/>
          <p:nvPr>
            <p:ph idx="13" type="pic"/>
          </p:nvPr>
        </p:nvSpPr>
        <p:spPr>
          <a:xfrm>
            <a:off x="4761550" y="1250348"/>
            <a:ext cx="4382400" cy="3894600"/>
          </a:xfrm>
          <a:prstGeom prst="rect">
            <a:avLst/>
          </a:prstGeom>
          <a:noFill/>
          <a:ln cap="flat" cmpd="sng" w="9525">
            <a:solidFill>
              <a:schemeClr val="dk1"/>
            </a:solidFill>
            <a:prstDash val="solid"/>
            <a:round/>
            <a:headEnd len="sm" w="sm" type="none"/>
            <a:tailEnd len="sm" w="sm" type="none"/>
          </a:ln>
        </p:spPr>
      </p:sp>
      <p:sp>
        <p:nvSpPr>
          <p:cNvPr id="1185" name="Google Shape;1185;p131"/>
          <p:cNvSpPr/>
          <p:nvPr/>
        </p:nvSpPr>
        <p:spPr>
          <a:xfrm>
            <a:off x="343800" y="-3000"/>
            <a:ext cx="2478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86" name="Google Shape;1186;p131"/>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187" name="Google Shape;1187;p131"/>
          <p:cNvCxnSpPr/>
          <p:nvPr/>
        </p:nvCxnSpPr>
        <p:spPr>
          <a:xfrm>
            <a:off x="353900" y="340800"/>
            <a:ext cx="88386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188" name="Shape 1188"/>
        <p:cNvGrpSpPr/>
        <p:nvPr/>
      </p:nvGrpSpPr>
      <p:grpSpPr>
        <a:xfrm>
          <a:off x="0" y="0"/>
          <a:ext cx="0" cy="0"/>
          <a:chOff x="0" y="0"/>
          <a:chExt cx="0" cy="0"/>
        </a:xfrm>
      </p:grpSpPr>
      <p:sp>
        <p:nvSpPr>
          <p:cNvPr id="1189" name="Google Shape;1189;p132"/>
          <p:cNvSpPr txBox="1"/>
          <p:nvPr>
            <p:ph type="title"/>
          </p:nvPr>
        </p:nvSpPr>
        <p:spPr>
          <a:xfrm>
            <a:off x="1342050" y="1852800"/>
            <a:ext cx="6459900" cy="400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2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190" name="Google Shape;1190;p132"/>
          <p:cNvSpPr txBox="1"/>
          <p:nvPr>
            <p:ph idx="1" type="subTitle"/>
          </p:nvPr>
        </p:nvSpPr>
        <p:spPr>
          <a:xfrm>
            <a:off x="1342050" y="539500"/>
            <a:ext cx="6459900" cy="1359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3000"/>
              <a:buNone/>
              <a:defRPr sz="28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
        <p:nvSpPr>
          <p:cNvPr id="1191" name="Google Shape;1191;p132"/>
          <p:cNvSpPr/>
          <p:nvPr>
            <p:ph idx="2" type="pic"/>
          </p:nvPr>
        </p:nvSpPr>
        <p:spPr>
          <a:xfrm>
            <a:off x="348788" y="2836025"/>
            <a:ext cx="8446500" cy="2307300"/>
          </a:xfrm>
          <a:prstGeom prst="rect">
            <a:avLst/>
          </a:prstGeom>
          <a:noFill/>
          <a:ln cap="flat" cmpd="sng" w="9525">
            <a:solidFill>
              <a:schemeClr val="dk1"/>
            </a:solidFill>
            <a:prstDash val="solid"/>
            <a:round/>
            <a:headEnd len="sm" w="sm" type="none"/>
            <a:tailEnd len="sm" w="sm" type="none"/>
          </a:ln>
        </p:spPr>
      </p:sp>
      <p:cxnSp>
        <p:nvCxnSpPr>
          <p:cNvPr id="1192" name="Google Shape;1192;p132"/>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193" name="Google Shape;1193;p132"/>
          <p:cNvSpPr/>
          <p:nvPr/>
        </p:nvSpPr>
        <p:spPr>
          <a:xfrm rot="-5400000">
            <a:off x="7557000" y="1237450"/>
            <a:ext cx="28359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0">
    <p:spTree>
      <p:nvGrpSpPr>
        <p:cNvPr id="1194" name="Shape 1194"/>
        <p:cNvGrpSpPr/>
        <p:nvPr/>
      </p:nvGrpSpPr>
      <p:grpSpPr>
        <a:xfrm>
          <a:off x="0" y="0"/>
          <a:ext cx="0" cy="0"/>
          <a:chOff x="0" y="0"/>
          <a:chExt cx="0" cy="0"/>
        </a:xfrm>
      </p:grpSpPr>
      <p:sp>
        <p:nvSpPr>
          <p:cNvPr id="1195" name="Google Shape;1195;p13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196" name="Google Shape;1196;p133"/>
          <p:cNvCxnSpPr/>
          <p:nvPr/>
        </p:nvCxnSpPr>
        <p:spPr>
          <a:xfrm>
            <a:off x="343800" y="-24293"/>
            <a:ext cx="0" cy="4831200"/>
          </a:xfrm>
          <a:prstGeom prst="straightConnector1">
            <a:avLst/>
          </a:prstGeom>
          <a:noFill/>
          <a:ln cap="flat" cmpd="sng" w="9525">
            <a:solidFill>
              <a:schemeClr val="dk1"/>
            </a:solidFill>
            <a:prstDash val="solid"/>
            <a:round/>
            <a:headEnd len="med" w="med" type="none"/>
            <a:tailEnd len="med" w="med" type="none"/>
          </a:ln>
        </p:spPr>
      </p:cxnSp>
      <p:cxnSp>
        <p:nvCxnSpPr>
          <p:cNvPr id="1197" name="Google Shape;1197;p133"/>
          <p:cNvCxnSpPr/>
          <p:nvPr/>
        </p:nvCxnSpPr>
        <p:spPr>
          <a:xfrm>
            <a:off x="349500" y="340800"/>
            <a:ext cx="8445600" cy="0"/>
          </a:xfrm>
          <a:prstGeom prst="straightConnector1">
            <a:avLst/>
          </a:prstGeom>
          <a:noFill/>
          <a:ln cap="flat" cmpd="sng" w="9525">
            <a:solidFill>
              <a:schemeClr val="dk1"/>
            </a:solidFill>
            <a:prstDash val="solid"/>
            <a:round/>
            <a:headEnd len="med" w="med" type="none"/>
            <a:tailEnd len="med" w="med" type="none"/>
          </a:ln>
        </p:spPr>
      </p:cxnSp>
      <p:cxnSp>
        <p:nvCxnSpPr>
          <p:cNvPr id="1198" name="Google Shape;1198;p133"/>
          <p:cNvCxnSpPr/>
          <p:nvPr/>
        </p:nvCxnSpPr>
        <p:spPr>
          <a:xfrm>
            <a:off x="8794988" y="-29425"/>
            <a:ext cx="0" cy="4831800"/>
          </a:xfrm>
          <a:prstGeom prst="straightConnector1">
            <a:avLst/>
          </a:prstGeom>
          <a:noFill/>
          <a:ln cap="flat" cmpd="sng" w="9525">
            <a:solidFill>
              <a:schemeClr val="dk1"/>
            </a:solidFill>
            <a:prstDash val="solid"/>
            <a:round/>
            <a:headEnd len="med" w="med" type="none"/>
            <a:tailEnd len="med" w="med" type="none"/>
          </a:ln>
        </p:spPr>
      </p:cxnSp>
      <p:cxnSp>
        <p:nvCxnSpPr>
          <p:cNvPr id="1199" name="Google Shape;1199;p133"/>
          <p:cNvCxnSpPr/>
          <p:nvPr/>
        </p:nvCxnSpPr>
        <p:spPr>
          <a:xfrm rot="10800000">
            <a:off x="-1325" y="4802700"/>
            <a:ext cx="9161700" cy="0"/>
          </a:xfrm>
          <a:prstGeom prst="straightConnector1">
            <a:avLst/>
          </a:prstGeom>
          <a:noFill/>
          <a:ln cap="flat" cmpd="sng" w="9525">
            <a:solidFill>
              <a:schemeClr val="dk1"/>
            </a:solidFill>
            <a:prstDash val="solid"/>
            <a:round/>
            <a:headEnd len="med" w="med" type="none"/>
            <a:tailEnd len="med" w="med" type="none"/>
          </a:ln>
        </p:spPr>
      </p:cxnSp>
      <p:sp>
        <p:nvSpPr>
          <p:cNvPr id="1200" name="Google Shape;1200;p133"/>
          <p:cNvSpPr/>
          <p:nvPr/>
        </p:nvSpPr>
        <p:spPr>
          <a:xfrm>
            <a:off x="6875200" y="4802700"/>
            <a:ext cx="2268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
    <p:spTree>
      <p:nvGrpSpPr>
        <p:cNvPr id="1201" name="Shape 1201"/>
        <p:cNvGrpSpPr/>
        <p:nvPr/>
      </p:nvGrpSpPr>
      <p:grpSpPr>
        <a:xfrm>
          <a:off x="0" y="0"/>
          <a:ext cx="0" cy="0"/>
          <a:chOff x="0" y="0"/>
          <a:chExt cx="0" cy="0"/>
        </a:xfrm>
      </p:grpSpPr>
      <p:sp>
        <p:nvSpPr>
          <p:cNvPr id="1202" name="Google Shape;1202;p134"/>
          <p:cNvSpPr txBox="1"/>
          <p:nvPr>
            <p:ph type="title"/>
          </p:nvPr>
        </p:nvSpPr>
        <p:spPr>
          <a:xfrm>
            <a:off x="720000" y="539500"/>
            <a:ext cx="7704000" cy="6351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203" name="Google Shape;1203;p134"/>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204" name="Google Shape;1204;p134"/>
          <p:cNvCxnSpPr/>
          <p:nvPr/>
        </p:nvCxnSpPr>
        <p:spPr>
          <a:xfrm>
            <a:off x="8800225" y="353900"/>
            <a:ext cx="0" cy="4784400"/>
          </a:xfrm>
          <a:prstGeom prst="straightConnector1">
            <a:avLst/>
          </a:prstGeom>
          <a:noFill/>
          <a:ln cap="flat" cmpd="sng" w="9525">
            <a:solidFill>
              <a:schemeClr val="dk1"/>
            </a:solidFill>
            <a:prstDash val="solid"/>
            <a:round/>
            <a:headEnd len="med" w="med" type="none"/>
            <a:tailEnd len="med" w="med" type="none"/>
          </a:ln>
        </p:spPr>
      </p:cxnSp>
      <p:cxnSp>
        <p:nvCxnSpPr>
          <p:cNvPr id="1205" name="Google Shape;1205;p134"/>
          <p:cNvCxnSpPr/>
          <p:nvPr/>
        </p:nvCxnSpPr>
        <p:spPr>
          <a:xfrm rot="10800000">
            <a:off x="355092" y="4802700"/>
            <a:ext cx="8441700" cy="0"/>
          </a:xfrm>
          <a:prstGeom prst="straightConnector1">
            <a:avLst/>
          </a:prstGeom>
          <a:noFill/>
          <a:ln cap="flat" cmpd="sng" w="9525">
            <a:solidFill>
              <a:schemeClr val="dk1"/>
            </a:solidFill>
            <a:prstDash val="solid"/>
            <a:round/>
            <a:headEnd len="med" w="med" type="none"/>
            <a:tailEnd len="med" w="med" type="none"/>
          </a:ln>
        </p:spPr>
      </p:cxnSp>
      <p:cxnSp>
        <p:nvCxnSpPr>
          <p:cNvPr id="1206" name="Google Shape;1206;p134"/>
          <p:cNvCxnSpPr/>
          <p:nvPr/>
        </p:nvCxnSpPr>
        <p:spPr>
          <a:xfrm>
            <a:off x="349500" y="340800"/>
            <a:ext cx="8455200" cy="0"/>
          </a:xfrm>
          <a:prstGeom prst="straightConnector1">
            <a:avLst/>
          </a:prstGeom>
          <a:noFill/>
          <a:ln cap="flat" cmpd="sng" w="9525">
            <a:solidFill>
              <a:schemeClr val="dk1"/>
            </a:solidFill>
            <a:prstDash val="solid"/>
            <a:round/>
            <a:headEnd len="med" w="med" type="none"/>
            <a:tailEnd len="med" w="med" type="none"/>
          </a:ln>
        </p:spPr>
      </p:cxnSp>
      <p:cxnSp>
        <p:nvCxnSpPr>
          <p:cNvPr id="1207" name="Google Shape;1207;p134"/>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208" name="Google Shape;1208;p134"/>
          <p:cNvSpPr/>
          <p:nvPr/>
        </p:nvSpPr>
        <p:spPr>
          <a:xfrm>
            <a:off x="6720500" y="-3000"/>
            <a:ext cx="20796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134"/>
          <p:cNvSpPr/>
          <p:nvPr/>
        </p:nvSpPr>
        <p:spPr>
          <a:xfrm>
            <a:off x="343800" y="48027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134"/>
          <p:cNvSpPr/>
          <p:nvPr/>
        </p:nvSpPr>
        <p:spPr>
          <a:xfrm rot="-5400000">
            <a:off x="-951750" y="3507150"/>
            <a:ext cx="22416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1">
    <p:spTree>
      <p:nvGrpSpPr>
        <p:cNvPr id="1211" name="Shape 1211"/>
        <p:cNvGrpSpPr/>
        <p:nvPr/>
      </p:nvGrpSpPr>
      <p:grpSpPr>
        <a:xfrm>
          <a:off x="0" y="0"/>
          <a:ext cx="0" cy="0"/>
          <a:chOff x="0" y="0"/>
          <a:chExt cx="0" cy="0"/>
        </a:xfrm>
      </p:grpSpPr>
      <p:sp>
        <p:nvSpPr>
          <p:cNvPr id="1212" name="Google Shape;1212;p135"/>
          <p:cNvSpPr txBox="1"/>
          <p:nvPr>
            <p:ph type="title"/>
          </p:nvPr>
        </p:nvSpPr>
        <p:spPr>
          <a:xfrm flipH="1">
            <a:off x="4769525" y="2544950"/>
            <a:ext cx="3090000" cy="714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213" name="Google Shape;1213;p135"/>
          <p:cNvSpPr txBox="1"/>
          <p:nvPr>
            <p:ph hasCustomPrompt="1" idx="2" type="title"/>
          </p:nvPr>
        </p:nvSpPr>
        <p:spPr>
          <a:xfrm flipH="1">
            <a:off x="5562725" y="1275788"/>
            <a:ext cx="1503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214" name="Google Shape;1214;p135"/>
          <p:cNvSpPr/>
          <p:nvPr>
            <p:ph idx="3" type="pic"/>
          </p:nvPr>
        </p:nvSpPr>
        <p:spPr>
          <a:xfrm>
            <a:off x="343800" y="340800"/>
            <a:ext cx="3500700" cy="4802100"/>
          </a:xfrm>
          <a:prstGeom prst="rect">
            <a:avLst/>
          </a:prstGeom>
          <a:noFill/>
          <a:ln cap="flat" cmpd="sng" w="9525">
            <a:solidFill>
              <a:schemeClr val="dk1"/>
            </a:solidFill>
            <a:prstDash val="solid"/>
            <a:round/>
            <a:headEnd len="sm" w="sm" type="none"/>
            <a:tailEnd len="sm" w="sm" type="none"/>
          </a:ln>
        </p:spPr>
      </p:sp>
      <p:sp>
        <p:nvSpPr>
          <p:cNvPr id="1215" name="Google Shape;1215;p135"/>
          <p:cNvSpPr txBox="1"/>
          <p:nvPr>
            <p:ph idx="1" type="subTitle"/>
          </p:nvPr>
        </p:nvSpPr>
        <p:spPr>
          <a:xfrm flipH="1">
            <a:off x="3844500" y="-3000"/>
            <a:ext cx="24864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216" name="Google Shape;1216;p135"/>
          <p:cNvSpPr txBox="1"/>
          <p:nvPr>
            <p:ph idx="4" type="subTitle"/>
          </p:nvPr>
        </p:nvSpPr>
        <p:spPr>
          <a:xfrm flipH="1" rot="5400000">
            <a:off x="-2237900" y="2562900"/>
            <a:ext cx="4803600" cy="360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217" name="Google Shape;1217;p135"/>
          <p:cNvSpPr txBox="1"/>
          <p:nvPr>
            <p:ph idx="5" type="subTitle"/>
          </p:nvPr>
        </p:nvSpPr>
        <p:spPr>
          <a:xfrm flipH="1">
            <a:off x="3844525" y="3784925"/>
            <a:ext cx="49557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218" name="Google Shape;1218;p135"/>
          <p:cNvSpPr txBox="1"/>
          <p:nvPr>
            <p:ph idx="6" type="subTitle"/>
          </p:nvPr>
        </p:nvSpPr>
        <p:spPr>
          <a:xfrm flipH="1">
            <a:off x="6310525" y="4802700"/>
            <a:ext cx="24897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219" name="Google Shape;1219;p135"/>
          <p:cNvCxnSpPr/>
          <p:nvPr/>
        </p:nvCxnSpPr>
        <p:spPr>
          <a:xfrm>
            <a:off x="348000" y="340800"/>
            <a:ext cx="8458500" cy="0"/>
          </a:xfrm>
          <a:prstGeom prst="straightConnector1">
            <a:avLst/>
          </a:prstGeom>
          <a:noFill/>
          <a:ln cap="flat" cmpd="sng" w="9525">
            <a:solidFill>
              <a:schemeClr val="dk1"/>
            </a:solidFill>
            <a:prstDash val="solid"/>
            <a:round/>
            <a:headEnd len="med" w="med" type="none"/>
            <a:tailEnd len="med" w="med" type="none"/>
          </a:ln>
        </p:spPr>
      </p:cxnSp>
      <p:cxnSp>
        <p:nvCxnSpPr>
          <p:cNvPr id="1220" name="Google Shape;1220;p135"/>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1221" name="Google Shape;1221;p135"/>
          <p:cNvSpPr/>
          <p:nvPr/>
        </p:nvSpPr>
        <p:spPr>
          <a:xfrm>
            <a:off x="8800213" y="-12125"/>
            <a:ext cx="343800" cy="5167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1_1">
    <p:spTree>
      <p:nvGrpSpPr>
        <p:cNvPr id="1222" name="Shape 1222"/>
        <p:cNvGrpSpPr/>
        <p:nvPr/>
      </p:nvGrpSpPr>
      <p:grpSpPr>
        <a:xfrm>
          <a:off x="0" y="0"/>
          <a:ext cx="0" cy="0"/>
          <a:chOff x="0" y="0"/>
          <a:chExt cx="0" cy="0"/>
        </a:xfrm>
      </p:grpSpPr>
      <p:sp>
        <p:nvSpPr>
          <p:cNvPr id="1223" name="Google Shape;1223;p136"/>
          <p:cNvSpPr txBox="1"/>
          <p:nvPr>
            <p:ph type="title"/>
          </p:nvPr>
        </p:nvSpPr>
        <p:spPr>
          <a:xfrm>
            <a:off x="3189738" y="679195"/>
            <a:ext cx="3090000" cy="8418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224" name="Google Shape;1224;p136"/>
          <p:cNvSpPr txBox="1"/>
          <p:nvPr>
            <p:ph hasCustomPrompt="1" idx="2" type="title"/>
          </p:nvPr>
        </p:nvSpPr>
        <p:spPr>
          <a:xfrm>
            <a:off x="1323688" y="1070113"/>
            <a:ext cx="14091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225" name="Google Shape;1225;p136"/>
          <p:cNvSpPr txBox="1"/>
          <p:nvPr>
            <p:ph idx="1" type="subTitle"/>
          </p:nvPr>
        </p:nvSpPr>
        <p:spPr>
          <a:xfrm>
            <a:off x="3321513" y="1575075"/>
            <a:ext cx="44988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226" name="Google Shape;1226;p136"/>
          <p:cNvSpPr/>
          <p:nvPr>
            <p:ph idx="3" type="pic"/>
          </p:nvPr>
        </p:nvSpPr>
        <p:spPr>
          <a:xfrm>
            <a:off x="343800" y="2641225"/>
            <a:ext cx="8822100" cy="2502300"/>
          </a:xfrm>
          <a:prstGeom prst="rect">
            <a:avLst/>
          </a:prstGeom>
          <a:noFill/>
          <a:ln cap="flat" cmpd="sng" w="9525">
            <a:solidFill>
              <a:schemeClr val="dk1"/>
            </a:solidFill>
            <a:prstDash val="solid"/>
            <a:round/>
            <a:headEnd len="sm" w="sm" type="none"/>
            <a:tailEnd len="sm" w="sm" type="none"/>
          </a:ln>
        </p:spPr>
      </p:sp>
      <p:sp>
        <p:nvSpPr>
          <p:cNvPr id="1227" name="Google Shape;1227;p136"/>
          <p:cNvSpPr txBox="1"/>
          <p:nvPr>
            <p:ph idx="4" type="subTitle"/>
          </p:nvPr>
        </p:nvSpPr>
        <p:spPr>
          <a:xfrm flipH="1" rot="5400000">
            <a:off x="7822075" y="1319275"/>
            <a:ext cx="23001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228" name="Google Shape;1228;p136"/>
          <p:cNvSpPr txBox="1"/>
          <p:nvPr>
            <p:ph idx="5" type="subTitle"/>
          </p:nvPr>
        </p:nvSpPr>
        <p:spPr>
          <a:xfrm flipH="1">
            <a:off x="4572000" y="-3000"/>
            <a:ext cx="42282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229" name="Google Shape;1229;p136"/>
          <p:cNvCxnSpPr/>
          <p:nvPr/>
        </p:nvCxnSpPr>
        <p:spPr>
          <a:xfrm>
            <a:off x="343800" y="-24293"/>
            <a:ext cx="0" cy="5182500"/>
          </a:xfrm>
          <a:prstGeom prst="straightConnector1">
            <a:avLst/>
          </a:prstGeom>
          <a:noFill/>
          <a:ln cap="flat" cmpd="sng" w="9525">
            <a:solidFill>
              <a:schemeClr val="dk1"/>
            </a:solidFill>
            <a:prstDash val="solid"/>
            <a:round/>
            <a:headEnd len="med" w="med" type="none"/>
            <a:tailEnd len="med" w="med" type="none"/>
          </a:ln>
        </p:spPr>
      </p:cxnSp>
      <p:cxnSp>
        <p:nvCxnSpPr>
          <p:cNvPr id="1230" name="Google Shape;1230;p136"/>
          <p:cNvCxnSpPr/>
          <p:nvPr/>
        </p:nvCxnSpPr>
        <p:spPr>
          <a:xfrm>
            <a:off x="347075" y="340800"/>
            <a:ext cx="8845500" cy="0"/>
          </a:xfrm>
          <a:prstGeom prst="straightConnector1">
            <a:avLst/>
          </a:prstGeom>
          <a:noFill/>
          <a:ln cap="flat" cmpd="sng" w="9525">
            <a:solidFill>
              <a:schemeClr val="dk1"/>
            </a:solidFill>
            <a:prstDash val="solid"/>
            <a:round/>
            <a:headEnd len="med" w="med" type="none"/>
            <a:tailEnd len="med" w="med" type="none"/>
          </a:ln>
        </p:spPr>
      </p:cxnSp>
      <p:sp>
        <p:nvSpPr>
          <p:cNvPr id="1231" name="Google Shape;1231;p136"/>
          <p:cNvSpPr/>
          <p:nvPr/>
        </p:nvSpPr>
        <p:spPr>
          <a:xfrm flipH="1" rot="-5400000">
            <a:off x="-492600" y="475450"/>
            <a:ext cx="13233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1232" name="Shape 1232"/>
        <p:cNvGrpSpPr/>
        <p:nvPr/>
      </p:nvGrpSpPr>
      <p:grpSpPr>
        <a:xfrm>
          <a:off x="0" y="0"/>
          <a:ext cx="0" cy="0"/>
          <a:chOff x="0" y="0"/>
          <a:chExt cx="0" cy="0"/>
        </a:xfrm>
      </p:grpSpPr>
      <p:sp>
        <p:nvSpPr>
          <p:cNvPr id="1233" name="Google Shape;1233;p137"/>
          <p:cNvSpPr txBox="1"/>
          <p:nvPr>
            <p:ph type="title"/>
          </p:nvPr>
        </p:nvSpPr>
        <p:spPr>
          <a:xfrm flipH="1">
            <a:off x="4915675" y="908475"/>
            <a:ext cx="3515100" cy="22104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34" name="Google Shape;1234;p137"/>
          <p:cNvSpPr txBox="1"/>
          <p:nvPr>
            <p:ph idx="1" type="subTitle"/>
          </p:nvPr>
        </p:nvSpPr>
        <p:spPr>
          <a:xfrm flipH="1">
            <a:off x="4915675" y="3118725"/>
            <a:ext cx="3515100" cy="11163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235" name="Google Shape;1235;p137"/>
          <p:cNvSpPr/>
          <p:nvPr>
            <p:ph idx="2" type="pic"/>
          </p:nvPr>
        </p:nvSpPr>
        <p:spPr>
          <a:xfrm flipH="1">
            <a:off x="348400" y="345275"/>
            <a:ext cx="3908400" cy="4798200"/>
          </a:xfrm>
          <a:prstGeom prst="rect">
            <a:avLst/>
          </a:prstGeom>
          <a:noFill/>
          <a:ln cap="flat" cmpd="sng" w="9525">
            <a:solidFill>
              <a:schemeClr val="dk1"/>
            </a:solidFill>
            <a:prstDash val="solid"/>
            <a:round/>
            <a:headEnd len="sm" w="sm" type="none"/>
            <a:tailEnd len="sm" w="sm" type="none"/>
          </a:ln>
        </p:spPr>
      </p:sp>
      <p:cxnSp>
        <p:nvCxnSpPr>
          <p:cNvPr id="1236" name="Google Shape;1236;p137"/>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cxnSp>
        <p:nvCxnSpPr>
          <p:cNvPr id="1237" name="Google Shape;1237;p137"/>
          <p:cNvCxnSpPr/>
          <p:nvPr/>
        </p:nvCxnSpPr>
        <p:spPr>
          <a:xfrm rot="10800000">
            <a:off x="352525" y="4802700"/>
            <a:ext cx="8797200" cy="0"/>
          </a:xfrm>
          <a:prstGeom prst="straightConnector1">
            <a:avLst/>
          </a:prstGeom>
          <a:noFill/>
          <a:ln cap="flat" cmpd="sng" w="9525">
            <a:solidFill>
              <a:schemeClr val="dk1"/>
            </a:solidFill>
            <a:prstDash val="solid"/>
            <a:round/>
            <a:headEnd len="med" w="med" type="none"/>
            <a:tailEnd len="med" w="med" type="none"/>
          </a:ln>
        </p:spPr>
      </p:cxnSp>
      <p:sp>
        <p:nvSpPr>
          <p:cNvPr id="1238" name="Google Shape;1238;p137"/>
          <p:cNvSpPr/>
          <p:nvPr/>
        </p:nvSpPr>
        <p:spPr>
          <a:xfrm>
            <a:off x="4263700" y="-3000"/>
            <a:ext cx="2451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39" name="Google Shape;1239;p137"/>
          <p:cNvCxnSpPr/>
          <p:nvPr/>
        </p:nvCxnSpPr>
        <p:spPr>
          <a:xfrm>
            <a:off x="343800" y="-24293"/>
            <a:ext cx="0" cy="51945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1240" name="Shape 1240"/>
        <p:cNvGrpSpPr/>
        <p:nvPr/>
      </p:nvGrpSpPr>
      <p:grpSpPr>
        <a:xfrm>
          <a:off x="0" y="0"/>
          <a:ext cx="0" cy="0"/>
          <a:chOff x="0" y="0"/>
          <a:chExt cx="0" cy="0"/>
        </a:xfrm>
      </p:grpSpPr>
      <p:cxnSp>
        <p:nvCxnSpPr>
          <p:cNvPr id="1241" name="Google Shape;1241;p138"/>
          <p:cNvCxnSpPr/>
          <p:nvPr/>
        </p:nvCxnSpPr>
        <p:spPr>
          <a:xfrm rot="10800000">
            <a:off x="8800225" y="-2968"/>
            <a:ext cx="0" cy="5175900"/>
          </a:xfrm>
          <a:prstGeom prst="straightConnector1">
            <a:avLst/>
          </a:prstGeom>
          <a:noFill/>
          <a:ln cap="flat" cmpd="sng" w="9525">
            <a:solidFill>
              <a:schemeClr val="dk1"/>
            </a:solidFill>
            <a:prstDash val="solid"/>
            <a:round/>
            <a:headEnd len="med" w="med" type="none"/>
            <a:tailEnd len="med" w="med" type="none"/>
          </a:ln>
        </p:spPr>
      </p:cxnSp>
      <p:cxnSp>
        <p:nvCxnSpPr>
          <p:cNvPr id="1242" name="Google Shape;1242;p138"/>
          <p:cNvCxnSpPr/>
          <p:nvPr/>
        </p:nvCxnSpPr>
        <p:spPr>
          <a:xfrm rot="10800000">
            <a:off x="342192" y="340807"/>
            <a:ext cx="8454600" cy="0"/>
          </a:xfrm>
          <a:prstGeom prst="straightConnector1">
            <a:avLst/>
          </a:prstGeom>
          <a:noFill/>
          <a:ln cap="flat" cmpd="sng" w="9525">
            <a:solidFill>
              <a:schemeClr val="dk1"/>
            </a:solidFill>
            <a:prstDash val="solid"/>
            <a:round/>
            <a:headEnd len="med" w="med" type="none"/>
            <a:tailEnd len="med" w="med" type="none"/>
          </a:ln>
        </p:spPr>
      </p:cxnSp>
      <p:cxnSp>
        <p:nvCxnSpPr>
          <p:cNvPr id="1243" name="Google Shape;1243;p138"/>
          <p:cNvCxnSpPr/>
          <p:nvPr/>
        </p:nvCxnSpPr>
        <p:spPr>
          <a:xfrm rot="10800000">
            <a:off x="343800" y="0"/>
            <a:ext cx="0" cy="5167800"/>
          </a:xfrm>
          <a:prstGeom prst="straightConnector1">
            <a:avLst/>
          </a:prstGeom>
          <a:noFill/>
          <a:ln cap="flat" cmpd="sng" w="9525">
            <a:solidFill>
              <a:schemeClr val="dk1"/>
            </a:solidFill>
            <a:prstDash val="solid"/>
            <a:round/>
            <a:headEnd len="med" w="med" type="none"/>
            <a:tailEnd len="med" w="med" type="none"/>
          </a:ln>
        </p:spPr>
      </p:cxnSp>
      <p:sp>
        <p:nvSpPr>
          <p:cNvPr id="1244" name="Google Shape;1244;p138"/>
          <p:cNvSpPr/>
          <p:nvPr/>
        </p:nvSpPr>
        <p:spPr>
          <a:xfrm flipH="1" rot="10800000">
            <a:off x="0" y="4802707"/>
            <a:ext cx="9144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138"/>
          <p:cNvSpPr/>
          <p:nvPr/>
        </p:nvSpPr>
        <p:spPr>
          <a:xfrm>
            <a:off x="2457950" y="-30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138"/>
          <p:cNvSpPr/>
          <p:nvPr/>
        </p:nvSpPr>
        <p:spPr>
          <a:xfrm>
            <a:off x="343800" y="-30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138"/>
          <p:cNvSpPr txBox="1"/>
          <p:nvPr>
            <p:ph type="title"/>
          </p:nvPr>
        </p:nvSpPr>
        <p:spPr>
          <a:xfrm>
            <a:off x="720000" y="1503450"/>
            <a:ext cx="3233100" cy="1045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48" name="Google Shape;1248;p138"/>
          <p:cNvSpPr txBox="1"/>
          <p:nvPr>
            <p:ph idx="1" type="subTitle"/>
          </p:nvPr>
        </p:nvSpPr>
        <p:spPr>
          <a:xfrm>
            <a:off x="720000" y="2485950"/>
            <a:ext cx="3233100" cy="115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1249" name="Shape 1249"/>
        <p:cNvGrpSpPr/>
        <p:nvPr/>
      </p:nvGrpSpPr>
      <p:grpSpPr>
        <a:xfrm>
          <a:off x="0" y="0"/>
          <a:ext cx="0" cy="0"/>
          <a:chOff x="0" y="0"/>
          <a:chExt cx="0" cy="0"/>
        </a:xfrm>
      </p:grpSpPr>
      <p:sp>
        <p:nvSpPr>
          <p:cNvPr id="1250" name="Google Shape;1250;p139"/>
          <p:cNvSpPr txBox="1"/>
          <p:nvPr>
            <p:ph type="title"/>
          </p:nvPr>
        </p:nvSpPr>
        <p:spPr>
          <a:xfrm>
            <a:off x="5197675" y="1503450"/>
            <a:ext cx="3233100" cy="1045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51" name="Google Shape;1251;p139"/>
          <p:cNvSpPr txBox="1"/>
          <p:nvPr>
            <p:ph idx="1" type="subTitle"/>
          </p:nvPr>
        </p:nvSpPr>
        <p:spPr>
          <a:xfrm>
            <a:off x="5197675" y="2485950"/>
            <a:ext cx="3233100" cy="115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1252" name="Google Shape;1252;p139"/>
          <p:cNvCxnSpPr/>
          <p:nvPr/>
        </p:nvCxnSpPr>
        <p:spPr>
          <a:xfrm rot="10800000">
            <a:off x="-28625" y="4802700"/>
            <a:ext cx="9189000" cy="0"/>
          </a:xfrm>
          <a:prstGeom prst="straightConnector1">
            <a:avLst/>
          </a:prstGeom>
          <a:noFill/>
          <a:ln cap="flat" cmpd="sng" w="9525">
            <a:solidFill>
              <a:schemeClr val="dk1"/>
            </a:solidFill>
            <a:prstDash val="solid"/>
            <a:round/>
            <a:headEnd len="med" w="med" type="none"/>
            <a:tailEnd len="med" w="med" type="none"/>
          </a:ln>
        </p:spPr>
      </p:cxnSp>
      <p:sp>
        <p:nvSpPr>
          <p:cNvPr id="1253" name="Google Shape;1253;p139"/>
          <p:cNvSpPr/>
          <p:nvPr/>
        </p:nvSpPr>
        <p:spPr>
          <a:xfrm>
            <a:off x="4572000" y="4802700"/>
            <a:ext cx="42282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54" name="Google Shape;1254;p139"/>
          <p:cNvCxnSpPr/>
          <p:nvPr/>
        </p:nvCxnSpPr>
        <p:spPr>
          <a:xfrm>
            <a:off x="343800" y="-11450"/>
            <a:ext cx="0" cy="4818300"/>
          </a:xfrm>
          <a:prstGeom prst="straightConnector1">
            <a:avLst/>
          </a:prstGeom>
          <a:noFill/>
          <a:ln cap="flat" cmpd="sng" w="9525">
            <a:solidFill>
              <a:schemeClr val="dk1"/>
            </a:solidFill>
            <a:prstDash val="solid"/>
            <a:round/>
            <a:headEnd len="med" w="med" type="none"/>
            <a:tailEnd len="med" w="med" type="none"/>
          </a:ln>
        </p:spPr>
      </p:cxnSp>
      <p:cxnSp>
        <p:nvCxnSpPr>
          <p:cNvPr id="1255" name="Google Shape;1255;p139"/>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sp>
        <p:nvSpPr>
          <p:cNvPr id="1256" name="Google Shape;1256;p139"/>
          <p:cNvSpPr/>
          <p:nvPr/>
        </p:nvSpPr>
        <p:spPr>
          <a:xfrm rot="-5400000">
            <a:off x="-951750" y="1286825"/>
            <a:ext cx="22416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139"/>
          <p:cNvSpPr/>
          <p:nvPr/>
        </p:nvSpPr>
        <p:spPr>
          <a:xfrm rot="-5400000">
            <a:off x="6396750" y="2397700"/>
            <a:ext cx="51564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TITLE_AND_TWO_COLUMNS_1_1">
    <p:spTree>
      <p:nvGrpSpPr>
        <p:cNvPr id="1258" name="Shape 1258"/>
        <p:cNvGrpSpPr/>
        <p:nvPr/>
      </p:nvGrpSpPr>
      <p:grpSpPr>
        <a:xfrm>
          <a:off x="0" y="0"/>
          <a:ext cx="0" cy="0"/>
          <a:chOff x="0" y="0"/>
          <a:chExt cx="0" cy="0"/>
        </a:xfrm>
      </p:grpSpPr>
      <p:sp>
        <p:nvSpPr>
          <p:cNvPr id="1259" name="Google Shape;1259;p140"/>
          <p:cNvSpPr txBox="1"/>
          <p:nvPr>
            <p:ph idx="1" type="subTitle"/>
          </p:nvPr>
        </p:nvSpPr>
        <p:spPr>
          <a:xfrm>
            <a:off x="3969300" y="1425200"/>
            <a:ext cx="4454700" cy="317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b="0"/>
            </a:lvl1pPr>
            <a:lvl2pPr lvl="1" rtl="0" algn="ctr">
              <a:lnSpc>
                <a:spcPct val="100000"/>
              </a:lnSpc>
              <a:spcBef>
                <a:spcPts val="100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260" name="Google Shape;1260;p140"/>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61" name="Google Shape;1261;p140"/>
          <p:cNvSpPr/>
          <p:nvPr>
            <p:ph idx="2" type="pic"/>
          </p:nvPr>
        </p:nvSpPr>
        <p:spPr>
          <a:xfrm>
            <a:off x="0" y="1245500"/>
            <a:ext cx="3529500" cy="3897900"/>
          </a:xfrm>
          <a:prstGeom prst="rect">
            <a:avLst/>
          </a:prstGeom>
          <a:noFill/>
          <a:ln cap="flat" cmpd="sng" w="9525">
            <a:solidFill>
              <a:schemeClr val="dk1"/>
            </a:solidFill>
            <a:prstDash val="solid"/>
            <a:round/>
            <a:headEnd len="sm" w="sm" type="none"/>
            <a:tailEnd len="sm" w="sm" type="none"/>
          </a:ln>
        </p:spPr>
      </p:sp>
      <p:sp>
        <p:nvSpPr>
          <p:cNvPr id="1262" name="Google Shape;1262;p140"/>
          <p:cNvSpPr/>
          <p:nvPr/>
        </p:nvSpPr>
        <p:spPr>
          <a:xfrm rot="-5400000">
            <a:off x="8353225" y="447100"/>
            <a:ext cx="1243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63" name="Google Shape;1263;p140"/>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264" name="Shape 1264"/>
        <p:cNvGrpSpPr/>
        <p:nvPr/>
      </p:nvGrpSpPr>
      <p:grpSpPr>
        <a:xfrm>
          <a:off x="0" y="0"/>
          <a:ext cx="0" cy="0"/>
          <a:chOff x="0" y="0"/>
          <a:chExt cx="0" cy="0"/>
        </a:xfrm>
      </p:grpSpPr>
      <p:sp>
        <p:nvSpPr>
          <p:cNvPr id="1265" name="Google Shape;1265;p141"/>
          <p:cNvSpPr txBox="1"/>
          <p:nvPr>
            <p:ph type="title"/>
          </p:nvPr>
        </p:nvSpPr>
        <p:spPr>
          <a:xfrm>
            <a:off x="720000" y="539500"/>
            <a:ext cx="7704000" cy="13110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66" name="Google Shape;1266;p141"/>
          <p:cNvSpPr txBox="1"/>
          <p:nvPr>
            <p:ph idx="1" type="subTitle"/>
          </p:nvPr>
        </p:nvSpPr>
        <p:spPr>
          <a:xfrm>
            <a:off x="713225" y="3199501"/>
            <a:ext cx="3171300" cy="109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267" name="Google Shape;1267;p141"/>
          <p:cNvSpPr txBox="1"/>
          <p:nvPr>
            <p:ph idx="2" type="subTitle"/>
          </p:nvPr>
        </p:nvSpPr>
        <p:spPr>
          <a:xfrm>
            <a:off x="713225" y="2952525"/>
            <a:ext cx="3171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268" name="Google Shape;1268;p141"/>
          <p:cNvSpPr txBox="1"/>
          <p:nvPr>
            <p:ph idx="3" type="subTitle"/>
          </p:nvPr>
        </p:nvSpPr>
        <p:spPr>
          <a:xfrm>
            <a:off x="5083300" y="3199501"/>
            <a:ext cx="3171300" cy="109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269" name="Google Shape;1269;p141"/>
          <p:cNvSpPr txBox="1"/>
          <p:nvPr>
            <p:ph idx="4" type="subTitle"/>
          </p:nvPr>
        </p:nvSpPr>
        <p:spPr>
          <a:xfrm>
            <a:off x="5083300" y="2952525"/>
            <a:ext cx="3171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270" name="Google Shape;1270;p141"/>
          <p:cNvCxnSpPr/>
          <p:nvPr/>
        </p:nvCxnSpPr>
        <p:spPr>
          <a:xfrm>
            <a:off x="342125" y="340800"/>
            <a:ext cx="8847600" cy="0"/>
          </a:xfrm>
          <a:prstGeom prst="straightConnector1">
            <a:avLst/>
          </a:prstGeom>
          <a:noFill/>
          <a:ln cap="flat" cmpd="sng" w="9525">
            <a:solidFill>
              <a:schemeClr val="dk1"/>
            </a:solidFill>
            <a:prstDash val="solid"/>
            <a:round/>
            <a:headEnd len="med" w="med" type="none"/>
            <a:tailEnd len="med" w="med" type="none"/>
          </a:ln>
        </p:spPr>
      </p:cxnSp>
      <p:sp>
        <p:nvSpPr>
          <p:cNvPr id="1271" name="Google Shape;1271;p141"/>
          <p:cNvSpPr/>
          <p:nvPr/>
        </p:nvSpPr>
        <p:spPr>
          <a:xfrm>
            <a:off x="4926300" y="-3000"/>
            <a:ext cx="42177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72" name="Google Shape;1272;p141"/>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273" name="Google Shape;1273;p141"/>
          <p:cNvSpPr/>
          <p:nvPr/>
        </p:nvSpPr>
        <p:spPr>
          <a:xfrm rot="-5400000">
            <a:off x="-1113875" y="1449000"/>
            <a:ext cx="25659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2">
    <p:spTree>
      <p:nvGrpSpPr>
        <p:cNvPr id="1274" name="Shape 1274"/>
        <p:cNvGrpSpPr/>
        <p:nvPr/>
      </p:nvGrpSpPr>
      <p:grpSpPr>
        <a:xfrm>
          <a:off x="0" y="0"/>
          <a:ext cx="0" cy="0"/>
          <a:chOff x="0" y="0"/>
          <a:chExt cx="0" cy="0"/>
        </a:xfrm>
      </p:grpSpPr>
      <p:sp>
        <p:nvSpPr>
          <p:cNvPr id="1275" name="Google Shape;1275;p142"/>
          <p:cNvSpPr txBox="1"/>
          <p:nvPr>
            <p:ph idx="1" type="body"/>
          </p:nvPr>
        </p:nvSpPr>
        <p:spPr>
          <a:xfrm>
            <a:off x="720000" y="1334724"/>
            <a:ext cx="37659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sp>
        <p:nvSpPr>
          <p:cNvPr id="1276" name="Google Shape;1276;p14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77" name="Google Shape;1277;p142"/>
          <p:cNvSpPr txBox="1"/>
          <p:nvPr>
            <p:ph idx="2" type="body"/>
          </p:nvPr>
        </p:nvSpPr>
        <p:spPr>
          <a:xfrm>
            <a:off x="4572000" y="1334724"/>
            <a:ext cx="37659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sz="1400"/>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cxnSp>
        <p:nvCxnSpPr>
          <p:cNvPr id="1278" name="Google Shape;1278;p142"/>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cxnSp>
        <p:nvCxnSpPr>
          <p:cNvPr id="1279" name="Google Shape;1279;p142"/>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280" name="Google Shape;1280;p142"/>
          <p:cNvSpPr/>
          <p:nvPr/>
        </p:nvSpPr>
        <p:spPr>
          <a:xfrm>
            <a:off x="6698725" y="-3000"/>
            <a:ext cx="2451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142"/>
          <p:cNvSpPr/>
          <p:nvPr/>
        </p:nvSpPr>
        <p:spPr>
          <a:xfrm rot="-5400000">
            <a:off x="-1114950" y="3680450"/>
            <a:ext cx="2568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82" name="Google Shape;1282;p142"/>
          <p:cNvCxnSpPr/>
          <p:nvPr/>
        </p:nvCxnSpPr>
        <p:spPr>
          <a:xfrm rot="10800000">
            <a:off x="349525" y="4802700"/>
            <a:ext cx="8800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283" name="Shape 1283"/>
        <p:cNvGrpSpPr/>
        <p:nvPr/>
      </p:nvGrpSpPr>
      <p:grpSpPr>
        <a:xfrm>
          <a:off x="0" y="0"/>
          <a:ext cx="0" cy="0"/>
          <a:chOff x="0" y="0"/>
          <a:chExt cx="0" cy="0"/>
        </a:xfrm>
      </p:grpSpPr>
      <p:sp>
        <p:nvSpPr>
          <p:cNvPr id="1284" name="Google Shape;1284;p14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85" name="Google Shape;1285;p143"/>
          <p:cNvSpPr txBox="1"/>
          <p:nvPr>
            <p:ph idx="1" type="subTitle"/>
          </p:nvPr>
        </p:nvSpPr>
        <p:spPr>
          <a:xfrm>
            <a:off x="720000"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286" name="Google Shape;1286;p143"/>
          <p:cNvSpPr txBox="1"/>
          <p:nvPr>
            <p:ph idx="2" type="subTitle"/>
          </p:nvPr>
        </p:nvSpPr>
        <p:spPr>
          <a:xfrm>
            <a:off x="720000"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287" name="Google Shape;1287;p143"/>
          <p:cNvSpPr txBox="1"/>
          <p:nvPr>
            <p:ph idx="3" type="subTitle"/>
          </p:nvPr>
        </p:nvSpPr>
        <p:spPr>
          <a:xfrm>
            <a:off x="3392488"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288" name="Google Shape;1288;p143"/>
          <p:cNvSpPr txBox="1"/>
          <p:nvPr>
            <p:ph idx="4" type="subTitle"/>
          </p:nvPr>
        </p:nvSpPr>
        <p:spPr>
          <a:xfrm>
            <a:off x="3392488"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289" name="Google Shape;1289;p143"/>
          <p:cNvSpPr txBox="1"/>
          <p:nvPr>
            <p:ph idx="5" type="subTitle"/>
          </p:nvPr>
        </p:nvSpPr>
        <p:spPr>
          <a:xfrm>
            <a:off x="6064975"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290" name="Google Shape;1290;p143"/>
          <p:cNvSpPr txBox="1"/>
          <p:nvPr>
            <p:ph idx="6" type="subTitle"/>
          </p:nvPr>
        </p:nvSpPr>
        <p:spPr>
          <a:xfrm>
            <a:off x="6064975"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291" name="Google Shape;1291;p143"/>
          <p:cNvCxnSpPr/>
          <p:nvPr/>
        </p:nvCxnSpPr>
        <p:spPr>
          <a:xfrm>
            <a:off x="8800225" y="-29425"/>
            <a:ext cx="0" cy="5176500"/>
          </a:xfrm>
          <a:prstGeom prst="straightConnector1">
            <a:avLst/>
          </a:prstGeom>
          <a:noFill/>
          <a:ln cap="flat" cmpd="sng" w="9525">
            <a:solidFill>
              <a:schemeClr val="dk1"/>
            </a:solidFill>
            <a:prstDash val="solid"/>
            <a:round/>
            <a:headEnd len="med" w="med" type="none"/>
            <a:tailEnd len="med" w="med" type="none"/>
          </a:ln>
        </p:spPr>
      </p:cxnSp>
      <p:cxnSp>
        <p:nvCxnSpPr>
          <p:cNvPr id="1292" name="Google Shape;1292;p143"/>
          <p:cNvCxnSpPr/>
          <p:nvPr/>
        </p:nvCxnSpPr>
        <p:spPr>
          <a:xfrm rot="10800000">
            <a:off x="2892" y="4802700"/>
            <a:ext cx="8793900" cy="0"/>
          </a:xfrm>
          <a:prstGeom prst="straightConnector1">
            <a:avLst/>
          </a:prstGeom>
          <a:noFill/>
          <a:ln cap="flat" cmpd="sng" w="9525">
            <a:solidFill>
              <a:schemeClr val="dk1"/>
            </a:solidFill>
            <a:prstDash val="solid"/>
            <a:round/>
            <a:headEnd len="med" w="med" type="none"/>
            <a:tailEnd len="med" w="med" type="none"/>
          </a:ln>
        </p:spPr>
      </p:cxnSp>
      <p:sp>
        <p:nvSpPr>
          <p:cNvPr id="1293" name="Google Shape;1293;p143"/>
          <p:cNvSpPr/>
          <p:nvPr/>
        </p:nvSpPr>
        <p:spPr>
          <a:xfrm>
            <a:off x="0" y="4802700"/>
            <a:ext cx="6759600" cy="3474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294" name="Shape 1294"/>
        <p:cNvGrpSpPr/>
        <p:nvPr/>
      </p:nvGrpSpPr>
      <p:grpSpPr>
        <a:xfrm>
          <a:off x="0" y="0"/>
          <a:ext cx="0" cy="0"/>
          <a:chOff x="0" y="0"/>
          <a:chExt cx="0" cy="0"/>
        </a:xfrm>
      </p:grpSpPr>
      <p:sp>
        <p:nvSpPr>
          <p:cNvPr id="1295" name="Google Shape;1295;p14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296" name="Google Shape;1296;p144"/>
          <p:cNvSpPr txBox="1"/>
          <p:nvPr>
            <p:ph idx="1" type="subTitle"/>
          </p:nvPr>
        </p:nvSpPr>
        <p:spPr>
          <a:xfrm>
            <a:off x="1564550" y="1850327"/>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297" name="Google Shape;1297;p144"/>
          <p:cNvSpPr txBox="1"/>
          <p:nvPr>
            <p:ph idx="2" type="subTitle"/>
          </p:nvPr>
        </p:nvSpPr>
        <p:spPr>
          <a:xfrm>
            <a:off x="1564550" y="1603350"/>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298" name="Google Shape;1298;p144"/>
          <p:cNvSpPr txBox="1"/>
          <p:nvPr>
            <p:ph idx="3" type="subTitle"/>
          </p:nvPr>
        </p:nvSpPr>
        <p:spPr>
          <a:xfrm>
            <a:off x="5642844" y="1850327"/>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299" name="Google Shape;1299;p144"/>
          <p:cNvSpPr txBox="1"/>
          <p:nvPr>
            <p:ph idx="4" type="subTitle"/>
          </p:nvPr>
        </p:nvSpPr>
        <p:spPr>
          <a:xfrm>
            <a:off x="5642844" y="1603350"/>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00" name="Google Shape;1300;p144"/>
          <p:cNvSpPr txBox="1"/>
          <p:nvPr>
            <p:ph idx="5" type="subTitle"/>
          </p:nvPr>
        </p:nvSpPr>
        <p:spPr>
          <a:xfrm>
            <a:off x="1564550" y="3621625"/>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01" name="Google Shape;1301;p144"/>
          <p:cNvSpPr txBox="1"/>
          <p:nvPr>
            <p:ph idx="6" type="subTitle"/>
          </p:nvPr>
        </p:nvSpPr>
        <p:spPr>
          <a:xfrm>
            <a:off x="1564550" y="3374653"/>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02" name="Google Shape;1302;p144"/>
          <p:cNvSpPr txBox="1"/>
          <p:nvPr>
            <p:ph idx="7" type="subTitle"/>
          </p:nvPr>
        </p:nvSpPr>
        <p:spPr>
          <a:xfrm>
            <a:off x="5642844" y="3621625"/>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03" name="Google Shape;1303;p144"/>
          <p:cNvSpPr txBox="1"/>
          <p:nvPr>
            <p:ph idx="8" type="subTitle"/>
          </p:nvPr>
        </p:nvSpPr>
        <p:spPr>
          <a:xfrm>
            <a:off x="5642844" y="3374653"/>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304" name="Google Shape;1304;p144"/>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sp>
        <p:nvSpPr>
          <p:cNvPr id="1305" name="Google Shape;1305;p144"/>
          <p:cNvSpPr/>
          <p:nvPr/>
        </p:nvSpPr>
        <p:spPr>
          <a:xfrm>
            <a:off x="4584200" y="-3000"/>
            <a:ext cx="4215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06" name="Google Shape;1306;p144"/>
          <p:cNvCxnSpPr/>
          <p:nvPr/>
        </p:nvCxnSpPr>
        <p:spPr>
          <a:xfrm>
            <a:off x="8800225" y="-29425"/>
            <a:ext cx="0" cy="5175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7_1">
    <p:spTree>
      <p:nvGrpSpPr>
        <p:cNvPr id="1307" name="Shape 1307"/>
        <p:cNvGrpSpPr/>
        <p:nvPr/>
      </p:nvGrpSpPr>
      <p:grpSpPr>
        <a:xfrm>
          <a:off x="0" y="0"/>
          <a:ext cx="0" cy="0"/>
          <a:chOff x="0" y="0"/>
          <a:chExt cx="0" cy="0"/>
        </a:xfrm>
      </p:grpSpPr>
      <p:sp>
        <p:nvSpPr>
          <p:cNvPr id="1308" name="Google Shape;1308;p14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309" name="Google Shape;1309;p145"/>
          <p:cNvSpPr txBox="1"/>
          <p:nvPr>
            <p:ph idx="1" type="subTitle"/>
          </p:nvPr>
        </p:nvSpPr>
        <p:spPr>
          <a:xfrm>
            <a:off x="3389100"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10" name="Google Shape;1310;p145"/>
          <p:cNvSpPr txBox="1"/>
          <p:nvPr>
            <p:ph idx="2" type="subTitle"/>
          </p:nvPr>
        </p:nvSpPr>
        <p:spPr>
          <a:xfrm>
            <a:off x="3389100"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11" name="Google Shape;1311;p145"/>
          <p:cNvSpPr txBox="1"/>
          <p:nvPr>
            <p:ph idx="3" type="subTitle"/>
          </p:nvPr>
        </p:nvSpPr>
        <p:spPr>
          <a:xfrm>
            <a:off x="6064975"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12" name="Google Shape;1312;p145"/>
          <p:cNvSpPr txBox="1"/>
          <p:nvPr>
            <p:ph idx="4" type="subTitle"/>
          </p:nvPr>
        </p:nvSpPr>
        <p:spPr>
          <a:xfrm>
            <a:off x="6064975"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13" name="Google Shape;1313;p145"/>
          <p:cNvSpPr txBox="1"/>
          <p:nvPr>
            <p:ph idx="5" type="subTitle"/>
          </p:nvPr>
        </p:nvSpPr>
        <p:spPr>
          <a:xfrm>
            <a:off x="713225"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14" name="Google Shape;1314;p145"/>
          <p:cNvSpPr txBox="1"/>
          <p:nvPr>
            <p:ph idx="6" type="subTitle"/>
          </p:nvPr>
        </p:nvSpPr>
        <p:spPr>
          <a:xfrm>
            <a:off x="713225"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15" name="Google Shape;1315;p145"/>
          <p:cNvSpPr txBox="1"/>
          <p:nvPr>
            <p:ph idx="7" type="subTitle"/>
          </p:nvPr>
        </p:nvSpPr>
        <p:spPr>
          <a:xfrm>
            <a:off x="4727038" y="344397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16" name="Google Shape;1316;p145"/>
          <p:cNvSpPr txBox="1"/>
          <p:nvPr>
            <p:ph idx="8" type="subTitle"/>
          </p:nvPr>
        </p:nvSpPr>
        <p:spPr>
          <a:xfrm>
            <a:off x="4727038" y="319700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317" name="Google Shape;1317;p145"/>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cxnSp>
        <p:nvCxnSpPr>
          <p:cNvPr id="1318" name="Google Shape;1318;p145"/>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1319" name="Google Shape;1319;p145"/>
          <p:cNvSpPr/>
          <p:nvPr/>
        </p:nvSpPr>
        <p:spPr>
          <a:xfrm rot="-5400000">
            <a:off x="8336100" y="458300"/>
            <a:ext cx="12777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20" name="Google Shape;1320;p145"/>
          <p:cNvCxnSpPr/>
          <p:nvPr/>
        </p:nvCxnSpPr>
        <p:spPr>
          <a:xfrm rot="10800000">
            <a:off x="-12250" y="4802700"/>
            <a:ext cx="8812500" cy="0"/>
          </a:xfrm>
          <a:prstGeom prst="straightConnector1">
            <a:avLst/>
          </a:prstGeom>
          <a:noFill/>
          <a:ln cap="flat" cmpd="sng" w="9525">
            <a:solidFill>
              <a:schemeClr val="dk1"/>
            </a:solidFill>
            <a:prstDash val="solid"/>
            <a:round/>
            <a:headEnd len="med" w="med" type="none"/>
            <a:tailEnd len="med" w="med" type="none"/>
          </a:ln>
        </p:spPr>
      </p:cxnSp>
      <p:sp>
        <p:nvSpPr>
          <p:cNvPr id="1321" name="Google Shape;1321;p145"/>
          <p:cNvSpPr txBox="1"/>
          <p:nvPr>
            <p:ph idx="9" type="subTitle"/>
          </p:nvPr>
        </p:nvSpPr>
        <p:spPr>
          <a:xfrm>
            <a:off x="2051163" y="344397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22" name="Google Shape;1322;p145"/>
          <p:cNvSpPr txBox="1"/>
          <p:nvPr>
            <p:ph idx="13" type="subTitle"/>
          </p:nvPr>
        </p:nvSpPr>
        <p:spPr>
          <a:xfrm>
            <a:off x="2051163" y="319700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1323" name="Shape 1323"/>
        <p:cNvGrpSpPr/>
        <p:nvPr/>
      </p:nvGrpSpPr>
      <p:grpSpPr>
        <a:xfrm>
          <a:off x="0" y="0"/>
          <a:ext cx="0" cy="0"/>
          <a:chOff x="0" y="0"/>
          <a:chExt cx="0" cy="0"/>
        </a:xfrm>
      </p:grpSpPr>
      <p:sp>
        <p:nvSpPr>
          <p:cNvPr id="1324" name="Google Shape;1324;p14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325" name="Google Shape;1325;p146"/>
          <p:cNvSpPr txBox="1"/>
          <p:nvPr>
            <p:ph idx="1" type="subTitle"/>
          </p:nvPr>
        </p:nvSpPr>
        <p:spPr>
          <a:xfrm>
            <a:off x="7200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26" name="Google Shape;1326;p146"/>
          <p:cNvSpPr txBox="1"/>
          <p:nvPr>
            <p:ph idx="2" type="subTitle"/>
          </p:nvPr>
        </p:nvSpPr>
        <p:spPr>
          <a:xfrm>
            <a:off x="7200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27" name="Google Shape;1327;p146"/>
          <p:cNvSpPr txBox="1"/>
          <p:nvPr>
            <p:ph idx="3" type="subTitle"/>
          </p:nvPr>
        </p:nvSpPr>
        <p:spPr>
          <a:xfrm>
            <a:off x="33891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28" name="Google Shape;1328;p146"/>
          <p:cNvSpPr txBox="1"/>
          <p:nvPr>
            <p:ph idx="4" type="subTitle"/>
          </p:nvPr>
        </p:nvSpPr>
        <p:spPr>
          <a:xfrm>
            <a:off x="33891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29" name="Google Shape;1329;p146"/>
          <p:cNvSpPr txBox="1"/>
          <p:nvPr>
            <p:ph idx="5" type="subTitle"/>
          </p:nvPr>
        </p:nvSpPr>
        <p:spPr>
          <a:xfrm>
            <a:off x="60582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30" name="Google Shape;1330;p146"/>
          <p:cNvSpPr txBox="1"/>
          <p:nvPr>
            <p:ph idx="6" type="subTitle"/>
          </p:nvPr>
        </p:nvSpPr>
        <p:spPr>
          <a:xfrm>
            <a:off x="60582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31" name="Google Shape;1331;p146"/>
          <p:cNvSpPr txBox="1"/>
          <p:nvPr>
            <p:ph idx="7" type="subTitle"/>
          </p:nvPr>
        </p:nvSpPr>
        <p:spPr>
          <a:xfrm>
            <a:off x="7200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32" name="Google Shape;1332;p146"/>
          <p:cNvSpPr txBox="1"/>
          <p:nvPr>
            <p:ph idx="8" type="subTitle"/>
          </p:nvPr>
        </p:nvSpPr>
        <p:spPr>
          <a:xfrm>
            <a:off x="7200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33" name="Google Shape;1333;p146"/>
          <p:cNvSpPr txBox="1"/>
          <p:nvPr>
            <p:ph idx="9" type="subTitle"/>
          </p:nvPr>
        </p:nvSpPr>
        <p:spPr>
          <a:xfrm>
            <a:off x="33891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34" name="Google Shape;1334;p146"/>
          <p:cNvSpPr txBox="1"/>
          <p:nvPr>
            <p:ph idx="13" type="subTitle"/>
          </p:nvPr>
        </p:nvSpPr>
        <p:spPr>
          <a:xfrm>
            <a:off x="33891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35" name="Google Shape;1335;p146"/>
          <p:cNvSpPr txBox="1"/>
          <p:nvPr>
            <p:ph idx="14" type="subTitle"/>
          </p:nvPr>
        </p:nvSpPr>
        <p:spPr>
          <a:xfrm>
            <a:off x="60582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36" name="Google Shape;1336;p146"/>
          <p:cNvSpPr txBox="1"/>
          <p:nvPr>
            <p:ph idx="15" type="subTitle"/>
          </p:nvPr>
        </p:nvSpPr>
        <p:spPr>
          <a:xfrm>
            <a:off x="60582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337" name="Google Shape;1337;p146"/>
          <p:cNvCxnSpPr/>
          <p:nvPr/>
        </p:nvCxnSpPr>
        <p:spPr>
          <a:xfrm>
            <a:off x="0" y="340800"/>
            <a:ext cx="9192600" cy="0"/>
          </a:xfrm>
          <a:prstGeom prst="straightConnector1">
            <a:avLst/>
          </a:prstGeom>
          <a:noFill/>
          <a:ln cap="flat" cmpd="sng" w="9525">
            <a:solidFill>
              <a:schemeClr val="dk1"/>
            </a:solidFill>
            <a:prstDash val="solid"/>
            <a:round/>
            <a:headEnd len="med" w="med" type="none"/>
            <a:tailEnd len="med" w="med" type="none"/>
          </a:ln>
        </p:spPr>
      </p:cxnSp>
      <p:sp>
        <p:nvSpPr>
          <p:cNvPr id="1338" name="Google Shape;1338;p146"/>
          <p:cNvSpPr/>
          <p:nvPr/>
        </p:nvSpPr>
        <p:spPr>
          <a:xfrm>
            <a:off x="0" y="-3000"/>
            <a:ext cx="2478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39" name="Google Shape;1339;p146"/>
          <p:cNvCxnSpPr/>
          <p:nvPr/>
        </p:nvCxnSpPr>
        <p:spPr>
          <a:xfrm>
            <a:off x="8800225" y="341125"/>
            <a:ext cx="0" cy="4797300"/>
          </a:xfrm>
          <a:prstGeom prst="straightConnector1">
            <a:avLst/>
          </a:prstGeom>
          <a:noFill/>
          <a:ln cap="flat" cmpd="sng" w="9525">
            <a:solidFill>
              <a:schemeClr val="dk1"/>
            </a:solidFill>
            <a:prstDash val="solid"/>
            <a:round/>
            <a:headEnd len="med" w="med" type="none"/>
            <a:tailEnd len="med" w="med" type="none"/>
          </a:ln>
        </p:spPr>
      </p:cxnSp>
      <p:sp>
        <p:nvSpPr>
          <p:cNvPr id="1340" name="Google Shape;1340;p146"/>
          <p:cNvSpPr/>
          <p:nvPr/>
        </p:nvSpPr>
        <p:spPr>
          <a:xfrm rot="5400000">
            <a:off x="7765525" y="3759800"/>
            <a:ext cx="24132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eight columns">
  <p:cSld name="CUSTOM_5_1">
    <p:spTree>
      <p:nvGrpSpPr>
        <p:cNvPr id="1341" name="Shape 1341"/>
        <p:cNvGrpSpPr/>
        <p:nvPr/>
      </p:nvGrpSpPr>
      <p:grpSpPr>
        <a:xfrm>
          <a:off x="0" y="0"/>
          <a:ext cx="0" cy="0"/>
          <a:chOff x="0" y="0"/>
          <a:chExt cx="0" cy="0"/>
        </a:xfrm>
      </p:grpSpPr>
      <p:sp>
        <p:nvSpPr>
          <p:cNvPr id="1342" name="Google Shape;1342;p14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343" name="Google Shape;1343;p147"/>
          <p:cNvSpPr txBox="1"/>
          <p:nvPr>
            <p:ph idx="1" type="subTitle"/>
          </p:nvPr>
        </p:nvSpPr>
        <p:spPr>
          <a:xfrm>
            <a:off x="713225" y="17138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44" name="Google Shape;1344;p147"/>
          <p:cNvSpPr txBox="1"/>
          <p:nvPr>
            <p:ph idx="2" type="subTitle"/>
          </p:nvPr>
        </p:nvSpPr>
        <p:spPr>
          <a:xfrm>
            <a:off x="713225" y="14898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45" name="Google Shape;1345;p147"/>
          <p:cNvSpPr txBox="1"/>
          <p:nvPr>
            <p:ph idx="3" type="subTitle"/>
          </p:nvPr>
        </p:nvSpPr>
        <p:spPr>
          <a:xfrm>
            <a:off x="713225" y="2552716"/>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46" name="Google Shape;1346;p147"/>
          <p:cNvSpPr txBox="1"/>
          <p:nvPr>
            <p:ph idx="4" type="subTitle"/>
          </p:nvPr>
        </p:nvSpPr>
        <p:spPr>
          <a:xfrm>
            <a:off x="713225" y="2328658"/>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47" name="Google Shape;1347;p147"/>
          <p:cNvSpPr txBox="1"/>
          <p:nvPr>
            <p:ph idx="5" type="subTitle"/>
          </p:nvPr>
        </p:nvSpPr>
        <p:spPr>
          <a:xfrm>
            <a:off x="713225" y="3391549"/>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48" name="Google Shape;1348;p147"/>
          <p:cNvSpPr txBox="1"/>
          <p:nvPr>
            <p:ph idx="6" type="subTitle"/>
          </p:nvPr>
        </p:nvSpPr>
        <p:spPr>
          <a:xfrm>
            <a:off x="713225" y="3167492"/>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49" name="Google Shape;1349;p147"/>
          <p:cNvSpPr txBox="1"/>
          <p:nvPr>
            <p:ph idx="7" type="subTitle"/>
          </p:nvPr>
        </p:nvSpPr>
        <p:spPr>
          <a:xfrm>
            <a:off x="713225" y="42303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50" name="Google Shape;1350;p147"/>
          <p:cNvSpPr txBox="1"/>
          <p:nvPr>
            <p:ph idx="8" type="subTitle"/>
          </p:nvPr>
        </p:nvSpPr>
        <p:spPr>
          <a:xfrm>
            <a:off x="713225" y="40063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51" name="Google Shape;1351;p147"/>
          <p:cNvSpPr txBox="1"/>
          <p:nvPr>
            <p:ph idx="9" type="subTitle"/>
          </p:nvPr>
        </p:nvSpPr>
        <p:spPr>
          <a:xfrm>
            <a:off x="4771500" y="17138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52" name="Google Shape;1352;p147"/>
          <p:cNvSpPr txBox="1"/>
          <p:nvPr>
            <p:ph idx="13" type="subTitle"/>
          </p:nvPr>
        </p:nvSpPr>
        <p:spPr>
          <a:xfrm>
            <a:off x="4771500" y="14898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53" name="Google Shape;1353;p147"/>
          <p:cNvSpPr txBox="1"/>
          <p:nvPr>
            <p:ph idx="14" type="subTitle"/>
          </p:nvPr>
        </p:nvSpPr>
        <p:spPr>
          <a:xfrm>
            <a:off x="4771500" y="2552716"/>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54" name="Google Shape;1354;p147"/>
          <p:cNvSpPr txBox="1"/>
          <p:nvPr>
            <p:ph idx="15" type="subTitle"/>
          </p:nvPr>
        </p:nvSpPr>
        <p:spPr>
          <a:xfrm>
            <a:off x="4771500" y="2328658"/>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55" name="Google Shape;1355;p147"/>
          <p:cNvSpPr txBox="1"/>
          <p:nvPr>
            <p:ph idx="16" type="subTitle"/>
          </p:nvPr>
        </p:nvSpPr>
        <p:spPr>
          <a:xfrm>
            <a:off x="4771500" y="3391549"/>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56" name="Google Shape;1356;p147"/>
          <p:cNvSpPr txBox="1"/>
          <p:nvPr>
            <p:ph idx="17" type="subTitle"/>
          </p:nvPr>
        </p:nvSpPr>
        <p:spPr>
          <a:xfrm>
            <a:off x="4771500" y="3167492"/>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57" name="Google Shape;1357;p147"/>
          <p:cNvSpPr txBox="1"/>
          <p:nvPr>
            <p:ph idx="18" type="subTitle"/>
          </p:nvPr>
        </p:nvSpPr>
        <p:spPr>
          <a:xfrm>
            <a:off x="4771500" y="42303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58" name="Google Shape;1358;p147"/>
          <p:cNvSpPr txBox="1"/>
          <p:nvPr>
            <p:ph idx="19" type="subTitle"/>
          </p:nvPr>
        </p:nvSpPr>
        <p:spPr>
          <a:xfrm>
            <a:off x="4771500" y="40063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359" name="Google Shape;1359;p147"/>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360" name="Google Shape;1360;p147"/>
          <p:cNvCxnSpPr/>
          <p:nvPr/>
        </p:nvCxnSpPr>
        <p:spPr>
          <a:xfrm>
            <a:off x="-28650" y="340800"/>
            <a:ext cx="8829300" cy="0"/>
          </a:xfrm>
          <a:prstGeom prst="straightConnector1">
            <a:avLst/>
          </a:prstGeom>
          <a:noFill/>
          <a:ln cap="flat" cmpd="sng" w="9525">
            <a:solidFill>
              <a:schemeClr val="dk1"/>
            </a:solidFill>
            <a:prstDash val="solid"/>
            <a:round/>
            <a:headEnd len="med" w="med" type="none"/>
            <a:tailEnd len="med" w="med" type="none"/>
          </a:ln>
        </p:spPr>
      </p:cxnSp>
      <p:sp>
        <p:nvSpPr>
          <p:cNvPr id="1361" name="Google Shape;1361;p147"/>
          <p:cNvSpPr/>
          <p:nvPr/>
        </p:nvSpPr>
        <p:spPr>
          <a:xfrm rot="-5400000">
            <a:off x="8353225" y="4347000"/>
            <a:ext cx="1243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147"/>
          <p:cNvSpPr/>
          <p:nvPr/>
        </p:nvSpPr>
        <p:spPr>
          <a:xfrm>
            <a:off x="-6425" y="-3000"/>
            <a:ext cx="42177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63" name="Google Shape;1363;p147"/>
          <p:cNvCxnSpPr/>
          <p:nvPr/>
        </p:nvCxnSpPr>
        <p:spPr>
          <a:xfrm rot="10800000">
            <a:off x="-28608" y="4802700"/>
            <a:ext cx="88254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1364" name="Shape 1364"/>
        <p:cNvGrpSpPr/>
        <p:nvPr/>
      </p:nvGrpSpPr>
      <p:grpSpPr>
        <a:xfrm>
          <a:off x="0" y="0"/>
          <a:ext cx="0" cy="0"/>
          <a:chOff x="0" y="0"/>
          <a:chExt cx="0" cy="0"/>
        </a:xfrm>
      </p:grpSpPr>
      <p:sp>
        <p:nvSpPr>
          <p:cNvPr id="1365" name="Google Shape;1365;p148"/>
          <p:cNvSpPr txBox="1"/>
          <p:nvPr>
            <p:ph hasCustomPrompt="1" type="title"/>
          </p:nvPr>
        </p:nvSpPr>
        <p:spPr>
          <a:xfrm>
            <a:off x="713225" y="3294838"/>
            <a:ext cx="3669600" cy="7689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366" name="Google Shape;1366;p148"/>
          <p:cNvSpPr txBox="1"/>
          <p:nvPr>
            <p:ph idx="1" type="subTitle"/>
          </p:nvPr>
        </p:nvSpPr>
        <p:spPr>
          <a:xfrm>
            <a:off x="713225" y="3953713"/>
            <a:ext cx="3669600" cy="343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PT Sans"/>
              <a:buNone/>
              <a:defRPr>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1367" name="Google Shape;1367;p148"/>
          <p:cNvSpPr txBox="1"/>
          <p:nvPr>
            <p:ph hasCustomPrompt="1" idx="2" type="title"/>
          </p:nvPr>
        </p:nvSpPr>
        <p:spPr>
          <a:xfrm>
            <a:off x="4761075" y="725099"/>
            <a:ext cx="3669600" cy="7689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368" name="Google Shape;1368;p148"/>
          <p:cNvSpPr txBox="1"/>
          <p:nvPr>
            <p:ph idx="3" type="subTitle"/>
          </p:nvPr>
        </p:nvSpPr>
        <p:spPr>
          <a:xfrm>
            <a:off x="4761075" y="1396699"/>
            <a:ext cx="3669600" cy="343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PT Sans"/>
              <a:buNone/>
              <a:defRPr>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1369" name="Google Shape;1369;p148"/>
          <p:cNvSpPr/>
          <p:nvPr>
            <p:ph idx="4" type="pic"/>
          </p:nvPr>
        </p:nvSpPr>
        <p:spPr>
          <a:xfrm>
            <a:off x="343800" y="1775"/>
            <a:ext cx="4050600" cy="2570100"/>
          </a:xfrm>
          <a:prstGeom prst="rect">
            <a:avLst/>
          </a:prstGeom>
          <a:noFill/>
          <a:ln cap="flat" cmpd="sng" w="9525">
            <a:solidFill>
              <a:schemeClr val="dk1"/>
            </a:solidFill>
            <a:prstDash val="solid"/>
            <a:round/>
            <a:headEnd len="sm" w="sm" type="none"/>
            <a:tailEnd len="sm" w="sm" type="none"/>
          </a:ln>
        </p:spPr>
      </p:sp>
      <p:sp>
        <p:nvSpPr>
          <p:cNvPr id="1370" name="Google Shape;1370;p148"/>
          <p:cNvSpPr/>
          <p:nvPr>
            <p:ph idx="5" type="pic"/>
          </p:nvPr>
        </p:nvSpPr>
        <p:spPr>
          <a:xfrm>
            <a:off x="4767700" y="2571750"/>
            <a:ext cx="4032900" cy="2566500"/>
          </a:xfrm>
          <a:prstGeom prst="rect">
            <a:avLst/>
          </a:prstGeom>
          <a:noFill/>
          <a:ln cap="flat" cmpd="sng" w="9525">
            <a:solidFill>
              <a:schemeClr val="dk1"/>
            </a:solidFill>
            <a:prstDash val="solid"/>
            <a:round/>
            <a:headEnd len="sm" w="sm" type="none"/>
            <a:tailEnd len="sm" w="sm" type="none"/>
          </a:ln>
        </p:spPr>
      </p:sp>
      <p:cxnSp>
        <p:nvCxnSpPr>
          <p:cNvPr id="1371" name="Google Shape;1371;p148"/>
          <p:cNvCxnSpPr/>
          <p:nvPr/>
        </p:nvCxnSpPr>
        <p:spPr>
          <a:xfrm>
            <a:off x="8800225" y="-11450"/>
            <a:ext cx="0" cy="5178000"/>
          </a:xfrm>
          <a:prstGeom prst="straightConnector1">
            <a:avLst/>
          </a:prstGeom>
          <a:noFill/>
          <a:ln cap="flat" cmpd="sng" w="9525">
            <a:solidFill>
              <a:schemeClr val="dk1"/>
            </a:solidFill>
            <a:prstDash val="solid"/>
            <a:round/>
            <a:headEnd len="med" w="med" type="none"/>
            <a:tailEnd len="med" w="med" type="none"/>
          </a:ln>
        </p:spPr>
      </p:cxnSp>
      <p:sp>
        <p:nvSpPr>
          <p:cNvPr id="1372" name="Google Shape;1372;p148"/>
          <p:cNvSpPr/>
          <p:nvPr/>
        </p:nvSpPr>
        <p:spPr>
          <a:xfrm rot="-5400000">
            <a:off x="-1114950" y="3680450"/>
            <a:ext cx="2568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spTree>
      <p:nvGrpSpPr>
        <p:cNvPr id="1373" name="Shape 1373"/>
        <p:cNvGrpSpPr/>
        <p:nvPr/>
      </p:nvGrpSpPr>
      <p:grpSpPr>
        <a:xfrm>
          <a:off x="0" y="0"/>
          <a:ext cx="0" cy="0"/>
          <a:chOff x="0" y="0"/>
          <a:chExt cx="0" cy="0"/>
        </a:xfrm>
      </p:grpSpPr>
      <p:sp>
        <p:nvSpPr>
          <p:cNvPr id="1374" name="Google Shape;1374;p149"/>
          <p:cNvSpPr txBox="1"/>
          <p:nvPr>
            <p:ph hasCustomPrompt="1" type="title"/>
          </p:nvPr>
        </p:nvSpPr>
        <p:spPr>
          <a:xfrm>
            <a:off x="720000" y="1953262"/>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375" name="Google Shape;1375;p149"/>
          <p:cNvSpPr txBox="1"/>
          <p:nvPr>
            <p:ph idx="2"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376" name="Google Shape;1376;p149"/>
          <p:cNvSpPr txBox="1"/>
          <p:nvPr>
            <p:ph idx="1" type="subTitle"/>
          </p:nvPr>
        </p:nvSpPr>
        <p:spPr>
          <a:xfrm>
            <a:off x="720000" y="2322100"/>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77" name="Google Shape;1377;p149"/>
          <p:cNvSpPr txBox="1"/>
          <p:nvPr>
            <p:ph hasCustomPrompt="1" idx="3" type="title"/>
          </p:nvPr>
        </p:nvSpPr>
        <p:spPr>
          <a:xfrm>
            <a:off x="720000" y="3549887"/>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378" name="Google Shape;1378;p149"/>
          <p:cNvSpPr txBox="1"/>
          <p:nvPr>
            <p:ph idx="4" type="subTitle"/>
          </p:nvPr>
        </p:nvSpPr>
        <p:spPr>
          <a:xfrm>
            <a:off x="720000" y="3918725"/>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79" name="Google Shape;1379;p149"/>
          <p:cNvSpPr txBox="1"/>
          <p:nvPr>
            <p:ph hasCustomPrompt="1" idx="5" type="title"/>
          </p:nvPr>
        </p:nvSpPr>
        <p:spPr>
          <a:xfrm>
            <a:off x="4751650" y="1953262"/>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380" name="Google Shape;1380;p149"/>
          <p:cNvSpPr txBox="1"/>
          <p:nvPr>
            <p:ph idx="6" type="subTitle"/>
          </p:nvPr>
        </p:nvSpPr>
        <p:spPr>
          <a:xfrm>
            <a:off x="4751650" y="2322100"/>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81" name="Google Shape;1381;p149"/>
          <p:cNvSpPr txBox="1"/>
          <p:nvPr>
            <p:ph hasCustomPrompt="1" idx="7" type="title"/>
          </p:nvPr>
        </p:nvSpPr>
        <p:spPr>
          <a:xfrm>
            <a:off x="4751650" y="3549887"/>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382" name="Google Shape;1382;p149"/>
          <p:cNvSpPr txBox="1"/>
          <p:nvPr>
            <p:ph idx="8" type="subTitle"/>
          </p:nvPr>
        </p:nvSpPr>
        <p:spPr>
          <a:xfrm>
            <a:off x="4751650" y="3918725"/>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83" name="Google Shape;1383;p149"/>
          <p:cNvSpPr/>
          <p:nvPr/>
        </p:nvSpPr>
        <p:spPr>
          <a:xfrm rot="-5400000">
            <a:off x="-456150" y="445550"/>
            <a:ext cx="12504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149"/>
          <p:cNvSpPr/>
          <p:nvPr/>
        </p:nvSpPr>
        <p:spPr>
          <a:xfrm rot="-5400000">
            <a:off x="-456150" y="4338425"/>
            <a:ext cx="12504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85" name="Google Shape;1385;p149"/>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386" name="Google Shape;1386;p149"/>
          <p:cNvCxnSpPr/>
          <p:nvPr/>
        </p:nvCxnSpPr>
        <p:spPr>
          <a:xfrm>
            <a:off x="341300" y="1245500"/>
            <a:ext cx="8459700" cy="0"/>
          </a:xfrm>
          <a:prstGeom prst="straightConnector1">
            <a:avLst/>
          </a:prstGeom>
          <a:noFill/>
          <a:ln cap="flat" cmpd="sng" w="9525">
            <a:solidFill>
              <a:schemeClr val="dk1"/>
            </a:solidFill>
            <a:prstDash val="solid"/>
            <a:round/>
            <a:headEnd len="med" w="med" type="none"/>
            <a:tailEnd len="med" w="med" type="none"/>
          </a:ln>
        </p:spPr>
      </p:cxnSp>
      <p:cxnSp>
        <p:nvCxnSpPr>
          <p:cNvPr id="1387" name="Google Shape;1387;p149"/>
          <p:cNvCxnSpPr/>
          <p:nvPr/>
        </p:nvCxnSpPr>
        <p:spPr>
          <a:xfrm>
            <a:off x="8800225" y="-29425"/>
            <a:ext cx="0" cy="5172900"/>
          </a:xfrm>
          <a:prstGeom prst="straightConnector1">
            <a:avLst/>
          </a:prstGeom>
          <a:noFill/>
          <a:ln cap="flat" cmpd="sng" w="9525">
            <a:solidFill>
              <a:schemeClr val="dk1"/>
            </a:solidFill>
            <a:prstDash val="solid"/>
            <a:round/>
            <a:headEnd len="med" w="med" type="none"/>
            <a:tailEnd len="med" w="med" type="none"/>
          </a:ln>
        </p:spPr>
      </p:cxnSp>
      <p:cxnSp>
        <p:nvCxnSpPr>
          <p:cNvPr id="1388" name="Google Shape;1388;p149"/>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8_1_1">
    <p:spTree>
      <p:nvGrpSpPr>
        <p:cNvPr id="1389" name="Shape 1389"/>
        <p:cNvGrpSpPr/>
        <p:nvPr/>
      </p:nvGrpSpPr>
      <p:grpSpPr>
        <a:xfrm>
          <a:off x="0" y="0"/>
          <a:ext cx="0" cy="0"/>
          <a:chOff x="0" y="0"/>
          <a:chExt cx="0" cy="0"/>
        </a:xfrm>
      </p:grpSpPr>
      <p:sp>
        <p:nvSpPr>
          <p:cNvPr id="1390" name="Google Shape;1390;p150"/>
          <p:cNvSpPr txBox="1"/>
          <p:nvPr>
            <p:ph hasCustomPrompt="1" type="title"/>
          </p:nvPr>
        </p:nvSpPr>
        <p:spPr>
          <a:xfrm>
            <a:off x="810704"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391" name="Google Shape;1391;p150"/>
          <p:cNvSpPr txBox="1"/>
          <p:nvPr>
            <p:ph idx="2"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392" name="Google Shape;1392;p150"/>
          <p:cNvSpPr txBox="1"/>
          <p:nvPr>
            <p:ph idx="1" type="subTitle"/>
          </p:nvPr>
        </p:nvSpPr>
        <p:spPr>
          <a:xfrm>
            <a:off x="7200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93" name="Google Shape;1393;p150"/>
          <p:cNvSpPr txBox="1"/>
          <p:nvPr>
            <p:ph idx="3" type="subTitle"/>
          </p:nvPr>
        </p:nvSpPr>
        <p:spPr>
          <a:xfrm>
            <a:off x="7200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94" name="Google Shape;1394;p150"/>
          <p:cNvSpPr txBox="1"/>
          <p:nvPr>
            <p:ph hasCustomPrompt="1" idx="4" type="title"/>
          </p:nvPr>
        </p:nvSpPr>
        <p:spPr>
          <a:xfrm>
            <a:off x="3479804"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395" name="Google Shape;1395;p150"/>
          <p:cNvSpPr txBox="1"/>
          <p:nvPr>
            <p:ph idx="5" type="subTitle"/>
          </p:nvPr>
        </p:nvSpPr>
        <p:spPr>
          <a:xfrm>
            <a:off x="33891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96" name="Google Shape;1396;p150"/>
          <p:cNvSpPr txBox="1"/>
          <p:nvPr>
            <p:ph idx="6" type="subTitle"/>
          </p:nvPr>
        </p:nvSpPr>
        <p:spPr>
          <a:xfrm>
            <a:off x="33891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397" name="Google Shape;1397;p150"/>
          <p:cNvSpPr txBox="1"/>
          <p:nvPr>
            <p:ph hasCustomPrompt="1" idx="7" type="title"/>
          </p:nvPr>
        </p:nvSpPr>
        <p:spPr>
          <a:xfrm>
            <a:off x="6137446"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398" name="Google Shape;1398;p150"/>
          <p:cNvSpPr txBox="1"/>
          <p:nvPr>
            <p:ph idx="8" type="subTitle"/>
          </p:nvPr>
        </p:nvSpPr>
        <p:spPr>
          <a:xfrm>
            <a:off x="60582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399" name="Google Shape;1399;p150"/>
          <p:cNvSpPr txBox="1"/>
          <p:nvPr>
            <p:ph idx="9" type="subTitle"/>
          </p:nvPr>
        </p:nvSpPr>
        <p:spPr>
          <a:xfrm>
            <a:off x="60582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400" name="Google Shape;1400;p150"/>
          <p:cNvCxnSpPr/>
          <p:nvPr/>
        </p:nvCxnSpPr>
        <p:spPr>
          <a:xfrm rot="10800000">
            <a:off x="349475" y="4802700"/>
            <a:ext cx="8797500" cy="0"/>
          </a:xfrm>
          <a:prstGeom prst="straightConnector1">
            <a:avLst/>
          </a:prstGeom>
          <a:noFill/>
          <a:ln cap="flat" cmpd="sng" w="9525">
            <a:solidFill>
              <a:schemeClr val="dk1"/>
            </a:solidFill>
            <a:prstDash val="solid"/>
            <a:round/>
            <a:headEnd len="med" w="med" type="none"/>
            <a:tailEnd len="med" w="med" type="none"/>
          </a:ln>
        </p:spPr>
      </p:cxnSp>
      <p:sp>
        <p:nvSpPr>
          <p:cNvPr id="1401" name="Google Shape;1401;p150"/>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02" name="Google Shape;1402;p150"/>
          <p:cNvCxnSpPr/>
          <p:nvPr/>
        </p:nvCxnSpPr>
        <p:spPr>
          <a:xfrm>
            <a:off x="343800" y="-24293"/>
            <a:ext cx="0" cy="4831200"/>
          </a:xfrm>
          <a:prstGeom prst="straightConnector1">
            <a:avLst/>
          </a:prstGeom>
          <a:noFill/>
          <a:ln cap="flat" cmpd="sng" w="9525">
            <a:solidFill>
              <a:schemeClr val="dk1"/>
            </a:solidFill>
            <a:prstDash val="solid"/>
            <a:round/>
            <a:headEnd len="med" w="med" type="none"/>
            <a:tailEnd len="med" w="med" type="none"/>
          </a:ln>
        </p:spPr>
      </p:cxnSp>
      <p:cxnSp>
        <p:nvCxnSpPr>
          <p:cNvPr id="1403" name="Google Shape;1403;p150"/>
          <p:cNvCxnSpPr/>
          <p:nvPr/>
        </p:nvCxnSpPr>
        <p:spPr>
          <a:xfrm>
            <a:off x="344100" y="340800"/>
            <a:ext cx="8803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1404" name="Shape 1404"/>
        <p:cNvGrpSpPr/>
        <p:nvPr/>
      </p:nvGrpSpPr>
      <p:grpSpPr>
        <a:xfrm>
          <a:off x="0" y="0"/>
          <a:ext cx="0" cy="0"/>
          <a:chOff x="0" y="0"/>
          <a:chExt cx="0" cy="0"/>
        </a:xfrm>
      </p:grpSpPr>
      <p:sp>
        <p:nvSpPr>
          <p:cNvPr id="1405" name="Google Shape;1405;p151"/>
          <p:cNvSpPr txBox="1"/>
          <p:nvPr>
            <p:ph type="title"/>
          </p:nvPr>
        </p:nvSpPr>
        <p:spPr>
          <a:xfrm>
            <a:off x="3534775" y="540000"/>
            <a:ext cx="4515000" cy="8196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sz="7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406" name="Google Shape;1406;p151"/>
          <p:cNvSpPr txBox="1"/>
          <p:nvPr>
            <p:ph idx="1" type="subTitle"/>
          </p:nvPr>
        </p:nvSpPr>
        <p:spPr>
          <a:xfrm>
            <a:off x="3534775" y="1705258"/>
            <a:ext cx="4895700" cy="1386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407" name="Google Shape;1407;p151"/>
          <p:cNvSpPr/>
          <p:nvPr>
            <p:ph idx="2" type="pic"/>
          </p:nvPr>
        </p:nvSpPr>
        <p:spPr>
          <a:xfrm>
            <a:off x="0" y="345875"/>
            <a:ext cx="3182700" cy="4792500"/>
          </a:xfrm>
          <a:prstGeom prst="rect">
            <a:avLst/>
          </a:prstGeom>
          <a:noFill/>
          <a:ln cap="flat" cmpd="sng" w="9525">
            <a:solidFill>
              <a:schemeClr val="dk1"/>
            </a:solidFill>
            <a:prstDash val="solid"/>
            <a:round/>
            <a:headEnd len="sm" w="sm" type="none"/>
            <a:tailEnd len="sm" w="sm" type="none"/>
          </a:ln>
        </p:spPr>
      </p:sp>
      <p:sp>
        <p:nvSpPr>
          <p:cNvPr id="1408" name="Google Shape;1408;p151"/>
          <p:cNvSpPr txBox="1"/>
          <p:nvPr>
            <p:ph idx="3" type="subTitle"/>
          </p:nvPr>
        </p:nvSpPr>
        <p:spPr>
          <a:xfrm rot="-5400000">
            <a:off x="7357225" y="1443000"/>
            <a:ext cx="3232200" cy="3462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409" name="Google Shape;1409;p151"/>
          <p:cNvCxnSpPr/>
          <p:nvPr/>
        </p:nvCxnSpPr>
        <p:spPr>
          <a:xfrm>
            <a:off x="-6075" y="340550"/>
            <a:ext cx="8808300" cy="0"/>
          </a:xfrm>
          <a:prstGeom prst="straightConnector1">
            <a:avLst/>
          </a:prstGeom>
          <a:noFill/>
          <a:ln cap="flat" cmpd="sng" w="9525">
            <a:solidFill>
              <a:schemeClr val="dk1"/>
            </a:solidFill>
            <a:prstDash val="solid"/>
            <a:round/>
            <a:headEnd len="med" w="med" type="none"/>
            <a:tailEnd len="med" w="med" type="none"/>
          </a:ln>
        </p:spPr>
      </p:cxnSp>
      <p:cxnSp>
        <p:nvCxnSpPr>
          <p:cNvPr id="1410" name="Google Shape;1410;p151"/>
          <p:cNvCxnSpPr/>
          <p:nvPr/>
        </p:nvCxnSpPr>
        <p:spPr>
          <a:xfrm>
            <a:off x="8800225" y="600"/>
            <a:ext cx="0" cy="5137800"/>
          </a:xfrm>
          <a:prstGeom prst="straightConnector1">
            <a:avLst/>
          </a:prstGeom>
          <a:noFill/>
          <a:ln cap="flat" cmpd="sng" w="9525">
            <a:solidFill>
              <a:schemeClr val="dk1"/>
            </a:solidFill>
            <a:prstDash val="solid"/>
            <a:round/>
            <a:headEnd len="med" w="med" type="none"/>
            <a:tailEnd len="med" w="med" type="none"/>
          </a:ln>
        </p:spPr>
      </p:cxnSp>
      <p:sp>
        <p:nvSpPr>
          <p:cNvPr id="1411" name="Google Shape;1411;p151"/>
          <p:cNvSpPr/>
          <p:nvPr/>
        </p:nvSpPr>
        <p:spPr>
          <a:xfrm>
            <a:off x="3186700" y="4802700"/>
            <a:ext cx="5613600" cy="3438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151"/>
          <p:cNvSpPr txBox="1"/>
          <p:nvPr/>
        </p:nvSpPr>
        <p:spPr>
          <a:xfrm>
            <a:off x="3534775" y="3758950"/>
            <a:ext cx="4606200" cy="55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200">
                <a:solidFill>
                  <a:schemeClr val="dk1"/>
                </a:solidFill>
                <a:latin typeface="PT Sans"/>
                <a:ea typeface="PT Sans"/>
                <a:cs typeface="PT Sans"/>
                <a:sym typeface="PT Sans"/>
              </a:rPr>
              <a:t>CREDITS: This presentation template was created by </a:t>
            </a:r>
            <a:r>
              <a:rPr b="1" lang="en" sz="1200">
                <a:solidFill>
                  <a:schemeClr val="dk1"/>
                </a:solidFill>
                <a:uFill>
                  <a:noFill/>
                </a:uFill>
                <a:latin typeface="PT Sans"/>
                <a:ea typeface="PT Sans"/>
                <a:cs typeface="PT Sans"/>
                <a:sym typeface="PT Sans"/>
                <a:hlinkClick r:id="rId2">
                  <a:extLst>
                    <a:ext uri="{A12FA001-AC4F-418D-AE19-62706E023703}">
                      <ahyp:hlinkClr val="tx"/>
                    </a:ext>
                  </a:extLst>
                </a:hlinkClick>
              </a:rPr>
              <a:t>Slidesgo</a:t>
            </a:r>
            <a:r>
              <a:rPr lang="en" sz="1200">
                <a:solidFill>
                  <a:schemeClr val="dk1"/>
                </a:solidFill>
                <a:latin typeface="PT Sans"/>
                <a:ea typeface="PT Sans"/>
                <a:cs typeface="PT Sans"/>
                <a:sym typeface="PT Sans"/>
              </a:rPr>
              <a:t>, and includes icons by </a:t>
            </a:r>
            <a:r>
              <a:rPr b="1" lang="en" sz="1200">
                <a:solidFill>
                  <a:schemeClr val="dk1"/>
                </a:solidFill>
                <a:uFill>
                  <a:noFill/>
                </a:uFill>
                <a:latin typeface="PT Sans"/>
                <a:ea typeface="PT Sans"/>
                <a:cs typeface="PT Sans"/>
                <a:sym typeface="PT Sans"/>
                <a:hlinkClick r:id="rId3">
                  <a:extLst>
                    <a:ext uri="{A12FA001-AC4F-418D-AE19-62706E023703}">
                      <ahyp:hlinkClr val="tx"/>
                    </a:ext>
                  </a:extLst>
                </a:hlinkClick>
              </a:rPr>
              <a:t>Flaticon</a:t>
            </a:r>
            <a:r>
              <a:rPr lang="en" sz="1200">
                <a:solidFill>
                  <a:schemeClr val="dk1"/>
                </a:solidFill>
                <a:latin typeface="PT Sans"/>
                <a:ea typeface="PT Sans"/>
                <a:cs typeface="PT Sans"/>
                <a:sym typeface="PT Sans"/>
              </a:rPr>
              <a:t>, and infographics &amp; images by </a:t>
            </a:r>
            <a:r>
              <a:rPr b="1" lang="en" sz="1200">
                <a:solidFill>
                  <a:schemeClr val="dk1"/>
                </a:solidFill>
                <a:uFill>
                  <a:noFill/>
                </a:uFill>
                <a:latin typeface="PT Sans"/>
                <a:ea typeface="PT Sans"/>
                <a:cs typeface="PT Sans"/>
                <a:sym typeface="PT Sans"/>
                <a:hlinkClick r:id="rId4">
                  <a:extLst>
                    <a:ext uri="{A12FA001-AC4F-418D-AE19-62706E023703}">
                      <ahyp:hlinkClr val="tx"/>
                    </a:ext>
                  </a:extLst>
                </a:hlinkClick>
              </a:rPr>
              <a:t>Freepik</a:t>
            </a:r>
            <a:r>
              <a:rPr lang="en" sz="1200">
                <a:solidFill>
                  <a:schemeClr val="dk1"/>
                </a:solidFill>
                <a:latin typeface="PT Sans"/>
                <a:ea typeface="PT Sans"/>
                <a:cs typeface="PT Sans"/>
                <a:sym typeface="PT Sans"/>
              </a:rPr>
              <a:t> </a:t>
            </a:r>
            <a:endParaRPr sz="1200">
              <a:solidFill>
                <a:schemeClr val="dk1"/>
              </a:solidFill>
              <a:latin typeface="PT Sans"/>
              <a:ea typeface="PT Sans"/>
              <a:cs typeface="PT Sans"/>
              <a:sym typeface="PT Sans"/>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1413" name="Shape 1413"/>
        <p:cNvGrpSpPr/>
        <p:nvPr/>
      </p:nvGrpSpPr>
      <p:grpSpPr>
        <a:xfrm>
          <a:off x="0" y="0"/>
          <a:ext cx="0" cy="0"/>
          <a:chOff x="0" y="0"/>
          <a:chExt cx="0" cy="0"/>
        </a:xfrm>
      </p:grpSpPr>
      <p:cxnSp>
        <p:nvCxnSpPr>
          <p:cNvPr id="1414" name="Google Shape;1414;p152"/>
          <p:cNvCxnSpPr/>
          <p:nvPr/>
        </p:nvCxnSpPr>
        <p:spPr>
          <a:xfrm rot="10800000">
            <a:off x="310092" y="4802700"/>
            <a:ext cx="8486700" cy="0"/>
          </a:xfrm>
          <a:prstGeom prst="straightConnector1">
            <a:avLst/>
          </a:prstGeom>
          <a:noFill/>
          <a:ln cap="flat" cmpd="sng" w="9525">
            <a:solidFill>
              <a:schemeClr val="dk1"/>
            </a:solidFill>
            <a:prstDash val="solid"/>
            <a:round/>
            <a:headEnd len="med" w="med" type="none"/>
            <a:tailEnd len="med" w="med" type="none"/>
          </a:ln>
        </p:spPr>
      </p:cxnSp>
      <p:sp>
        <p:nvSpPr>
          <p:cNvPr id="1415" name="Google Shape;1415;p152"/>
          <p:cNvSpPr/>
          <p:nvPr/>
        </p:nvSpPr>
        <p:spPr>
          <a:xfrm rot="-5400000">
            <a:off x="-2408700" y="2397075"/>
            <a:ext cx="5155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152"/>
          <p:cNvSpPr/>
          <p:nvPr/>
        </p:nvSpPr>
        <p:spPr>
          <a:xfrm>
            <a:off x="6319000" y="4802700"/>
            <a:ext cx="24813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17" name="Google Shape;1417;p152"/>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1418" name="Shape 1418"/>
        <p:cNvGrpSpPr/>
        <p:nvPr/>
      </p:nvGrpSpPr>
      <p:grpSpPr>
        <a:xfrm>
          <a:off x="0" y="0"/>
          <a:ext cx="0" cy="0"/>
          <a:chOff x="0" y="0"/>
          <a:chExt cx="0" cy="0"/>
        </a:xfrm>
      </p:grpSpPr>
      <p:cxnSp>
        <p:nvCxnSpPr>
          <p:cNvPr id="1419" name="Google Shape;1419;p153"/>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cxnSp>
        <p:nvCxnSpPr>
          <p:cNvPr id="1420" name="Google Shape;1420;p153"/>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1421" name="Google Shape;1421;p153"/>
          <p:cNvSpPr/>
          <p:nvPr/>
        </p:nvSpPr>
        <p:spPr>
          <a:xfrm rot="-5400000">
            <a:off x="8336100" y="458300"/>
            <a:ext cx="12777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22" name="Google Shape;1422;p153"/>
          <p:cNvCxnSpPr/>
          <p:nvPr/>
        </p:nvCxnSpPr>
        <p:spPr>
          <a:xfrm rot="10800000">
            <a:off x="-12250" y="4802700"/>
            <a:ext cx="8812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26" name="Shape 1426"/>
        <p:cNvGrpSpPr/>
        <p:nvPr/>
      </p:nvGrpSpPr>
      <p:grpSpPr>
        <a:xfrm>
          <a:off x="0" y="0"/>
          <a:ext cx="0" cy="0"/>
          <a:chOff x="0" y="0"/>
          <a:chExt cx="0" cy="0"/>
        </a:xfrm>
      </p:grpSpPr>
      <p:sp>
        <p:nvSpPr>
          <p:cNvPr id="1427" name="Google Shape;1427;p155"/>
          <p:cNvSpPr txBox="1"/>
          <p:nvPr>
            <p:ph idx="1" type="subTitle"/>
          </p:nvPr>
        </p:nvSpPr>
        <p:spPr>
          <a:xfrm>
            <a:off x="6322300" y="0"/>
            <a:ext cx="24780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428" name="Google Shape;1428;p155"/>
          <p:cNvSpPr txBox="1"/>
          <p:nvPr>
            <p:ph idx="2" type="subTitle"/>
          </p:nvPr>
        </p:nvSpPr>
        <p:spPr>
          <a:xfrm>
            <a:off x="3848000" y="0"/>
            <a:ext cx="24744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429" name="Google Shape;1429;p155"/>
          <p:cNvSpPr/>
          <p:nvPr/>
        </p:nvSpPr>
        <p:spPr>
          <a:xfrm rot="-5400000">
            <a:off x="-2408700" y="2397075"/>
            <a:ext cx="5155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155"/>
          <p:cNvSpPr/>
          <p:nvPr/>
        </p:nvSpPr>
        <p:spPr>
          <a:xfrm>
            <a:off x="6319000" y="4802700"/>
            <a:ext cx="24813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31" name="Google Shape;1431;p155"/>
          <p:cNvCxnSpPr/>
          <p:nvPr/>
        </p:nvCxnSpPr>
        <p:spPr>
          <a:xfrm rot="10800000">
            <a:off x="352692" y="4802700"/>
            <a:ext cx="8444100" cy="0"/>
          </a:xfrm>
          <a:prstGeom prst="straightConnector1">
            <a:avLst/>
          </a:prstGeom>
          <a:noFill/>
          <a:ln cap="flat" cmpd="sng" w="9525">
            <a:solidFill>
              <a:schemeClr val="dk1"/>
            </a:solidFill>
            <a:prstDash val="solid"/>
            <a:round/>
            <a:headEnd len="med" w="med" type="none"/>
            <a:tailEnd len="med" w="med" type="none"/>
          </a:ln>
        </p:spPr>
      </p:cxnSp>
      <p:cxnSp>
        <p:nvCxnSpPr>
          <p:cNvPr id="1432" name="Google Shape;1432;p155"/>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1433" name="Google Shape;1433;p155"/>
          <p:cNvSpPr/>
          <p:nvPr>
            <p:ph idx="3" type="pic"/>
          </p:nvPr>
        </p:nvSpPr>
        <p:spPr>
          <a:xfrm>
            <a:off x="343800" y="340800"/>
            <a:ext cx="3504300" cy="4802700"/>
          </a:xfrm>
          <a:prstGeom prst="rect">
            <a:avLst/>
          </a:prstGeom>
          <a:noFill/>
          <a:ln cap="flat" cmpd="sng" w="9525">
            <a:solidFill>
              <a:schemeClr val="dk1"/>
            </a:solidFill>
            <a:prstDash val="solid"/>
            <a:round/>
            <a:headEnd len="sm" w="sm" type="none"/>
            <a:tailEnd len="sm" w="sm" type="none"/>
          </a:ln>
        </p:spPr>
      </p:sp>
      <p:sp>
        <p:nvSpPr>
          <p:cNvPr id="1434" name="Google Shape;1434;p155"/>
          <p:cNvSpPr txBox="1"/>
          <p:nvPr>
            <p:ph idx="4" type="subTitle"/>
          </p:nvPr>
        </p:nvSpPr>
        <p:spPr>
          <a:xfrm>
            <a:off x="3848000" y="3758625"/>
            <a:ext cx="4952100" cy="528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435" name="Google Shape;1435;p155"/>
          <p:cNvSpPr txBox="1"/>
          <p:nvPr>
            <p:ph type="ctrTitle"/>
          </p:nvPr>
        </p:nvSpPr>
        <p:spPr>
          <a:xfrm>
            <a:off x="4291525" y="724750"/>
            <a:ext cx="4056300" cy="2649900"/>
          </a:xfrm>
          <a:prstGeom prst="rect">
            <a:avLst/>
          </a:prstGeom>
        </p:spPr>
        <p:txBody>
          <a:bodyPr anchorCtr="0" anchor="t" bIns="91425" lIns="91425" spcFirstLastPara="1" rIns="91425" wrap="square" tIns="91425">
            <a:noAutofit/>
          </a:bodyPr>
          <a:lstStyle>
            <a:lvl1pPr lvl="0" rtl="0" algn="ctr">
              <a:lnSpc>
                <a:spcPct val="90000"/>
              </a:lnSpc>
              <a:spcBef>
                <a:spcPts val="0"/>
              </a:spcBef>
              <a:spcAft>
                <a:spcPts val="0"/>
              </a:spcAft>
              <a:buClr>
                <a:srgbClr val="191919"/>
              </a:buClr>
              <a:buSzPts val="5200"/>
              <a:buNone/>
              <a:defRPr sz="9600"/>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36" name="Shape 1436"/>
        <p:cNvGrpSpPr/>
        <p:nvPr/>
      </p:nvGrpSpPr>
      <p:grpSpPr>
        <a:xfrm>
          <a:off x="0" y="0"/>
          <a:ext cx="0" cy="0"/>
          <a:chOff x="0" y="0"/>
          <a:chExt cx="0" cy="0"/>
        </a:xfrm>
      </p:grpSpPr>
      <p:sp>
        <p:nvSpPr>
          <p:cNvPr id="1437" name="Google Shape;1437;p156"/>
          <p:cNvSpPr/>
          <p:nvPr>
            <p:ph idx="2" type="pic"/>
          </p:nvPr>
        </p:nvSpPr>
        <p:spPr>
          <a:xfrm>
            <a:off x="5296850" y="0"/>
            <a:ext cx="3505800" cy="4802700"/>
          </a:xfrm>
          <a:prstGeom prst="rect">
            <a:avLst/>
          </a:prstGeom>
          <a:noFill/>
          <a:ln cap="flat" cmpd="sng" w="9525">
            <a:solidFill>
              <a:schemeClr val="dk1"/>
            </a:solidFill>
            <a:prstDash val="solid"/>
            <a:round/>
            <a:headEnd len="sm" w="sm" type="none"/>
            <a:tailEnd len="sm" w="sm" type="none"/>
          </a:ln>
        </p:spPr>
      </p:sp>
      <p:sp>
        <p:nvSpPr>
          <p:cNvPr id="1438" name="Google Shape;1438;p156"/>
          <p:cNvSpPr txBox="1"/>
          <p:nvPr>
            <p:ph idx="1" type="subTitle"/>
          </p:nvPr>
        </p:nvSpPr>
        <p:spPr>
          <a:xfrm>
            <a:off x="343800" y="-5025"/>
            <a:ext cx="24834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439" name="Google Shape;1439;p156"/>
          <p:cNvSpPr txBox="1"/>
          <p:nvPr>
            <p:ph idx="3" type="subTitle"/>
          </p:nvPr>
        </p:nvSpPr>
        <p:spPr>
          <a:xfrm rot="-5400000">
            <a:off x="-2241000" y="2563725"/>
            <a:ext cx="4809600" cy="360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440" name="Google Shape;1440;p156"/>
          <p:cNvSpPr txBox="1"/>
          <p:nvPr>
            <p:ph idx="4" type="subTitle"/>
          </p:nvPr>
        </p:nvSpPr>
        <p:spPr>
          <a:xfrm>
            <a:off x="343800" y="3784925"/>
            <a:ext cx="49530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1441" name="Google Shape;1441;p156"/>
          <p:cNvCxnSpPr/>
          <p:nvPr/>
        </p:nvCxnSpPr>
        <p:spPr>
          <a:xfrm>
            <a:off x="346125" y="340800"/>
            <a:ext cx="8455800" cy="0"/>
          </a:xfrm>
          <a:prstGeom prst="straightConnector1">
            <a:avLst/>
          </a:prstGeom>
          <a:noFill/>
          <a:ln cap="flat" cmpd="sng" w="9525">
            <a:solidFill>
              <a:schemeClr val="dk1"/>
            </a:solidFill>
            <a:prstDash val="solid"/>
            <a:round/>
            <a:headEnd len="med" w="med" type="none"/>
            <a:tailEnd len="med" w="med" type="none"/>
          </a:ln>
        </p:spPr>
      </p:cxnSp>
      <p:sp>
        <p:nvSpPr>
          <p:cNvPr id="1442" name="Google Shape;1442;p156"/>
          <p:cNvSpPr/>
          <p:nvPr/>
        </p:nvSpPr>
        <p:spPr>
          <a:xfrm>
            <a:off x="8800213" y="-12125"/>
            <a:ext cx="343800" cy="5167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43" name="Google Shape;1443;p156"/>
          <p:cNvCxnSpPr/>
          <p:nvPr/>
        </p:nvCxnSpPr>
        <p:spPr>
          <a:xfrm rot="10800000">
            <a:off x="342050" y="4802700"/>
            <a:ext cx="4954800" cy="0"/>
          </a:xfrm>
          <a:prstGeom prst="straightConnector1">
            <a:avLst/>
          </a:prstGeom>
          <a:noFill/>
          <a:ln cap="flat" cmpd="sng" w="9525">
            <a:solidFill>
              <a:schemeClr val="dk1"/>
            </a:solidFill>
            <a:prstDash val="solid"/>
            <a:round/>
            <a:headEnd len="med" w="med" type="none"/>
            <a:tailEnd len="med" w="med" type="none"/>
          </a:ln>
        </p:spPr>
      </p:cxnSp>
      <p:sp>
        <p:nvSpPr>
          <p:cNvPr id="1444" name="Google Shape;1444;p156"/>
          <p:cNvSpPr/>
          <p:nvPr/>
        </p:nvSpPr>
        <p:spPr>
          <a:xfrm>
            <a:off x="5294300" y="4802700"/>
            <a:ext cx="17607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156"/>
          <p:cNvSpPr txBox="1"/>
          <p:nvPr>
            <p:ph type="title"/>
          </p:nvPr>
        </p:nvSpPr>
        <p:spPr>
          <a:xfrm>
            <a:off x="1279275" y="2544650"/>
            <a:ext cx="3090000" cy="7221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446" name="Google Shape;1446;p156"/>
          <p:cNvSpPr txBox="1"/>
          <p:nvPr>
            <p:ph hasCustomPrompt="1" idx="5" type="title"/>
          </p:nvPr>
        </p:nvSpPr>
        <p:spPr>
          <a:xfrm>
            <a:off x="2072475" y="1273763"/>
            <a:ext cx="1503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47" name="Shape 1447"/>
        <p:cNvGrpSpPr/>
        <p:nvPr/>
      </p:nvGrpSpPr>
      <p:grpSpPr>
        <a:xfrm>
          <a:off x="0" y="0"/>
          <a:ext cx="0" cy="0"/>
          <a:chOff x="0" y="0"/>
          <a:chExt cx="0" cy="0"/>
        </a:xfrm>
      </p:grpSpPr>
      <p:sp>
        <p:nvSpPr>
          <p:cNvPr id="1448" name="Google Shape;1448;p157"/>
          <p:cNvSpPr txBox="1"/>
          <p:nvPr>
            <p:ph idx="1" type="body"/>
          </p:nvPr>
        </p:nvSpPr>
        <p:spPr>
          <a:xfrm>
            <a:off x="720000" y="1369100"/>
            <a:ext cx="77040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sp>
        <p:nvSpPr>
          <p:cNvPr id="1449" name="Google Shape;1449;p15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450" name="Google Shape;1450;p157"/>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sp>
        <p:nvSpPr>
          <p:cNvPr id="1451" name="Google Shape;1451;p157"/>
          <p:cNvSpPr/>
          <p:nvPr/>
        </p:nvSpPr>
        <p:spPr>
          <a:xfrm>
            <a:off x="4584200" y="-3000"/>
            <a:ext cx="4215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52" name="Google Shape;1452;p157"/>
          <p:cNvCxnSpPr/>
          <p:nvPr/>
        </p:nvCxnSpPr>
        <p:spPr>
          <a:xfrm>
            <a:off x="8800225" y="-29425"/>
            <a:ext cx="0" cy="5175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453" name="Shape 1453"/>
        <p:cNvGrpSpPr/>
        <p:nvPr/>
      </p:nvGrpSpPr>
      <p:grpSpPr>
        <a:xfrm>
          <a:off x="0" y="0"/>
          <a:ext cx="0" cy="0"/>
          <a:chOff x="0" y="0"/>
          <a:chExt cx="0" cy="0"/>
        </a:xfrm>
      </p:grpSpPr>
      <p:sp>
        <p:nvSpPr>
          <p:cNvPr id="1454" name="Google Shape;1454;p158"/>
          <p:cNvSpPr txBox="1"/>
          <p:nvPr>
            <p:ph idx="1" type="subTitle"/>
          </p:nvPr>
        </p:nvSpPr>
        <p:spPr>
          <a:xfrm>
            <a:off x="2703843" y="3113975"/>
            <a:ext cx="1686600" cy="82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455" name="Google Shape;1455;p158"/>
          <p:cNvSpPr txBox="1"/>
          <p:nvPr>
            <p:ph idx="2" type="subTitle"/>
          </p:nvPr>
        </p:nvSpPr>
        <p:spPr>
          <a:xfrm>
            <a:off x="2703843" y="2529025"/>
            <a:ext cx="1686600" cy="732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456" name="Google Shape;1456;p158"/>
          <p:cNvSpPr txBox="1"/>
          <p:nvPr>
            <p:ph idx="3" type="subTitle"/>
          </p:nvPr>
        </p:nvSpPr>
        <p:spPr>
          <a:xfrm>
            <a:off x="4753557" y="3113975"/>
            <a:ext cx="1686600" cy="824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457" name="Google Shape;1457;p158"/>
          <p:cNvSpPr txBox="1"/>
          <p:nvPr>
            <p:ph idx="4" type="subTitle"/>
          </p:nvPr>
        </p:nvSpPr>
        <p:spPr>
          <a:xfrm>
            <a:off x="4753557" y="2529025"/>
            <a:ext cx="1686600" cy="7326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458" name="Google Shape;1458;p15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459" name="Google Shape;1459;p158"/>
          <p:cNvCxnSpPr/>
          <p:nvPr/>
        </p:nvCxnSpPr>
        <p:spPr>
          <a:xfrm>
            <a:off x="4128" y="340800"/>
            <a:ext cx="9538500" cy="0"/>
          </a:xfrm>
          <a:prstGeom prst="straightConnector1">
            <a:avLst/>
          </a:prstGeom>
          <a:noFill/>
          <a:ln cap="flat" cmpd="sng" w="9525">
            <a:solidFill>
              <a:schemeClr val="dk1"/>
            </a:solidFill>
            <a:prstDash val="solid"/>
            <a:round/>
            <a:headEnd len="med" w="med" type="none"/>
            <a:tailEnd len="med" w="med" type="none"/>
          </a:ln>
        </p:spPr>
      </p:cxnSp>
      <p:sp>
        <p:nvSpPr>
          <p:cNvPr id="1460" name="Google Shape;1460;p158"/>
          <p:cNvSpPr/>
          <p:nvPr/>
        </p:nvSpPr>
        <p:spPr>
          <a:xfrm>
            <a:off x="0" y="-3000"/>
            <a:ext cx="2286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158"/>
          <p:cNvSpPr/>
          <p:nvPr/>
        </p:nvSpPr>
        <p:spPr>
          <a:xfrm>
            <a:off x="2286000" y="-3000"/>
            <a:ext cx="2286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62" name="Google Shape;1462;p158"/>
          <p:cNvCxnSpPr/>
          <p:nvPr/>
        </p:nvCxnSpPr>
        <p:spPr>
          <a:xfrm>
            <a:off x="8800225" y="343750"/>
            <a:ext cx="0" cy="4794600"/>
          </a:xfrm>
          <a:prstGeom prst="straightConnector1">
            <a:avLst/>
          </a:prstGeom>
          <a:noFill/>
          <a:ln cap="flat" cmpd="sng" w="9525">
            <a:solidFill>
              <a:schemeClr val="dk1"/>
            </a:solidFill>
            <a:prstDash val="solid"/>
            <a:round/>
            <a:headEnd len="med" w="med" type="none"/>
            <a:tailEnd len="med" w="med" type="none"/>
          </a:ln>
        </p:spPr>
      </p:cxnSp>
      <p:cxnSp>
        <p:nvCxnSpPr>
          <p:cNvPr id="1463" name="Google Shape;1463;p158"/>
          <p:cNvCxnSpPr/>
          <p:nvPr/>
        </p:nvCxnSpPr>
        <p:spPr>
          <a:xfrm rot="10800000">
            <a:off x="-7675" y="480270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1464" name="Google Shape;1464;p158"/>
          <p:cNvCxnSpPr/>
          <p:nvPr/>
        </p:nvCxnSpPr>
        <p:spPr>
          <a:xfrm>
            <a:off x="343800" y="338025"/>
            <a:ext cx="0" cy="4805400"/>
          </a:xfrm>
          <a:prstGeom prst="straightConnector1">
            <a:avLst/>
          </a:prstGeom>
          <a:noFill/>
          <a:ln cap="flat" cmpd="sng" w="9525">
            <a:solidFill>
              <a:schemeClr val="dk1"/>
            </a:solidFill>
            <a:prstDash val="solid"/>
            <a:round/>
            <a:headEnd len="med" w="med" type="none"/>
            <a:tailEnd len="med" w="med" type="none"/>
          </a:ln>
        </p:spPr>
      </p:cxnSp>
      <p:sp>
        <p:nvSpPr>
          <p:cNvPr id="1465" name="Google Shape;1465;p158"/>
          <p:cNvSpPr/>
          <p:nvPr/>
        </p:nvSpPr>
        <p:spPr>
          <a:xfrm>
            <a:off x="4572000" y="4802700"/>
            <a:ext cx="45720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66" name="Shape 1466"/>
        <p:cNvGrpSpPr/>
        <p:nvPr/>
      </p:nvGrpSpPr>
      <p:grpSpPr>
        <a:xfrm>
          <a:off x="0" y="0"/>
          <a:ext cx="0" cy="0"/>
          <a:chOff x="0" y="0"/>
          <a:chExt cx="0" cy="0"/>
        </a:xfrm>
      </p:grpSpPr>
      <p:sp>
        <p:nvSpPr>
          <p:cNvPr id="1467" name="Google Shape;1467;p159"/>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468" name="Google Shape;1468;p159"/>
          <p:cNvCxnSpPr/>
          <p:nvPr/>
        </p:nvCxnSpPr>
        <p:spPr>
          <a:xfrm>
            <a:off x="8800225" y="340750"/>
            <a:ext cx="0" cy="4797600"/>
          </a:xfrm>
          <a:prstGeom prst="straightConnector1">
            <a:avLst/>
          </a:prstGeom>
          <a:noFill/>
          <a:ln cap="flat" cmpd="sng" w="9525">
            <a:solidFill>
              <a:schemeClr val="dk1"/>
            </a:solidFill>
            <a:prstDash val="solid"/>
            <a:round/>
            <a:headEnd len="med" w="med" type="none"/>
            <a:tailEnd len="med" w="med" type="none"/>
          </a:ln>
        </p:spPr>
      </p:cxnSp>
      <p:cxnSp>
        <p:nvCxnSpPr>
          <p:cNvPr id="1469" name="Google Shape;1469;p159"/>
          <p:cNvCxnSpPr/>
          <p:nvPr/>
        </p:nvCxnSpPr>
        <p:spPr>
          <a:xfrm>
            <a:off x="0" y="340800"/>
            <a:ext cx="9192600" cy="0"/>
          </a:xfrm>
          <a:prstGeom prst="straightConnector1">
            <a:avLst/>
          </a:prstGeom>
          <a:noFill/>
          <a:ln cap="flat" cmpd="sng" w="9525">
            <a:solidFill>
              <a:schemeClr val="dk1"/>
            </a:solidFill>
            <a:prstDash val="solid"/>
            <a:round/>
            <a:headEnd len="med" w="med" type="none"/>
            <a:tailEnd len="med" w="med" type="none"/>
          </a:ln>
        </p:spPr>
      </p:cxnSp>
      <p:cxnSp>
        <p:nvCxnSpPr>
          <p:cNvPr id="1470" name="Google Shape;1470;p159"/>
          <p:cNvCxnSpPr/>
          <p:nvPr/>
        </p:nvCxnSpPr>
        <p:spPr>
          <a:xfrm rot="10800000">
            <a:off x="-3108" y="4802700"/>
            <a:ext cx="8799900" cy="0"/>
          </a:xfrm>
          <a:prstGeom prst="straightConnector1">
            <a:avLst/>
          </a:prstGeom>
          <a:noFill/>
          <a:ln cap="flat" cmpd="sng" w="9525">
            <a:solidFill>
              <a:schemeClr val="dk1"/>
            </a:solidFill>
            <a:prstDash val="solid"/>
            <a:round/>
            <a:headEnd len="med" w="med" type="none"/>
            <a:tailEnd len="med" w="med" type="none"/>
          </a:ln>
        </p:spPr>
      </p:cxnSp>
      <p:sp>
        <p:nvSpPr>
          <p:cNvPr id="1471" name="Google Shape;1471;p159"/>
          <p:cNvSpPr/>
          <p:nvPr/>
        </p:nvSpPr>
        <p:spPr>
          <a:xfrm>
            <a:off x="0" y="-3000"/>
            <a:ext cx="4572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159"/>
          <p:cNvSpPr/>
          <p:nvPr/>
        </p:nvSpPr>
        <p:spPr>
          <a:xfrm rot="5400000">
            <a:off x="8322325" y="4316550"/>
            <a:ext cx="12996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473" name="Shape 1473"/>
        <p:cNvGrpSpPr/>
        <p:nvPr/>
      </p:nvGrpSpPr>
      <p:grpSpPr>
        <a:xfrm>
          <a:off x="0" y="0"/>
          <a:ext cx="0" cy="0"/>
          <a:chOff x="0" y="0"/>
          <a:chExt cx="0" cy="0"/>
        </a:xfrm>
      </p:grpSpPr>
      <p:sp>
        <p:nvSpPr>
          <p:cNvPr id="1474" name="Google Shape;1474;p160"/>
          <p:cNvSpPr txBox="1"/>
          <p:nvPr>
            <p:ph idx="1" type="subTitle"/>
          </p:nvPr>
        </p:nvSpPr>
        <p:spPr>
          <a:xfrm>
            <a:off x="720000" y="1760675"/>
            <a:ext cx="5361900" cy="244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Char char="●"/>
              <a:defRPr sz="1800"/>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600"/>
              <a:buFont typeface="Nunito Light"/>
              <a:buChar char="○"/>
              <a:defRPr/>
            </a:lvl5pPr>
            <a:lvl6pPr lvl="5" rtl="0" algn="ctr">
              <a:lnSpc>
                <a:spcPct val="100000"/>
              </a:lnSpc>
              <a:spcBef>
                <a:spcPts val="0"/>
              </a:spcBef>
              <a:spcAft>
                <a:spcPts val="0"/>
              </a:spcAft>
              <a:buClr>
                <a:srgbClr val="999999"/>
              </a:buClr>
              <a:buSzPts val="16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600"/>
              <a:buFont typeface="Nunito Light"/>
              <a:buChar char="■"/>
              <a:defRPr/>
            </a:lvl9pPr>
          </a:lstStyle>
          <a:p/>
        </p:txBody>
      </p:sp>
      <p:sp>
        <p:nvSpPr>
          <p:cNvPr id="1475" name="Google Shape;1475;p160"/>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476" name="Google Shape;1476;p160"/>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477" name="Google Shape;1477;p160"/>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478" name="Google Shape;1478;p160"/>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79" name="Google Shape;1479;p160"/>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1480" name="Google Shape;1480;p160"/>
          <p:cNvSpPr/>
          <p:nvPr/>
        </p:nvSpPr>
        <p:spPr>
          <a:xfrm>
            <a:off x="342200" y="4802700"/>
            <a:ext cx="21984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160"/>
          <p:cNvSpPr/>
          <p:nvPr>
            <p:ph idx="2" type="pic"/>
          </p:nvPr>
        </p:nvSpPr>
        <p:spPr>
          <a:xfrm flipH="1">
            <a:off x="6374150" y="1245500"/>
            <a:ext cx="2786700" cy="3897900"/>
          </a:xfrm>
          <a:prstGeom prst="rect">
            <a:avLst/>
          </a:prstGeom>
          <a:noFill/>
          <a:ln cap="flat" cmpd="sng" w="9525">
            <a:solidFill>
              <a:schemeClr val="dk1"/>
            </a:solidFill>
            <a:prstDash val="solid"/>
            <a:round/>
            <a:headEnd len="sm" w="sm" type="none"/>
            <a:tailEnd len="sm" w="sm" type="none"/>
          </a:ln>
        </p:spPr>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482" name="Shape 1482"/>
        <p:cNvGrpSpPr/>
        <p:nvPr/>
      </p:nvGrpSpPr>
      <p:grpSpPr>
        <a:xfrm>
          <a:off x="0" y="0"/>
          <a:ext cx="0" cy="0"/>
          <a:chOff x="0" y="0"/>
          <a:chExt cx="0" cy="0"/>
        </a:xfrm>
      </p:grpSpPr>
      <p:sp>
        <p:nvSpPr>
          <p:cNvPr id="1483" name="Google Shape;1483;p161"/>
          <p:cNvSpPr txBox="1"/>
          <p:nvPr>
            <p:ph type="title"/>
          </p:nvPr>
        </p:nvSpPr>
        <p:spPr>
          <a:xfrm>
            <a:off x="1362750" y="1307100"/>
            <a:ext cx="6418500" cy="25293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9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484" name="Google Shape;1484;p161"/>
          <p:cNvSpPr txBox="1"/>
          <p:nvPr>
            <p:ph idx="1" type="subTitle"/>
          </p:nvPr>
        </p:nvSpPr>
        <p:spPr>
          <a:xfrm flipH="1">
            <a:off x="3333000" y="0"/>
            <a:ext cx="29892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485" name="Google Shape;1485;p161"/>
          <p:cNvSpPr txBox="1"/>
          <p:nvPr>
            <p:ph idx="2" type="subTitle"/>
          </p:nvPr>
        </p:nvSpPr>
        <p:spPr>
          <a:xfrm>
            <a:off x="343800" y="0"/>
            <a:ext cx="29892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486" name="Google Shape;1486;p161"/>
          <p:cNvSpPr txBox="1"/>
          <p:nvPr>
            <p:ph idx="3" type="subTitle"/>
          </p:nvPr>
        </p:nvSpPr>
        <p:spPr>
          <a:xfrm rot="-5400000">
            <a:off x="7763275" y="1036950"/>
            <a:ext cx="2415300" cy="3414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487" name="Google Shape;1487;p161"/>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488" name="Google Shape;1488;p161"/>
          <p:cNvCxnSpPr/>
          <p:nvPr/>
        </p:nvCxnSpPr>
        <p:spPr>
          <a:xfrm rot="10800000">
            <a:off x="2892" y="4802700"/>
            <a:ext cx="8793900" cy="0"/>
          </a:xfrm>
          <a:prstGeom prst="straightConnector1">
            <a:avLst/>
          </a:prstGeom>
          <a:noFill/>
          <a:ln cap="flat" cmpd="sng" w="9525">
            <a:solidFill>
              <a:schemeClr val="dk1"/>
            </a:solidFill>
            <a:prstDash val="solid"/>
            <a:round/>
            <a:headEnd len="med" w="med" type="none"/>
            <a:tailEnd len="med" w="med" type="none"/>
          </a:ln>
        </p:spPr>
      </p:cxnSp>
      <p:cxnSp>
        <p:nvCxnSpPr>
          <p:cNvPr id="1489" name="Google Shape;1489;p161"/>
          <p:cNvCxnSpPr/>
          <p:nvPr/>
        </p:nvCxnSpPr>
        <p:spPr>
          <a:xfrm>
            <a:off x="348000" y="340800"/>
            <a:ext cx="8453100" cy="0"/>
          </a:xfrm>
          <a:prstGeom prst="straightConnector1">
            <a:avLst/>
          </a:prstGeom>
          <a:noFill/>
          <a:ln cap="flat" cmpd="sng" w="9525">
            <a:solidFill>
              <a:schemeClr val="dk1"/>
            </a:solidFill>
            <a:prstDash val="solid"/>
            <a:round/>
            <a:headEnd len="med" w="med" type="none"/>
            <a:tailEnd len="med" w="med" type="none"/>
          </a:ln>
        </p:spPr>
      </p:cxnSp>
      <p:sp>
        <p:nvSpPr>
          <p:cNvPr id="1490" name="Google Shape;1490;p161"/>
          <p:cNvSpPr/>
          <p:nvPr/>
        </p:nvSpPr>
        <p:spPr>
          <a:xfrm>
            <a:off x="6668925" y="4802700"/>
            <a:ext cx="2131200" cy="340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161"/>
          <p:cNvSpPr/>
          <p:nvPr/>
        </p:nvSpPr>
        <p:spPr>
          <a:xfrm rot="-5400000">
            <a:off x="-2406725" y="2395375"/>
            <a:ext cx="51516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492" name="Shape 1492"/>
        <p:cNvGrpSpPr/>
        <p:nvPr/>
      </p:nvGrpSpPr>
      <p:grpSpPr>
        <a:xfrm>
          <a:off x="0" y="0"/>
          <a:ext cx="0" cy="0"/>
          <a:chOff x="0" y="0"/>
          <a:chExt cx="0" cy="0"/>
        </a:xfrm>
      </p:grpSpPr>
      <p:cxnSp>
        <p:nvCxnSpPr>
          <p:cNvPr id="1493" name="Google Shape;1493;p162"/>
          <p:cNvCxnSpPr/>
          <p:nvPr/>
        </p:nvCxnSpPr>
        <p:spPr>
          <a:xfrm rot="10800000">
            <a:off x="2775" y="4802700"/>
            <a:ext cx="9141900" cy="0"/>
          </a:xfrm>
          <a:prstGeom prst="straightConnector1">
            <a:avLst/>
          </a:prstGeom>
          <a:noFill/>
          <a:ln cap="flat" cmpd="sng" w="9525">
            <a:solidFill>
              <a:schemeClr val="dk1"/>
            </a:solidFill>
            <a:prstDash val="solid"/>
            <a:round/>
            <a:headEnd len="med" w="med" type="none"/>
            <a:tailEnd len="med" w="med" type="none"/>
          </a:ln>
        </p:spPr>
      </p:cxnSp>
      <p:sp>
        <p:nvSpPr>
          <p:cNvPr id="1494" name="Google Shape;1494;p162"/>
          <p:cNvSpPr txBox="1"/>
          <p:nvPr>
            <p:ph type="title"/>
          </p:nvPr>
        </p:nvSpPr>
        <p:spPr>
          <a:xfrm>
            <a:off x="1921200" y="1159975"/>
            <a:ext cx="5301600" cy="1743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sz="10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495" name="Google Shape;1495;p162"/>
          <p:cNvSpPr txBox="1"/>
          <p:nvPr>
            <p:ph idx="1" type="subTitle"/>
          </p:nvPr>
        </p:nvSpPr>
        <p:spPr>
          <a:xfrm>
            <a:off x="1921175" y="2873100"/>
            <a:ext cx="5301600" cy="6711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496" name="Google Shape;1496;p162"/>
          <p:cNvSpPr txBox="1"/>
          <p:nvPr>
            <p:ph idx="2" type="subTitle"/>
          </p:nvPr>
        </p:nvSpPr>
        <p:spPr>
          <a:xfrm rot="-5400000">
            <a:off x="-2230950" y="2228450"/>
            <a:ext cx="4803300" cy="3462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497" name="Google Shape;1497;p162"/>
          <p:cNvSpPr txBox="1"/>
          <p:nvPr>
            <p:ph idx="3" type="subTitle"/>
          </p:nvPr>
        </p:nvSpPr>
        <p:spPr>
          <a:xfrm>
            <a:off x="5346300" y="0"/>
            <a:ext cx="34539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498" name="Google Shape;1498;p162"/>
          <p:cNvSpPr txBox="1"/>
          <p:nvPr>
            <p:ph idx="4" type="subTitle"/>
          </p:nvPr>
        </p:nvSpPr>
        <p:spPr>
          <a:xfrm>
            <a:off x="1890675" y="0"/>
            <a:ext cx="34557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499" name="Google Shape;1499;p162"/>
          <p:cNvCxnSpPr/>
          <p:nvPr/>
        </p:nvCxnSpPr>
        <p:spPr>
          <a:xfrm>
            <a:off x="338025" y="340800"/>
            <a:ext cx="8463900" cy="0"/>
          </a:xfrm>
          <a:prstGeom prst="straightConnector1">
            <a:avLst/>
          </a:prstGeom>
          <a:noFill/>
          <a:ln cap="flat" cmpd="sng" w="9525">
            <a:solidFill>
              <a:schemeClr val="dk1"/>
            </a:solidFill>
            <a:prstDash val="solid"/>
            <a:round/>
            <a:headEnd len="med" w="med" type="none"/>
            <a:tailEnd len="med" w="med" type="none"/>
          </a:ln>
        </p:spPr>
      </p:cxnSp>
      <p:sp>
        <p:nvSpPr>
          <p:cNvPr id="1500" name="Google Shape;1500;p162"/>
          <p:cNvSpPr/>
          <p:nvPr/>
        </p:nvSpPr>
        <p:spPr>
          <a:xfrm>
            <a:off x="8800225" y="340800"/>
            <a:ext cx="343800" cy="48150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162"/>
          <p:cNvSpPr/>
          <p:nvPr/>
        </p:nvSpPr>
        <p:spPr>
          <a:xfrm>
            <a:off x="0" y="4802700"/>
            <a:ext cx="45720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02" name="Shape 1502"/>
        <p:cNvGrpSpPr/>
        <p:nvPr/>
      </p:nvGrpSpPr>
      <p:grpSpPr>
        <a:xfrm>
          <a:off x="0" y="0"/>
          <a:ext cx="0" cy="0"/>
          <a:chOff x="0" y="0"/>
          <a:chExt cx="0" cy="0"/>
        </a:xfrm>
      </p:grpSpPr>
      <p:sp>
        <p:nvSpPr>
          <p:cNvPr id="1503" name="Google Shape;1503;p163"/>
          <p:cNvSpPr txBox="1"/>
          <p:nvPr>
            <p:ph type="title"/>
          </p:nvPr>
        </p:nvSpPr>
        <p:spPr>
          <a:xfrm>
            <a:off x="713225" y="539500"/>
            <a:ext cx="3165600" cy="2359500"/>
          </a:xfrm>
          <a:prstGeom prst="rect">
            <a:avLst/>
          </a:prstGeom>
          <a:solidFill>
            <a:schemeClr val="lt1"/>
          </a:solidFill>
        </p:spPr>
        <p:txBody>
          <a:bodyPr anchorCtr="0" anchor="t" bIns="91425" lIns="91425" spcFirstLastPara="1" rIns="91425" wrap="square" tIns="91425">
            <a:noAutofit/>
          </a:bodyPr>
          <a:lstStyle>
            <a:lvl1pPr lvl="0" rtl="0">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504" name="Shape 1504"/>
        <p:cNvGrpSpPr/>
        <p:nvPr/>
      </p:nvGrpSpPr>
      <p:grpSpPr>
        <a:xfrm>
          <a:off x="0" y="0"/>
          <a:ext cx="0" cy="0"/>
          <a:chOff x="0" y="0"/>
          <a:chExt cx="0" cy="0"/>
        </a:xfrm>
      </p:grpSpPr>
      <p:sp>
        <p:nvSpPr>
          <p:cNvPr id="1505" name="Google Shape;1505;p164"/>
          <p:cNvSpPr txBox="1"/>
          <p:nvPr>
            <p:ph hasCustomPrompt="1" type="title"/>
          </p:nvPr>
        </p:nvSpPr>
        <p:spPr>
          <a:xfrm>
            <a:off x="713225" y="1260450"/>
            <a:ext cx="5938500" cy="1596600"/>
          </a:xfrm>
          <a:prstGeom prst="rect">
            <a:avLst/>
          </a:prstGeom>
        </p:spPr>
        <p:txBody>
          <a:bodyPr anchorCtr="0" anchor="ctr" bIns="91425" lIns="91425" spcFirstLastPara="1" rIns="91425" wrap="square" tIns="91425">
            <a:noAutofit/>
          </a:bodyPr>
          <a:lstStyle>
            <a:lvl1pPr lvl="0" rtl="0">
              <a:spcBef>
                <a:spcPts val="0"/>
              </a:spcBef>
              <a:spcAft>
                <a:spcPts val="0"/>
              </a:spcAft>
              <a:buSzPts val="9600"/>
              <a:buNone/>
              <a:defRPr sz="90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1506" name="Google Shape;1506;p164"/>
          <p:cNvSpPr txBox="1"/>
          <p:nvPr>
            <p:ph idx="1" type="subTitle"/>
          </p:nvPr>
        </p:nvSpPr>
        <p:spPr>
          <a:xfrm>
            <a:off x="345875" y="3090400"/>
            <a:ext cx="6361500" cy="3855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507" name="Google Shape;1507;p164"/>
          <p:cNvSpPr/>
          <p:nvPr>
            <p:ph idx="2" type="pic"/>
          </p:nvPr>
        </p:nvSpPr>
        <p:spPr>
          <a:xfrm>
            <a:off x="6702625" y="346525"/>
            <a:ext cx="2508000" cy="4452300"/>
          </a:xfrm>
          <a:prstGeom prst="rect">
            <a:avLst/>
          </a:prstGeom>
          <a:noFill/>
          <a:ln cap="flat" cmpd="sng" w="9525">
            <a:solidFill>
              <a:schemeClr val="dk1"/>
            </a:solidFill>
            <a:prstDash val="solid"/>
            <a:round/>
            <a:headEnd len="sm" w="sm" type="none"/>
            <a:tailEnd len="sm" w="sm" type="none"/>
          </a:ln>
        </p:spPr>
      </p:sp>
      <p:sp>
        <p:nvSpPr>
          <p:cNvPr id="1508" name="Google Shape;1508;p164"/>
          <p:cNvSpPr txBox="1"/>
          <p:nvPr>
            <p:ph idx="3" type="subTitle"/>
          </p:nvPr>
        </p:nvSpPr>
        <p:spPr>
          <a:xfrm>
            <a:off x="3517725" y="4802700"/>
            <a:ext cx="31854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509" name="Google Shape;1509;p164"/>
          <p:cNvSpPr txBox="1"/>
          <p:nvPr>
            <p:ph idx="4" type="subTitle"/>
          </p:nvPr>
        </p:nvSpPr>
        <p:spPr>
          <a:xfrm>
            <a:off x="343800" y="4802700"/>
            <a:ext cx="31740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510" name="Google Shape;1510;p164"/>
          <p:cNvCxnSpPr/>
          <p:nvPr/>
        </p:nvCxnSpPr>
        <p:spPr>
          <a:xfrm>
            <a:off x="345875" y="340800"/>
            <a:ext cx="8813100" cy="0"/>
          </a:xfrm>
          <a:prstGeom prst="straightConnector1">
            <a:avLst/>
          </a:prstGeom>
          <a:noFill/>
          <a:ln cap="flat" cmpd="sng" w="9525">
            <a:solidFill>
              <a:schemeClr val="dk1"/>
            </a:solidFill>
            <a:prstDash val="solid"/>
            <a:round/>
            <a:headEnd len="med" w="med" type="none"/>
            <a:tailEnd len="med" w="med" type="none"/>
          </a:ln>
        </p:spPr>
      </p:cxnSp>
      <p:sp>
        <p:nvSpPr>
          <p:cNvPr id="1511" name="Google Shape;1511;p164"/>
          <p:cNvSpPr/>
          <p:nvPr/>
        </p:nvSpPr>
        <p:spPr>
          <a:xfrm>
            <a:off x="6702295" y="-3000"/>
            <a:ext cx="2457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164"/>
          <p:cNvSpPr/>
          <p:nvPr/>
        </p:nvSpPr>
        <p:spPr>
          <a:xfrm rot="-5400000">
            <a:off x="-2403450" y="2391950"/>
            <a:ext cx="5145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13" name="Shape 1513"/>
        <p:cNvGrpSpPr/>
        <p:nvPr/>
      </p:nvGrpSpPr>
      <p:grpSpPr>
        <a:xfrm>
          <a:off x="0" y="0"/>
          <a:ext cx="0" cy="0"/>
          <a:chOff x="0" y="0"/>
          <a:chExt cx="0" cy="0"/>
        </a:xfrm>
      </p:grpSpPr>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514" name="Shape 1514"/>
        <p:cNvGrpSpPr/>
        <p:nvPr/>
      </p:nvGrpSpPr>
      <p:grpSpPr>
        <a:xfrm>
          <a:off x="0" y="0"/>
          <a:ext cx="0" cy="0"/>
          <a:chOff x="0" y="0"/>
          <a:chExt cx="0" cy="0"/>
        </a:xfrm>
      </p:grpSpPr>
      <p:sp>
        <p:nvSpPr>
          <p:cNvPr id="1515" name="Google Shape;1515;p16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516" name="Google Shape;1516;p166"/>
          <p:cNvSpPr txBox="1"/>
          <p:nvPr>
            <p:ph idx="1" type="subTitle"/>
          </p:nvPr>
        </p:nvSpPr>
        <p:spPr>
          <a:xfrm>
            <a:off x="1634725" y="1770162"/>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517" name="Google Shape;1517;p166"/>
          <p:cNvSpPr txBox="1"/>
          <p:nvPr>
            <p:ph hasCustomPrompt="1" idx="2" type="title"/>
          </p:nvPr>
        </p:nvSpPr>
        <p:spPr>
          <a:xfrm>
            <a:off x="777209" y="1711138"/>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18" name="Google Shape;1518;p166"/>
          <p:cNvSpPr txBox="1"/>
          <p:nvPr>
            <p:ph idx="3" type="subTitle"/>
          </p:nvPr>
        </p:nvSpPr>
        <p:spPr>
          <a:xfrm>
            <a:off x="1634725" y="1523191"/>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519" name="Google Shape;1519;p166"/>
          <p:cNvSpPr txBox="1"/>
          <p:nvPr>
            <p:ph idx="4" type="subTitle"/>
          </p:nvPr>
        </p:nvSpPr>
        <p:spPr>
          <a:xfrm>
            <a:off x="1634725" y="2900731"/>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520" name="Google Shape;1520;p166"/>
          <p:cNvSpPr txBox="1"/>
          <p:nvPr>
            <p:ph hasCustomPrompt="1" idx="5" type="title"/>
          </p:nvPr>
        </p:nvSpPr>
        <p:spPr>
          <a:xfrm>
            <a:off x="777209" y="2839350"/>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21" name="Google Shape;1521;p166"/>
          <p:cNvSpPr txBox="1"/>
          <p:nvPr>
            <p:ph idx="6" type="subTitle"/>
          </p:nvPr>
        </p:nvSpPr>
        <p:spPr>
          <a:xfrm>
            <a:off x="1634725" y="2651403"/>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522" name="Google Shape;1522;p166"/>
          <p:cNvSpPr txBox="1"/>
          <p:nvPr>
            <p:ph idx="7" type="subTitle"/>
          </p:nvPr>
        </p:nvSpPr>
        <p:spPr>
          <a:xfrm>
            <a:off x="1634725" y="4031300"/>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523" name="Google Shape;1523;p166"/>
          <p:cNvSpPr txBox="1"/>
          <p:nvPr>
            <p:ph hasCustomPrompt="1" idx="8" type="title"/>
          </p:nvPr>
        </p:nvSpPr>
        <p:spPr>
          <a:xfrm>
            <a:off x="777209" y="3972275"/>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24" name="Google Shape;1524;p166"/>
          <p:cNvSpPr txBox="1"/>
          <p:nvPr>
            <p:ph idx="9" type="subTitle"/>
          </p:nvPr>
        </p:nvSpPr>
        <p:spPr>
          <a:xfrm>
            <a:off x="1634725" y="3784328"/>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525" name="Google Shape;1525;p166"/>
          <p:cNvSpPr/>
          <p:nvPr>
            <p:ph idx="13" type="pic"/>
          </p:nvPr>
        </p:nvSpPr>
        <p:spPr>
          <a:xfrm>
            <a:off x="4761550" y="1250348"/>
            <a:ext cx="4382400" cy="3894600"/>
          </a:xfrm>
          <a:prstGeom prst="rect">
            <a:avLst/>
          </a:prstGeom>
          <a:noFill/>
          <a:ln cap="flat" cmpd="sng" w="9525">
            <a:solidFill>
              <a:schemeClr val="dk1"/>
            </a:solidFill>
            <a:prstDash val="solid"/>
            <a:round/>
            <a:headEnd len="sm" w="sm" type="none"/>
            <a:tailEnd len="sm" w="sm" type="none"/>
          </a:ln>
        </p:spPr>
      </p:sp>
      <p:sp>
        <p:nvSpPr>
          <p:cNvPr id="1526" name="Google Shape;1526;p166"/>
          <p:cNvSpPr/>
          <p:nvPr/>
        </p:nvSpPr>
        <p:spPr>
          <a:xfrm>
            <a:off x="343800" y="-3000"/>
            <a:ext cx="2478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27" name="Google Shape;1527;p166"/>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528" name="Google Shape;1528;p166"/>
          <p:cNvCxnSpPr/>
          <p:nvPr/>
        </p:nvCxnSpPr>
        <p:spPr>
          <a:xfrm>
            <a:off x="353900" y="340800"/>
            <a:ext cx="88386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529" name="Shape 1529"/>
        <p:cNvGrpSpPr/>
        <p:nvPr/>
      </p:nvGrpSpPr>
      <p:grpSpPr>
        <a:xfrm>
          <a:off x="0" y="0"/>
          <a:ext cx="0" cy="0"/>
          <a:chOff x="0" y="0"/>
          <a:chExt cx="0" cy="0"/>
        </a:xfrm>
      </p:grpSpPr>
      <p:sp>
        <p:nvSpPr>
          <p:cNvPr id="1530" name="Google Shape;1530;p167"/>
          <p:cNvSpPr txBox="1"/>
          <p:nvPr>
            <p:ph type="title"/>
          </p:nvPr>
        </p:nvSpPr>
        <p:spPr>
          <a:xfrm>
            <a:off x="1342050" y="1852800"/>
            <a:ext cx="6459900" cy="400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2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531" name="Google Shape;1531;p167"/>
          <p:cNvSpPr txBox="1"/>
          <p:nvPr>
            <p:ph idx="1" type="subTitle"/>
          </p:nvPr>
        </p:nvSpPr>
        <p:spPr>
          <a:xfrm>
            <a:off x="1342050" y="539500"/>
            <a:ext cx="6459900" cy="1359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3000"/>
              <a:buNone/>
              <a:defRPr sz="28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
        <p:nvSpPr>
          <p:cNvPr id="1532" name="Google Shape;1532;p167"/>
          <p:cNvSpPr/>
          <p:nvPr>
            <p:ph idx="2" type="pic"/>
          </p:nvPr>
        </p:nvSpPr>
        <p:spPr>
          <a:xfrm>
            <a:off x="348788" y="2836025"/>
            <a:ext cx="8446500" cy="2307300"/>
          </a:xfrm>
          <a:prstGeom prst="rect">
            <a:avLst/>
          </a:prstGeom>
          <a:noFill/>
          <a:ln cap="flat" cmpd="sng" w="9525">
            <a:solidFill>
              <a:schemeClr val="dk1"/>
            </a:solidFill>
            <a:prstDash val="solid"/>
            <a:round/>
            <a:headEnd len="sm" w="sm" type="none"/>
            <a:tailEnd len="sm" w="sm" type="none"/>
          </a:ln>
        </p:spPr>
      </p:sp>
      <p:cxnSp>
        <p:nvCxnSpPr>
          <p:cNvPr id="1533" name="Google Shape;1533;p167"/>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534" name="Google Shape;1534;p167"/>
          <p:cNvSpPr/>
          <p:nvPr/>
        </p:nvSpPr>
        <p:spPr>
          <a:xfrm rot="-5400000">
            <a:off x="7557000" y="1237450"/>
            <a:ext cx="28359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0">
    <p:spTree>
      <p:nvGrpSpPr>
        <p:cNvPr id="1535" name="Shape 1535"/>
        <p:cNvGrpSpPr/>
        <p:nvPr/>
      </p:nvGrpSpPr>
      <p:grpSpPr>
        <a:xfrm>
          <a:off x="0" y="0"/>
          <a:ext cx="0" cy="0"/>
          <a:chOff x="0" y="0"/>
          <a:chExt cx="0" cy="0"/>
        </a:xfrm>
      </p:grpSpPr>
      <p:sp>
        <p:nvSpPr>
          <p:cNvPr id="1536" name="Google Shape;1536;p16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537" name="Google Shape;1537;p168"/>
          <p:cNvCxnSpPr/>
          <p:nvPr/>
        </p:nvCxnSpPr>
        <p:spPr>
          <a:xfrm>
            <a:off x="343800" y="-24293"/>
            <a:ext cx="0" cy="4831200"/>
          </a:xfrm>
          <a:prstGeom prst="straightConnector1">
            <a:avLst/>
          </a:prstGeom>
          <a:noFill/>
          <a:ln cap="flat" cmpd="sng" w="9525">
            <a:solidFill>
              <a:schemeClr val="dk1"/>
            </a:solidFill>
            <a:prstDash val="solid"/>
            <a:round/>
            <a:headEnd len="med" w="med" type="none"/>
            <a:tailEnd len="med" w="med" type="none"/>
          </a:ln>
        </p:spPr>
      </p:cxnSp>
      <p:cxnSp>
        <p:nvCxnSpPr>
          <p:cNvPr id="1538" name="Google Shape;1538;p168"/>
          <p:cNvCxnSpPr/>
          <p:nvPr/>
        </p:nvCxnSpPr>
        <p:spPr>
          <a:xfrm>
            <a:off x="349500" y="340800"/>
            <a:ext cx="8445600" cy="0"/>
          </a:xfrm>
          <a:prstGeom prst="straightConnector1">
            <a:avLst/>
          </a:prstGeom>
          <a:noFill/>
          <a:ln cap="flat" cmpd="sng" w="9525">
            <a:solidFill>
              <a:schemeClr val="dk1"/>
            </a:solidFill>
            <a:prstDash val="solid"/>
            <a:round/>
            <a:headEnd len="med" w="med" type="none"/>
            <a:tailEnd len="med" w="med" type="none"/>
          </a:ln>
        </p:spPr>
      </p:cxnSp>
      <p:cxnSp>
        <p:nvCxnSpPr>
          <p:cNvPr id="1539" name="Google Shape;1539;p168"/>
          <p:cNvCxnSpPr/>
          <p:nvPr/>
        </p:nvCxnSpPr>
        <p:spPr>
          <a:xfrm>
            <a:off x="8794988" y="-29425"/>
            <a:ext cx="0" cy="4831800"/>
          </a:xfrm>
          <a:prstGeom prst="straightConnector1">
            <a:avLst/>
          </a:prstGeom>
          <a:noFill/>
          <a:ln cap="flat" cmpd="sng" w="9525">
            <a:solidFill>
              <a:schemeClr val="dk1"/>
            </a:solidFill>
            <a:prstDash val="solid"/>
            <a:round/>
            <a:headEnd len="med" w="med" type="none"/>
            <a:tailEnd len="med" w="med" type="none"/>
          </a:ln>
        </p:spPr>
      </p:cxnSp>
      <p:cxnSp>
        <p:nvCxnSpPr>
          <p:cNvPr id="1540" name="Google Shape;1540;p168"/>
          <p:cNvCxnSpPr/>
          <p:nvPr/>
        </p:nvCxnSpPr>
        <p:spPr>
          <a:xfrm rot="10800000">
            <a:off x="-1325" y="4802700"/>
            <a:ext cx="9161700" cy="0"/>
          </a:xfrm>
          <a:prstGeom prst="straightConnector1">
            <a:avLst/>
          </a:prstGeom>
          <a:noFill/>
          <a:ln cap="flat" cmpd="sng" w="9525">
            <a:solidFill>
              <a:schemeClr val="dk1"/>
            </a:solidFill>
            <a:prstDash val="solid"/>
            <a:round/>
            <a:headEnd len="med" w="med" type="none"/>
            <a:tailEnd len="med" w="med" type="none"/>
          </a:ln>
        </p:spPr>
      </p:cxnSp>
      <p:sp>
        <p:nvSpPr>
          <p:cNvPr id="1541" name="Google Shape;1541;p168"/>
          <p:cNvSpPr/>
          <p:nvPr/>
        </p:nvSpPr>
        <p:spPr>
          <a:xfrm>
            <a:off x="6875200" y="4802700"/>
            <a:ext cx="2268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
    <p:spTree>
      <p:nvGrpSpPr>
        <p:cNvPr id="1542" name="Shape 1542"/>
        <p:cNvGrpSpPr/>
        <p:nvPr/>
      </p:nvGrpSpPr>
      <p:grpSpPr>
        <a:xfrm>
          <a:off x="0" y="0"/>
          <a:ext cx="0" cy="0"/>
          <a:chOff x="0" y="0"/>
          <a:chExt cx="0" cy="0"/>
        </a:xfrm>
      </p:grpSpPr>
      <p:sp>
        <p:nvSpPr>
          <p:cNvPr id="1543" name="Google Shape;1543;p169"/>
          <p:cNvSpPr txBox="1"/>
          <p:nvPr>
            <p:ph type="title"/>
          </p:nvPr>
        </p:nvSpPr>
        <p:spPr>
          <a:xfrm>
            <a:off x="720000" y="539500"/>
            <a:ext cx="7704000" cy="6351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544" name="Google Shape;1544;p169"/>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545" name="Google Shape;1545;p169"/>
          <p:cNvCxnSpPr/>
          <p:nvPr/>
        </p:nvCxnSpPr>
        <p:spPr>
          <a:xfrm>
            <a:off x="8800225" y="353900"/>
            <a:ext cx="0" cy="4784400"/>
          </a:xfrm>
          <a:prstGeom prst="straightConnector1">
            <a:avLst/>
          </a:prstGeom>
          <a:noFill/>
          <a:ln cap="flat" cmpd="sng" w="9525">
            <a:solidFill>
              <a:schemeClr val="dk1"/>
            </a:solidFill>
            <a:prstDash val="solid"/>
            <a:round/>
            <a:headEnd len="med" w="med" type="none"/>
            <a:tailEnd len="med" w="med" type="none"/>
          </a:ln>
        </p:spPr>
      </p:cxnSp>
      <p:cxnSp>
        <p:nvCxnSpPr>
          <p:cNvPr id="1546" name="Google Shape;1546;p169"/>
          <p:cNvCxnSpPr/>
          <p:nvPr/>
        </p:nvCxnSpPr>
        <p:spPr>
          <a:xfrm rot="10800000">
            <a:off x="355092" y="4802700"/>
            <a:ext cx="8441700" cy="0"/>
          </a:xfrm>
          <a:prstGeom prst="straightConnector1">
            <a:avLst/>
          </a:prstGeom>
          <a:noFill/>
          <a:ln cap="flat" cmpd="sng" w="9525">
            <a:solidFill>
              <a:schemeClr val="dk1"/>
            </a:solidFill>
            <a:prstDash val="solid"/>
            <a:round/>
            <a:headEnd len="med" w="med" type="none"/>
            <a:tailEnd len="med" w="med" type="none"/>
          </a:ln>
        </p:spPr>
      </p:cxnSp>
      <p:cxnSp>
        <p:nvCxnSpPr>
          <p:cNvPr id="1547" name="Google Shape;1547;p169"/>
          <p:cNvCxnSpPr/>
          <p:nvPr/>
        </p:nvCxnSpPr>
        <p:spPr>
          <a:xfrm>
            <a:off x="349500" y="340800"/>
            <a:ext cx="8455200" cy="0"/>
          </a:xfrm>
          <a:prstGeom prst="straightConnector1">
            <a:avLst/>
          </a:prstGeom>
          <a:noFill/>
          <a:ln cap="flat" cmpd="sng" w="9525">
            <a:solidFill>
              <a:schemeClr val="dk1"/>
            </a:solidFill>
            <a:prstDash val="solid"/>
            <a:round/>
            <a:headEnd len="med" w="med" type="none"/>
            <a:tailEnd len="med" w="med" type="none"/>
          </a:ln>
        </p:spPr>
      </p:cxnSp>
      <p:cxnSp>
        <p:nvCxnSpPr>
          <p:cNvPr id="1548" name="Google Shape;1548;p169"/>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549" name="Google Shape;1549;p169"/>
          <p:cNvSpPr/>
          <p:nvPr/>
        </p:nvSpPr>
        <p:spPr>
          <a:xfrm>
            <a:off x="6720500" y="-3000"/>
            <a:ext cx="20796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169"/>
          <p:cNvSpPr/>
          <p:nvPr/>
        </p:nvSpPr>
        <p:spPr>
          <a:xfrm>
            <a:off x="343800" y="48027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169"/>
          <p:cNvSpPr/>
          <p:nvPr/>
        </p:nvSpPr>
        <p:spPr>
          <a:xfrm rot="-5400000">
            <a:off x="-951750" y="3507150"/>
            <a:ext cx="22416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1">
    <p:spTree>
      <p:nvGrpSpPr>
        <p:cNvPr id="1552" name="Shape 1552"/>
        <p:cNvGrpSpPr/>
        <p:nvPr/>
      </p:nvGrpSpPr>
      <p:grpSpPr>
        <a:xfrm>
          <a:off x="0" y="0"/>
          <a:ext cx="0" cy="0"/>
          <a:chOff x="0" y="0"/>
          <a:chExt cx="0" cy="0"/>
        </a:xfrm>
      </p:grpSpPr>
      <p:sp>
        <p:nvSpPr>
          <p:cNvPr id="1553" name="Google Shape;1553;p170"/>
          <p:cNvSpPr txBox="1"/>
          <p:nvPr>
            <p:ph type="title"/>
          </p:nvPr>
        </p:nvSpPr>
        <p:spPr>
          <a:xfrm flipH="1">
            <a:off x="4769525" y="2544950"/>
            <a:ext cx="3090000" cy="714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54" name="Google Shape;1554;p170"/>
          <p:cNvSpPr txBox="1"/>
          <p:nvPr>
            <p:ph hasCustomPrompt="1" idx="2" type="title"/>
          </p:nvPr>
        </p:nvSpPr>
        <p:spPr>
          <a:xfrm flipH="1">
            <a:off x="5562725" y="1275788"/>
            <a:ext cx="1503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555" name="Google Shape;1555;p170"/>
          <p:cNvSpPr/>
          <p:nvPr>
            <p:ph idx="3" type="pic"/>
          </p:nvPr>
        </p:nvSpPr>
        <p:spPr>
          <a:xfrm>
            <a:off x="343800" y="340800"/>
            <a:ext cx="3500700" cy="4802100"/>
          </a:xfrm>
          <a:prstGeom prst="rect">
            <a:avLst/>
          </a:prstGeom>
          <a:noFill/>
          <a:ln cap="flat" cmpd="sng" w="9525">
            <a:solidFill>
              <a:schemeClr val="dk1"/>
            </a:solidFill>
            <a:prstDash val="solid"/>
            <a:round/>
            <a:headEnd len="sm" w="sm" type="none"/>
            <a:tailEnd len="sm" w="sm" type="none"/>
          </a:ln>
        </p:spPr>
      </p:sp>
      <p:sp>
        <p:nvSpPr>
          <p:cNvPr id="1556" name="Google Shape;1556;p170"/>
          <p:cNvSpPr txBox="1"/>
          <p:nvPr>
            <p:ph idx="1" type="subTitle"/>
          </p:nvPr>
        </p:nvSpPr>
        <p:spPr>
          <a:xfrm flipH="1">
            <a:off x="3844500" y="-3000"/>
            <a:ext cx="24864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557" name="Google Shape;1557;p170"/>
          <p:cNvSpPr txBox="1"/>
          <p:nvPr>
            <p:ph idx="4" type="subTitle"/>
          </p:nvPr>
        </p:nvSpPr>
        <p:spPr>
          <a:xfrm flipH="1" rot="5400000">
            <a:off x="-2237900" y="2562900"/>
            <a:ext cx="4803600" cy="360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558" name="Google Shape;1558;p170"/>
          <p:cNvSpPr txBox="1"/>
          <p:nvPr>
            <p:ph idx="5" type="subTitle"/>
          </p:nvPr>
        </p:nvSpPr>
        <p:spPr>
          <a:xfrm flipH="1">
            <a:off x="3844525" y="3784925"/>
            <a:ext cx="49557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559" name="Google Shape;1559;p170"/>
          <p:cNvSpPr txBox="1"/>
          <p:nvPr>
            <p:ph idx="6" type="subTitle"/>
          </p:nvPr>
        </p:nvSpPr>
        <p:spPr>
          <a:xfrm flipH="1">
            <a:off x="6310525" y="4802700"/>
            <a:ext cx="24897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560" name="Google Shape;1560;p170"/>
          <p:cNvCxnSpPr/>
          <p:nvPr/>
        </p:nvCxnSpPr>
        <p:spPr>
          <a:xfrm>
            <a:off x="348000" y="340800"/>
            <a:ext cx="8458500" cy="0"/>
          </a:xfrm>
          <a:prstGeom prst="straightConnector1">
            <a:avLst/>
          </a:prstGeom>
          <a:noFill/>
          <a:ln cap="flat" cmpd="sng" w="9525">
            <a:solidFill>
              <a:schemeClr val="dk1"/>
            </a:solidFill>
            <a:prstDash val="solid"/>
            <a:round/>
            <a:headEnd len="med" w="med" type="none"/>
            <a:tailEnd len="med" w="med" type="none"/>
          </a:ln>
        </p:spPr>
      </p:cxnSp>
      <p:cxnSp>
        <p:nvCxnSpPr>
          <p:cNvPr id="1561" name="Google Shape;1561;p170"/>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1562" name="Google Shape;1562;p170"/>
          <p:cNvSpPr/>
          <p:nvPr/>
        </p:nvSpPr>
        <p:spPr>
          <a:xfrm>
            <a:off x="8800213" y="-12125"/>
            <a:ext cx="343800" cy="5167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1_1">
    <p:spTree>
      <p:nvGrpSpPr>
        <p:cNvPr id="1563" name="Shape 1563"/>
        <p:cNvGrpSpPr/>
        <p:nvPr/>
      </p:nvGrpSpPr>
      <p:grpSpPr>
        <a:xfrm>
          <a:off x="0" y="0"/>
          <a:ext cx="0" cy="0"/>
          <a:chOff x="0" y="0"/>
          <a:chExt cx="0" cy="0"/>
        </a:xfrm>
      </p:grpSpPr>
      <p:sp>
        <p:nvSpPr>
          <p:cNvPr id="1564" name="Google Shape;1564;p171"/>
          <p:cNvSpPr txBox="1"/>
          <p:nvPr>
            <p:ph type="title"/>
          </p:nvPr>
        </p:nvSpPr>
        <p:spPr>
          <a:xfrm>
            <a:off x="3189738" y="679195"/>
            <a:ext cx="3090000" cy="8418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65" name="Google Shape;1565;p171"/>
          <p:cNvSpPr txBox="1"/>
          <p:nvPr>
            <p:ph hasCustomPrompt="1" idx="2" type="title"/>
          </p:nvPr>
        </p:nvSpPr>
        <p:spPr>
          <a:xfrm>
            <a:off x="1323688" y="1070113"/>
            <a:ext cx="14091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566" name="Google Shape;1566;p171"/>
          <p:cNvSpPr txBox="1"/>
          <p:nvPr>
            <p:ph idx="1" type="subTitle"/>
          </p:nvPr>
        </p:nvSpPr>
        <p:spPr>
          <a:xfrm>
            <a:off x="3321513" y="1575075"/>
            <a:ext cx="44988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567" name="Google Shape;1567;p171"/>
          <p:cNvSpPr/>
          <p:nvPr>
            <p:ph idx="3" type="pic"/>
          </p:nvPr>
        </p:nvSpPr>
        <p:spPr>
          <a:xfrm>
            <a:off x="343800" y="2641225"/>
            <a:ext cx="8822100" cy="2502300"/>
          </a:xfrm>
          <a:prstGeom prst="rect">
            <a:avLst/>
          </a:prstGeom>
          <a:noFill/>
          <a:ln cap="flat" cmpd="sng" w="9525">
            <a:solidFill>
              <a:schemeClr val="dk1"/>
            </a:solidFill>
            <a:prstDash val="solid"/>
            <a:round/>
            <a:headEnd len="sm" w="sm" type="none"/>
            <a:tailEnd len="sm" w="sm" type="none"/>
          </a:ln>
        </p:spPr>
      </p:sp>
      <p:sp>
        <p:nvSpPr>
          <p:cNvPr id="1568" name="Google Shape;1568;p171"/>
          <p:cNvSpPr txBox="1"/>
          <p:nvPr>
            <p:ph idx="4" type="subTitle"/>
          </p:nvPr>
        </p:nvSpPr>
        <p:spPr>
          <a:xfrm flipH="1" rot="5400000">
            <a:off x="7822075" y="1319275"/>
            <a:ext cx="23001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569" name="Google Shape;1569;p171"/>
          <p:cNvSpPr txBox="1"/>
          <p:nvPr>
            <p:ph idx="5" type="subTitle"/>
          </p:nvPr>
        </p:nvSpPr>
        <p:spPr>
          <a:xfrm flipH="1">
            <a:off x="4572000" y="-3000"/>
            <a:ext cx="42282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570" name="Google Shape;1570;p171"/>
          <p:cNvCxnSpPr/>
          <p:nvPr/>
        </p:nvCxnSpPr>
        <p:spPr>
          <a:xfrm>
            <a:off x="343800" y="-24293"/>
            <a:ext cx="0" cy="5182500"/>
          </a:xfrm>
          <a:prstGeom prst="straightConnector1">
            <a:avLst/>
          </a:prstGeom>
          <a:noFill/>
          <a:ln cap="flat" cmpd="sng" w="9525">
            <a:solidFill>
              <a:schemeClr val="dk1"/>
            </a:solidFill>
            <a:prstDash val="solid"/>
            <a:round/>
            <a:headEnd len="med" w="med" type="none"/>
            <a:tailEnd len="med" w="med" type="none"/>
          </a:ln>
        </p:spPr>
      </p:cxnSp>
      <p:cxnSp>
        <p:nvCxnSpPr>
          <p:cNvPr id="1571" name="Google Shape;1571;p171"/>
          <p:cNvCxnSpPr/>
          <p:nvPr/>
        </p:nvCxnSpPr>
        <p:spPr>
          <a:xfrm>
            <a:off x="347075" y="340800"/>
            <a:ext cx="8845500" cy="0"/>
          </a:xfrm>
          <a:prstGeom prst="straightConnector1">
            <a:avLst/>
          </a:prstGeom>
          <a:noFill/>
          <a:ln cap="flat" cmpd="sng" w="9525">
            <a:solidFill>
              <a:schemeClr val="dk1"/>
            </a:solidFill>
            <a:prstDash val="solid"/>
            <a:round/>
            <a:headEnd len="med" w="med" type="none"/>
            <a:tailEnd len="med" w="med" type="none"/>
          </a:ln>
        </p:spPr>
      </p:cxnSp>
      <p:sp>
        <p:nvSpPr>
          <p:cNvPr id="1572" name="Google Shape;1572;p171"/>
          <p:cNvSpPr/>
          <p:nvPr/>
        </p:nvSpPr>
        <p:spPr>
          <a:xfrm flipH="1" rot="-5400000">
            <a:off x="-492600" y="475450"/>
            <a:ext cx="13233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1573" name="Shape 1573"/>
        <p:cNvGrpSpPr/>
        <p:nvPr/>
      </p:nvGrpSpPr>
      <p:grpSpPr>
        <a:xfrm>
          <a:off x="0" y="0"/>
          <a:ext cx="0" cy="0"/>
          <a:chOff x="0" y="0"/>
          <a:chExt cx="0" cy="0"/>
        </a:xfrm>
      </p:grpSpPr>
      <p:sp>
        <p:nvSpPr>
          <p:cNvPr id="1574" name="Google Shape;1574;p172"/>
          <p:cNvSpPr txBox="1"/>
          <p:nvPr>
            <p:ph type="title"/>
          </p:nvPr>
        </p:nvSpPr>
        <p:spPr>
          <a:xfrm flipH="1">
            <a:off x="4915675" y="908475"/>
            <a:ext cx="3515100" cy="22104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575" name="Google Shape;1575;p172"/>
          <p:cNvSpPr txBox="1"/>
          <p:nvPr>
            <p:ph idx="1" type="subTitle"/>
          </p:nvPr>
        </p:nvSpPr>
        <p:spPr>
          <a:xfrm flipH="1">
            <a:off x="4915675" y="3118725"/>
            <a:ext cx="3515100" cy="11163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576" name="Google Shape;1576;p172"/>
          <p:cNvSpPr/>
          <p:nvPr>
            <p:ph idx="2" type="pic"/>
          </p:nvPr>
        </p:nvSpPr>
        <p:spPr>
          <a:xfrm flipH="1">
            <a:off x="348400" y="345275"/>
            <a:ext cx="3908400" cy="4798200"/>
          </a:xfrm>
          <a:prstGeom prst="rect">
            <a:avLst/>
          </a:prstGeom>
          <a:noFill/>
          <a:ln cap="flat" cmpd="sng" w="9525">
            <a:solidFill>
              <a:schemeClr val="dk1"/>
            </a:solidFill>
            <a:prstDash val="solid"/>
            <a:round/>
            <a:headEnd len="sm" w="sm" type="none"/>
            <a:tailEnd len="sm" w="sm" type="none"/>
          </a:ln>
        </p:spPr>
      </p:sp>
      <p:cxnSp>
        <p:nvCxnSpPr>
          <p:cNvPr id="1577" name="Google Shape;1577;p172"/>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cxnSp>
        <p:nvCxnSpPr>
          <p:cNvPr id="1578" name="Google Shape;1578;p172"/>
          <p:cNvCxnSpPr/>
          <p:nvPr/>
        </p:nvCxnSpPr>
        <p:spPr>
          <a:xfrm rot="10800000">
            <a:off x="352525" y="4802700"/>
            <a:ext cx="8797200" cy="0"/>
          </a:xfrm>
          <a:prstGeom prst="straightConnector1">
            <a:avLst/>
          </a:prstGeom>
          <a:noFill/>
          <a:ln cap="flat" cmpd="sng" w="9525">
            <a:solidFill>
              <a:schemeClr val="dk1"/>
            </a:solidFill>
            <a:prstDash val="solid"/>
            <a:round/>
            <a:headEnd len="med" w="med" type="none"/>
            <a:tailEnd len="med" w="med" type="none"/>
          </a:ln>
        </p:spPr>
      </p:cxnSp>
      <p:sp>
        <p:nvSpPr>
          <p:cNvPr id="1579" name="Google Shape;1579;p172"/>
          <p:cNvSpPr/>
          <p:nvPr/>
        </p:nvSpPr>
        <p:spPr>
          <a:xfrm>
            <a:off x="4263700" y="-3000"/>
            <a:ext cx="2451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80" name="Google Shape;1580;p172"/>
          <p:cNvCxnSpPr/>
          <p:nvPr/>
        </p:nvCxnSpPr>
        <p:spPr>
          <a:xfrm>
            <a:off x="343800" y="-24293"/>
            <a:ext cx="0" cy="51945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1581" name="Shape 1581"/>
        <p:cNvGrpSpPr/>
        <p:nvPr/>
      </p:nvGrpSpPr>
      <p:grpSpPr>
        <a:xfrm>
          <a:off x="0" y="0"/>
          <a:ext cx="0" cy="0"/>
          <a:chOff x="0" y="0"/>
          <a:chExt cx="0" cy="0"/>
        </a:xfrm>
      </p:grpSpPr>
      <p:cxnSp>
        <p:nvCxnSpPr>
          <p:cNvPr id="1582" name="Google Shape;1582;p173"/>
          <p:cNvCxnSpPr/>
          <p:nvPr/>
        </p:nvCxnSpPr>
        <p:spPr>
          <a:xfrm rot="10800000">
            <a:off x="8800225" y="-2968"/>
            <a:ext cx="0" cy="5175900"/>
          </a:xfrm>
          <a:prstGeom prst="straightConnector1">
            <a:avLst/>
          </a:prstGeom>
          <a:noFill/>
          <a:ln cap="flat" cmpd="sng" w="9525">
            <a:solidFill>
              <a:schemeClr val="dk1"/>
            </a:solidFill>
            <a:prstDash val="solid"/>
            <a:round/>
            <a:headEnd len="med" w="med" type="none"/>
            <a:tailEnd len="med" w="med" type="none"/>
          </a:ln>
        </p:spPr>
      </p:cxnSp>
      <p:cxnSp>
        <p:nvCxnSpPr>
          <p:cNvPr id="1583" name="Google Shape;1583;p173"/>
          <p:cNvCxnSpPr/>
          <p:nvPr/>
        </p:nvCxnSpPr>
        <p:spPr>
          <a:xfrm rot="10800000">
            <a:off x="342192" y="340807"/>
            <a:ext cx="8454600" cy="0"/>
          </a:xfrm>
          <a:prstGeom prst="straightConnector1">
            <a:avLst/>
          </a:prstGeom>
          <a:noFill/>
          <a:ln cap="flat" cmpd="sng" w="9525">
            <a:solidFill>
              <a:schemeClr val="dk1"/>
            </a:solidFill>
            <a:prstDash val="solid"/>
            <a:round/>
            <a:headEnd len="med" w="med" type="none"/>
            <a:tailEnd len="med" w="med" type="none"/>
          </a:ln>
        </p:spPr>
      </p:cxnSp>
      <p:cxnSp>
        <p:nvCxnSpPr>
          <p:cNvPr id="1584" name="Google Shape;1584;p173"/>
          <p:cNvCxnSpPr/>
          <p:nvPr/>
        </p:nvCxnSpPr>
        <p:spPr>
          <a:xfrm rot="10800000">
            <a:off x="343800" y="0"/>
            <a:ext cx="0" cy="5167800"/>
          </a:xfrm>
          <a:prstGeom prst="straightConnector1">
            <a:avLst/>
          </a:prstGeom>
          <a:noFill/>
          <a:ln cap="flat" cmpd="sng" w="9525">
            <a:solidFill>
              <a:schemeClr val="dk1"/>
            </a:solidFill>
            <a:prstDash val="solid"/>
            <a:round/>
            <a:headEnd len="med" w="med" type="none"/>
            <a:tailEnd len="med" w="med" type="none"/>
          </a:ln>
        </p:spPr>
      </p:cxnSp>
      <p:sp>
        <p:nvSpPr>
          <p:cNvPr id="1585" name="Google Shape;1585;p173"/>
          <p:cNvSpPr/>
          <p:nvPr/>
        </p:nvSpPr>
        <p:spPr>
          <a:xfrm flipH="1" rot="10800000">
            <a:off x="0" y="4802707"/>
            <a:ext cx="9144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173"/>
          <p:cNvSpPr/>
          <p:nvPr/>
        </p:nvSpPr>
        <p:spPr>
          <a:xfrm>
            <a:off x="2457950" y="-30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173"/>
          <p:cNvSpPr/>
          <p:nvPr/>
        </p:nvSpPr>
        <p:spPr>
          <a:xfrm>
            <a:off x="343800" y="-30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173"/>
          <p:cNvSpPr txBox="1"/>
          <p:nvPr>
            <p:ph type="title"/>
          </p:nvPr>
        </p:nvSpPr>
        <p:spPr>
          <a:xfrm>
            <a:off x="720000" y="1503450"/>
            <a:ext cx="3233100" cy="1045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589" name="Google Shape;1589;p173"/>
          <p:cNvSpPr txBox="1"/>
          <p:nvPr>
            <p:ph idx="1" type="subTitle"/>
          </p:nvPr>
        </p:nvSpPr>
        <p:spPr>
          <a:xfrm>
            <a:off x="720000" y="2485950"/>
            <a:ext cx="3233100" cy="115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1590" name="Shape 1590"/>
        <p:cNvGrpSpPr/>
        <p:nvPr/>
      </p:nvGrpSpPr>
      <p:grpSpPr>
        <a:xfrm>
          <a:off x="0" y="0"/>
          <a:ext cx="0" cy="0"/>
          <a:chOff x="0" y="0"/>
          <a:chExt cx="0" cy="0"/>
        </a:xfrm>
      </p:grpSpPr>
      <p:sp>
        <p:nvSpPr>
          <p:cNvPr id="1591" name="Google Shape;1591;p174"/>
          <p:cNvSpPr txBox="1"/>
          <p:nvPr>
            <p:ph type="title"/>
          </p:nvPr>
        </p:nvSpPr>
        <p:spPr>
          <a:xfrm>
            <a:off x="5197675" y="1503450"/>
            <a:ext cx="3233100" cy="1045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592" name="Google Shape;1592;p174"/>
          <p:cNvSpPr txBox="1"/>
          <p:nvPr>
            <p:ph idx="1" type="subTitle"/>
          </p:nvPr>
        </p:nvSpPr>
        <p:spPr>
          <a:xfrm>
            <a:off x="5197675" y="2485950"/>
            <a:ext cx="3233100" cy="115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1593" name="Google Shape;1593;p174"/>
          <p:cNvCxnSpPr/>
          <p:nvPr/>
        </p:nvCxnSpPr>
        <p:spPr>
          <a:xfrm rot="10800000">
            <a:off x="-28625" y="4802700"/>
            <a:ext cx="9189000" cy="0"/>
          </a:xfrm>
          <a:prstGeom prst="straightConnector1">
            <a:avLst/>
          </a:prstGeom>
          <a:noFill/>
          <a:ln cap="flat" cmpd="sng" w="9525">
            <a:solidFill>
              <a:schemeClr val="dk1"/>
            </a:solidFill>
            <a:prstDash val="solid"/>
            <a:round/>
            <a:headEnd len="med" w="med" type="none"/>
            <a:tailEnd len="med" w="med" type="none"/>
          </a:ln>
        </p:spPr>
      </p:cxnSp>
      <p:sp>
        <p:nvSpPr>
          <p:cNvPr id="1594" name="Google Shape;1594;p174"/>
          <p:cNvSpPr/>
          <p:nvPr/>
        </p:nvSpPr>
        <p:spPr>
          <a:xfrm>
            <a:off x="4572000" y="4802700"/>
            <a:ext cx="42282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95" name="Google Shape;1595;p174"/>
          <p:cNvCxnSpPr/>
          <p:nvPr/>
        </p:nvCxnSpPr>
        <p:spPr>
          <a:xfrm>
            <a:off x="343800" y="-11450"/>
            <a:ext cx="0" cy="4818300"/>
          </a:xfrm>
          <a:prstGeom prst="straightConnector1">
            <a:avLst/>
          </a:prstGeom>
          <a:noFill/>
          <a:ln cap="flat" cmpd="sng" w="9525">
            <a:solidFill>
              <a:schemeClr val="dk1"/>
            </a:solidFill>
            <a:prstDash val="solid"/>
            <a:round/>
            <a:headEnd len="med" w="med" type="none"/>
            <a:tailEnd len="med" w="med" type="none"/>
          </a:ln>
        </p:spPr>
      </p:cxnSp>
      <p:cxnSp>
        <p:nvCxnSpPr>
          <p:cNvPr id="1596" name="Google Shape;1596;p174"/>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sp>
        <p:nvSpPr>
          <p:cNvPr id="1597" name="Google Shape;1597;p174"/>
          <p:cNvSpPr/>
          <p:nvPr/>
        </p:nvSpPr>
        <p:spPr>
          <a:xfrm rot="-5400000">
            <a:off x="-951750" y="1286825"/>
            <a:ext cx="22416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174"/>
          <p:cNvSpPr/>
          <p:nvPr/>
        </p:nvSpPr>
        <p:spPr>
          <a:xfrm rot="-5400000">
            <a:off x="6396750" y="2397700"/>
            <a:ext cx="51564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TITLE_AND_TWO_COLUMNS_1_1">
    <p:spTree>
      <p:nvGrpSpPr>
        <p:cNvPr id="1599" name="Shape 1599"/>
        <p:cNvGrpSpPr/>
        <p:nvPr/>
      </p:nvGrpSpPr>
      <p:grpSpPr>
        <a:xfrm>
          <a:off x="0" y="0"/>
          <a:ext cx="0" cy="0"/>
          <a:chOff x="0" y="0"/>
          <a:chExt cx="0" cy="0"/>
        </a:xfrm>
      </p:grpSpPr>
      <p:sp>
        <p:nvSpPr>
          <p:cNvPr id="1600" name="Google Shape;1600;p175"/>
          <p:cNvSpPr txBox="1"/>
          <p:nvPr>
            <p:ph idx="1" type="subTitle"/>
          </p:nvPr>
        </p:nvSpPr>
        <p:spPr>
          <a:xfrm>
            <a:off x="3969300" y="1425200"/>
            <a:ext cx="4454700" cy="317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b="0"/>
            </a:lvl1pPr>
            <a:lvl2pPr lvl="1" rtl="0" algn="ctr">
              <a:lnSpc>
                <a:spcPct val="100000"/>
              </a:lnSpc>
              <a:spcBef>
                <a:spcPts val="100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01" name="Google Shape;1601;p17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02" name="Google Shape;1602;p175"/>
          <p:cNvSpPr/>
          <p:nvPr>
            <p:ph idx="2" type="pic"/>
          </p:nvPr>
        </p:nvSpPr>
        <p:spPr>
          <a:xfrm>
            <a:off x="0" y="1245500"/>
            <a:ext cx="3529500" cy="3897900"/>
          </a:xfrm>
          <a:prstGeom prst="rect">
            <a:avLst/>
          </a:prstGeom>
          <a:noFill/>
          <a:ln cap="flat" cmpd="sng" w="9525">
            <a:solidFill>
              <a:schemeClr val="dk1"/>
            </a:solidFill>
            <a:prstDash val="solid"/>
            <a:round/>
            <a:headEnd len="sm" w="sm" type="none"/>
            <a:tailEnd len="sm" w="sm" type="none"/>
          </a:ln>
        </p:spPr>
      </p:sp>
      <p:sp>
        <p:nvSpPr>
          <p:cNvPr id="1603" name="Google Shape;1603;p175"/>
          <p:cNvSpPr/>
          <p:nvPr/>
        </p:nvSpPr>
        <p:spPr>
          <a:xfrm rot="-5400000">
            <a:off x="8353225" y="447100"/>
            <a:ext cx="1243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04" name="Google Shape;1604;p175"/>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605" name="Shape 1605"/>
        <p:cNvGrpSpPr/>
        <p:nvPr/>
      </p:nvGrpSpPr>
      <p:grpSpPr>
        <a:xfrm>
          <a:off x="0" y="0"/>
          <a:ext cx="0" cy="0"/>
          <a:chOff x="0" y="0"/>
          <a:chExt cx="0" cy="0"/>
        </a:xfrm>
      </p:grpSpPr>
      <p:sp>
        <p:nvSpPr>
          <p:cNvPr id="1606" name="Google Shape;1606;p176"/>
          <p:cNvSpPr txBox="1"/>
          <p:nvPr>
            <p:ph type="title"/>
          </p:nvPr>
        </p:nvSpPr>
        <p:spPr>
          <a:xfrm>
            <a:off x="720000" y="539500"/>
            <a:ext cx="7704000" cy="13110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07" name="Google Shape;1607;p176"/>
          <p:cNvSpPr txBox="1"/>
          <p:nvPr>
            <p:ph idx="1" type="subTitle"/>
          </p:nvPr>
        </p:nvSpPr>
        <p:spPr>
          <a:xfrm>
            <a:off x="713225" y="3199501"/>
            <a:ext cx="3171300" cy="109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08" name="Google Shape;1608;p176"/>
          <p:cNvSpPr txBox="1"/>
          <p:nvPr>
            <p:ph idx="2" type="subTitle"/>
          </p:nvPr>
        </p:nvSpPr>
        <p:spPr>
          <a:xfrm>
            <a:off x="713225" y="2952525"/>
            <a:ext cx="3171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09" name="Google Shape;1609;p176"/>
          <p:cNvSpPr txBox="1"/>
          <p:nvPr>
            <p:ph idx="3" type="subTitle"/>
          </p:nvPr>
        </p:nvSpPr>
        <p:spPr>
          <a:xfrm>
            <a:off x="5083300" y="3199501"/>
            <a:ext cx="3171300" cy="109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10" name="Google Shape;1610;p176"/>
          <p:cNvSpPr txBox="1"/>
          <p:nvPr>
            <p:ph idx="4" type="subTitle"/>
          </p:nvPr>
        </p:nvSpPr>
        <p:spPr>
          <a:xfrm>
            <a:off x="5083300" y="2952525"/>
            <a:ext cx="3171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611" name="Google Shape;1611;p176"/>
          <p:cNvCxnSpPr/>
          <p:nvPr/>
        </p:nvCxnSpPr>
        <p:spPr>
          <a:xfrm>
            <a:off x="342125" y="340800"/>
            <a:ext cx="8847600" cy="0"/>
          </a:xfrm>
          <a:prstGeom prst="straightConnector1">
            <a:avLst/>
          </a:prstGeom>
          <a:noFill/>
          <a:ln cap="flat" cmpd="sng" w="9525">
            <a:solidFill>
              <a:schemeClr val="dk1"/>
            </a:solidFill>
            <a:prstDash val="solid"/>
            <a:round/>
            <a:headEnd len="med" w="med" type="none"/>
            <a:tailEnd len="med" w="med" type="none"/>
          </a:ln>
        </p:spPr>
      </p:cxnSp>
      <p:sp>
        <p:nvSpPr>
          <p:cNvPr id="1612" name="Google Shape;1612;p176"/>
          <p:cNvSpPr/>
          <p:nvPr/>
        </p:nvSpPr>
        <p:spPr>
          <a:xfrm>
            <a:off x="4926300" y="-3000"/>
            <a:ext cx="42177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13" name="Google Shape;1613;p176"/>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614" name="Google Shape;1614;p176"/>
          <p:cNvSpPr/>
          <p:nvPr/>
        </p:nvSpPr>
        <p:spPr>
          <a:xfrm rot="-5400000">
            <a:off x="-1113875" y="1449000"/>
            <a:ext cx="25659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2">
    <p:spTree>
      <p:nvGrpSpPr>
        <p:cNvPr id="1615" name="Shape 1615"/>
        <p:cNvGrpSpPr/>
        <p:nvPr/>
      </p:nvGrpSpPr>
      <p:grpSpPr>
        <a:xfrm>
          <a:off x="0" y="0"/>
          <a:ext cx="0" cy="0"/>
          <a:chOff x="0" y="0"/>
          <a:chExt cx="0" cy="0"/>
        </a:xfrm>
      </p:grpSpPr>
      <p:sp>
        <p:nvSpPr>
          <p:cNvPr id="1616" name="Google Shape;1616;p177"/>
          <p:cNvSpPr txBox="1"/>
          <p:nvPr>
            <p:ph idx="1" type="body"/>
          </p:nvPr>
        </p:nvSpPr>
        <p:spPr>
          <a:xfrm>
            <a:off x="720000" y="1334724"/>
            <a:ext cx="37659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sp>
        <p:nvSpPr>
          <p:cNvPr id="1617" name="Google Shape;1617;p17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18" name="Google Shape;1618;p177"/>
          <p:cNvSpPr txBox="1"/>
          <p:nvPr>
            <p:ph idx="2" type="body"/>
          </p:nvPr>
        </p:nvSpPr>
        <p:spPr>
          <a:xfrm>
            <a:off x="4572000" y="1334724"/>
            <a:ext cx="37659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sz="1400"/>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cxnSp>
        <p:nvCxnSpPr>
          <p:cNvPr id="1619" name="Google Shape;1619;p177"/>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cxnSp>
        <p:nvCxnSpPr>
          <p:cNvPr id="1620" name="Google Shape;1620;p177"/>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621" name="Google Shape;1621;p177"/>
          <p:cNvSpPr/>
          <p:nvPr/>
        </p:nvSpPr>
        <p:spPr>
          <a:xfrm>
            <a:off x="6698725" y="-3000"/>
            <a:ext cx="2451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177"/>
          <p:cNvSpPr/>
          <p:nvPr/>
        </p:nvSpPr>
        <p:spPr>
          <a:xfrm rot="-5400000">
            <a:off x="-1114950" y="3680450"/>
            <a:ext cx="2568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23" name="Google Shape;1623;p177"/>
          <p:cNvCxnSpPr/>
          <p:nvPr/>
        </p:nvCxnSpPr>
        <p:spPr>
          <a:xfrm rot="10800000">
            <a:off x="349525" y="4802700"/>
            <a:ext cx="8800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624" name="Shape 1624"/>
        <p:cNvGrpSpPr/>
        <p:nvPr/>
      </p:nvGrpSpPr>
      <p:grpSpPr>
        <a:xfrm>
          <a:off x="0" y="0"/>
          <a:ext cx="0" cy="0"/>
          <a:chOff x="0" y="0"/>
          <a:chExt cx="0" cy="0"/>
        </a:xfrm>
      </p:grpSpPr>
      <p:sp>
        <p:nvSpPr>
          <p:cNvPr id="1625" name="Google Shape;1625;p17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26" name="Google Shape;1626;p178"/>
          <p:cNvSpPr txBox="1"/>
          <p:nvPr>
            <p:ph idx="1" type="subTitle"/>
          </p:nvPr>
        </p:nvSpPr>
        <p:spPr>
          <a:xfrm>
            <a:off x="720000"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27" name="Google Shape;1627;p178"/>
          <p:cNvSpPr txBox="1"/>
          <p:nvPr>
            <p:ph idx="2" type="subTitle"/>
          </p:nvPr>
        </p:nvSpPr>
        <p:spPr>
          <a:xfrm>
            <a:off x="720000"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28" name="Google Shape;1628;p178"/>
          <p:cNvSpPr txBox="1"/>
          <p:nvPr>
            <p:ph idx="3" type="subTitle"/>
          </p:nvPr>
        </p:nvSpPr>
        <p:spPr>
          <a:xfrm>
            <a:off x="3392488"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29" name="Google Shape;1629;p178"/>
          <p:cNvSpPr txBox="1"/>
          <p:nvPr>
            <p:ph idx="4" type="subTitle"/>
          </p:nvPr>
        </p:nvSpPr>
        <p:spPr>
          <a:xfrm>
            <a:off x="3392488"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30" name="Google Shape;1630;p178"/>
          <p:cNvSpPr txBox="1"/>
          <p:nvPr>
            <p:ph idx="5" type="subTitle"/>
          </p:nvPr>
        </p:nvSpPr>
        <p:spPr>
          <a:xfrm>
            <a:off x="6064975"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31" name="Google Shape;1631;p178"/>
          <p:cNvSpPr txBox="1"/>
          <p:nvPr>
            <p:ph idx="6" type="subTitle"/>
          </p:nvPr>
        </p:nvSpPr>
        <p:spPr>
          <a:xfrm>
            <a:off x="6064975"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632" name="Google Shape;1632;p178"/>
          <p:cNvCxnSpPr/>
          <p:nvPr/>
        </p:nvCxnSpPr>
        <p:spPr>
          <a:xfrm>
            <a:off x="8800225" y="-29425"/>
            <a:ext cx="0" cy="5176500"/>
          </a:xfrm>
          <a:prstGeom prst="straightConnector1">
            <a:avLst/>
          </a:prstGeom>
          <a:noFill/>
          <a:ln cap="flat" cmpd="sng" w="9525">
            <a:solidFill>
              <a:schemeClr val="dk1"/>
            </a:solidFill>
            <a:prstDash val="solid"/>
            <a:round/>
            <a:headEnd len="med" w="med" type="none"/>
            <a:tailEnd len="med" w="med" type="none"/>
          </a:ln>
        </p:spPr>
      </p:cxnSp>
      <p:cxnSp>
        <p:nvCxnSpPr>
          <p:cNvPr id="1633" name="Google Shape;1633;p178"/>
          <p:cNvCxnSpPr/>
          <p:nvPr/>
        </p:nvCxnSpPr>
        <p:spPr>
          <a:xfrm rot="10800000">
            <a:off x="2892" y="4802700"/>
            <a:ext cx="8793900" cy="0"/>
          </a:xfrm>
          <a:prstGeom prst="straightConnector1">
            <a:avLst/>
          </a:prstGeom>
          <a:noFill/>
          <a:ln cap="flat" cmpd="sng" w="9525">
            <a:solidFill>
              <a:schemeClr val="dk1"/>
            </a:solidFill>
            <a:prstDash val="solid"/>
            <a:round/>
            <a:headEnd len="med" w="med" type="none"/>
            <a:tailEnd len="med" w="med" type="none"/>
          </a:ln>
        </p:spPr>
      </p:cxnSp>
      <p:sp>
        <p:nvSpPr>
          <p:cNvPr id="1634" name="Google Shape;1634;p178"/>
          <p:cNvSpPr/>
          <p:nvPr/>
        </p:nvSpPr>
        <p:spPr>
          <a:xfrm>
            <a:off x="0" y="4802700"/>
            <a:ext cx="6759600" cy="3474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635" name="Shape 1635"/>
        <p:cNvGrpSpPr/>
        <p:nvPr/>
      </p:nvGrpSpPr>
      <p:grpSpPr>
        <a:xfrm>
          <a:off x="0" y="0"/>
          <a:ext cx="0" cy="0"/>
          <a:chOff x="0" y="0"/>
          <a:chExt cx="0" cy="0"/>
        </a:xfrm>
      </p:grpSpPr>
      <p:sp>
        <p:nvSpPr>
          <p:cNvPr id="1636" name="Google Shape;1636;p179"/>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37" name="Google Shape;1637;p179"/>
          <p:cNvSpPr txBox="1"/>
          <p:nvPr>
            <p:ph idx="1" type="subTitle"/>
          </p:nvPr>
        </p:nvSpPr>
        <p:spPr>
          <a:xfrm>
            <a:off x="1564550" y="1850327"/>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38" name="Google Shape;1638;p179"/>
          <p:cNvSpPr txBox="1"/>
          <p:nvPr>
            <p:ph idx="2" type="subTitle"/>
          </p:nvPr>
        </p:nvSpPr>
        <p:spPr>
          <a:xfrm>
            <a:off x="1564550" y="1603350"/>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39" name="Google Shape;1639;p179"/>
          <p:cNvSpPr txBox="1"/>
          <p:nvPr>
            <p:ph idx="3" type="subTitle"/>
          </p:nvPr>
        </p:nvSpPr>
        <p:spPr>
          <a:xfrm>
            <a:off x="5642844" y="1850327"/>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40" name="Google Shape;1640;p179"/>
          <p:cNvSpPr txBox="1"/>
          <p:nvPr>
            <p:ph idx="4" type="subTitle"/>
          </p:nvPr>
        </p:nvSpPr>
        <p:spPr>
          <a:xfrm>
            <a:off x="5642844" y="1603350"/>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41" name="Google Shape;1641;p179"/>
          <p:cNvSpPr txBox="1"/>
          <p:nvPr>
            <p:ph idx="5" type="subTitle"/>
          </p:nvPr>
        </p:nvSpPr>
        <p:spPr>
          <a:xfrm>
            <a:off x="1564550" y="3621625"/>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42" name="Google Shape;1642;p179"/>
          <p:cNvSpPr txBox="1"/>
          <p:nvPr>
            <p:ph idx="6" type="subTitle"/>
          </p:nvPr>
        </p:nvSpPr>
        <p:spPr>
          <a:xfrm>
            <a:off x="1564550" y="3374653"/>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43" name="Google Shape;1643;p179"/>
          <p:cNvSpPr txBox="1"/>
          <p:nvPr>
            <p:ph idx="7" type="subTitle"/>
          </p:nvPr>
        </p:nvSpPr>
        <p:spPr>
          <a:xfrm>
            <a:off x="5642844" y="3621625"/>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44" name="Google Shape;1644;p179"/>
          <p:cNvSpPr txBox="1"/>
          <p:nvPr>
            <p:ph idx="8" type="subTitle"/>
          </p:nvPr>
        </p:nvSpPr>
        <p:spPr>
          <a:xfrm>
            <a:off x="5642844" y="3374653"/>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645" name="Google Shape;1645;p179"/>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sp>
        <p:nvSpPr>
          <p:cNvPr id="1646" name="Google Shape;1646;p179"/>
          <p:cNvSpPr/>
          <p:nvPr/>
        </p:nvSpPr>
        <p:spPr>
          <a:xfrm>
            <a:off x="4584200" y="-3000"/>
            <a:ext cx="4215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47" name="Google Shape;1647;p179"/>
          <p:cNvCxnSpPr/>
          <p:nvPr/>
        </p:nvCxnSpPr>
        <p:spPr>
          <a:xfrm>
            <a:off x="8800225" y="-29425"/>
            <a:ext cx="0" cy="5175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7_1">
    <p:spTree>
      <p:nvGrpSpPr>
        <p:cNvPr id="1648" name="Shape 1648"/>
        <p:cNvGrpSpPr/>
        <p:nvPr/>
      </p:nvGrpSpPr>
      <p:grpSpPr>
        <a:xfrm>
          <a:off x="0" y="0"/>
          <a:ext cx="0" cy="0"/>
          <a:chOff x="0" y="0"/>
          <a:chExt cx="0" cy="0"/>
        </a:xfrm>
      </p:grpSpPr>
      <p:sp>
        <p:nvSpPr>
          <p:cNvPr id="1649" name="Google Shape;1649;p180"/>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50" name="Google Shape;1650;p180"/>
          <p:cNvSpPr txBox="1"/>
          <p:nvPr>
            <p:ph idx="1" type="subTitle"/>
          </p:nvPr>
        </p:nvSpPr>
        <p:spPr>
          <a:xfrm>
            <a:off x="3389100"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51" name="Google Shape;1651;p180"/>
          <p:cNvSpPr txBox="1"/>
          <p:nvPr>
            <p:ph idx="2" type="subTitle"/>
          </p:nvPr>
        </p:nvSpPr>
        <p:spPr>
          <a:xfrm>
            <a:off x="3389100"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52" name="Google Shape;1652;p180"/>
          <p:cNvSpPr txBox="1"/>
          <p:nvPr>
            <p:ph idx="3" type="subTitle"/>
          </p:nvPr>
        </p:nvSpPr>
        <p:spPr>
          <a:xfrm>
            <a:off x="6064975"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53" name="Google Shape;1653;p180"/>
          <p:cNvSpPr txBox="1"/>
          <p:nvPr>
            <p:ph idx="4" type="subTitle"/>
          </p:nvPr>
        </p:nvSpPr>
        <p:spPr>
          <a:xfrm>
            <a:off x="6064975"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54" name="Google Shape;1654;p180"/>
          <p:cNvSpPr txBox="1"/>
          <p:nvPr>
            <p:ph idx="5" type="subTitle"/>
          </p:nvPr>
        </p:nvSpPr>
        <p:spPr>
          <a:xfrm>
            <a:off x="713225"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55" name="Google Shape;1655;p180"/>
          <p:cNvSpPr txBox="1"/>
          <p:nvPr>
            <p:ph idx="6" type="subTitle"/>
          </p:nvPr>
        </p:nvSpPr>
        <p:spPr>
          <a:xfrm>
            <a:off x="713225"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56" name="Google Shape;1656;p180"/>
          <p:cNvSpPr txBox="1"/>
          <p:nvPr>
            <p:ph idx="7" type="subTitle"/>
          </p:nvPr>
        </p:nvSpPr>
        <p:spPr>
          <a:xfrm>
            <a:off x="4727038" y="344397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57" name="Google Shape;1657;p180"/>
          <p:cNvSpPr txBox="1"/>
          <p:nvPr>
            <p:ph idx="8" type="subTitle"/>
          </p:nvPr>
        </p:nvSpPr>
        <p:spPr>
          <a:xfrm>
            <a:off x="4727038" y="319700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658" name="Google Shape;1658;p180"/>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cxnSp>
        <p:nvCxnSpPr>
          <p:cNvPr id="1659" name="Google Shape;1659;p180"/>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1660" name="Google Shape;1660;p180"/>
          <p:cNvSpPr/>
          <p:nvPr/>
        </p:nvSpPr>
        <p:spPr>
          <a:xfrm rot="-5400000">
            <a:off x="8336100" y="458300"/>
            <a:ext cx="12777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61" name="Google Shape;1661;p180"/>
          <p:cNvCxnSpPr/>
          <p:nvPr/>
        </p:nvCxnSpPr>
        <p:spPr>
          <a:xfrm rot="10800000">
            <a:off x="-12250" y="4802700"/>
            <a:ext cx="8812500" cy="0"/>
          </a:xfrm>
          <a:prstGeom prst="straightConnector1">
            <a:avLst/>
          </a:prstGeom>
          <a:noFill/>
          <a:ln cap="flat" cmpd="sng" w="9525">
            <a:solidFill>
              <a:schemeClr val="dk1"/>
            </a:solidFill>
            <a:prstDash val="solid"/>
            <a:round/>
            <a:headEnd len="med" w="med" type="none"/>
            <a:tailEnd len="med" w="med" type="none"/>
          </a:ln>
        </p:spPr>
      </p:cxnSp>
      <p:sp>
        <p:nvSpPr>
          <p:cNvPr id="1662" name="Google Shape;1662;p180"/>
          <p:cNvSpPr txBox="1"/>
          <p:nvPr>
            <p:ph idx="9" type="subTitle"/>
          </p:nvPr>
        </p:nvSpPr>
        <p:spPr>
          <a:xfrm>
            <a:off x="2051163" y="344397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63" name="Google Shape;1663;p180"/>
          <p:cNvSpPr txBox="1"/>
          <p:nvPr>
            <p:ph idx="13" type="subTitle"/>
          </p:nvPr>
        </p:nvSpPr>
        <p:spPr>
          <a:xfrm>
            <a:off x="2051163" y="319700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1664" name="Shape 1664"/>
        <p:cNvGrpSpPr/>
        <p:nvPr/>
      </p:nvGrpSpPr>
      <p:grpSpPr>
        <a:xfrm>
          <a:off x="0" y="0"/>
          <a:ext cx="0" cy="0"/>
          <a:chOff x="0" y="0"/>
          <a:chExt cx="0" cy="0"/>
        </a:xfrm>
      </p:grpSpPr>
      <p:sp>
        <p:nvSpPr>
          <p:cNvPr id="1665" name="Google Shape;1665;p181"/>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66" name="Google Shape;1666;p181"/>
          <p:cNvSpPr txBox="1"/>
          <p:nvPr>
            <p:ph idx="1" type="subTitle"/>
          </p:nvPr>
        </p:nvSpPr>
        <p:spPr>
          <a:xfrm>
            <a:off x="7200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67" name="Google Shape;1667;p181"/>
          <p:cNvSpPr txBox="1"/>
          <p:nvPr>
            <p:ph idx="2" type="subTitle"/>
          </p:nvPr>
        </p:nvSpPr>
        <p:spPr>
          <a:xfrm>
            <a:off x="7200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68" name="Google Shape;1668;p181"/>
          <p:cNvSpPr txBox="1"/>
          <p:nvPr>
            <p:ph idx="3" type="subTitle"/>
          </p:nvPr>
        </p:nvSpPr>
        <p:spPr>
          <a:xfrm>
            <a:off x="33891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69" name="Google Shape;1669;p181"/>
          <p:cNvSpPr txBox="1"/>
          <p:nvPr>
            <p:ph idx="4" type="subTitle"/>
          </p:nvPr>
        </p:nvSpPr>
        <p:spPr>
          <a:xfrm>
            <a:off x="33891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70" name="Google Shape;1670;p181"/>
          <p:cNvSpPr txBox="1"/>
          <p:nvPr>
            <p:ph idx="5" type="subTitle"/>
          </p:nvPr>
        </p:nvSpPr>
        <p:spPr>
          <a:xfrm>
            <a:off x="60582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71" name="Google Shape;1671;p181"/>
          <p:cNvSpPr txBox="1"/>
          <p:nvPr>
            <p:ph idx="6" type="subTitle"/>
          </p:nvPr>
        </p:nvSpPr>
        <p:spPr>
          <a:xfrm>
            <a:off x="60582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72" name="Google Shape;1672;p181"/>
          <p:cNvSpPr txBox="1"/>
          <p:nvPr>
            <p:ph idx="7" type="subTitle"/>
          </p:nvPr>
        </p:nvSpPr>
        <p:spPr>
          <a:xfrm>
            <a:off x="7200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73" name="Google Shape;1673;p181"/>
          <p:cNvSpPr txBox="1"/>
          <p:nvPr>
            <p:ph idx="8" type="subTitle"/>
          </p:nvPr>
        </p:nvSpPr>
        <p:spPr>
          <a:xfrm>
            <a:off x="7200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74" name="Google Shape;1674;p181"/>
          <p:cNvSpPr txBox="1"/>
          <p:nvPr>
            <p:ph idx="9" type="subTitle"/>
          </p:nvPr>
        </p:nvSpPr>
        <p:spPr>
          <a:xfrm>
            <a:off x="33891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75" name="Google Shape;1675;p181"/>
          <p:cNvSpPr txBox="1"/>
          <p:nvPr>
            <p:ph idx="13" type="subTitle"/>
          </p:nvPr>
        </p:nvSpPr>
        <p:spPr>
          <a:xfrm>
            <a:off x="33891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76" name="Google Shape;1676;p181"/>
          <p:cNvSpPr txBox="1"/>
          <p:nvPr>
            <p:ph idx="14" type="subTitle"/>
          </p:nvPr>
        </p:nvSpPr>
        <p:spPr>
          <a:xfrm>
            <a:off x="60582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77" name="Google Shape;1677;p181"/>
          <p:cNvSpPr txBox="1"/>
          <p:nvPr>
            <p:ph idx="15" type="subTitle"/>
          </p:nvPr>
        </p:nvSpPr>
        <p:spPr>
          <a:xfrm>
            <a:off x="60582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678" name="Google Shape;1678;p181"/>
          <p:cNvCxnSpPr/>
          <p:nvPr/>
        </p:nvCxnSpPr>
        <p:spPr>
          <a:xfrm>
            <a:off x="0" y="340800"/>
            <a:ext cx="9192600" cy="0"/>
          </a:xfrm>
          <a:prstGeom prst="straightConnector1">
            <a:avLst/>
          </a:prstGeom>
          <a:noFill/>
          <a:ln cap="flat" cmpd="sng" w="9525">
            <a:solidFill>
              <a:schemeClr val="dk1"/>
            </a:solidFill>
            <a:prstDash val="solid"/>
            <a:round/>
            <a:headEnd len="med" w="med" type="none"/>
            <a:tailEnd len="med" w="med" type="none"/>
          </a:ln>
        </p:spPr>
      </p:cxnSp>
      <p:sp>
        <p:nvSpPr>
          <p:cNvPr id="1679" name="Google Shape;1679;p181"/>
          <p:cNvSpPr/>
          <p:nvPr/>
        </p:nvSpPr>
        <p:spPr>
          <a:xfrm>
            <a:off x="0" y="-3000"/>
            <a:ext cx="2478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80" name="Google Shape;1680;p181"/>
          <p:cNvCxnSpPr/>
          <p:nvPr/>
        </p:nvCxnSpPr>
        <p:spPr>
          <a:xfrm>
            <a:off x="8800225" y="341125"/>
            <a:ext cx="0" cy="4797300"/>
          </a:xfrm>
          <a:prstGeom prst="straightConnector1">
            <a:avLst/>
          </a:prstGeom>
          <a:noFill/>
          <a:ln cap="flat" cmpd="sng" w="9525">
            <a:solidFill>
              <a:schemeClr val="dk1"/>
            </a:solidFill>
            <a:prstDash val="solid"/>
            <a:round/>
            <a:headEnd len="med" w="med" type="none"/>
            <a:tailEnd len="med" w="med" type="none"/>
          </a:ln>
        </p:spPr>
      </p:cxnSp>
      <p:sp>
        <p:nvSpPr>
          <p:cNvPr id="1681" name="Google Shape;1681;p181"/>
          <p:cNvSpPr/>
          <p:nvPr/>
        </p:nvSpPr>
        <p:spPr>
          <a:xfrm rot="5400000">
            <a:off x="7765525" y="3759800"/>
            <a:ext cx="24132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eight columns">
  <p:cSld name="CUSTOM_5_1">
    <p:spTree>
      <p:nvGrpSpPr>
        <p:cNvPr id="1682" name="Shape 1682"/>
        <p:cNvGrpSpPr/>
        <p:nvPr/>
      </p:nvGrpSpPr>
      <p:grpSpPr>
        <a:xfrm>
          <a:off x="0" y="0"/>
          <a:ext cx="0" cy="0"/>
          <a:chOff x="0" y="0"/>
          <a:chExt cx="0" cy="0"/>
        </a:xfrm>
      </p:grpSpPr>
      <p:sp>
        <p:nvSpPr>
          <p:cNvPr id="1683" name="Google Shape;1683;p18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684" name="Google Shape;1684;p182"/>
          <p:cNvSpPr txBox="1"/>
          <p:nvPr>
            <p:ph idx="1" type="subTitle"/>
          </p:nvPr>
        </p:nvSpPr>
        <p:spPr>
          <a:xfrm>
            <a:off x="713225" y="17138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85" name="Google Shape;1685;p182"/>
          <p:cNvSpPr txBox="1"/>
          <p:nvPr>
            <p:ph idx="2" type="subTitle"/>
          </p:nvPr>
        </p:nvSpPr>
        <p:spPr>
          <a:xfrm>
            <a:off x="713225" y="14898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86" name="Google Shape;1686;p182"/>
          <p:cNvSpPr txBox="1"/>
          <p:nvPr>
            <p:ph idx="3" type="subTitle"/>
          </p:nvPr>
        </p:nvSpPr>
        <p:spPr>
          <a:xfrm>
            <a:off x="713225" y="2552716"/>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87" name="Google Shape;1687;p182"/>
          <p:cNvSpPr txBox="1"/>
          <p:nvPr>
            <p:ph idx="4" type="subTitle"/>
          </p:nvPr>
        </p:nvSpPr>
        <p:spPr>
          <a:xfrm>
            <a:off x="713225" y="2328658"/>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88" name="Google Shape;1688;p182"/>
          <p:cNvSpPr txBox="1"/>
          <p:nvPr>
            <p:ph idx="5" type="subTitle"/>
          </p:nvPr>
        </p:nvSpPr>
        <p:spPr>
          <a:xfrm>
            <a:off x="713225" y="3391549"/>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89" name="Google Shape;1689;p182"/>
          <p:cNvSpPr txBox="1"/>
          <p:nvPr>
            <p:ph idx="6" type="subTitle"/>
          </p:nvPr>
        </p:nvSpPr>
        <p:spPr>
          <a:xfrm>
            <a:off x="713225" y="3167492"/>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90" name="Google Shape;1690;p182"/>
          <p:cNvSpPr txBox="1"/>
          <p:nvPr>
            <p:ph idx="7" type="subTitle"/>
          </p:nvPr>
        </p:nvSpPr>
        <p:spPr>
          <a:xfrm>
            <a:off x="713225" y="42303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91" name="Google Shape;1691;p182"/>
          <p:cNvSpPr txBox="1"/>
          <p:nvPr>
            <p:ph idx="8" type="subTitle"/>
          </p:nvPr>
        </p:nvSpPr>
        <p:spPr>
          <a:xfrm>
            <a:off x="713225" y="40063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92" name="Google Shape;1692;p182"/>
          <p:cNvSpPr txBox="1"/>
          <p:nvPr>
            <p:ph idx="9" type="subTitle"/>
          </p:nvPr>
        </p:nvSpPr>
        <p:spPr>
          <a:xfrm>
            <a:off x="4771500" y="17138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93" name="Google Shape;1693;p182"/>
          <p:cNvSpPr txBox="1"/>
          <p:nvPr>
            <p:ph idx="13" type="subTitle"/>
          </p:nvPr>
        </p:nvSpPr>
        <p:spPr>
          <a:xfrm>
            <a:off x="4771500" y="14898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94" name="Google Shape;1694;p182"/>
          <p:cNvSpPr txBox="1"/>
          <p:nvPr>
            <p:ph idx="14" type="subTitle"/>
          </p:nvPr>
        </p:nvSpPr>
        <p:spPr>
          <a:xfrm>
            <a:off x="4771500" y="2552716"/>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95" name="Google Shape;1695;p182"/>
          <p:cNvSpPr txBox="1"/>
          <p:nvPr>
            <p:ph idx="15" type="subTitle"/>
          </p:nvPr>
        </p:nvSpPr>
        <p:spPr>
          <a:xfrm>
            <a:off x="4771500" y="2328658"/>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96" name="Google Shape;1696;p182"/>
          <p:cNvSpPr txBox="1"/>
          <p:nvPr>
            <p:ph idx="16" type="subTitle"/>
          </p:nvPr>
        </p:nvSpPr>
        <p:spPr>
          <a:xfrm>
            <a:off x="4771500" y="3391549"/>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97" name="Google Shape;1697;p182"/>
          <p:cNvSpPr txBox="1"/>
          <p:nvPr>
            <p:ph idx="17" type="subTitle"/>
          </p:nvPr>
        </p:nvSpPr>
        <p:spPr>
          <a:xfrm>
            <a:off x="4771500" y="3167492"/>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98" name="Google Shape;1698;p182"/>
          <p:cNvSpPr txBox="1"/>
          <p:nvPr>
            <p:ph idx="18" type="subTitle"/>
          </p:nvPr>
        </p:nvSpPr>
        <p:spPr>
          <a:xfrm>
            <a:off x="4771500" y="42303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699" name="Google Shape;1699;p182"/>
          <p:cNvSpPr txBox="1"/>
          <p:nvPr>
            <p:ph idx="19" type="subTitle"/>
          </p:nvPr>
        </p:nvSpPr>
        <p:spPr>
          <a:xfrm>
            <a:off x="4771500" y="40063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700" name="Google Shape;1700;p182"/>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701" name="Google Shape;1701;p182"/>
          <p:cNvCxnSpPr/>
          <p:nvPr/>
        </p:nvCxnSpPr>
        <p:spPr>
          <a:xfrm>
            <a:off x="-28650" y="340800"/>
            <a:ext cx="8829300" cy="0"/>
          </a:xfrm>
          <a:prstGeom prst="straightConnector1">
            <a:avLst/>
          </a:prstGeom>
          <a:noFill/>
          <a:ln cap="flat" cmpd="sng" w="9525">
            <a:solidFill>
              <a:schemeClr val="dk1"/>
            </a:solidFill>
            <a:prstDash val="solid"/>
            <a:round/>
            <a:headEnd len="med" w="med" type="none"/>
            <a:tailEnd len="med" w="med" type="none"/>
          </a:ln>
        </p:spPr>
      </p:cxnSp>
      <p:sp>
        <p:nvSpPr>
          <p:cNvPr id="1702" name="Google Shape;1702;p182"/>
          <p:cNvSpPr/>
          <p:nvPr/>
        </p:nvSpPr>
        <p:spPr>
          <a:xfrm rot="-5400000">
            <a:off x="8353225" y="4347000"/>
            <a:ext cx="1243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182"/>
          <p:cNvSpPr/>
          <p:nvPr/>
        </p:nvSpPr>
        <p:spPr>
          <a:xfrm>
            <a:off x="-6425" y="-3000"/>
            <a:ext cx="42177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04" name="Google Shape;1704;p182"/>
          <p:cNvCxnSpPr/>
          <p:nvPr/>
        </p:nvCxnSpPr>
        <p:spPr>
          <a:xfrm rot="10800000">
            <a:off x="-28608" y="4802700"/>
            <a:ext cx="88254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1705" name="Shape 1705"/>
        <p:cNvGrpSpPr/>
        <p:nvPr/>
      </p:nvGrpSpPr>
      <p:grpSpPr>
        <a:xfrm>
          <a:off x="0" y="0"/>
          <a:ext cx="0" cy="0"/>
          <a:chOff x="0" y="0"/>
          <a:chExt cx="0" cy="0"/>
        </a:xfrm>
      </p:grpSpPr>
      <p:sp>
        <p:nvSpPr>
          <p:cNvPr id="1706" name="Google Shape;1706;p183"/>
          <p:cNvSpPr txBox="1"/>
          <p:nvPr>
            <p:ph hasCustomPrompt="1" type="title"/>
          </p:nvPr>
        </p:nvSpPr>
        <p:spPr>
          <a:xfrm>
            <a:off x="713225" y="3294838"/>
            <a:ext cx="3669600" cy="7689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707" name="Google Shape;1707;p183"/>
          <p:cNvSpPr txBox="1"/>
          <p:nvPr>
            <p:ph idx="1" type="subTitle"/>
          </p:nvPr>
        </p:nvSpPr>
        <p:spPr>
          <a:xfrm>
            <a:off x="713225" y="3953713"/>
            <a:ext cx="3669600" cy="343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PT Sans"/>
              <a:buNone/>
              <a:defRPr>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1708" name="Google Shape;1708;p183"/>
          <p:cNvSpPr txBox="1"/>
          <p:nvPr>
            <p:ph hasCustomPrompt="1" idx="2" type="title"/>
          </p:nvPr>
        </p:nvSpPr>
        <p:spPr>
          <a:xfrm>
            <a:off x="4761075" y="725099"/>
            <a:ext cx="3669600" cy="7689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709" name="Google Shape;1709;p183"/>
          <p:cNvSpPr txBox="1"/>
          <p:nvPr>
            <p:ph idx="3" type="subTitle"/>
          </p:nvPr>
        </p:nvSpPr>
        <p:spPr>
          <a:xfrm>
            <a:off x="4761075" y="1396699"/>
            <a:ext cx="3669600" cy="343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PT Sans"/>
              <a:buNone/>
              <a:defRPr>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1710" name="Google Shape;1710;p183"/>
          <p:cNvSpPr/>
          <p:nvPr>
            <p:ph idx="4" type="pic"/>
          </p:nvPr>
        </p:nvSpPr>
        <p:spPr>
          <a:xfrm>
            <a:off x="343800" y="1775"/>
            <a:ext cx="4050600" cy="2570100"/>
          </a:xfrm>
          <a:prstGeom prst="rect">
            <a:avLst/>
          </a:prstGeom>
          <a:noFill/>
          <a:ln cap="flat" cmpd="sng" w="9525">
            <a:solidFill>
              <a:schemeClr val="dk1"/>
            </a:solidFill>
            <a:prstDash val="solid"/>
            <a:round/>
            <a:headEnd len="sm" w="sm" type="none"/>
            <a:tailEnd len="sm" w="sm" type="none"/>
          </a:ln>
        </p:spPr>
      </p:sp>
      <p:sp>
        <p:nvSpPr>
          <p:cNvPr id="1711" name="Google Shape;1711;p183"/>
          <p:cNvSpPr/>
          <p:nvPr>
            <p:ph idx="5" type="pic"/>
          </p:nvPr>
        </p:nvSpPr>
        <p:spPr>
          <a:xfrm>
            <a:off x="4767700" y="2571750"/>
            <a:ext cx="4032900" cy="2566500"/>
          </a:xfrm>
          <a:prstGeom prst="rect">
            <a:avLst/>
          </a:prstGeom>
          <a:noFill/>
          <a:ln cap="flat" cmpd="sng" w="9525">
            <a:solidFill>
              <a:schemeClr val="dk1"/>
            </a:solidFill>
            <a:prstDash val="solid"/>
            <a:round/>
            <a:headEnd len="sm" w="sm" type="none"/>
            <a:tailEnd len="sm" w="sm" type="none"/>
          </a:ln>
        </p:spPr>
      </p:sp>
      <p:cxnSp>
        <p:nvCxnSpPr>
          <p:cNvPr id="1712" name="Google Shape;1712;p183"/>
          <p:cNvCxnSpPr/>
          <p:nvPr/>
        </p:nvCxnSpPr>
        <p:spPr>
          <a:xfrm>
            <a:off x="8800225" y="-11450"/>
            <a:ext cx="0" cy="5178000"/>
          </a:xfrm>
          <a:prstGeom prst="straightConnector1">
            <a:avLst/>
          </a:prstGeom>
          <a:noFill/>
          <a:ln cap="flat" cmpd="sng" w="9525">
            <a:solidFill>
              <a:schemeClr val="dk1"/>
            </a:solidFill>
            <a:prstDash val="solid"/>
            <a:round/>
            <a:headEnd len="med" w="med" type="none"/>
            <a:tailEnd len="med" w="med" type="none"/>
          </a:ln>
        </p:spPr>
      </p:cxnSp>
      <p:sp>
        <p:nvSpPr>
          <p:cNvPr id="1713" name="Google Shape;1713;p183"/>
          <p:cNvSpPr/>
          <p:nvPr/>
        </p:nvSpPr>
        <p:spPr>
          <a:xfrm rot="-5400000">
            <a:off x="-1114950" y="3680450"/>
            <a:ext cx="2568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spTree>
      <p:nvGrpSpPr>
        <p:cNvPr id="1714" name="Shape 1714"/>
        <p:cNvGrpSpPr/>
        <p:nvPr/>
      </p:nvGrpSpPr>
      <p:grpSpPr>
        <a:xfrm>
          <a:off x="0" y="0"/>
          <a:ext cx="0" cy="0"/>
          <a:chOff x="0" y="0"/>
          <a:chExt cx="0" cy="0"/>
        </a:xfrm>
      </p:grpSpPr>
      <p:sp>
        <p:nvSpPr>
          <p:cNvPr id="1715" name="Google Shape;1715;p184"/>
          <p:cNvSpPr txBox="1"/>
          <p:nvPr>
            <p:ph hasCustomPrompt="1" type="title"/>
          </p:nvPr>
        </p:nvSpPr>
        <p:spPr>
          <a:xfrm>
            <a:off x="720000" y="1953262"/>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716" name="Google Shape;1716;p184"/>
          <p:cNvSpPr txBox="1"/>
          <p:nvPr>
            <p:ph idx="2"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17" name="Google Shape;1717;p184"/>
          <p:cNvSpPr txBox="1"/>
          <p:nvPr>
            <p:ph idx="1" type="subTitle"/>
          </p:nvPr>
        </p:nvSpPr>
        <p:spPr>
          <a:xfrm>
            <a:off x="720000" y="2322100"/>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718" name="Google Shape;1718;p184"/>
          <p:cNvSpPr txBox="1"/>
          <p:nvPr>
            <p:ph hasCustomPrompt="1" idx="3" type="title"/>
          </p:nvPr>
        </p:nvSpPr>
        <p:spPr>
          <a:xfrm>
            <a:off x="720000" y="3549887"/>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719" name="Google Shape;1719;p184"/>
          <p:cNvSpPr txBox="1"/>
          <p:nvPr>
            <p:ph idx="4" type="subTitle"/>
          </p:nvPr>
        </p:nvSpPr>
        <p:spPr>
          <a:xfrm>
            <a:off x="720000" y="3918725"/>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720" name="Google Shape;1720;p184"/>
          <p:cNvSpPr txBox="1"/>
          <p:nvPr>
            <p:ph hasCustomPrompt="1" idx="5" type="title"/>
          </p:nvPr>
        </p:nvSpPr>
        <p:spPr>
          <a:xfrm>
            <a:off x="4751650" y="1953262"/>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721" name="Google Shape;1721;p184"/>
          <p:cNvSpPr txBox="1"/>
          <p:nvPr>
            <p:ph idx="6" type="subTitle"/>
          </p:nvPr>
        </p:nvSpPr>
        <p:spPr>
          <a:xfrm>
            <a:off x="4751650" y="2322100"/>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722" name="Google Shape;1722;p184"/>
          <p:cNvSpPr txBox="1"/>
          <p:nvPr>
            <p:ph hasCustomPrompt="1" idx="7" type="title"/>
          </p:nvPr>
        </p:nvSpPr>
        <p:spPr>
          <a:xfrm>
            <a:off x="4751650" y="3549887"/>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723" name="Google Shape;1723;p184"/>
          <p:cNvSpPr txBox="1"/>
          <p:nvPr>
            <p:ph idx="8" type="subTitle"/>
          </p:nvPr>
        </p:nvSpPr>
        <p:spPr>
          <a:xfrm>
            <a:off x="4751650" y="3918725"/>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724" name="Google Shape;1724;p184"/>
          <p:cNvSpPr/>
          <p:nvPr/>
        </p:nvSpPr>
        <p:spPr>
          <a:xfrm rot="-5400000">
            <a:off x="-456150" y="445550"/>
            <a:ext cx="12504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184"/>
          <p:cNvSpPr/>
          <p:nvPr/>
        </p:nvSpPr>
        <p:spPr>
          <a:xfrm rot="-5400000">
            <a:off x="-456150" y="4338425"/>
            <a:ext cx="12504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26" name="Google Shape;1726;p184"/>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727" name="Google Shape;1727;p184"/>
          <p:cNvCxnSpPr/>
          <p:nvPr/>
        </p:nvCxnSpPr>
        <p:spPr>
          <a:xfrm>
            <a:off x="341300" y="1245500"/>
            <a:ext cx="8459700" cy="0"/>
          </a:xfrm>
          <a:prstGeom prst="straightConnector1">
            <a:avLst/>
          </a:prstGeom>
          <a:noFill/>
          <a:ln cap="flat" cmpd="sng" w="9525">
            <a:solidFill>
              <a:schemeClr val="dk1"/>
            </a:solidFill>
            <a:prstDash val="solid"/>
            <a:round/>
            <a:headEnd len="med" w="med" type="none"/>
            <a:tailEnd len="med" w="med" type="none"/>
          </a:ln>
        </p:spPr>
      </p:cxnSp>
      <p:cxnSp>
        <p:nvCxnSpPr>
          <p:cNvPr id="1728" name="Google Shape;1728;p184"/>
          <p:cNvCxnSpPr/>
          <p:nvPr/>
        </p:nvCxnSpPr>
        <p:spPr>
          <a:xfrm>
            <a:off x="8800225" y="-29425"/>
            <a:ext cx="0" cy="5172900"/>
          </a:xfrm>
          <a:prstGeom prst="straightConnector1">
            <a:avLst/>
          </a:prstGeom>
          <a:noFill/>
          <a:ln cap="flat" cmpd="sng" w="9525">
            <a:solidFill>
              <a:schemeClr val="dk1"/>
            </a:solidFill>
            <a:prstDash val="solid"/>
            <a:round/>
            <a:headEnd len="med" w="med" type="none"/>
            <a:tailEnd len="med" w="med" type="none"/>
          </a:ln>
        </p:spPr>
      </p:cxnSp>
      <p:cxnSp>
        <p:nvCxnSpPr>
          <p:cNvPr id="1729" name="Google Shape;1729;p184"/>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8_1_1">
    <p:spTree>
      <p:nvGrpSpPr>
        <p:cNvPr id="1730" name="Shape 1730"/>
        <p:cNvGrpSpPr/>
        <p:nvPr/>
      </p:nvGrpSpPr>
      <p:grpSpPr>
        <a:xfrm>
          <a:off x="0" y="0"/>
          <a:ext cx="0" cy="0"/>
          <a:chOff x="0" y="0"/>
          <a:chExt cx="0" cy="0"/>
        </a:xfrm>
      </p:grpSpPr>
      <p:sp>
        <p:nvSpPr>
          <p:cNvPr id="1731" name="Google Shape;1731;p185"/>
          <p:cNvSpPr txBox="1"/>
          <p:nvPr>
            <p:ph hasCustomPrompt="1" type="title"/>
          </p:nvPr>
        </p:nvSpPr>
        <p:spPr>
          <a:xfrm>
            <a:off x="810704"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732" name="Google Shape;1732;p185"/>
          <p:cNvSpPr txBox="1"/>
          <p:nvPr>
            <p:ph idx="2"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33" name="Google Shape;1733;p185"/>
          <p:cNvSpPr txBox="1"/>
          <p:nvPr>
            <p:ph idx="1" type="subTitle"/>
          </p:nvPr>
        </p:nvSpPr>
        <p:spPr>
          <a:xfrm>
            <a:off x="7200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734" name="Google Shape;1734;p185"/>
          <p:cNvSpPr txBox="1"/>
          <p:nvPr>
            <p:ph idx="3" type="subTitle"/>
          </p:nvPr>
        </p:nvSpPr>
        <p:spPr>
          <a:xfrm>
            <a:off x="7200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735" name="Google Shape;1735;p185"/>
          <p:cNvSpPr txBox="1"/>
          <p:nvPr>
            <p:ph hasCustomPrompt="1" idx="4" type="title"/>
          </p:nvPr>
        </p:nvSpPr>
        <p:spPr>
          <a:xfrm>
            <a:off x="3479804"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736" name="Google Shape;1736;p185"/>
          <p:cNvSpPr txBox="1"/>
          <p:nvPr>
            <p:ph idx="5" type="subTitle"/>
          </p:nvPr>
        </p:nvSpPr>
        <p:spPr>
          <a:xfrm>
            <a:off x="33891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737" name="Google Shape;1737;p185"/>
          <p:cNvSpPr txBox="1"/>
          <p:nvPr>
            <p:ph idx="6" type="subTitle"/>
          </p:nvPr>
        </p:nvSpPr>
        <p:spPr>
          <a:xfrm>
            <a:off x="33891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738" name="Google Shape;1738;p185"/>
          <p:cNvSpPr txBox="1"/>
          <p:nvPr>
            <p:ph hasCustomPrompt="1" idx="7" type="title"/>
          </p:nvPr>
        </p:nvSpPr>
        <p:spPr>
          <a:xfrm>
            <a:off x="6137446"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739" name="Google Shape;1739;p185"/>
          <p:cNvSpPr txBox="1"/>
          <p:nvPr>
            <p:ph idx="8" type="subTitle"/>
          </p:nvPr>
        </p:nvSpPr>
        <p:spPr>
          <a:xfrm>
            <a:off x="60582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740" name="Google Shape;1740;p185"/>
          <p:cNvSpPr txBox="1"/>
          <p:nvPr>
            <p:ph idx="9" type="subTitle"/>
          </p:nvPr>
        </p:nvSpPr>
        <p:spPr>
          <a:xfrm>
            <a:off x="60582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741" name="Google Shape;1741;p185"/>
          <p:cNvCxnSpPr/>
          <p:nvPr/>
        </p:nvCxnSpPr>
        <p:spPr>
          <a:xfrm rot="10800000">
            <a:off x="349475" y="4802700"/>
            <a:ext cx="8797500" cy="0"/>
          </a:xfrm>
          <a:prstGeom prst="straightConnector1">
            <a:avLst/>
          </a:prstGeom>
          <a:noFill/>
          <a:ln cap="flat" cmpd="sng" w="9525">
            <a:solidFill>
              <a:schemeClr val="dk1"/>
            </a:solidFill>
            <a:prstDash val="solid"/>
            <a:round/>
            <a:headEnd len="med" w="med" type="none"/>
            <a:tailEnd len="med" w="med" type="none"/>
          </a:ln>
        </p:spPr>
      </p:cxnSp>
      <p:sp>
        <p:nvSpPr>
          <p:cNvPr id="1742" name="Google Shape;1742;p185"/>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43" name="Google Shape;1743;p185"/>
          <p:cNvCxnSpPr/>
          <p:nvPr/>
        </p:nvCxnSpPr>
        <p:spPr>
          <a:xfrm>
            <a:off x="343800" y="-24293"/>
            <a:ext cx="0" cy="4831200"/>
          </a:xfrm>
          <a:prstGeom prst="straightConnector1">
            <a:avLst/>
          </a:prstGeom>
          <a:noFill/>
          <a:ln cap="flat" cmpd="sng" w="9525">
            <a:solidFill>
              <a:schemeClr val="dk1"/>
            </a:solidFill>
            <a:prstDash val="solid"/>
            <a:round/>
            <a:headEnd len="med" w="med" type="none"/>
            <a:tailEnd len="med" w="med" type="none"/>
          </a:ln>
        </p:spPr>
      </p:cxnSp>
      <p:cxnSp>
        <p:nvCxnSpPr>
          <p:cNvPr id="1744" name="Google Shape;1744;p185"/>
          <p:cNvCxnSpPr/>
          <p:nvPr/>
        </p:nvCxnSpPr>
        <p:spPr>
          <a:xfrm>
            <a:off x="344100" y="340800"/>
            <a:ext cx="8803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1745" name="Shape 1745"/>
        <p:cNvGrpSpPr/>
        <p:nvPr/>
      </p:nvGrpSpPr>
      <p:grpSpPr>
        <a:xfrm>
          <a:off x="0" y="0"/>
          <a:ext cx="0" cy="0"/>
          <a:chOff x="0" y="0"/>
          <a:chExt cx="0" cy="0"/>
        </a:xfrm>
      </p:grpSpPr>
      <p:sp>
        <p:nvSpPr>
          <p:cNvPr id="1746" name="Google Shape;1746;p186"/>
          <p:cNvSpPr txBox="1"/>
          <p:nvPr>
            <p:ph type="title"/>
          </p:nvPr>
        </p:nvSpPr>
        <p:spPr>
          <a:xfrm>
            <a:off x="3534775" y="540000"/>
            <a:ext cx="4515000" cy="8196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sz="7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747" name="Google Shape;1747;p186"/>
          <p:cNvSpPr txBox="1"/>
          <p:nvPr>
            <p:ph idx="1" type="subTitle"/>
          </p:nvPr>
        </p:nvSpPr>
        <p:spPr>
          <a:xfrm>
            <a:off x="3534775" y="1705258"/>
            <a:ext cx="4895700" cy="1386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748" name="Google Shape;1748;p186"/>
          <p:cNvSpPr/>
          <p:nvPr>
            <p:ph idx="2" type="pic"/>
          </p:nvPr>
        </p:nvSpPr>
        <p:spPr>
          <a:xfrm>
            <a:off x="0" y="345875"/>
            <a:ext cx="3182700" cy="4792500"/>
          </a:xfrm>
          <a:prstGeom prst="rect">
            <a:avLst/>
          </a:prstGeom>
          <a:noFill/>
          <a:ln cap="flat" cmpd="sng" w="9525">
            <a:solidFill>
              <a:schemeClr val="dk1"/>
            </a:solidFill>
            <a:prstDash val="solid"/>
            <a:round/>
            <a:headEnd len="sm" w="sm" type="none"/>
            <a:tailEnd len="sm" w="sm" type="none"/>
          </a:ln>
        </p:spPr>
      </p:sp>
      <p:sp>
        <p:nvSpPr>
          <p:cNvPr id="1749" name="Google Shape;1749;p186"/>
          <p:cNvSpPr txBox="1"/>
          <p:nvPr>
            <p:ph idx="3" type="subTitle"/>
          </p:nvPr>
        </p:nvSpPr>
        <p:spPr>
          <a:xfrm rot="-5400000">
            <a:off x="7357225" y="1443000"/>
            <a:ext cx="3232200" cy="3462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750" name="Google Shape;1750;p186"/>
          <p:cNvCxnSpPr/>
          <p:nvPr/>
        </p:nvCxnSpPr>
        <p:spPr>
          <a:xfrm>
            <a:off x="-6075" y="340550"/>
            <a:ext cx="8808300" cy="0"/>
          </a:xfrm>
          <a:prstGeom prst="straightConnector1">
            <a:avLst/>
          </a:prstGeom>
          <a:noFill/>
          <a:ln cap="flat" cmpd="sng" w="9525">
            <a:solidFill>
              <a:schemeClr val="dk1"/>
            </a:solidFill>
            <a:prstDash val="solid"/>
            <a:round/>
            <a:headEnd len="med" w="med" type="none"/>
            <a:tailEnd len="med" w="med" type="none"/>
          </a:ln>
        </p:spPr>
      </p:cxnSp>
      <p:cxnSp>
        <p:nvCxnSpPr>
          <p:cNvPr id="1751" name="Google Shape;1751;p186"/>
          <p:cNvCxnSpPr/>
          <p:nvPr/>
        </p:nvCxnSpPr>
        <p:spPr>
          <a:xfrm>
            <a:off x="8800225" y="600"/>
            <a:ext cx="0" cy="5137800"/>
          </a:xfrm>
          <a:prstGeom prst="straightConnector1">
            <a:avLst/>
          </a:prstGeom>
          <a:noFill/>
          <a:ln cap="flat" cmpd="sng" w="9525">
            <a:solidFill>
              <a:schemeClr val="dk1"/>
            </a:solidFill>
            <a:prstDash val="solid"/>
            <a:round/>
            <a:headEnd len="med" w="med" type="none"/>
            <a:tailEnd len="med" w="med" type="none"/>
          </a:ln>
        </p:spPr>
      </p:cxnSp>
      <p:sp>
        <p:nvSpPr>
          <p:cNvPr id="1752" name="Google Shape;1752;p186"/>
          <p:cNvSpPr/>
          <p:nvPr/>
        </p:nvSpPr>
        <p:spPr>
          <a:xfrm>
            <a:off x="3186700" y="4802700"/>
            <a:ext cx="5613600" cy="3438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186"/>
          <p:cNvSpPr txBox="1"/>
          <p:nvPr/>
        </p:nvSpPr>
        <p:spPr>
          <a:xfrm>
            <a:off x="3534775" y="3758950"/>
            <a:ext cx="4606200" cy="55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200">
                <a:solidFill>
                  <a:schemeClr val="dk1"/>
                </a:solidFill>
                <a:latin typeface="PT Sans"/>
                <a:ea typeface="PT Sans"/>
                <a:cs typeface="PT Sans"/>
                <a:sym typeface="PT Sans"/>
              </a:rPr>
              <a:t>CREDITS: This presentation template was created by </a:t>
            </a:r>
            <a:r>
              <a:rPr b="1" lang="en" sz="1200">
                <a:solidFill>
                  <a:schemeClr val="dk1"/>
                </a:solidFill>
                <a:uFill>
                  <a:noFill/>
                </a:uFill>
                <a:latin typeface="PT Sans"/>
                <a:ea typeface="PT Sans"/>
                <a:cs typeface="PT Sans"/>
                <a:sym typeface="PT Sans"/>
                <a:hlinkClick r:id="rId2">
                  <a:extLst>
                    <a:ext uri="{A12FA001-AC4F-418D-AE19-62706E023703}">
                      <ahyp:hlinkClr val="tx"/>
                    </a:ext>
                  </a:extLst>
                </a:hlinkClick>
              </a:rPr>
              <a:t>Slidesgo</a:t>
            </a:r>
            <a:r>
              <a:rPr lang="en" sz="1200">
                <a:solidFill>
                  <a:schemeClr val="dk1"/>
                </a:solidFill>
                <a:latin typeface="PT Sans"/>
                <a:ea typeface="PT Sans"/>
                <a:cs typeface="PT Sans"/>
                <a:sym typeface="PT Sans"/>
              </a:rPr>
              <a:t>, and includes icons by </a:t>
            </a:r>
            <a:r>
              <a:rPr b="1" lang="en" sz="1200">
                <a:solidFill>
                  <a:schemeClr val="dk1"/>
                </a:solidFill>
                <a:uFill>
                  <a:noFill/>
                </a:uFill>
                <a:latin typeface="PT Sans"/>
                <a:ea typeface="PT Sans"/>
                <a:cs typeface="PT Sans"/>
                <a:sym typeface="PT Sans"/>
                <a:hlinkClick r:id="rId3">
                  <a:extLst>
                    <a:ext uri="{A12FA001-AC4F-418D-AE19-62706E023703}">
                      <ahyp:hlinkClr val="tx"/>
                    </a:ext>
                  </a:extLst>
                </a:hlinkClick>
              </a:rPr>
              <a:t>Flaticon</a:t>
            </a:r>
            <a:r>
              <a:rPr lang="en" sz="1200">
                <a:solidFill>
                  <a:schemeClr val="dk1"/>
                </a:solidFill>
                <a:latin typeface="PT Sans"/>
                <a:ea typeface="PT Sans"/>
                <a:cs typeface="PT Sans"/>
                <a:sym typeface="PT Sans"/>
              </a:rPr>
              <a:t>, and infographics &amp; images by </a:t>
            </a:r>
            <a:r>
              <a:rPr b="1" lang="en" sz="1200">
                <a:solidFill>
                  <a:schemeClr val="dk1"/>
                </a:solidFill>
                <a:uFill>
                  <a:noFill/>
                </a:uFill>
                <a:latin typeface="PT Sans"/>
                <a:ea typeface="PT Sans"/>
                <a:cs typeface="PT Sans"/>
                <a:sym typeface="PT Sans"/>
                <a:hlinkClick r:id="rId4">
                  <a:extLst>
                    <a:ext uri="{A12FA001-AC4F-418D-AE19-62706E023703}">
                      <ahyp:hlinkClr val="tx"/>
                    </a:ext>
                  </a:extLst>
                </a:hlinkClick>
              </a:rPr>
              <a:t>Freepik</a:t>
            </a:r>
            <a:r>
              <a:rPr lang="en" sz="1200">
                <a:solidFill>
                  <a:schemeClr val="dk1"/>
                </a:solidFill>
                <a:latin typeface="PT Sans"/>
                <a:ea typeface="PT Sans"/>
                <a:cs typeface="PT Sans"/>
                <a:sym typeface="PT Sans"/>
              </a:rPr>
              <a:t> </a:t>
            </a:r>
            <a:endParaRPr sz="1200">
              <a:solidFill>
                <a:schemeClr val="dk1"/>
              </a:solidFill>
              <a:latin typeface="PT Sans"/>
              <a:ea typeface="PT Sans"/>
              <a:cs typeface="PT Sans"/>
              <a:sym typeface="PT Sans"/>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1754" name="Shape 1754"/>
        <p:cNvGrpSpPr/>
        <p:nvPr/>
      </p:nvGrpSpPr>
      <p:grpSpPr>
        <a:xfrm>
          <a:off x="0" y="0"/>
          <a:ext cx="0" cy="0"/>
          <a:chOff x="0" y="0"/>
          <a:chExt cx="0" cy="0"/>
        </a:xfrm>
      </p:grpSpPr>
      <p:cxnSp>
        <p:nvCxnSpPr>
          <p:cNvPr id="1755" name="Google Shape;1755;p187"/>
          <p:cNvCxnSpPr/>
          <p:nvPr/>
        </p:nvCxnSpPr>
        <p:spPr>
          <a:xfrm rot="10800000">
            <a:off x="310092" y="4802700"/>
            <a:ext cx="8486700" cy="0"/>
          </a:xfrm>
          <a:prstGeom prst="straightConnector1">
            <a:avLst/>
          </a:prstGeom>
          <a:noFill/>
          <a:ln cap="flat" cmpd="sng" w="9525">
            <a:solidFill>
              <a:schemeClr val="dk1"/>
            </a:solidFill>
            <a:prstDash val="solid"/>
            <a:round/>
            <a:headEnd len="med" w="med" type="none"/>
            <a:tailEnd len="med" w="med" type="none"/>
          </a:ln>
        </p:spPr>
      </p:cxnSp>
      <p:sp>
        <p:nvSpPr>
          <p:cNvPr id="1756" name="Google Shape;1756;p187"/>
          <p:cNvSpPr/>
          <p:nvPr/>
        </p:nvSpPr>
        <p:spPr>
          <a:xfrm rot="-5400000">
            <a:off x="-2408700" y="2397075"/>
            <a:ext cx="5155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187"/>
          <p:cNvSpPr/>
          <p:nvPr/>
        </p:nvSpPr>
        <p:spPr>
          <a:xfrm>
            <a:off x="6319000" y="4802700"/>
            <a:ext cx="24813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58" name="Google Shape;1758;p187"/>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1759" name="Shape 1759"/>
        <p:cNvGrpSpPr/>
        <p:nvPr/>
      </p:nvGrpSpPr>
      <p:grpSpPr>
        <a:xfrm>
          <a:off x="0" y="0"/>
          <a:ext cx="0" cy="0"/>
          <a:chOff x="0" y="0"/>
          <a:chExt cx="0" cy="0"/>
        </a:xfrm>
      </p:grpSpPr>
      <p:cxnSp>
        <p:nvCxnSpPr>
          <p:cNvPr id="1760" name="Google Shape;1760;p188"/>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cxnSp>
        <p:nvCxnSpPr>
          <p:cNvPr id="1761" name="Google Shape;1761;p188"/>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1762" name="Google Shape;1762;p188"/>
          <p:cNvSpPr/>
          <p:nvPr/>
        </p:nvSpPr>
        <p:spPr>
          <a:xfrm rot="-5400000">
            <a:off x="8336100" y="458300"/>
            <a:ext cx="12777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63" name="Google Shape;1763;p188"/>
          <p:cNvCxnSpPr/>
          <p:nvPr/>
        </p:nvCxnSpPr>
        <p:spPr>
          <a:xfrm rot="10800000">
            <a:off x="-12250" y="4802700"/>
            <a:ext cx="8812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67" name="Shape 1767"/>
        <p:cNvGrpSpPr/>
        <p:nvPr/>
      </p:nvGrpSpPr>
      <p:grpSpPr>
        <a:xfrm>
          <a:off x="0" y="0"/>
          <a:ext cx="0" cy="0"/>
          <a:chOff x="0" y="0"/>
          <a:chExt cx="0" cy="0"/>
        </a:xfrm>
      </p:grpSpPr>
      <p:sp>
        <p:nvSpPr>
          <p:cNvPr id="1768" name="Google Shape;1768;p190"/>
          <p:cNvSpPr txBox="1"/>
          <p:nvPr>
            <p:ph idx="1" type="subTitle"/>
          </p:nvPr>
        </p:nvSpPr>
        <p:spPr>
          <a:xfrm>
            <a:off x="6322300" y="0"/>
            <a:ext cx="24780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769" name="Google Shape;1769;p190"/>
          <p:cNvSpPr txBox="1"/>
          <p:nvPr>
            <p:ph idx="2" type="subTitle"/>
          </p:nvPr>
        </p:nvSpPr>
        <p:spPr>
          <a:xfrm>
            <a:off x="3848000" y="0"/>
            <a:ext cx="24744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770" name="Google Shape;1770;p190"/>
          <p:cNvSpPr/>
          <p:nvPr/>
        </p:nvSpPr>
        <p:spPr>
          <a:xfrm rot="-5400000">
            <a:off x="-2408700" y="2397075"/>
            <a:ext cx="5155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190"/>
          <p:cNvSpPr/>
          <p:nvPr/>
        </p:nvSpPr>
        <p:spPr>
          <a:xfrm>
            <a:off x="6319000" y="4802700"/>
            <a:ext cx="24813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72" name="Google Shape;1772;p190"/>
          <p:cNvCxnSpPr/>
          <p:nvPr/>
        </p:nvCxnSpPr>
        <p:spPr>
          <a:xfrm rot="10800000">
            <a:off x="352692" y="4802700"/>
            <a:ext cx="8444100" cy="0"/>
          </a:xfrm>
          <a:prstGeom prst="straightConnector1">
            <a:avLst/>
          </a:prstGeom>
          <a:noFill/>
          <a:ln cap="flat" cmpd="sng" w="9525">
            <a:solidFill>
              <a:schemeClr val="dk1"/>
            </a:solidFill>
            <a:prstDash val="solid"/>
            <a:round/>
            <a:headEnd len="med" w="med" type="none"/>
            <a:tailEnd len="med" w="med" type="none"/>
          </a:ln>
        </p:spPr>
      </p:cxnSp>
      <p:cxnSp>
        <p:nvCxnSpPr>
          <p:cNvPr id="1773" name="Google Shape;1773;p190"/>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1774" name="Google Shape;1774;p190"/>
          <p:cNvSpPr/>
          <p:nvPr>
            <p:ph idx="3" type="pic"/>
          </p:nvPr>
        </p:nvSpPr>
        <p:spPr>
          <a:xfrm>
            <a:off x="343800" y="340800"/>
            <a:ext cx="3504300" cy="4802700"/>
          </a:xfrm>
          <a:prstGeom prst="rect">
            <a:avLst/>
          </a:prstGeom>
          <a:noFill/>
          <a:ln cap="flat" cmpd="sng" w="9525">
            <a:solidFill>
              <a:schemeClr val="dk1"/>
            </a:solidFill>
            <a:prstDash val="solid"/>
            <a:round/>
            <a:headEnd len="sm" w="sm" type="none"/>
            <a:tailEnd len="sm" w="sm" type="none"/>
          </a:ln>
        </p:spPr>
      </p:sp>
      <p:sp>
        <p:nvSpPr>
          <p:cNvPr id="1775" name="Google Shape;1775;p190"/>
          <p:cNvSpPr txBox="1"/>
          <p:nvPr>
            <p:ph idx="4" type="subTitle"/>
          </p:nvPr>
        </p:nvSpPr>
        <p:spPr>
          <a:xfrm>
            <a:off x="3848000" y="3758625"/>
            <a:ext cx="4952100" cy="528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776" name="Google Shape;1776;p190"/>
          <p:cNvSpPr txBox="1"/>
          <p:nvPr>
            <p:ph type="ctrTitle"/>
          </p:nvPr>
        </p:nvSpPr>
        <p:spPr>
          <a:xfrm>
            <a:off x="4291525" y="724750"/>
            <a:ext cx="4056300" cy="2649900"/>
          </a:xfrm>
          <a:prstGeom prst="rect">
            <a:avLst/>
          </a:prstGeom>
        </p:spPr>
        <p:txBody>
          <a:bodyPr anchorCtr="0" anchor="t" bIns="91425" lIns="91425" spcFirstLastPara="1" rIns="91425" wrap="square" tIns="91425">
            <a:noAutofit/>
          </a:bodyPr>
          <a:lstStyle>
            <a:lvl1pPr lvl="0" rtl="0" algn="ctr">
              <a:lnSpc>
                <a:spcPct val="90000"/>
              </a:lnSpc>
              <a:spcBef>
                <a:spcPts val="0"/>
              </a:spcBef>
              <a:spcAft>
                <a:spcPts val="0"/>
              </a:spcAft>
              <a:buClr>
                <a:srgbClr val="191919"/>
              </a:buClr>
              <a:buSzPts val="5200"/>
              <a:buNone/>
              <a:defRPr sz="9600"/>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77" name="Shape 1777"/>
        <p:cNvGrpSpPr/>
        <p:nvPr/>
      </p:nvGrpSpPr>
      <p:grpSpPr>
        <a:xfrm>
          <a:off x="0" y="0"/>
          <a:ext cx="0" cy="0"/>
          <a:chOff x="0" y="0"/>
          <a:chExt cx="0" cy="0"/>
        </a:xfrm>
      </p:grpSpPr>
      <p:sp>
        <p:nvSpPr>
          <p:cNvPr id="1778" name="Google Shape;1778;p191"/>
          <p:cNvSpPr/>
          <p:nvPr>
            <p:ph idx="2" type="pic"/>
          </p:nvPr>
        </p:nvSpPr>
        <p:spPr>
          <a:xfrm>
            <a:off x="5296850" y="0"/>
            <a:ext cx="3505800" cy="4802700"/>
          </a:xfrm>
          <a:prstGeom prst="rect">
            <a:avLst/>
          </a:prstGeom>
          <a:noFill/>
          <a:ln cap="flat" cmpd="sng" w="9525">
            <a:solidFill>
              <a:schemeClr val="dk1"/>
            </a:solidFill>
            <a:prstDash val="solid"/>
            <a:round/>
            <a:headEnd len="sm" w="sm" type="none"/>
            <a:tailEnd len="sm" w="sm" type="none"/>
          </a:ln>
        </p:spPr>
      </p:sp>
      <p:sp>
        <p:nvSpPr>
          <p:cNvPr id="1779" name="Google Shape;1779;p191"/>
          <p:cNvSpPr txBox="1"/>
          <p:nvPr>
            <p:ph idx="1" type="subTitle"/>
          </p:nvPr>
        </p:nvSpPr>
        <p:spPr>
          <a:xfrm>
            <a:off x="343800" y="-5025"/>
            <a:ext cx="24834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780" name="Google Shape;1780;p191"/>
          <p:cNvSpPr txBox="1"/>
          <p:nvPr>
            <p:ph idx="3" type="subTitle"/>
          </p:nvPr>
        </p:nvSpPr>
        <p:spPr>
          <a:xfrm rot="-5400000">
            <a:off x="-2241000" y="2563725"/>
            <a:ext cx="4809600" cy="360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781" name="Google Shape;1781;p191"/>
          <p:cNvSpPr txBox="1"/>
          <p:nvPr>
            <p:ph idx="4" type="subTitle"/>
          </p:nvPr>
        </p:nvSpPr>
        <p:spPr>
          <a:xfrm>
            <a:off x="343800" y="3784925"/>
            <a:ext cx="49530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1782" name="Google Shape;1782;p191"/>
          <p:cNvCxnSpPr/>
          <p:nvPr/>
        </p:nvCxnSpPr>
        <p:spPr>
          <a:xfrm>
            <a:off x="346125" y="340800"/>
            <a:ext cx="8455800" cy="0"/>
          </a:xfrm>
          <a:prstGeom prst="straightConnector1">
            <a:avLst/>
          </a:prstGeom>
          <a:noFill/>
          <a:ln cap="flat" cmpd="sng" w="9525">
            <a:solidFill>
              <a:schemeClr val="dk1"/>
            </a:solidFill>
            <a:prstDash val="solid"/>
            <a:round/>
            <a:headEnd len="med" w="med" type="none"/>
            <a:tailEnd len="med" w="med" type="none"/>
          </a:ln>
        </p:spPr>
      </p:cxnSp>
      <p:sp>
        <p:nvSpPr>
          <p:cNvPr id="1783" name="Google Shape;1783;p191"/>
          <p:cNvSpPr/>
          <p:nvPr/>
        </p:nvSpPr>
        <p:spPr>
          <a:xfrm>
            <a:off x="8800213" y="-12125"/>
            <a:ext cx="343800" cy="5167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84" name="Google Shape;1784;p191"/>
          <p:cNvCxnSpPr/>
          <p:nvPr/>
        </p:nvCxnSpPr>
        <p:spPr>
          <a:xfrm rot="10800000">
            <a:off x="342050" y="4802700"/>
            <a:ext cx="4954800" cy="0"/>
          </a:xfrm>
          <a:prstGeom prst="straightConnector1">
            <a:avLst/>
          </a:prstGeom>
          <a:noFill/>
          <a:ln cap="flat" cmpd="sng" w="9525">
            <a:solidFill>
              <a:schemeClr val="dk1"/>
            </a:solidFill>
            <a:prstDash val="solid"/>
            <a:round/>
            <a:headEnd len="med" w="med" type="none"/>
            <a:tailEnd len="med" w="med" type="none"/>
          </a:ln>
        </p:spPr>
      </p:cxnSp>
      <p:sp>
        <p:nvSpPr>
          <p:cNvPr id="1785" name="Google Shape;1785;p191"/>
          <p:cNvSpPr/>
          <p:nvPr/>
        </p:nvSpPr>
        <p:spPr>
          <a:xfrm>
            <a:off x="5294300" y="4802700"/>
            <a:ext cx="17607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191"/>
          <p:cNvSpPr txBox="1"/>
          <p:nvPr>
            <p:ph type="title"/>
          </p:nvPr>
        </p:nvSpPr>
        <p:spPr>
          <a:xfrm>
            <a:off x="1279275" y="2544650"/>
            <a:ext cx="3090000" cy="7221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787" name="Google Shape;1787;p191"/>
          <p:cNvSpPr txBox="1"/>
          <p:nvPr>
            <p:ph hasCustomPrompt="1" idx="5" type="title"/>
          </p:nvPr>
        </p:nvSpPr>
        <p:spPr>
          <a:xfrm>
            <a:off x="2072475" y="1273763"/>
            <a:ext cx="1503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88" name="Shape 1788"/>
        <p:cNvGrpSpPr/>
        <p:nvPr/>
      </p:nvGrpSpPr>
      <p:grpSpPr>
        <a:xfrm>
          <a:off x="0" y="0"/>
          <a:ext cx="0" cy="0"/>
          <a:chOff x="0" y="0"/>
          <a:chExt cx="0" cy="0"/>
        </a:xfrm>
      </p:grpSpPr>
      <p:sp>
        <p:nvSpPr>
          <p:cNvPr id="1789" name="Google Shape;1789;p192"/>
          <p:cNvSpPr txBox="1"/>
          <p:nvPr>
            <p:ph idx="1" type="body"/>
          </p:nvPr>
        </p:nvSpPr>
        <p:spPr>
          <a:xfrm>
            <a:off x="720000" y="1369100"/>
            <a:ext cx="77040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sp>
        <p:nvSpPr>
          <p:cNvPr id="1790" name="Google Shape;1790;p19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791" name="Google Shape;1791;p192"/>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sp>
        <p:nvSpPr>
          <p:cNvPr id="1792" name="Google Shape;1792;p192"/>
          <p:cNvSpPr/>
          <p:nvPr/>
        </p:nvSpPr>
        <p:spPr>
          <a:xfrm>
            <a:off x="4584200" y="-3000"/>
            <a:ext cx="4215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93" name="Google Shape;1793;p192"/>
          <p:cNvCxnSpPr/>
          <p:nvPr/>
        </p:nvCxnSpPr>
        <p:spPr>
          <a:xfrm>
            <a:off x="8800225" y="-29425"/>
            <a:ext cx="0" cy="5175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794" name="Shape 1794"/>
        <p:cNvGrpSpPr/>
        <p:nvPr/>
      </p:nvGrpSpPr>
      <p:grpSpPr>
        <a:xfrm>
          <a:off x="0" y="0"/>
          <a:ext cx="0" cy="0"/>
          <a:chOff x="0" y="0"/>
          <a:chExt cx="0" cy="0"/>
        </a:xfrm>
      </p:grpSpPr>
      <p:sp>
        <p:nvSpPr>
          <p:cNvPr id="1795" name="Google Shape;1795;p193"/>
          <p:cNvSpPr txBox="1"/>
          <p:nvPr>
            <p:ph idx="1" type="subTitle"/>
          </p:nvPr>
        </p:nvSpPr>
        <p:spPr>
          <a:xfrm>
            <a:off x="2703843" y="3113975"/>
            <a:ext cx="1686600" cy="82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796" name="Google Shape;1796;p193"/>
          <p:cNvSpPr txBox="1"/>
          <p:nvPr>
            <p:ph idx="2" type="subTitle"/>
          </p:nvPr>
        </p:nvSpPr>
        <p:spPr>
          <a:xfrm>
            <a:off x="2703843" y="2529025"/>
            <a:ext cx="1686600" cy="732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797" name="Google Shape;1797;p193"/>
          <p:cNvSpPr txBox="1"/>
          <p:nvPr>
            <p:ph idx="3" type="subTitle"/>
          </p:nvPr>
        </p:nvSpPr>
        <p:spPr>
          <a:xfrm>
            <a:off x="4753557" y="3113975"/>
            <a:ext cx="1686600" cy="824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798" name="Google Shape;1798;p193"/>
          <p:cNvSpPr txBox="1"/>
          <p:nvPr>
            <p:ph idx="4" type="subTitle"/>
          </p:nvPr>
        </p:nvSpPr>
        <p:spPr>
          <a:xfrm>
            <a:off x="4753557" y="2529025"/>
            <a:ext cx="1686600" cy="7326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799" name="Google Shape;1799;p19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800" name="Google Shape;1800;p193"/>
          <p:cNvCxnSpPr/>
          <p:nvPr/>
        </p:nvCxnSpPr>
        <p:spPr>
          <a:xfrm>
            <a:off x="4128" y="340800"/>
            <a:ext cx="9538500" cy="0"/>
          </a:xfrm>
          <a:prstGeom prst="straightConnector1">
            <a:avLst/>
          </a:prstGeom>
          <a:noFill/>
          <a:ln cap="flat" cmpd="sng" w="9525">
            <a:solidFill>
              <a:schemeClr val="dk1"/>
            </a:solidFill>
            <a:prstDash val="solid"/>
            <a:round/>
            <a:headEnd len="med" w="med" type="none"/>
            <a:tailEnd len="med" w="med" type="none"/>
          </a:ln>
        </p:spPr>
      </p:cxnSp>
      <p:sp>
        <p:nvSpPr>
          <p:cNvPr id="1801" name="Google Shape;1801;p193"/>
          <p:cNvSpPr/>
          <p:nvPr/>
        </p:nvSpPr>
        <p:spPr>
          <a:xfrm>
            <a:off x="0" y="-3000"/>
            <a:ext cx="2286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193"/>
          <p:cNvSpPr/>
          <p:nvPr/>
        </p:nvSpPr>
        <p:spPr>
          <a:xfrm>
            <a:off x="2286000" y="-3000"/>
            <a:ext cx="2286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03" name="Google Shape;1803;p193"/>
          <p:cNvCxnSpPr/>
          <p:nvPr/>
        </p:nvCxnSpPr>
        <p:spPr>
          <a:xfrm>
            <a:off x="8800225" y="343750"/>
            <a:ext cx="0" cy="4794600"/>
          </a:xfrm>
          <a:prstGeom prst="straightConnector1">
            <a:avLst/>
          </a:prstGeom>
          <a:noFill/>
          <a:ln cap="flat" cmpd="sng" w="9525">
            <a:solidFill>
              <a:schemeClr val="dk1"/>
            </a:solidFill>
            <a:prstDash val="solid"/>
            <a:round/>
            <a:headEnd len="med" w="med" type="none"/>
            <a:tailEnd len="med" w="med" type="none"/>
          </a:ln>
        </p:spPr>
      </p:cxnSp>
      <p:cxnSp>
        <p:nvCxnSpPr>
          <p:cNvPr id="1804" name="Google Shape;1804;p193"/>
          <p:cNvCxnSpPr/>
          <p:nvPr/>
        </p:nvCxnSpPr>
        <p:spPr>
          <a:xfrm rot="10800000">
            <a:off x="-7675" y="480270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1805" name="Google Shape;1805;p193"/>
          <p:cNvCxnSpPr/>
          <p:nvPr/>
        </p:nvCxnSpPr>
        <p:spPr>
          <a:xfrm>
            <a:off x="343800" y="338025"/>
            <a:ext cx="0" cy="4805400"/>
          </a:xfrm>
          <a:prstGeom prst="straightConnector1">
            <a:avLst/>
          </a:prstGeom>
          <a:noFill/>
          <a:ln cap="flat" cmpd="sng" w="9525">
            <a:solidFill>
              <a:schemeClr val="dk1"/>
            </a:solidFill>
            <a:prstDash val="solid"/>
            <a:round/>
            <a:headEnd len="med" w="med" type="none"/>
            <a:tailEnd len="med" w="med" type="none"/>
          </a:ln>
        </p:spPr>
      </p:cxnSp>
      <p:sp>
        <p:nvSpPr>
          <p:cNvPr id="1806" name="Google Shape;1806;p193"/>
          <p:cNvSpPr/>
          <p:nvPr/>
        </p:nvSpPr>
        <p:spPr>
          <a:xfrm>
            <a:off x="4572000" y="4802700"/>
            <a:ext cx="45720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07" name="Shape 1807"/>
        <p:cNvGrpSpPr/>
        <p:nvPr/>
      </p:nvGrpSpPr>
      <p:grpSpPr>
        <a:xfrm>
          <a:off x="0" y="0"/>
          <a:ext cx="0" cy="0"/>
          <a:chOff x="0" y="0"/>
          <a:chExt cx="0" cy="0"/>
        </a:xfrm>
      </p:grpSpPr>
      <p:sp>
        <p:nvSpPr>
          <p:cNvPr id="1808" name="Google Shape;1808;p19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809" name="Google Shape;1809;p194"/>
          <p:cNvCxnSpPr/>
          <p:nvPr/>
        </p:nvCxnSpPr>
        <p:spPr>
          <a:xfrm>
            <a:off x="8800225" y="340750"/>
            <a:ext cx="0" cy="4797600"/>
          </a:xfrm>
          <a:prstGeom prst="straightConnector1">
            <a:avLst/>
          </a:prstGeom>
          <a:noFill/>
          <a:ln cap="flat" cmpd="sng" w="9525">
            <a:solidFill>
              <a:schemeClr val="dk1"/>
            </a:solidFill>
            <a:prstDash val="solid"/>
            <a:round/>
            <a:headEnd len="med" w="med" type="none"/>
            <a:tailEnd len="med" w="med" type="none"/>
          </a:ln>
        </p:spPr>
      </p:cxnSp>
      <p:cxnSp>
        <p:nvCxnSpPr>
          <p:cNvPr id="1810" name="Google Shape;1810;p194"/>
          <p:cNvCxnSpPr/>
          <p:nvPr/>
        </p:nvCxnSpPr>
        <p:spPr>
          <a:xfrm>
            <a:off x="0" y="340800"/>
            <a:ext cx="9192600" cy="0"/>
          </a:xfrm>
          <a:prstGeom prst="straightConnector1">
            <a:avLst/>
          </a:prstGeom>
          <a:noFill/>
          <a:ln cap="flat" cmpd="sng" w="9525">
            <a:solidFill>
              <a:schemeClr val="dk1"/>
            </a:solidFill>
            <a:prstDash val="solid"/>
            <a:round/>
            <a:headEnd len="med" w="med" type="none"/>
            <a:tailEnd len="med" w="med" type="none"/>
          </a:ln>
        </p:spPr>
      </p:cxnSp>
      <p:cxnSp>
        <p:nvCxnSpPr>
          <p:cNvPr id="1811" name="Google Shape;1811;p194"/>
          <p:cNvCxnSpPr/>
          <p:nvPr/>
        </p:nvCxnSpPr>
        <p:spPr>
          <a:xfrm rot="10800000">
            <a:off x="-3108" y="4802700"/>
            <a:ext cx="8799900" cy="0"/>
          </a:xfrm>
          <a:prstGeom prst="straightConnector1">
            <a:avLst/>
          </a:prstGeom>
          <a:noFill/>
          <a:ln cap="flat" cmpd="sng" w="9525">
            <a:solidFill>
              <a:schemeClr val="dk1"/>
            </a:solidFill>
            <a:prstDash val="solid"/>
            <a:round/>
            <a:headEnd len="med" w="med" type="none"/>
            <a:tailEnd len="med" w="med" type="none"/>
          </a:ln>
        </p:spPr>
      </p:cxnSp>
      <p:sp>
        <p:nvSpPr>
          <p:cNvPr id="1812" name="Google Shape;1812;p194"/>
          <p:cNvSpPr/>
          <p:nvPr/>
        </p:nvSpPr>
        <p:spPr>
          <a:xfrm>
            <a:off x="0" y="-3000"/>
            <a:ext cx="4572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194"/>
          <p:cNvSpPr/>
          <p:nvPr/>
        </p:nvSpPr>
        <p:spPr>
          <a:xfrm rot="5400000">
            <a:off x="8322325" y="4316550"/>
            <a:ext cx="12996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814" name="Shape 1814"/>
        <p:cNvGrpSpPr/>
        <p:nvPr/>
      </p:nvGrpSpPr>
      <p:grpSpPr>
        <a:xfrm>
          <a:off x="0" y="0"/>
          <a:ext cx="0" cy="0"/>
          <a:chOff x="0" y="0"/>
          <a:chExt cx="0" cy="0"/>
        </a:xfrm>
      </p:grpSpPr>
      <p:sp>
        <p:nvSpPr>
          <p:cNvPr id="1815" name="Google Shape;1815;p195"/>
          <p:cNvSpPr txBox="1"/>
          <p:nvPr>
            <p:ph idx="1" type="subTitle"/>
          </p:nvPr>
        </p:nvSpPr>
        <p:spPr>
          <a:xfrm>
            <a:off x="720000" y="1760675"/>
            <a:ext cx="5361900" cy="244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Char char="●"/>
              <a:defRPr sz="1800"/>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600"/>
              <a:buFont typeface="Nunito Light"/>
              <a:buChar char="○"/>
              <a:defRPr/>
            </a:lvl5pPr>
            <a:lvl6pPr lvl="5" rtl="0" algn="ctr">
              <a:lnSpc>
                <a:spcPct val="100000"/>
              </a:lnSpc>
              <a:spcBef>
                <a:spcPts val="0"/>
              </a:spcBef>
              <a:spcAft>
                <a:spcPts val="0"/>
              </a:spcAft>
              <a:buClr>
                <a:srgbClr val="999999"/>
              </a:buClr>
              <a:buSzPts val="16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600"/>
              <a:buFont typeface="Nunito Light"/>
              <a:buChar char="■"/>
              <a:defRPr/>
            </a:lvl9pPr>
          </a:lstStyle>
          <a:p/>
        </p:txBody>
      </p:sp>
      <p:sp>
        <p:nvSpPr>
          <p:cNvPr id="1816" name="Google Shape;1816;p19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817" name="Google Shape;1817;p195"/>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818" name="Google Shape;1818;p195"/>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819" name="Google Shape;1819;p195"/>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20" name="Google Shape;1820;p195"/>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1821" name="Google Shape;1821;p195"/>
          <p:cNvSpPr/>
          <p:nvPr/>
        </p:nvSpPr>
        <p:spPr>
          <a:xfrm>
            <a:off x="342200" y="4802700"/>
            <a:ext cx="21984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195"/>
          <p:cNvSpPr/>
          <p:nvPr>
            <p:ph idx="2" type="pic"/>
          </p:nvPr>
        </p:nvSpPr>
        <p:spPr>
          <a:xfrm flipH="1">
            <a:off x="6374150" y="1245500"/>
            <a:ext cx="2786700" cy="3897900"/>
          </a:xfrm>
          <a:prstGeom prst="rect">
            <a:avLst/>
          </a:prstGeom>
          <a:noFill/>
          <a:ln cap="flat" cmpd="sng" w="9525">
            <a:solidFill>
              <a:schemeClr val="dk1"/>
            </a:solidFill>
            <a:prstDash val="solid"/>
            <a:round/>
            <a:headEnd len="sm" w="sm" type="none"/>
            <a:tailEnd len="sm" w="sm" type="none"/>
          </a:ln>
        </p:spPr>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823" name="Shape 1823"/>
        <p:cNvGrpSpPr/>
        <p:nvPr/>
      </p:nvGrpSpPr>
      <p:grpSpPr>
        <a:xfrm>
          <a:off x="0" y="0"/>
          <a:ext cx="0" cy="0"/>
          <a:chOff x="0" y="0"/>
          <a:chExt cx="0" cy="0"/>
        </a:xfrm>
      </p:grpSpPr>
      <p:sp>
        <p:nvSpPr>
          <p:cNvPr id="1824" name="Google Shape;1824;p196"/>
          <p:cNvSpPr txBox="1"/>
          <p:nvPr>
            <p:ph type="title"/>
          </p:nvPr>
        </p:nvSpPr>
        <p:spPr>
          <a:xfrm>
            <a:off x="1362750" y="1307100"/>
            <a:ext cx="6418500" cy="25293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9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825" name="Google Shape;1825;p196"/>
          <p:cNvSpPr txBox="1"/>
          <p:nvPr>
            <p:ph idx="1" type="subTitle"/>
          </p:nvPr>
        </p:nvSpPr>
        <p:spPr>
          <a:xfrm flipH="1">
            <a:off x="3333000" y="0"/>
            <a:ext cx="29892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826" name="Google Shape;1826;p196"/>
          <p:cNvSpPr txBox="1"/>
          <p:nvPr>
            <p:ph idx="2" type="subTitle"/>
          </p:nvPr>
        </p:nvSpPr>
        <p:spPr>
          <a:xfrm>
            <a:off x="343800" y="0"/>
            <a:ext cx="29892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827" name="Google Shape;1827;p196"/>
          <p:cNvSpPr txBox="1"/>
          <p:nvPr>
            <p:ph idx="3" type="subTitle"/>
          </p:nvPr>
        </p:nvSpPr>
        <p:spPr>
          <a:xfrm rot="-5400000">
            <a:off x="7763275" y="1036950"/>
            <a:ext cx="2415300" cy="3414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828" name="Google Shape;1828;p196"/>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829" name="Google Shape;1829;p196"/>
          <p:cNvCxnSpPr/>
          <p:nvPr/>
        </p:nvCxnSpPr>
        <p:spPr>
          <a:xfrm rot="10800000">
            <a:off x="2892" y="4802700"/>
            <a:ext cx="8793900" cy="0"/>
          </a:xfrm>
          <a:prstGeom prst="straightConnector1">
            <a:avLst/>
          </a:prstGeom>
          <a:noFill/>
          <a:ln cap="flat" cmpd="sng" w="9525">
            <a:solidFill>
              <a:schemeClr val="dk1"/>
            </a:solidFill>
            <a:prstDash val="solid"/>
            <a:round/>
            <a:headEnd len="med" w="med" type="none"/>
            <a:tailEnd len="med" w="med" type="none"/>
          </a:ln>
        </p:spPr>
      </p:cxnSp>
      <p:cxnSp>
        <p:nvCxnSpPr>
          <p:cNvPr id="1830" name="Google Shape;1830;p196"/>
          <p:cNvCxnSpPr/>
          <p:nvPr/>
        </p:nvCxnSpPr>
        <p:spPr>
          <a:xfrm>
            <a:off x="348000" y="340800"/>
            <a:ext cx="8453100" cy="0"/>
          </a:xfrm>
          <a:prstGeom prst="straightConnector1">
            <a:avLst/>
          </a:prstGeom>
          <a:noFill/>
          <a:ln cap="flat" cmpd="sng" w="9525">
            <a:solidFill>
              <a:schemeClr val="dk1"/>
            </a:solidFill>
            <a:prstDash val="solid"/>
            <a:round/>
            <a:headEnd len="med" w="med" type="none"/>
            <a:tailEnd len="med" w="med" type="none"/>
          </a:ln>
        </p:spPr>
      </p:cxnSp>
      <p:sp>
        <p:nvSpPr>
          <p:cNvPr id="1831" name="Google Shape;1831;p196"/>
          <p:cNvSpPr/>
          <p:nvPr/>
        </p:nvSpPr>
        <p:spPr>
          <a:xfrm>
            <a:off x="6668925" y="4802700"/>
            <a:ext cx="2131200" cy="340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196"/>
          <p:cNvSpPr/>
          <p:nvPr/>
        </p:nvSpPr>
        <p:spPr>
          <a:xfrm rot="-5400000">
            <a:off x="-2406725" y="2395375"/>
            <a:ext cx="51516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833" name="Shape 1833"/>
        <p:cNvGrpSpPr/>
        <p:nvPr/>
      </p:nvGrpSpPr>
      <p:grpSpPr>
        <a:xfrm>
          <a:off x="0" y="0"/>
          <a:ext cx="0" cy="0"/>
          <a:chOff x="0" y="0"/>
          <a:chExt cx="0" cy="0"/>
        </a:xfrm>
      </p:grpSpPr>
      <p:cxnSp>
        <p:nvCxnSpPr>
          <p:cNvPr id="1834" name="Google Shape;1834;p197"/>
          <p:cNvCxnSpPr/>
          <p:nvPr/>
        </p:nvCxnSpPr>
        <p:spPr>
          <a:xfrm rot="10800000">
            <a:off x="2775" y="4802700"/>
            <a:ext cx="9141900" cy="0"/>
          </a:xfrm>
          <a:prstGeom prst="straightConnector1">
            <a:avLst/>
          </a:prstGeom>
          <a:noFill/>
          <a:ln cap="flat" cmpd="sng" w="9525">
            <a:solidFill>
              <a:schemeClr val="dk1"/>
            </a:solidFill>
            <a:prstDash val="solid"/>
            <a:round/>
            <a:headEnd len="med" w="med" type="none"/>
            <a:tailEnd len="med" w="med" type="none"/>
          </a:ln>
        </p:spPr>
      </p:cxnSp>
      <p:sp>
        <p:nvSpPr>
          <p:cNvPr id="1835" name="Google Shape;1835;p197"/>
          <p:cNvSpPr txBox="1"/>
          <p:nvPr>
            <p:ph type="title"/>
          </p:nvPr>
        </p:nvSpPr>
        <p:spPr>
          <a:xfrm>
            <a:off x="1921200" y="1159975"/>
            <a:ext cx="5301600" cy="1743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sz="10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1836" name="Google Shape;1836;p197"/>
          <p:cNvSpPr txBox="1"/>
          <p:nvPr>
            <p:ph idx="1" type="subTitle"/>
          </p:nvPr>
        </p:nvSpPr>
        <p:spPr>
          <a:xfrm>
            <a:off x="1921175" y="2873100"/>
            <a:ext cx="5301600" cy="6711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837" name="Google Shape;1837;p197"/>
          <p:cNvSpPr txBox="1"/>
          <p:nvPr>
            <p:ph idx="2" type="subTitle"/>
          </p:nvPr>
        </p:nvSpPr>
        <p:spPr>
          <a:xfrm rot="-5400000">
            <a:off x="-2230950" y="2228450"/>
            <a:ext cx="4803300" cy="3462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838" name="Google Shape;1838;p197"/>
          <p:cNvSpPr txBox="1"/>
          <p:nvPr>
            <p:ph idx="3" type="subTitle"/>
          </p:nvPr>
        </p:nvSpPr>
        <p:spPr>
          <a:xfrm>
            <a:off x="5346300" y="0"/>
            <a:ext cx="34539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839" name="Google Shape;1839;p197"/>
          <p:cNvSpPr txBox="1"/>
          <p:nvPr>
            <p:ph idx="4" type="subTitle"/>
          </p:nvPr>
        </p:nvSpPr>
        <p:spPr>
          <a:xfrm>
            <a:off x="1890675" y="0"/>
            <a:ext cx="34557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840" name="Google Shape;1840;p197"/>
          <p:cNvCxnSpPr/>
          <p:nvPr/>
        </p:nvCxnSpPr>
        <p:spPr>
          <a:xfrm>
            <a:off x="338025" y="340800"/>
            <a:ext cx="8463900" cy="0"/>
          </a:xfrm>
          <a:prstGeom prst="straightConnector1">
            <a:avLst/>
          </a:prstGeom>
          <a:noFill/>
          <a:ln cap="flat" cmpd="sng" w="9525">
            <a:solidFill>
              <a:schemeClr val="dk1"/>
            </a:solidFill>
            <a:prstDash val="solid"/>
            <a:round/>
            <a:headEnd len="med" w="med" type="none"/>
            <a:tailEnd len="med" w="med" type="none"/>
          </a:ln>
        </p:spPr>
      </p:cxnSp>
      <p:sp>
        <p:nvSpPr>
          <p:cNvPr id="1841" name="Google Shape;1841;p197"/>
          <p:cNvSpPr/>
          <p:nvPr/>
        </p:nvSpPr>
        <p:spPr>
          <a:xfrm>
            <a:off x="8800225" y="340800"/>
            <a:ext cx="343800" cy="48150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197"/>
          <p:cNvSpPr/>
          <p:nvPr/>
        </p:nvSpPr>
        <p:spPr>
          <a:xfrm>
            <a:off x="0" y="4802700"/>
            <a:ext cx="45720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43" name="Shape 1843"/>
        <p:cNvGrpSpPr/>
        <p:nvPr/>
      </p:nvGrpSpPr>
      <p:grpSpPr>
        <a:xfrm>
          <a:off x="0" y="0"/>
          <a:ext cx="0" cy="0"/>
          <a:chOff x="0" y="0"/>
          <a:chExt cx="0" cy="0"/>
        </a:xfrm>
      </p:grpSpPr>
      <p:sp>
        <p:nvSpPr>
          <p:cNvPr id="1844" name="Google Shape;1844;p198"/>
          <p:cNvSpPr txBox="1"/>
          <p:nvPr>
            <p:ph type="title"/>
          </p:nvPr>
        </p:nvSpPr>
        <p:spPr>
          <a:xfrm>
            <a:off x="713225" y="539500"/>
            <a:ext cx="3165600" cy="2359500"/>
          </a:xfrm>
          <a:prstGeom prst="rect">
            <a:avLst/>
          </a:prstGeom>
          <a:solidFill>
            <a:schemeClr val="lt1"/>
          </a:solidFill>
        </p:spPr>
        <p:txBody>
          <a:bodyPr anchorCtr="0" anchor="t" bIns="91425" lIns="91425" spcFirstLastPara="1" rIns="91425" wrap="square" tIns="91425">
            <a:noAutofit/>
          </a:bodyPr>
          <a:lstStyle>
            <a:lvl1pPr lvl="0" rtl="0">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845" name="Shape 1845"/>
        <p:cNvGrpSpPr/>
        <p:nvPr/>
      </p:nvGrpSpPr>
      <p:grpSpPr>
        <a:xfrm>
          <a:off x="0" y="0"/>
          <a:ext cx="0" cy="0"/>
          <a:chOff x="0" y="0"/>
          <a:chExt cx="0" cy="0"/>
        </a:xfrm>
      </p:grpSpPr>
      <p:sp>
        <p:nvSpPr>
          <p:cNvPr id="1846" name="Google Shape;1846;p199"/>
          <p:cNvSpPr txBox="1"/>
          <p:nvPr>
            <p:ph hasCustomPrompt="1" type="title"/>
          </p:nvPr>
        </p:nvSpPr>
        <p:spPr>
          <a:xfrm>
            <a:off x="713225" y="1260450"/>
            <a:ext cx="5938500" cy="1596600"/>
          </a:xfrm>
          <a:prstGeom prst="rect">
            <a:avLst/>
          </a:prstGeom>
        </p:spPr>
        <p:txBody>
          <a:bodyPr anchorCtr="0" anchor="ctr" bIns="91425" lIns="91425" spcFirstLastPara="1" rIns="91425" wrap="square" tIns="91425">
            <a:noAutofit/>
          </a:bodyPr>
          <a:lstStyle>
            <a:lvl1pPr lvl="0" rtl="0">
              <a:spcBef>
                <a:spcPts val="0"/>
              </a:spcBef>
              <a:spcAft>
                <a:spcPts val="0"/>
              </a:spcAft>
              <a:buSzPts val="9600"/>
              <a:buNone/>
              <a:defRPr sz="90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1847" name="Google Shape;1847;p199"/>
          <p:cNvSpPr txBox="1"/>
          <p:nvPr>
            <p:ph idx="1" type="subTitle"/>
          </p:nvPr>
        </p:nvSpPr>
        <p:spPr>
          <a:xfrm>
            <a:off x="345875" y="3090400"/>
            <a:ext cx="6361500" cy="3855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848" name="Google Shape;1848;p199"/>
          <p:cNvSpPr/>
          <p:nvPr>
            <p:ph idx="2" type="pic"/>
          </p:nvPr>
        </p:nvSpPr>
        <p:spPr>
          <a:xfrm>
            <a:off x="6702625" y="346525"/>
            <a:ext cx="2508000" cy="4452300"/>
          </a:xfrm>
          <a:prstGeom prst="rect">
            <a:avLst/>
          </a:prstGeom>
          <a:noFill/>
          <a:ln cap="flat" cmpd="sng" w="9525">
            <a:solidFill>
              <a:schemeClr val="dk1"/>
            </a:solidFill>
            <a:prstDash val="solid"/>
            <a:round/>
            <a:headEnd len="sm" w="sm" type="none"/>
            <a:tailEnd len="sm" w="sm" type="none"/>
          </a:ln>
        </p:spPr>
      </p:sp>
      <p:sp>
        <p:nvSpPr>
          <p:cNvPr id="1849" name="Google Shape;1849;p199"/>
          <p:cNvSpPr txBox="1"/>
          <p:nvPr>
            <p:ph idx="3" type="subTitle"/>
          </p:nvPr>
        </p:nvSpPr>
        <p:spPr>
          <a:xfrm>
            <a:off x="3517725" y="4802700"/>
            <a:ext cx="31854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850" name="Google Shape;1850;p199"/>
          <p:cNvSpPr txBox="1"/>
          <p:nvPr>
            <p:ph idx="4" type="subTitle"/>
          </p:nvPr>
        </p:nvSpPr>
        <p:spPr>
          <a:xfrm>
            <a:off x="343800" y="4802700"/>
            <a:ext cx="31740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851" name="Google Shape;1851;p199"/>
          <p:cNvCxnSpPr/>
          <p:nvPr/>
        </p:nvCxnSpPr>
        <p:spPr>
          <a:xfrm>
            <a:off x="345875" y="340800"/>
            <a:ext cx="8813100" cy="0"/>
          </a:xfrm>
          <a:prstGeom prst="straightConnector1">
            <a:avLst/>
          </a:prstGeom>
          <a:noFill/>
          <a:ln cap="flat" cmpd="sng" w="9525">
            <a:solidFill>
              <a:schemeClr val="dk1"/>
            </a:solidFill>
            <a:prstDash val="solid"/>
            <a:round/>
            <a:headEnd len="med" w="med" type="none"/>
            <a:tailEnd len="med" w="med" type="none"/>
          </a:ln>
        </p:spPr>
      </p:cxnSp>
      <p:sp>
        <p:nvSpPr>
          <p:cNvPr id="1852" name="Google Shape;1852;p199"/>
          <p:cNvSpPr/>
          <p:nvPr/>
        </p:nvSpPr>
        <p:spPr>
          <a:xfrm>
            <a:off x="6702295" y="-3000"/>
            <a:ext cx="2457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199"/>
          <p:cNvSpPr/>
          <p:nvPr/>
        </p:nvSpPr>
        <p:spPr>
          <a:xfrm rot="-5400000">
            <a:off x="-2403450" y="2391950"/>
            <a:ext cx="5145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54" name="Shape 1854"/>
        <p:cNvGrpSpPr/>
        <p:nvPr/>
      </p:nvGrpSpPr>
      <p:grpSpPr>
        <a:xfrm>
          <a:off x="0" y="0"/>
          <a:ext cx="0" cy="0"/>
          <a:chOff x="0" y="0"/>
          <a:chExt cx="0" cy="0"/>
        </a:xfrm>
      </p:grpSpPr>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855" name="Shape 1855"/>
        <p:cNvGrpSpPr/>
        <p:nvPr/>
      </p:nvGrpSpPr>
      <p:grpSpPr>
        <a:xfrm>
          <a:off x="0" y="0"/>
          <a:ext cx="0" cy="0"/>
          <a:chOff x="0" y="0"/>
          <a:chExt cx="0" cy="0"/>
        </a:xfrm>
      </p:grpSpPr>
      <p:sp>
        <p:nvSpPr>
          <p:cNvPr id="1856" name="Google Shape;1856;p201"/>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857" name="Google Shape;1857;p201"/>
          <p:cNvSpPr txBox="1"/>
          <p:nvPr>
            <p:ph idx="1" type="subTitle"/>
          </p:nvPr>
        </p:nvSpPr>
        <p:spPr>
          <a:xfrm>
            <a:off x="1634725" y="1770162"/>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858" name="Google Shape;1858;p201"/>
          <p:cNvSpPr txBox="1"/>
          <p:nvPr>
            <p:ph hasCustomPrompt="1" idx="2" type="title"/>
          </p:nvPr>
        </p:nvSpPr>
        <p:spPr>
          <a:xfrm>
            <a:off x="777209" y="1711138"/>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59" name="Google Shape;1859;p201"/>
          <p:cNvSpPr txBox="1"/>
          <p:nvPr>
            <p:ph idx="3" type="subTitle"/>
          </p:nvPr>
        </p:nvSpPr>
        <p:spPr>
          <a:xfrm>
            <a:off x="1634725" y="1523191"/>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60" name="Google Shape;1860;p201"/>
          <p:cNvSpPr txBox="1"/>
          <p:nvPr>
            <p:ph idx="4" type="subTitle"/>
          </p:nvPr>
        </p:nvSpPr>
        <p:spPr>
          <a:xfrm>
            <a:off x="1634725" y="2900731"/>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861" name="Google Shape;1861;p201"/>
          <p:cNvSpPr txBox="1"/>
          <p:nvPr>
            <p:ph hasCustomPrompt="1" idx="5" type="title"/>
          </p:nvPr>
        </p:nvSpPr>
        <p:spPr>
          <a:xfrm>
            <a:off x="777209" y="2839350"/>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62" name="Google Shape;1862;p201"/>
          <p:cNvSpPr txBox="1"/>
          <p:nvPr>
            <p:ph idx="6" type="subTitle"/>
          </p:nvPr>
        </p:nvSpPr>
        <p:spPr>
          <a:xfrm>
            <a:off x="1634725" y="2651403"/>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63" name="Google Shape;1863;p201"/>
          <p:cNvSpPr txBox="1"/>
          <p:nvPr>
            <p:ph idx="7" type="subTitle"/>
          </p:nvPr>
        </p:nvSpPr>
        <p:spPr>
          <a:xfrm>
            <a:off x="1634725" y="4031300"/>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864" name="Google Shape;1864;p201"/>
          <p:cNvSpPr txBox="1"/>
          <p:nvPr>
            <p:ph hasCustomPrompt="1" idx="8" type="title"/>
          </p:nvPr>
        </p:nvSpPr>
        <p:spPr>
          <a:xfrm>
            <a:off x="777209" y="3972275"/>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65" name="Google Shape;1865;p201"/>
          <p:cNvSpPr txBox="1"/>
          <p:nvPr>
            <p:ph idx="9" type="subTitle"/>
          </p:nvPr>
        </p:nvSpPr>
        <p:spPr>
          <a:xfrm>
            <a:off x="1634725" y="3784328"/>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66" name="Google Shape;1866;p201"/>
          <p:cNvSpPr/>
          <p:nvPr>
            <p:ph idx="13" type="pic"/>
          </p:nvPr>
        </p:nvSpPr>
        <p:spPr>
          <a:xfrm>
            <a:off x="4761550" y="1250348"/>
            <a:ext cx="4382400" cy="3894600"/>
          </a:xfrm>
          <a:prstGeom prst="rect">
            <a:avLst/>
          </a:prstGeom>
          <a:noFill/>
          <a:ln cap="flat" cmpd="sng" w="9525">
            <a:solidFill>
              <a:schemeClr val="dk1"/>
            </a:solidFill>
            <a:prstDash val="solid"/>
            <a:round/>
            <a:headEnd len="sm" w="sm" type="none"/>
            <a:tailEnd len="sm" w="sm" type="none"/>
          </a:ln>
        </p:spPr>
      </p:sp>
      <p:sp>
        <p:nvSpPr>
          <p:cNvPr id="1867" name="Google Shape;1867;p201"/>
          <p:cNvSpPr/>
          <p:nvPr/>
        </p:nvSpPr>
        <p:spPr>
          <a:xfrm>
            <a:off x="343800" y="-3000"/>
            <a:ext cx="2478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68" name="Google Shape;1868;p201"/>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869" name="Google Shape;1869;p201"/>
          <p:cNvCxnSpPr/>
          <p:nvPr/>
        </p:nvCxnSpPr>
        <p:spPr>
          <a:xfrm>
            <a:off x="353900" y="340800"/>
            <a:ext cx="88386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1870" name="Shape 1870"/>
        <p:cNvGrpSpPr/>
        <p:nvPr/>
      </p:nvGrpSpPr>
      <p:grpSpPr>
        <a:xfrm>
          <a:off x="0" y="0"/>
          <a:ext cx="0" cy="0"/>
          <a:chOff x="0" y="0"/>
          <a:chExt cx="0" cy="0"/>
        </a:xfrm>
      </p:grpSpPr>
      <p:sp>
        <p:nvSpPr>
          <p:cNvPr id="1871" name="Google Shape;1871;p202"/>
          <p:cNvSpPr txBox="1"/>
          <p:nvPr>
            <p:ph type="title"/>
          </p:nvPr>
        </p:nvSpPr>
        <p:spPr>
          <a:xfrm>
            <a:off x="1342050" y="1852800"/>
            <a:ext cx="6459900" cy="400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2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872" name="Google Shape;1872;p202"/>
          <p:cNvSpPr txBox="1"/>
          <p:nvPr>
            <p:ph idx="1" type="subTitle"/>
          </p:nvPr>
        </p:nvSpPr>
        <p:spPr>
          <a:xfrm>
            <a:off x="1342050" y="539500"/>
            <a:ext cx="6459900" cy="1359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3000"/>
              <a:buNone/>
              <a:defRPr sz="28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
        <p:nvSpPr>
          <p:cNvPr id="1873" name="Google Shape;1873;p202"/>
          <p:cNvSpPr/>
          <p:nvPr>
            <p:ph idx="2" type="pic"/>
          </p:nvPr>
        </p:nvSpPr>
        <p:spPr>
          <a:xfrm>
            <a:off x="348788" y="2836025"/>
            <a:ext cx="8446500" cy="2307300"/>
          </a:xfrm>
          <a:prstGeom prst="rect">
            <a:avLst/>
          </a:prstGeom>
          <a:noFill/>
          <a:ln cap="flat" cmpd="sng" w="9525">
            <a:solidFill>
              <a:schemeClr val="dk1"/>
            </a:solidFill>
            <a:prstDash val="solid"/>
            <a:round/>
            <a:headEnd len="sm" w="sm" type="none"/>
            <a:tailEnd len="sm" w="sm" type="none"/>
          </a:ln>
        </p:spPr>
      </p:sp>
      <p:cxnSp>
        <p:nvCxnSpPr>
          <p:cNvPr id="1874" name="Google Shape;1874;p202"/>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875" name="Google Shape;1875;p202"/>
          <p:cNvSpPr/>
          <p:nvPr/>
        </p:nvSpPr>
        <p:spPr>
          <a:xfrm rot="-5400000">
            <a:off x="7557000" y="1237450"/>
            <a:ext cx="28359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0">
    <p:spTree>
      <p:nvGrpSpPr>
        <p:cNvPr id="1876" name="Shape 1876"/>
        <p:cNvGrpSpPr/>
        <p:nvPr/>
      </p:nvGrpSpPr>
      <p:grpSpPr>
        <a:xfrm>
          <a:off x="0" y="0"/>
          <a:ext cx="0" cy="0"/>
          <a:chOff x="0" y="0"/>
          <a:chExt cx="0" cy="0"/>
        </a:xfrm>
      </p:grpSpPr>
      <p:sp>
        <p:nvSpPr>
          <p:cNvPr id="1877" name="Google Shape;1877;p20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878" name="Google Shape;1878;p203"/>
          <p:cNvCxnSpPr/>
          <p:nvPr/>
        </p:nvCxnSpPr>
        <p:spPr>
          <a:xfrm>
            <a:off x="343800" y="-24293"/>
            <a:ext cx="0" cy="4831200"/>
          </a:xfrm>
          <a:prstGeom prst="straightConnector1">
            <a:avLst/>
          </a:prstGeom>
          <a:noFill/>
          <a:ln cap="flat" cmpd="sng" w="9525">
            <a:solidFill>
              <a:schemeClr val="dk1"/>
            </a:solidFill>
            <a:prstDash val="solid"/>
            <a:round/>
            <a:headEnd len="med" w="med" type="none"/>
            <a:tailEnd len="med" w="med" type="none"/>
          </a:ln>
        </p:spPr>
      </p:cxnSp>
      <p:cxnSp>
        <p:nvCxnSpPr>
          <p:cNvPr id="1879" name="Google Shape;1879;p203"/>
          <p:cNvCxnSpPr/>
          <p:nvPr/>
        </p:nvCxnSpPr>
        <p:spPr>
          <a:xfrm>
            <a:off x="349500" y="340800"/>
            <a:ext cx="8445600" cy="0"/>
          </a:xfrm>
          <a:prstGeom prst="straightConnector1">
            <a:avLst/>
          </a:prstGeom>
          <a:noFill/>
          <a:ln cap="flat" cmpd="sng" w="9525">
            <a:solidFill>
              <a:schemeClr val="dk1"/>
            </a:solidFill>
            <a:prstDash val="solid"/>
            <a:round/>
            <a:headEnd len="med" w="med" type="none"/>
            <a:tailEnd len="med" w="med" type="none"/>
          </a:ln>
        </p:spPr>
      </p:cxnSp>
      <p:cxnSp>
        <p:nvCxnSpPr>
          <p:cNvPr id="1880" name="Google Shape;1880;p203"/>
          <p:cNvCxnSpPr/>
          <p:nvPr/>
        </p:nvCxnSpPr>
        <p:spPr>
          <a:xfrm>
            <a:off x="8794988" y="-29425"/>
            <a:ext cx="0" cy="4831800"/>
          </a:xfrm>
          <a:prstGeom prst="straightConnector1">
            <a:avLst/>
          </a:prstGeom>
          <a:noFill/>
          <a:ln cap="flat" cmpd="sng" w="9525">
            <a:solidFill>
              <a:schemeClr val="dk1"/>
            </a:solidFill>
            <a:prstDash val="solid"/>
            <a:round/>
            <a:headEnd len="med" w="med" type="none"/>
            <a:tailEnd len="med" w="med" type="none"/>
          </a:ln>
        </p:spPr>
      </p:cxnSp>
      <p:cxnSp>
        <p:nvCxnSpPr>
          <p:cNvPr id="1881" name="Google Shape;1881;p203"/>
          <p:cNvCxnSpPr/>
          <p:nvPr/>
        </p:nvCxnSpPr>
        <p:spPr>
          <a:xfrm rot="10800000">
            <a:off x="-1325" y="4802700"/>
            <a:ext cx="9161700" cy="0"/>
          </a:xfrm>
          <a:prstGeom prst="straightConnector1">
            <a:avLst/>
          </a:prstGeom>
          <a:noFill/>
          <a:ln cap="flat" cmpd="sng" w="9525">
            <a:solidFill>
              <a:schemeClr val="dk1"/>
            </a:solidFill>
            <a:prstDash val="solid"/>
            <a:round/>
            <a:headEnd len="med" w="med" type="none"/>
            <a:tailEnd len="med" w="med" type="none"/>
          </a:ln>
        </p:spPr>
      </p:cxnSp>
      <p:sp>
        <p:nvSpPr>
          <p:cNvPr id="1882" name="Google Shape;1882;p203"/>
          <p:cNvSpPr/>
          <p:nvPr/>
        </p:nvSpPr>
        <p:spPr>
          <a:xfrm>
            <a:off x="6875200" y="4802700"/>
            <a:ext cx="2268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
    <p:spTree>
      <p:nvGrpSpPr>
        <p:cNvPr id="1883" name="Shape 1883"/>
        <p:cNvGrpSpPr/>
        <p:nvPr/>
      </p:nvGrpSpPr>
      <p:grpSpPr>
        <a:xfrm>
          <a:off x="0" y="0"/>
          <a:ext cx="0" cy="0"/>
          <a:chOff x="0" y="0"/>
          <a:chExt cx="0" cy="0"/>
        </a:xfrm>
      </p:grpSpPr>
      <p:sp>
        <p:nvSpPr>
          <p:cNvPr id="1884" name="Google Shape;1884;p204"/>
          <p:cNvSpPr txBox="1"/>
          <p:nvPr>
            <p:ph type="title"/>
          </p:nvPr>
        </p:nvSpPr>
        <p:spPr>
          <a:xfrm>
            <a:off x="720000" y="539500"/>
            <a:ext cx="7704000" cy="6351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1885" name="Google Shape;1885;p204"/>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1886" name="Google Shape;1886;p204"/>
          <p:cNvCxnSpPr/>
          <p:nvPr/>
        </p:nvCxnSpPr>
        <p:spPr>
          <a:xfrm>
            <a:off x="8800225" y="353900"/>
            <a:ext cx="0" cy="4784400"/>
          </a:xfrm>
          <a:prstGeom prst="straightConnector1">
            <a:avLst/>
          </a:prstGeom>
          <a:noFill/>
          <a:ln cap="flat" cmpd="sng" w="9525">
            <a:solidFill>
              <a:schemeClr val="dk1"/>
            </a:solidFill>
            <a:prstDash val="solid"/>
            <a:round/>
            <a:headEnd len="med" w="med" type="none"/>
            <a:tailEnd len="med" w="med" type="none"/>
          </a:ln>
        </p:spPr>
      </p:cxnSp>
      <p:cxnSp>
        <p:nvCxnSpPr>
          <p:cNvPr id="1887" name="Google Shape;1887;p204"/>
          <p:cNvCxnSpPr/>
          <p:nvPr/>
        </p:nvCxnSpPr>
        <p:spPr>
          <a:xfrm rot="10800000">
            <a:off x="355092" y="4802700"/>
            <a:ext cx="8441700" cy="0"/>
          </a:xfrm>
          <a:prstGeom prst="straightConnector1">
            <a:avLst/>
          </a:prstGeom>
          <a:noFill/>
          <a:ln cap="flat" cmpd="sng" w="9525">
            <a:solidFill>
              <a:schemeClr val="dk1"/>
            </a:solidFill>
            <a:prstDash val="solid"/>
            <a:round/>
            <a:headEnd len="med" w="med" type="none"/>
            <a:tailEnd len="med" w="med" type="none"/>
          </a:ln>
        </p:spPr>
      </p:cxnSp>
      <p:cxnSp>
        <p:nvCxnSpPr>
          <p:cNvPr id="1888" name="Google Shape;1888;p204"/>
          <p:cNvCxnSpPr/>
          <p:nvPr/>
        </p:nvCxnSpPr>
        <p:spPr>
          <a:xfrm>
            <a:off x="349500" y="340800"/>
            <a:ext cx="8455200" cy="0"/>
          </a:xfrm>
          <a:prstGeom prst="straightConnector1">
            <a:avLst/>
          </a:prstGeom>
          <a:noFill/>
          <a:ln cap="flat" cmpd="sng" w="9525">
            <a:solidFill>
              <a:schemeClr val="dk1"/>
            </a:solidFill>
            <a:prstDash val="solid"/>
            <a:round/>
            <a:headEnd len="med" w="med" type="none"/>
            <a:tailEnd len="med" w="med" type="none"/>
          </a:ln>
        </p:spPr>
      </p:cxnSp>
      <p:cxnSp>
        <p:nvCxnSpPr>
          <p:cNvPr id="1889" name="Google Shape;1889;p204"/>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890" name="Google Shape;1890;p204"/>
          <p:cNvSpPr/>
          <p:nvPr/>
        </p:nvSpPr>
        <p:spPr>
          <a:xfrm>
            <a:off x="6720500" y="-3000"/>
            <a:ext cx="20796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204"/>
          <p:cNvSpPr/>
          <p:nvPr/>
        </p:nvSpPr>
        <p:spPr>
          <a:xfrm>
            <a:off x="343800" y="48027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204"/>
          <p:cNvSpPr/>
          <p:nvPr/>
        </p:nvSpPr>
        <p:spPr>
          <a:xfrm rot="-5400000">
            <a:off x="-951750" y="3507150"/>
            <a:ext cx="22416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1">
    <p:spTree>
      <p:nvGrpSpPr>
        <p:cNvPr id="1893" name="Shape 1893"/>
        <p:cNvGrpSpPr/>
        <p:nvPr/>
      </p:nvGrpSpPr>
      <p:grpSpPr>
        <a:xfrm>
          <a:off x="0" y="0"/>
          <a:ext cx="0" cy="0"/>
          <a:chOff x="0" y="0"/>
          <a:chExt cx="0" cy="0"/>
        </a:xfrm>
      </p:grpSpPr>
      <p:sp>
        <p:nvSpPr>
          <p:cNvPr id="1894" name="Google Shape;1894;p205"/>
          <p:cNvSpPr txBox="1"/>
          <p:nvPr>
            <p:ph type="title"/>
          </p:nvPr>
        </p:nvSpPr>
        <p:spPr>
          <a:xfrm flipH="1">
            <a:off x="4769525" y="2544950"/>
            <a:ext cx="3090000" cy="714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895" name="Google Shape;1895;p205"/>
          <p:cNvSpPr txBox="1"/>
          <p:nvPr>
            <p:ph hasCustomPrompt="1" idx="2" type="title"/>
          </p:nvPr>
        </p:nvSpPr>
        <p:spPr>
          <a:xfrm flipH="1">
            <a:off x="5562725" y="1275788"/>
            <a:ext cx="1503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896" name="Google Shape;1896;p205"/>
          <p:cNvSpPr/>
          <p:nvPr>
            <p:ph idx="3" type="pic"/>
          </p:nvPr>
        </p:nvSpPr>
        <p:spPr>
          <a:xfrm>
            <a:off x="343800" y="340800"/>
            <a:ext cx="3500700" cy="4802100"/>
          </a:xfrm>
          <a:prstGeom prst="rect">
            <a:avLst/>
          </a:prstGeom>
          <a:noFill/>
          <a:ln cap="flat" cmpd="sng" w="9525">
            <a:solidFill>
              <a:schemeClr val="dk1"/>
            </a:solidFill>
            <a:prstDash val="solid"/>
            <a:round/>
            <a:headEnd len="sm" w="sm" type="none"/>
            <a:tailEnd len="sm" w="sm" type="none"/>
          </a:ln>
        </p:spPr>
      </p:sp>
      <p:sp>
        <p:nvSpPr>
          <p:cNvPr id="1897" name="Google Shape;1897;p205"/>
          <p:cNvSpPr txBox="1"/>
          <p:nvPr>
            <p:ph idx="1" type="subTitle"/>
          </p:nvPr>
        </p:nvSpPr>
        <p:spPr>
          <a:xfrm flipH="1">
            <a:off x="3844500" y="-3000"/>
            <a:ext cx="24864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898" name="Google Shape;1898;p205"/>
          <p:cNvSpPr txBox="1"/>
          <p:nvPr>
            <p:ph idx="4" type="subTitle"/>
          </p:nvPr>
        </p:nvSpPr>
        <p:spPr>
          <a:xfrm flipH="1" rot="5400000">
            <a:off x="-2237900" y="2562900"/>
            <a:ext cx="4803600" cy="360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899" name="Google Shape;1899;p205"/>
          <p:cNvSpPr txBox="1"/>
          <p:nvPr>
            <p:ph idx="5" type="subTitle"/>
          </p:nvPr>
        </p:nvSpPr>
        <p:spPr>
          <a:xfrm flipH="1">
            <a:off x="3844525" y="3784925"/>
            <a:ext cx="49557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00" name="Google Shape;1900;p205"/>
          <p:cNvSpPr txBox="1"/>
          <p:nvPr>
            <p:ph idx="6" type="subTitle"/>
          </p:nvPr>
        </p:nvSpPr>
        <p:spPr>
          <a:xfrm flipH="1">
            <a:off x="6310525" y="4802700"/>
            <a:ext cx="24897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901" name="Google Shape;1901;p205"/>
          <p:cNvCxnSpPr/>
          <p:nvPr/>
        </p:nvCxnSpPr>
        <p:spPr>
          <a:xfrm>
            <a:off x="348000" y="340800"/>
            <a:ext cx="8458500" cy="0"/>
          </a:xfrm>
          <a:prstGeom prst="straightConnector1">
            <a:avLst/>
          </a:prstGeom>
          <a:noFill/>
          <a:ln cap="flat" cmpd="sng" w="9525">
            <a:solidFill>
              <a:schemeClr val="dk1"/>
            </a:solidFill>
            <a:prstDash val="solid"/>
            <a:round/>
            <a:headEnd len="med" w="med" type="none"/>
            <a:tailEnd len="med" w="med" type="none"/>
          </a:ln>
        </p:spPr>
      </p:cxnSp>
      <p:cxnSp>
        <p:nvCxnSpPr>
          <p:cNvPr id="1902" name="Google Shape;1902;p205"/>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1903" name="Google Shape;1903;p205"/>
          <p:cNvSpPr/>
          <p:nvPr/>
        </p:nvSpPr>
        <p:spPr>
          <a:xfrm>
            <a:off x="8800213" y="-12125"/>
            <a:ext cx="343800" cy="5167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1_1">
    <p:spTree>
      <p:nvGrpSpPr>
        <p:cNvPr id="1904" name="Shape 1904"/>
        <p:cNvGrpSpPr/>
        <p:nvPr/>
      </p:nvGrpSpPr>
      <p:grpSpPr>
        <a:xfrm>
          <a:off x="0" y="0"/>
          <a:ext cx="0" cy="0"/>
          <a:chOff x="0" y="0"/>
          <a:chExt cx="0" cy="0"/>
        </a:xfrm>
      </p:grpSpPr>
      <p:sp>
        <p:nvSpPr>
          <p:cNvPr id="1905" name="Google Shape;1905;p206"/>
          <p:cNvSpPr txBox="1"/>
          <p:nvPr>
            <p:ph type="title"/>
          </p:nvPr>
        </p:nvSpPr>
        <p:spPr>
          <a:xfrm>
            <a:off x="3189738" y="679195"/>
            <a:ext cx="3090000" cy="8418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906" name="Google Shape;1906;p206"/>
          <p:cNvSpPr txBox="1"/>
          <p:nvPr>
            <p:ph hasCustomPrompt="1" idx="2" type="title"/>
          </p:nvPr>
        </p:nvSpPr>
        <p:spPr>
          <a:xfrm>
            <a:off x="1323688" y="1070113"/>
            <a:ext cx="14091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907" name="Google Shape;1907;p206"/>
          <p:cNvSpPr txBox="1"/>
          <p:nvPr>
            <p:ph idx="1" type="subTitle"/>
          </p:nvPr>
        </p:nvSpPr>
        <p:spPr>
          <a:xfrm>
            <a:off x="3321513" y="1575075"/>
            <a:ext cx="44988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08" name="Google Shape;1908;p206"/>
          <p:cNvSpPr/>
          <p:nvPr>
            <p:ph idx="3" type="pic"/>
          </p:nvPr>
        </p:nvSpPr>
        <p:spPr>
          <a:xfrm>
            <a:off x="343800" y="2641225"/>
            <a:ext cx="8822100" cy="2502300"/>
          </a:xfrm>
          <a:prstGeom prst="rect">
            <a:avLst/>
          </a:prstGeom>
          <a:noFill/>
          <a:ln cap="flat" cmpd="sng" w="9525">
            <a:solidFill>
              <a:schemeClr val="dk1"/>
            </a:solidFill>
            <a:prstDash val="solid"/>
            <a:round/>
            <a:headEnd len="sm" w="sm" type="none"/>
            <a:tailEnd len="sm" w="sm" type="none"/>
          </a:ln>
        </p:spPr>
      </p:sp>
      <p:sp>
        <p:nvSpPr>
          <p:cNvPr id="1909" name="Google Shape;1909;p206"/>
          <p:cNvSpPr txBox="1"/>
          <p:nvPr>
            <p:ph idx="4" type="subTitle"/>
          </p:nvPr>
        </p:nvSpPr>
        <p:spPr>
          <a:xfrm flipH="1" rot="5400000">
            <a:off x="7822075" y="1319275"/>
            <a:ext cx="23001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1910" name="Google Shape;1910;p206"/>
          <p:cNvSpPr txBox="1"/>
          <p:nvPr>
            <p:ph idx="5" type="subTitle"/>
          </p:nvPr>
        </p:nvSpPr>
        <p:spPr>
          <a:xfrm flipH="1">
            <a:off x="4572000" y="-3000"/>
            <a:ext cx="42282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1911" name="Google Shape;1911;p206"/>
          <p:cNvCxnSpPr/>
          <p:nvPr/>
        </p:nvCxnSpPr>
        <p:spPr>
          <a:xfrm>
            <a:off x="343800" y="-24293"/>
            <a:ext cx="0" cy="5182500"/>
          </a:xfrm>
          <a:prstGeom prst="straightConnector1">
            <a:avLst/>
          </a:prstGeom>
          <a:noFill/>
          <a:ln cap="flat" cmpd="sng" w="9525">
            <a:solidFill>
              <a:schemeClr val="dk1"/>
            </a:solidFill>
            <a:prstDash val="solid"/>
            <a:round/>
            <a:headEnd len="med" w="med" type="none"/>
            <a:tailEnd len="med" w="med" type="none"/>
          </a:ln>
        </p:spPr>
      </p:cxnSp>
      <p:cxnSp>
        <p:nvCxnSpPr>
          <p:cNvPr id="1912" name="Google Shape;1912;p206"/>
          <p:cNvCxnSpPr/>
          <p:nvPr/>
        </p:nvCxnSpPr>
        <p:spPr>
          <a:xfrm>
            <a:off x="347075" y="340800"/>
            <a:ext cx="8845500" cy="0"/>
          </a:xfrm>
          <a:prstGeom prst="straightConnector1">
            <a:avLst/>
          </a:prstGeom>
          <a:noFill/>
          <a:ln cap="flat" cmpd="sng" w="9525">
            <a:solidFill>
              <a:schemeClr val="dk1"/>
            </a:solidFill>
            <a:prstDash val="solid"/>
            <a:round/>
            <a:headEnd len="med" w="med" type="none"/>
            <a:tailEnd len="med" w="med" type="none"/>
          </a:ln>
        </p:spPr>
      </p:cxnSp>
      <p:sp>
        <p:nvSpPr>
          <p:cNvPr id="1913" name="Google Shape;1913;p206"/>
          <p:cNvSpPr/>
          <p:nvPr/>
        </p:nvSpPr>
        <p:spPr>
          <a:xfrm flipH="1" rot="-5400000">
            <a:off x="-492600" y="475450"/>
            <a:ext cx="13233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1914" name="Shape 1914"/>
        <p:cNvGrpSpPr/>
        <p:nvPr/>
      </p:nvGrpSpPr>
      <p:grpSpPr>
        <a:xfrm>
          <a:off x="0" y="0"/>
          <a:ext cx="0" cy="0"/>
          <a:chOff x="0" y="0"/>
          <a:chExt cx="0" cy="0"/>
        </a:xfrm>
      </p:grpSpPr>
      <p:sp>
        <p:nvSpPr>
          <p:cNvPr id="1915" name="Google Shape;1915;p207"/>
          <p:cNvSpPr txBox="1"/>
          <p:nvPr>
            <p:ph type="title"/>
          </p:nvPr>
        </p:nvSpPr>
        <p:spPr>
          <a:xfrm flipH="1">
            <a:off x="4915675" y="908475"/>
            <a:ext cx="3515100" cy="22104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916" name="Google Shape;1916;p207"/>
          <p:cNvSpPr txBox="1"/>
          <p:nvPr>
            <p:ph idx="1" type="subTitle"/>
          </p:nvPr>
        </p:nvSpPr>
        <p:spPr>
          <a:xfrm flipH="1">
            <a:off x="4915675" y="3118725"/>
            <a:ext cx="3515100" cy="11163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17" name="Google Shape;1917;p207"/>
          <p:cNvSpPr/>
          <p:nvPr>
            <p:ph idx="2" type="pic"/>
          </p:nvPr>
        </p:nvSpPr>
        <p:spPr>
          <a:xfrm flipH="1">
            <a:off x="348400" y="345275"/>
            <a:ext cx="3908400" cy="4798200"/>
          </a:xfrm>
          <a:prstGeom prst="rect">
            <a:avLst/>
          </a:prstGeom>
          <a:noFill/>
          <a:ln cap="flat" cmpd="sng" w="9525">
            <a:solidFill>
              <a:schemeClr val="dk1"/>
            </a:solidFill>
            <a:prstDash val="solid"/>
            <a:round/>
            <a:headEnd len="sm" w="sm" type="none"/>
            <a:tailEnd len="sm" w="sm" type="none"/>
          </a:ln>
        </p:spPr>
      </p:sp>
      <p:cxnSp>
        <p:nvCxnSpPr>
          <p:cNvPr id="1918" name="Google Shape;1918;p207"/>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cxnSp>
        <p:nvCxnSpPr>
          <p:cNvPr id="1919" name="Google Shape;1919;p207"/>
          <p:cNvCxnSpPr/>
          <p:nvPr/>
        </p:nvCxnSpPr>
        <p:spPr>
          <a:xfrm rot="10800000">
            <a:off x="352525" y="4802700"/>
            <a:ext cx="8797200" cy="0"/>
          </a:xfrm>
          <a:prstGeom prst="straightConnector1">
            <a:avLst/>
          </a:prstGeom>
          <a:noFill/>
          <a:ln cap="flat" cmpd="sng" w="9525">
            <a:solidFill>
              <a:schemeClr val="dk1"/>
            </a:solidFill>
            <a:prstDash val="solid"/>
            <a:round/>
            <a:headEnd len="med" w="med" type="none"/>
            <a:tailEnd len="med" w="med" type="none"/>
          </a:ln>
        </p:spPr>
      </p:cxnSp>
      <p:sp>
        <p:nvSpPr>
          <p:cNvPr id="1920" name="Google Shape;1920;p207"/>
          <p:cNvSpPr/>
          <p:nvPr/>
        </p:nvSpPr>
        <p:spPr>
          <a:xfrm>
            <a:off x="4263700" y="-3000"/>
            <a:ext cx="2451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21" name="Google Shape;1921;p207"/>
          <p:cNvCxnSpPr/>
          <p:nvPr/>
        </p:nvCxnSpPr>
        <p:spPr>
          <a:xfrm>
            <a:off x="343800" y="-24293"/>
            <a:ext cx="0" cy="51945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1922" name="Shape 1922"/>
        <p:cNvGrpSpPr/>
        <p:nvPr/>
      </p:nvGrpSpPr>
      <p:grpSpPr>
        <a:xfrm>
          <a:off x="0" y="0"/>
          <a:ext cx="0" cy="0"/>
          <a:chOff x="0" y="0"/>
          <a:chExt cx="0" cy="0"/>
        </a:xfrm>
      </p:grpSpPr>
      <p:cxnSp>
        <p:nvCxnSpPr>
          <p:cNvPr id="1923" name="Google Shape;1923;p208"/>
          <p:cNvCxnSpPr/>
          <p:nvPr/>
        </p:nvCxnSpPr>
        <p:spPr>
          <a:xfrm rot="10800000">
            <a:off x="8800225" y="-2968"/>
            <a:ext cx="0" cy="5175900"/>
          </a:xfrm>
          <a:prstGeom prst="straightConnector1">
            <a:avLst/>
          </a:prstGeom>
          <a:noFill/>
          <a:ln cap="flat" cmpd="sng" w="9525">
            <a:solidFill>
              <a:schemeClr val="dk1"/>
            </a:solidFill>
            <a:prstDash val="solid"/>
            <a:round/>
            <a:headEnd len="med" w="med" type="none"/>
            <a:tailEnd len="med" w="med" type="none"/>
          </a:ln>
        </p:spPr>
      </p:cxnSp>
      <p:cxnSp>
        <p:nvCxnSpPr>
          <p:cNvPr id="1924" name="Google Shape;1924;p208"/>
          <p:cNvCxnSpPr/>
          <p:nvPr/>
        </p:nvCxnSpPr>
        <p:spPr>
          <a:xfrm rot="10800000">
            <a:off x="342192" y="340807"/>
            <a:ext cx="8454600" cy="0"/>
          </a:xfrm>
          <a:prstGeom prst="straightConnector1">
            <a:avLst/>
          </a:prstGeom>
          <a:noFill/>
          <a:ln cap="flat" cmpd="sng" w="9525">
            <a:solidFill>
              <a:schemeClr val="dk1"/>
            </a:solidFill>
            <a:prstDash val="solid"/>
            <a:round/>
            <a:headEnd len="med" w="med" type="none"/>
            <a:tailEnd len="med" w="med" type="none"/>
          </a:ln>
        </p:spPr>
      </p:cxnSp>
      <p:cxnSp>
        <p:nvCxnSpPr>
          <p:cNvPr id="1925" name="Google Shape;1925;p208"/>
          <p:cNvCxnSpPr/>
          <p:nvPr/>
        </p:nvCxnSpPr>
        <p:spPr>
          <a:xfrm rot="10800000">
            <a:off x="343800" y="0"/>
            <a:ext cx="0" cy="5167800"/>
          </a:xfrm>
          <a:prstGeom prst="straightConnector1">
            <a:avLst/>
          </a:prstGeom>
          <a:noFill/>
          <a:ln cap="flat" cmpd="sng" w="9525">
            <a:solidFill>
              <a:schemeClr val="dk1"/>
            </a:solidFill>
            <a:prstDash val="solid"/>
            <a:round/>
            <a:headEnd len="med" w="med" type="none"/>
            <a:tailEnd len="med" w="med" type="none"/>
          </a:ln>
        </p:spPr>
      </p:cxnSp>
      <p:sp>
        <p:nvSpPr>
          <p:cNvPr id="1926" name="Google Shape;1926;p208"/>
          <p:cNvSpPr/>
          <p:nvPr/>
        </p:nvSpPr>
        <p:spPr>
          <a:xfrm flipH="1" rot="10800000">
            <a:off x="0" y="4802707"/>
            <a:ext cx="9144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208"/>
          <p:cNvSpPr/>
          <p:nvPr/>
        </p:nvSpPr>
        <p:spPr>
          <a:xfrm>
            <a:off x="2457950" y="-30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208"/>
          <p:cNvSpPr/>
          <p:nvPr/>
        </p:nvSpPr>
        <p:spPr>
          <a:xfrm>
            <a:off x="343800" y="-30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208"/>
          <p:cNvSpPr txBox="1"/>
          <p:nvPr>
            <p:ph type="title"/>
          </p:nvPr>
        </p:nvSpPr>
        <p:spPr>
          <a:xfrm>
            <a:off x="720000" y="1503450"/>
            <a:ext cx="3233100" cy="1045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930" name="Google Shape;1930;p208"/>
          <p:cNvSpPr txBox="1"/>
          <p:nvPr>
            <p:ph idx="1" type="subTitle"/>
          </p:nvPr>
        </p:nvSpPr>
        <p:spPr>
          <a:xfrm>
            <a:off x="720000" y="2485950"/>
            <a:ext cx="3233100" cy="115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1931" name="Shape 1931"/>
        <p:cNvGrpSpPr/>
        <p:nvPr/>
      </p:nvGrpSpPr>
      <p:grpSpPr>
        <a:xfrm>
          <a:off x="0" y="0"/>
          <a:ext cx="0" cy="0"/>
          <a:chOff x="0" y="0"/>
          <a:chExt cx="0" cy="0"/>
        </a:xfrm>
      </p:grpSpPr>
      <p:sp>
        <p:nvSpPr>
          <p:cNvPr id="1932" name="Google Shape;1932;p209"/>
          <p:cNvSpPr txBox="1"/>
          <p:nvPr>
            <p:ph type="title"/>
          </p:nvPr>
        </p:nvSpPr>
        <p:spPr>
          <a:xfrm>
            <a:off x="5197675" y="1503450"/>
            <a:ext cx="3233100" cy="1045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933" name="Google Shape;1933;p209"/>
          <p:cNvSpPr txBox="1"/>
          <p:nvPr>
            <p:ph idx="1" type="subTitle"/>
          </p:nvPr>
        </p:nvSpPr>
        <p:spPr>
          <a:xfrm>
            <a:off x="5197675" y="2485950"/>
            <a:ext cx="3233100" cy="115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1934" name="Google Shape;1934;p209"/>
          <p:cNvCxnSpPr/>
          <p:nvPr/>
        </p:nvCxnSpPr>
        <p:spPr>
          <a:xfrm rot="10800000">
            <a:off x="-28625" y="4802700"/>
            <a:ext cx="9189000" cy="0"/>
          </a:xfrm>
          <a:prstGeom prst="straightConnector1">
            <a:avLst/>
          </a:prstGeom>
          <a:noFill/>
          <a:ln cap="flat" cmpd="sng" w="9525">
            <a:solidFill>
              <a:schemeClr val="dk1"/>
            </a:solidFill>
            <a:prstDash val="solid"/>
            <a:round/>
            <a:headEnd len="med" w="med" type="none"/>
            <a:tailEnd len="med" w="med" type="none"/>
          </a:ln>
        </p:spPr>
      </p:cxnSp>
      <p:sp>
        <p:nvSpPr>
          <p:cNvPr id="1935" name="Google Shape;1935;p209"/>
          <p:cNvSpPr/>
          <p:nvPr/>
        </p:nvSpPr>
        <p:spPr>
          <a:xfrm>
            <a:off x="4572000" y="4802700"/>
            <a:ext cx="42282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36" name="Google Shape;1936;p209"/>
          <p:cNvCxnSpPr/>
          <p:nvPr/>
        </p:nvCxnSpPr>
        <p:spPr>
          <a:xfrm>
            <a:off x="343800" y="-11450"/>
            <a:ext cx="0" cy="4818300"/>
          </a:xfrm>
          <a:prstGeom prst="straightConnector1">
            <a:avLst/>
          </a:prstGeom>
          <a:noFill/>
          <a:ln cap="flat" cmpd="sng" w="9525">
            <a:solidFill>
              <a:schemeClr val="dk1"/>
            </a:solidFill>
            <a:prstDash val="solid"/>
            <a:round/>
            <a:headEnd len="med" w="med" type="none"/>
            <a:tailEnd len="med" w="med" type="none"/>
          </a:ln>
        </p:spPr>
      </p:cxnSp>
      <p:cxnSp>
        <p:nvCxnSpPr>
          <p:cNvPr id="1937" name="Google Shape;1937;p209"/>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sp>
        <p:nvSpPr>
          <p:cNvPr id="1938" name="Google Shape;1938;p209"/>
          <p:cNvSpPr/>
          <p:nvPr/>
        </p:nvSpPr>
        <p:spPr>
          <a:xfrm rot="-5400000">
            <a:off x="-951750" y="1286825"/>
            <a:ext cx="22416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209"/>
          <p:cNvSpPr/>
          <p:nvPr/>
        </p:nvSpPr>
        <p:spPr>
          <a:xfrm rot="-5400000">
            <a:off x="6396750" y="2397700"/>
            <a:ext cx="51564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TITLE_AND_TWO_COLUMNS_1_1">
    <p:spTree>
      <p:nvGrpSpPr>
        <p:cNvPr id="1940" name="Shape 1940"/>
        <p:cNvGrpSpPr/>
        <p:nvPr/>
      </p:nvGrpSpPr>
      <p:grpSpPr>
        <a:xfrm>
          <a:off x="0" y="0"/>
          <a:ext cx="0" cy="0"/>
          <a:chOff x="0" y="0"/>
          <a:chExt cx="0" cy="0"/>
        </a:xfrm>
      </p:grpSpPr>
      <p:sp>
        <p:nvSpPr>
          <p:cNvPr id="1941" name="Google Shape;1941;p210"/>
          <p:cNvSpPr txBox="1"/>
          <p:nvPr>
            <p:ph idx="1" type="subTitle"/>
          </p:nvPr>
        </p:nvSpPr>
        <p:spPr>
          <a:xfrm>
            <a:off x="3969300" y="1425200"/>
            <a:ext cx="4454700" cy="317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b="0"/>
            </a:lvl1pPr>
            <a:lvl2pPr lvl="1" rtl="0" algn="ctr">
              <a:lnSpc>
                <a:spcPct val="100000"/>
              </a:lnSpc>
              <a:spcBef>
                <a:spcPts val="100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42" name="Google Shape;1942;p210"/>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943" name="Google Shape;1943;p210"/>
          <p:cNvSpPr/>
          <p:nvPr>
            <p:ph idx="2" type="pic"/>
          </p:nvPr>
        </p:nvSpPr>
        <p:spPr>
          <a:xfrm>
            <a:off x="0" y="1245500"/>
            <a:ext cx="3529500" cy="3897900"/>
          </a:xfrm>
          <a:prstGeom prst="rect">
            <a:avLst/>
          </a:prstGeom>
          <a:noFill/>
          <a:ln cap="flat" cmpd="sng" w="9525">
            <a:solidFill>
              <a:schemeClr val="dk1"/>
            </a:solidFill>
            <a:prstDash val="solid"/>
            <a:round/>
            <a:headEnd len="sm" w="sm" type="none"/>
            <a:tailEnd len="sm" w="sm" type="none"/>
          </a:ln>
        </p:spPr>
      </p:sp>
      <p:sp>
        <p:nvSpPr>
          <p:cNvPr id="1944" name="Google Shape;1944;p210"/>
          <p:cNvSpPr/>
          <p:nvPr/>
        </p:nvSpPr>
        <p:spPr>
          <a:xfrm rot="-5400000">
            <a:off x="8353225" y="447100"/>
            <a:ext cx="1243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45" name="Google Shape;1945;p210"/>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946" name="Shape 1946"/>
        <p:cNvGrpSpPr/>
        <p:nvPr/>
      </p:nvGrpSpPr>
      <p:grpSpPr>
        <a:xfrm>
          <a:off x="0" y="0"/>
          <a:ext cx="0" cy="0"/>
          <a:chOff x="0" y="0"/>
          <a:chExt cx="0" cy="0"/>
        </a:xfrm>
      </p:grpSpPr>
      <p:sp>
        <p:nvSpPr>
          <p:cNvPr id="1947" name="Google Shape;1947;p211"/>
          <p:cNvSpPr txBox="1"/>
          <p:nvPr>
            <p:ph type="title"/>
          </p:nvPr>
        </p:nvSpPr>
        <p:spPr>
          <a:xfrm>
            <a:off x="720000" y="539500"/>
            <a:ext cx="7704000" cy="13110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948" name="Google Shape;1948;p211"/>
          <p:cNvSpPr txBox="1"/>
          <p:nvPr>
            <p:ph idx="1" type="subTitle"/>
          </p:nvPr>
        </p:nvSpPr>
        <p:spPr>
          <a:xfrm>
            <a:off x="713225" y="3199501"/>
            <a:ext cx="3171300" cy="109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49" name="Google Shape;1949;p211"/>
          <p:cNvSpPr txBox="1"/>
          <p:nvPr>
            <p:ph idx="2" type="subTitle"/>
          </p:nvPr>
        </p:nvSpPr>
        <p:spPr>
          <a:xfrm>
            <a:off x="713225" y="2952525"/>
            <a:ext cx="3171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950" name="Google Shape;1950;p211"/>
          <p:cNvSpPr txBox="1"/>
          <p:nvPr>
            <p:ph idx="3" type="subTitle"/>
          </p:nvPr>
        </p:nvSpPr>
        <p:spPr>
          <a:xfrm>
            <a:off x="5083300" y="3199501"/>
            <a:ext cx="3171300" cy="109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51" name="Google Shape;1951;p211"/>
          <p:cNvSpPr txBox="1"/>
          <p:nvPr>
            <p:ph idx="4" type="subTitle"/>
          </p:nvPr>
        </p:nvSpPr>
        <p:spPr>
          <a:xfrm>
            <a:off x="5083300" y="2952525"/>
            <a:ext cx="3171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952" name="Google Shape;1952;p211"/>
          <p:cNvCxnSpPr/>
          <p:nvPr/>
        </p:nvCxnSpPr>
        <p:spPr>
          <a:xfrm>
            <a:off x="342125" y="340800"/>
            <a:ext cx="8847600" cy="0"/>
          </a:xfrm>
          <a:prstGeom prst="straightConnector1">
            <a:avLst/>
          </a:prstGeom>
          <a:noFill/>
          <a:ln cap="flat" cmpd="sng" w="9525">
            <a:solidFill>
              <a:schemeClr val="dk1"/>
            </a:solidFill>
            <a:prstDash val="solid"/>
            <a:round/>
            <a:headEnd len="med" w="med" type="none"/>
            <a:tailEnd len="med" w="med" type="none"/>
          </a:ln>
        </p:spPr>
      </p:cxnSp>
      <p:sp>
        <p:nvSpPr>
          <p:cNvPr id="1953" name="Google Shape;1953;p211"/>
          <p:cNvSpPr/>
          <p:nvPr/>
        </p:nvSpPr>
        <p:spPr>
          <a:xfrm>
            <a:off x="4926300" y="-3000"/>
            <a:ext cx="42177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54" name="Google Shape;1954;p211"/>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955" name="Google Shape;1955;p211"/>
          <p:cNvSpPr/>
          <p:nvPr/>
        </p:nvSpPr>
        <p:spPr>
          <a:xfrm rot="-5400000">
            <a:off x="-1113875" y="1449000"/>
            <a:ext cx="25659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2">
    <p:spTree>
      <p:nvGrpSpPr>
        <p:cNvPr id="1956" name="Shape 1956"/>
        <p:cNvGrpSpPr/>
        <p:nvPr/>
      </p:nvGrpSpPr>
      <p:grpSpPr>
        <a:xfrm>
          <a:off x="0" y="0"/>
          <a:ext cx="0" cy="0"/>
          <a:chOff x="0" y="0"/>
          <a:chExt cx="0" cy="0"/>
        </a:xfrm>
      </p:grpSpPr>
      <p:sp>
        <p:nvSpPr>
          <p:cNvPr id="1957" name="Google Shape;1957;p212"/>
          <p:cNvSpPr txBox="1"/>
          <p:nvPr>
            <p:ph idx="1" type="body"/>
          </p:nvPr>
        </p:nvSpPr>
        <p:spPr>
          <a:xfrm>
            <a:off x="720000" y="1334724"/>
            <a:ext cx="37659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sp>
        <p:nvSpPr>
          <p:cNvPr id="1958" name="Google Shape;1958;p21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959" name="Google Shape;1959;p212"/>
          <p:cNvSpPr txBox="1"/>
          <p:nvPr>
            <p:ph idx="2" type="body"/>
          </p:nvPr>
        </p:nvSpPr>
        <p:spPr>
          <a:xfrm>
            <a:off x="4572000" y="1334724"/>
            <a:ext cx="37659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sz="1400"/>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cxnSp>
        <p:nvCxnSpPr>
          <p:cNvPr id="1960" name="Google Shape;1960;p212"/>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cxnSp>
        <p:nvCxnSpPr>
          <p:cNvPr id="1961" name="Google Shape;1961;p212"/>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1962" name="Google Shape;1962;p212"/>
          <p:cNvSpPr/>
          <p:nvPr/>
        </p:nvSpPr>
        <p:spPr>
          <a:xfrm>
            <a:off x="6698725" y="-3000"/>
            <a:ext cx="2451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212"/>
          <p:cNvSpPr/>
          <p:nvPr/>
        </p:nvSpPr>
        <p:spPr>
          <a:xfrm rot="-5400000">
            <a:off x="-1114950" y="3680450"/>
            <a:ext cx="2568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64" name="Google Shape;1964;p212"/>
          <p:cNvCxnSpPr/>
          <p:nvPr/>
        </p:nvCxnSpPr>
        <p:spPr>
          <a:xfrm rot="10800000">
            <a:off x="349525" y="4802700"/>
            <a:ext cx="8800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965" name="Shape 1965"/>
        <p:cNvGrpSpPr/>
        <p:nvPr/>
      </p:nvGrpSpPr>
      <p:grpSpPr>
        <a:xfrm>
          <a:off x="0" y="0"/>
          <a:ext cx="0" cy="0"/>
          <a:chOff x="0" y="0"/>
          <a:chExt cx="0" cy="0"/>
        </a:xfrm>
      </p:grpSpPr>
      <p:sp>
        <p:nvSpPr>
          <p:cNvPr id="1966" name="Google Shape;1966;p21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967" name="Google Shape;1967;p213"/>
          <p:cNvSpPr txBox="1"/>
          <p:nvPr>
            <p:ph idx="1" type="subTitle"/>
          </p:nvPr>
        </p:nvSpPr>
        <p:spPr>
          <a:xfrm>
            <a:off x="720000"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68" name="Google Shape;1968;p213"/>
          <p:cNvSpPr txBox="1"/>
          <p:nvPr>
            <p:ph idx="2" type="subTitle"/>
          </p:nvPr>
        </p:nvSpPr>
        <p:spPr>
          <a:xfrm>
            <a:off x="720000"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969" name="Google Shape;1969;p213"/>
          <p:cNvSpPr txBox="1"/>
          <p:nvPr>
            <p:ph idx="3" type="subTitle"/>
          </p:nvPr>
        </p:nvSpPr>
        <p:spPr>
          <a:xfrm>
            <a:off x="3392488"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70" name="Google Shape;1970;p213"/>
          <p:cNvSpPr txBox="1"/>
          <p:nvPr>
            <p:ph idx="4" type="subTitle"/>
          </p:nvPr>
        </p:nvSpPr>
        <p:spPr>
          <a:xfrm>
            <a:off x="3392488"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971" name="Google Shape;1971;p213"/>
          <p:cNvSpPr txBox="1"/>
          <p:nvPr>
            <p:ph idx="5" type="subTitle"/>
          </p:nvPr>
        </p:nvSpPr>
        <p:spPr>
          <a:xfrm>
            <a:off x="6064975"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72" name="Google Shape;1972;p213"/>
          <p:cNvSpPr txBox="1"/>
          <p:nvPr>
            <p:ph idx="6" type="subTitle"/>
          </p:nvPr>
        </p:nvSpPr>
        <p:spPr>
          <a:xfrm>
            <a:off x="6064975"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973" name="Google Shape;1973;p213"/>
          <p:cNvCxnSpPr/>
          <p:nvPr/>
        </p:nvCxnSpPr>
        <p:spPr>
          <a:xfrm>
            <a:off x="8800225" y="-29425"/>
            <a:ext cx="0" cy="5176500"/>
          </a:xfrm>
          <a:prstGeom prst="straightConnector1">
            <a:avLst/>
          </a:prstGeom>
          <a:noFill/>
          <a:ln cap="flat" cmpd="sng" w="9525">
            <a:solidFill>
              <a:schemeClr val="dk1"/>
            </a:solidFill>
            <a:prstDash val="solid"/>
            <a:round/>
            <a:headEnd len="med" w="med" type="none"/>
            <a:tailEnd len="med" w="med" type="none"/>
          </a:ln>
        </p:spPr>
      </p:cxnSp>
      <p:cxnSp>
        <p:nvCxnSpPr>
          <p:cNvPr id="1974" name="Google Shape;1974;p213"/>
          <p:cNvCxnSpPr/>
          <p:nvPr/>
        </p:nvCxnSpPr>
        <p:spPr>
          <a:xfrm rot="10800000">
            <a:off x="2892" y="4802700"/>
            <a:ext cx="8793900" cy="0"/>
          </a:xfrm>
          <a:prstGeom prst="straightConnector1">
            <a:avLst/>
          </a:prstGeom>
          <a:noFill/>
          <a:ln cap="flat" cmpd="sng" w="9525">
            <a:solidFill>
              <a:schemeClr val="dk1"/>
            </a:solidFill>
            <a:prstDash val="solid"/>
            <a:round/>
            <a:headEnd len="med" w="med" type="none"/>
            <a:tailEnd len="med" w="med" type="none"/>
          </a:ln>
        </p:spPr>
      </p:cxnSp>
      <p:sp>
        <p:nvSpPr>
          <p:cNvPr id="1975" name="Google Shape;1975;p213"/>
          <p:cNvSpPr/>
          <p:nvPr/>
        </p:nvSpPr>
        <p:spPr>
          <a:xfrm>
            <a:off x="0" y="4802700"/>
            <a:ext cx="6759600" cy="3474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976" name="Shape 1976"/>
        <p:cNvGrpSpPr/>
        <p:nvPr/>
      </p:nvGrpSpPr>
      <p:grpSpPr>
        <a:xfrm>
          <a:off x="0" y="0"/>
          <a:ext cx="0" cy="0"/>
          <a:chOff x="0" y="0"/>
          <a:chExt cx="0" cy="0"/>
        </a:xfrm>
      </p:grpSpPr>
      <p:sp>
        <p:nvSpPr>
          <p:cNvPr id="1977" name="Google Shape;1977;p21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978" name="Google Shape;1978;p214"/>
          <p:cNvSpPr txBox="1"/>
          <p:nvPr>
            <p:ph idx="1" type="subTitle"/>
          </p:nvPr>
        </p:nvSpPr>
        <p:spPr>
          <a:xfrm>
            <a:off x="1564550" y="1850327"/>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79" name="Google Shape;1979;p214"/>
          <p:cNvSpPr txBox="1"/>
          <p:nvPr>
            <p:ph idx="2" type="subTitle"/>
          </p:nvPr>
        </p:nvSpPr>
        <p:spPr>
          <a:xfrm>
            <a:off x="1564550" y="1603350"/>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980" name="Google Shape;1980;p214"/>
          <p:cNvSpPr txBox="1"/>
          <p:nvPr>
            <p:ph idx="3" type="subTitle"/>
          </p:nvPr>
        </p:nvSpPr>
        <p:spPr>
          <a:xfrm>
            <a:off x="5642844" y="1850327"/>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81" name="Google Shape;1981;p214"/>
          <p:cNvSpPr txBox="1"/>
          <p:nvPr>
            <p:ph idx="4" type="subTitle"/>
          </p:nvPr>
        </p:nvSpPr>
        <p:spPr>
          <a:xfrm>
            <a:off x="5642844" y="1603350"/>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982" name="Google Shape;1982;p214"/>
          <p:cNvSpPr txBox="1"/>
          <p:nvPr>
            <p:ph idx="5" type="subTitle"/>
          </p:nvPr>
        </p:nvSpPr>
        <p:spPr>
          <a:xfrm>
            <a:off x="1564550" y="3621625"/>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83" name="Google Shape;1983;p214"/>
          <p:cNvSpPr txBox="1"/>
          <p:nvPr>
            <p:ph idx="6" type="subTitle"/>
          </p:nvPr>
        </p:nvSpPr>
        <p:spPr>
          <a:xfrm>
            <a:off x="1564550" y="3374653"/>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984" name="Google Shape;1984;p214"/>
          <p:cNvSpPr txBox="1"/>
          <p:nvPr>
            <p:ph idx="7" type="subTitle"/>
          </p:nvPr>
        </p:nvSpPr>
        <p:spPr>
          <a:xfrm>
            <a:off x="5642844" y="3621625"/>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85" name="Google Shape;1985;p214"/>
          <p:cNvSpPr txBox="1"/>
          <p:nvPr>
            <p:ph idx="8" type="subTitle"/>
          </p:nvPr>
        </p:nvSpPr>
        <p:spPr>
          <a:xfrm>
            <a:off x="5642844" y="3374653"/>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986" name="Google Shape;1986;p214"/>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sp>
        <p:nvSpPr>
          <p:cNvPr id="1987" name="Google Shape;1987;p214"/>
          <p:cNvSpPr/>
          <p:nvPr/>
        </p:nvSpPr>
        <p:spPr>
          <a:xfrm>
            <a:off x="4584200" y="-3000"/>
            <a:ext cx="4215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88" name="Google Shape;1988;p214"/>
          <p:cNvCxnSpPr/>
          <p:nvPr/>
        </p:nvCxnSpPr>
        <p:spPr>
          <a:xfrm>
            <a:off x="8800225" y="-29425"/>
            <a:ext cx="0" cy="5175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7_1">
    <p:spTree>
      <p:nvGrpSpPr>
        <p:cNvPr id="1989" name="Shape 1989"/>
        <p:cNvGrpSpPr/>
        <p:nvPr/>
      </p:nvGrpSpPr>
      <p:grpSpPr>
        <a:xfrm>
          <a:off x="0" y="0"/>
          <a:ext cx="0" cy="0"/>
          <a:chOff x="0" y="0"/>
          <a:chExt cx="0" cy="0"/>
        </a:xfrm>
      </p:grpSpPr>
      <p:sp>
        <p:nvSpPr>
          <p:cNvPr id="1990" name="Google Shape;1990;p21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1991" name="Google Shape;1991;p215"/>
          <p:cNvSpPr txBox="1"/>
          <p:nvPr>
            <p:ph idx="1" type="subTitle"/>
          </p:nvPr>
        </p:nvSpPr>
        <p:spPr>
          <a:xfrm>
            <a:off x="3389100"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92" name="Google Shape;1992;p215"/>
          <p:cNvSpPr txBox="1"/>
          <p:nvPr>
            <p:ph idx="2" type="subTitle"/>
          </p:nvPr>
        </p:nvSpPr>
        <p:spPr>
          <a:xfrm>
            <a:off x="3389100"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993" name="Google Shape;1993;p215"/>
          <p:cNvSpPr txBox="1"/>
          <p:nvPr>
            <p:ph idx="3" type="subTitle"/>
          </p:nvPr>
        </p:nvSpPr>
        <p:spPr>
          <a:xfrm>
            <a:off x="6064975"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94" name="Google Shape;1994;p215"/>
          <p:cNvSpPr txBox="1"/>
          <p:nvPr>
            <p:ph idx="4" type="subTitle"/>
          </p:nvPr>
        </p:nvSpPr>
        <p:spPr>
          <a:xfrm>
            <a:off x="6064975"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995" name="Google Shape;1995;p215"/>
          <p:cNvSpPr txBox="1"/>
          <p:nvPr>
            <p:ph idx="5" type="subTitle"/>
          </p:nvPr>
        </p:nvSpPr>
        <p:spPr>
          <a:xfrm>
            <a:off x="713225"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96" name="Google Shape;1996;p215"/>
          <p:cNvSpPr txBox="1"/>
          <p:nvPr>
            <p:ph idx="6" type="subTitle"/>
          </p:nvPr>
        </p:nvSpPr>
        <p:spPr>
          <a:xfrm>
            <a:off x="713225"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997" name="Google Shape;1997;p215"/>
          <p:cNvSpPr txBox="1"/>
          <p:nvPr>
            <p:ph idx="7" type="subTitle"/>
          </p:nvPr>
        </p:nvSpPr>
        <p:spPr>
          <a:xfrm>
            <a:off x="4727038" y="344397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1998" name="Google Shape;1998;p215"/>
          <p:cNvSpPr txBox="1"/>
          <p:nvPr>
            <p:ph idx="8" type="subTitle"/>
          </p:nvPr>
        </p:nvSpPr>
        <p:spPr>
          <a:xfrm>
            <a:off x="4727038" y="319700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1999" name="Google Shape;1999;p215"/>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cxnSp>
        <p:nvCxnSpPr>
          <p:cNvPr id="2000" name="Google Shape;2000;p215"/>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2001" name="Google Shape;2001;p215"/>
          <p:cNvSpPr/>
          <p:nvPr/>
        </p:nvSpPr>
        <p:spPr>
          <a:xfrm rot="-5400000">
            <a:off x="8336100" y="458300"/>
            <a:ext cx="12777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02" name="Google Shape;2002;p215"/>
          <p:cNvCxnSpPr/>
          <p:nvPr/>
        </p:nvCxnSpPr>
        <p:spPr>
          <a:xfrm rot="10800000">
            <a:off x="-12250" y="4802700"/>
            <a:ext cx="8812500" cy="0"/>
          </a:xfrm>
          <a:prstGeom prst="straightConnector1">
            <a:avLst/>
          </a:prstGeom>
          <a:noFill/>
          <a:ln cap="flat" cmpd="sng" w="9525">
            <a:solidFill>
              <a:schemeClr val="dk1"/>
            </a:solidFill>
            <a:prstDash val="solid"/>
            <a:round/>
            <a:headEnd len="med" w="med" type="none"/>
            <a:tailEnd len="med" w="med" type="none"/>
          </a:ln>
        </p:spPr>
      </p:cxnSp>
      <p:sp>
        <p:nvSpPr>
          <p:cNvPr id="2003" name="Google Shape;2003;p215"/>
          <p:cNvSpPr txBox="1"/>
          <p:nvPr>
            <p:ph idx="9" type="subTitle"/>
          </p:nvPr>
        </p:nvSpPr>
        <p:spPr>
          <a:xfrm>
            <a:off x="2051163" y="344397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04" name="Google Shape;2004;p215"/>
          <p:cNvSpPr txBox="1"/>
          <p:nvPr>
            <p:ph idx="13" type="subTitle"/>
          </p:nvPr>
        </p:nvSpPr>
        <p:spPr>
          <a:xfrm>
            <a:off x="2051163" y="319700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2005" name="Shape 2005"/>
        <p:cNvGrpSpPr/>
        <p:nvPr/>
      </p:nvGrpSpPr>
      <p:grpSpPr>
        <a:xfrm>
          <a:off x="0" y="0"/>
          <a:ext cx="0" cy="0"/>
          <a:chOff x="0" y="0"/>
          <a:chExt cx="0" cy="0"/>
        </a:xfrm>
      </p:grpSpPr>
      <p:sp>
        <p:nvSpPr>
          <p:cNvPr id="2006" name="Google Shape;2006;p21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007" name="Google Shape;2007;p216"/>
          <p:cNvSpPr txBox="1"/>
          <p:nvPr>
            <p:ph idx="1" type="subTitle"/>
          </p:nvPr>
        </p:nvSpPr>
        <p:spPr>
          <a:xfrm>
            <a:off x="7200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08" name="Google Shape;2008;p216"/>
          <p:cNvSpPr txBox="1"/>
          <p:nvPr>
            <p:ph idx="2" type="subTitle"/>
          </p:nvPr>
        </p:nvSpPr>
        <p:spPr>
          <a:xfrm>
            <a:off x="7200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09" name="Google Shape;2009;p216"/>
          <p:cNvSpPr txBox="1"/>
          <p:nvPr>
            <p:ph idx="3" type="subTitle"/>
          </p:nvPr>
        </p:nvSpPr>
        <p:spPr>
          <a:xfrm>
            <a:off x="33891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10" name="Google Shape;2010;p216"/>
          <p:cNvSpPr txBox="1"/>
          <p:nvPr>
            <p:ph idx="4" type="subTitle"/>
          </p:nvPr>
        </p:nvSpPr>
        <p:spPr>
          <a:xfrm>
            <a:off x="33891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11" name="Google Shape;2011;p216"/>
          <p:cNvSpPr txBox="1"/>
          <p:nvPr>
            <p:ph idx="5" type="subTitle"/>
          </p:nvPr>
        </p:nvSpPr>
        <p:spPr>
          <a:xfrm>
            <a:off x="60582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12" name="Google Shape;2012;p216"/>
          <p:cNvSpPr txBox="1"/>
          <p:nvPr>
            <p:ph idx="6" type="subTitle"/>
          </p:nvPr>
        </p:nvSpPr>
        <p:spPr>
          <a:xfrm>
            <a:off x="60582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13" name="Google Shape;2013;p216"/>
          <p:cNvSpPr txBox="1"/>
          <p:nvPr>
            <p:ph idx="7" type="subTitle"/>
          </p:nvPr>
        </p:nvSpPr>
        <p:spPr>
          <a:xfrm>
            <a:off x="7200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14" name="Google Shape;2014;p216"/>
          <p:cNvSpPr txBox="1"/>
          <p:nvPr>
            <p:ph idx="8" type="subTitle"/>
          </p:nvPr>
        </p:nvSpPr>
        <p:spPr>
          <a:xfrm>
            <a:off x="7200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15" name="Google Shape;2015;p216"/>
          <p:cNvSpPr txBox="1"/>
          <p:nvPr>
            <p:ph idx="9" type="subTitle"/>
          </p:nvPr>
        </p:nvSpPr>
        <p:spPr>
          <a:xfrm>
            <a:off x="33891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16" name="Google Shape;2016;p216"/>
          <p:cNvSpPr txBox="1"/>
          <p:nvPr>
            <p:ph idx="13" type="subTitle"/>
          </p:nvPr>
        </p:nvSpPr>
        <p:spPr>
          <a:xfrm>
            <a:off x="33891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17" name="Google Shape;2017;p216"/>
          <p:cNvSpPr txBox="1"/>
          <p:nvPr>
            <p:ph idx="14" type="subTitle"/>
          </p:nvPr>
        </p:nvSpPr>
        <p:spPr>
          <a:xfrm>
            <a:off x="60582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18" name="Google Shape;2018;p216"/>
          <p:cNvSpPr txBox="1"/>
          <p:nvPr>
            <p:ph idx="15" type="subTitle"/>
          </p:nvPr>
        </p:nvSpPr>
        <p:spPr>
          <a:xfrm>
            <a:off x="60582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019" name="Google Shape;2019;p216"/>
          <p:cNvCxnSpPr/>
          <p:nvPr/>
        </p:nvCxnSpPr>
        <p:spPr>
          <a:xfrm>
            <a:off x="0" y="340800"/>
            <a:ext cx="9192600" cy="0"/>
          </a:xfrm>
          <a:prstGeom prst="straightConnector1">
            <a:avLst/>
          </a:prstGeom>
          <a:noFill/>
          <a:ln cap="flat" cmpd="sng" w="9525">
            <a:solidFill>
              <a:schemeClr val="dk1"/>
            </a:solidFill>
            <a:prstDash val="solid"/>
            <a:round/>
            <a:headEnd len="med" w="med" type="none"/>
            <a:tailEnd len="med" w="med" type="none"/>
          </a:ln>
        </p:spPr>
      </p:cxnSp>
      <p:sp>
        <p:nvSpPr>
          <p:cNvPr id="2020" name="Google Shape;2020;p216"/>
          <p:cNvSpPr/>
          <p:nvPr/>
        </p:nvSpPr>
        <p:spPr>
          <a:xfrm>
            <a:off x="0" y="-3000"/>
            <a:ext cx="2478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21" name="Google Shape;2021;p216"/>
          <p:cNvCxnSpPr/>
          <p:nvPr/>
        </p:nvCxnSpPr>
        <p:spPr>
          <a:xfrm>
            <a:off x="8800225" y="341125"/>
            <a:ext cx="0" cy="4797300"/>
          </a:xfrm>
          <a:prstGeom prst="straightConnector1">
            <a:avLst/>
          </a:prstGeom>
          <a:noFill/>
          <a:ln cap="flat" cmpd="sng" w="9525">
            <a:solidFill>
              <a:schemeClr val="dk1"/>
            </a:solidFill>
            <a:prstDash val="solid"/>
            <a:round/>
            <a:headEnd len="med" w="med" type="none"/>
            <a:tailEnd len="med" w="med" type="none"/>
          </a:ln>
        </p:spPr>
      </p:cxnSp>
      <p:sp>
        <p:nvSpPr>
          <p:cNvPr id="2022" name="Google Shape;2022;p216"/>
          <p:cNvSpPr/>
          <p:nvPr/>
        </p:nvSpPr>
        <p:spPr>
          <a:xfrm rot="5400000">
            <a:off x="7765525" y="3759800"/>
            <a:ext cx="24132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eight columns">
  <p:cSld name="CUSTOM_5_1">
    <p:spTree>
      <p:nvGrpSpPr>
        <p:cNvPr id="2023" name="Shape 2023"/>
        <p:cNvGrpSpPr/>
        <p:nvPr/>
      </p:nvGrpSpPr>
      <p:grpSpPr>
        <a:xfrm>
          <a:off x="0" y="0"/>
          <a:ext cx="0" cy="0"/>
          <a:chOff x="0" y="0"/>
          <a:chExt cx="0" cy="0"/>
        </a:xfrm>
      </p:grpSpPr>
      <p:sp>
        <p:nvSpPr>
          <p:cNvPr id="2024" name="Google Shape;2024;p21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025" name="Google Shape;2025;p217"/>
          <p:cNvSpPr txBox="1"/>
          <p:nvPr>
            <p:ph idx="1" type="subTitle"/>
          </p:nvPr>
        </p:nvSpPr>
        <p:spPr>
          <a:xfrm>
            <a:off x="713225" y="17138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26" name="Google Shape;2026;p217"/>
          <p:cNvSpPr txBox="1"/>
          <p:nvPr>
            <p:ph idx="2" type="subTitle"/>
          </p:nvPr>
        </p:nvSpPr>
        <p:spPr>
          <a:xfrm>
            <a:off x="713225" y="14898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27" name="Google Shape;2027;p217"/>
          <p:cNvSpPr txBox="1"/>
          <p:nvPr>
            <p:ph idx="3" type="subTitle"/>
          </p:nvPr>
        </p:nvSpPr>
        <p:spPr>
          <a:xfrm>
            <a:off x="713225" y="2552716"/>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28" name="Google Shape;2028;p217"/>
          <p:cNvSpPr txBox="1"/>
          <p:nvPr>
            <p:ph idx="4" type="subTitle"/>
          </p:nvPr>
        </p:nvSpPr>
        <p:spPr>
          <a:xfrm>
            <a:off x="713225" y="2328658"/>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29" name="Google Shape;2029;p217"/>
          <p:cNvSpPr txBox="1"/>
          <p:nvPr>
            <p:ph idx="5" type="subTitle"/>
          </p:nvPr>
        </p:nvSpPr>
        <p:spPr>
          <a:xfrm>
            <a:off x="713225" y="3391549"/>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30" name="Google Shape;2030;p217"/>
          <p:cNvSpPr txBox="1"/>
          <p:nvPr>
            <p:ph idx="6" type="subTitle"/>
          </p:nvPr>
        </p:nvSpPr>
        <p:spPr>
          <a:xfrm>
            <a:off x="713225" y="3167492"/>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31" name="Google Shape;2031;p217"/>
          <p:cNvSpPr txBox="1"/>
          <p:nvPr>
            <p:ph idx="7" type="subTitle"/>
          </p:nvPr>
        </p:nvSpPr>
        <p:spPr>
          <a:xfrm>
            <a:off x="713225" y="42303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32" name="Google Shape;2032;p217"/>
          <p:cNvSpPr txBox="1"/>
          <p:nvPr>
            <p:ph idx="8" type="subTitle"/>
          </p:nvPr>
        </p:nvSpPr>
        <p:spPr>
          <a:xfrm>
            <a:off x="713225" y="40063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33" name="Google Shape;2033;p217"/>
          <p:cNvSpPr txBox="1"/>
          <p:nvPr>
            <p:ph idx="9" type="subTitle"/>
          </p:nvPr>
        </p:nvSpPr>
        <p:spPr>
          <a:xfrm>
            <a:off x="4771500" y="17138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34" name="Google Shape;2034;p217"/>
          <p:cNvSpPr txBox="1"/>
          <p:nvPr>
            <p:ph idx="13" type="subTitle"/>
          </p:nvPr>
        </p:nvSpPr>
        <p:spPr>
          <a:xfrm>
            <a:off x="4771500" y="14898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35" name="Google Shape;2035;p217"/>
          <p:cNvSpPr txBox="1"/>
          <p:nvPr>
            <p:ph idx="14" type="subTitle"/>
          </p:nvPr>
        </p:nvSpPr>
        <p:spPr>
          <a:xfrm>
            <a:off x="4771500" y="2552716"/>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36" name="Google Shape;2036;p217"/>
          <p:cNvSpPr txBox="1"/>
          <p:nvPr>
            <p:ph idx="15" type="subTitle"/>
          </p:nvPr>
        </p:nvSpPr>
        <p:spPr>
          <a:xfrm>
            <a:off x="4771500" y="2328658"/>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37" name="Google Shape;2037;p217"/>
          <p:cNvSpPr txBox="1"/>
          <p:nvPr>
            <p:ph idx="16" type="subTitle"/>
          </p:nvPr>
        </p:nvSpPr>
        <p:spPr>
          <a:xfrm>
            <a:off x="4771500" y="3391549"/>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38" name="Google Shape;2038;p217"/>
          <p:cNvSpPr txBox="1"/>
          <p:nvPr>
            <p:ph idx="17" type="subTitle"/>
          </p:nvPr>
        </p:nvSpPr>
        <p:spPr>
          <a:xfrm>
            <a:off x="4771500" y="3167492"/>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39" name="Google Shape;2039;p217"/>
          <p:cNvSpPr txBox="1"/>
          <p:nvPr>
            <p:ph idx="18" type="subTitle"/>
          </p:nvPr>
        </p:nvSpPr>
        <p:spPr>
          <a:xfrm>
            <a:off x="4771500" y="42303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40" name="Google Shape;2040;p217"/>
          <p:cNvSpPr txBox="1"/>
          <p:nvPr>
            <p:ph idx="19" type="subTitle"/>
          </p:nvPr>
        </p:nvSpPr>
        <p:spPr>
          <a:xfrm>
            <a:off x="4771500" y="40063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041" name="Google Shape;2041;p217"/>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2042" name="Google Shape;2042;p217"/>
          <p:cNvCxnSpPr/>
          <p:nvPr/>
        </p:nvCxnSpPr>
        <p:spPr>
          <a:xfrm>
            <a:off x="-28650" y="340800"/>
            <a:ext cx="8829300" cy="0"/>
          </a:xfrm>
          <a:prstGeom prst="straightConnector1">
            <a:avLst/>
          </a:prstGeom>
          <a:noFill/>
          <a:ln cap="flat" cmpd="sng" w="9525">
            <a:solidFill>
              <a:schemeClr val="dk1"/>
            </a:solidFill>
            <a:prstDash val="solid"/>
            <a:round/>
            <a:headEnd len="med" w="med" type="none"/>
            <a:tailEnd len="med" w="med" type="none"/>
          </a:ln>
        </p:spPr>
      </p:cxnSp>
      <p:sp>
        <p:nvSpPr>
          <p:cNvPr id="2043" name="Google Shape;2043;p217"/>
          <p:cNvSpPr/>
          <p:nvPr/>
        </p:nvSpPr>
        <p:spPr>
          <a:xfrm rot="-5400000">
            <a:off x="8353225" y="4347000"/>
            <a:ext cx="1243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217"/>
          <p:cNvSpPr/>
          <p:nvPr/>
        </p:nvSpPr>
        <p:spPr>
          <a:xfrm>
            <a:off x="-6425" y="-3000"/>
            <a:ext cx="42177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45" name="Google Shape;2045;p217"/>
          <p:cNvCxnSpPr/>
          <p:nvPr/>
        </p:nvCxnSpPr>
        <p:spPr>
          <a:xfrm rot="10800000">
            <a:off x="-28608" y="4802700"/>
            <a:ext cx="88254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2046" name="Shape 2046"/>
        <p:cNvGrpSpPr/>
        <p:nvPr/>
      </p:nvGrpSpPr>
      <p:grpSpPr>
        <a:xfrm>
          <a:off x="0" y="0"/>
          <a:ext cx="0" cy="0"/>
          <a:chOff x="0" y="0"/>
          <a:chExt cx="0" cy="0"/>
        </a:xfrm>
      </p:grpSpPr>
      <p:sp>
        <p:nvSpPr>
          <p:cNvPr id="2047" name="Google Shape;2047;p218"/>
          <p:cNvSpPr txBox="1"/>
          <p:nvPr>
            <p:ph hasCustomPrompt="1" type="title"/>
          </p:nvPr>
        </p:nvSpPr>
        <p:spPr>
          <a:xfrm>
            <a:off x="713225" y="3294838"/>
            <a:ext cx="3669600" cy="7689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048" name="Google Shape;2048;p218"/>
          <p:cNvSpPr txBox="1"/>
          <p:nvPr>
            <p:ph idx="1" type="subTitle"/>
          </p:nvPr>
        </p:nvSpPr>
        <p:spPr>
          <a:xfrm>
            <a:off x="713225" y="3953713"/>
            <a:ext cx="3669600" cy="343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PT Sans"/>
              <a:buNone/>
              <a:defRPr>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049" name="Google Shape;2049;p218"/>
          <p:cNvSpPr txBox="1"/>
          <p:nvPr>
            <p:ph hasCustomPrompt="1" idx="2" type="title"/>
          </p:nvPr>
        </p:nvSpPr>
        <p:spPr>
          <a:xfrm>
            <a:off x="4761075" y="725099"/>
            <a:ext cx="3669600" cy="7689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050" name="Google Shape;2050;p218"/>
          <p:cNvSpPr txBox="1"/>
          <p:nvPr>
            <p:ph idx="3" type="subTitle"/>
          </p:nvPr>
        </p:nvSpPr>
        <p:spPr>
          <a:xfrm>
            <a:off x="4761075" y="1396699"/>
            <a:ext cx="3669600" cy="343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PT Sans"/>
              <a:buNone/>
              <a:defRPr>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051" name="Google Shape;2051;p218"/>
          <p:cNvSpPr/>
          <p:nvPr>
            <p:ph idx="4" type="pic"/>
          </p:nvPr>
        </p:nvSpPr>
        <p:spPr>
          <a:xfrm>
            <a:off x="343800" y="1775"/>
            <a:ext cx="4050600" cy="2570100"/>
          </a:xfrm>
          <a:prstGeom prst="rect">
            <a:avLst/>
          </a:prstGeom>
          <a:noFill/>
          <a:ln cap="flat" cmpd="sng" w="9525">
            <a:solidFill>
              <a:schemeClr val="dk1"/>
            </a:solidFill>
            <a:prstDash val="solid"/>
            <a:round/>
            <a:headEnd len="sm" w="sm" type="none"/>
            <a:tailEnd len="sm" w="sm" type="none"/>
          </a:ln>
        </p:spPr>
      </p:sp>
      <p:sp>
        <p:nvSpPr>
          <p:cNvPr id="2052" name="Google Shape;2052;p218"/>
          <p:cNvSpPr/>
          <p:nvPr>
            <p:ph idx="5" type="pic"/>
          </p:nvPr>
        </p:nvSpPr>
        <p:spPr>
          <a:xfrm>
            <a:off x="4767700" y="2571750"/>
            <a:ext cx="4032900" cy="2566500"/>
          </a:xfrm>
          <a:prstGeom prst="rect">
            <a:avLst/>
          </a:prstGeom>
          <a:noFill/>
          <a:ln cap="flat" cmpd="sng" w="9525">
            <a:solidFill>
              <a:schemeClr val="dk1"/>
            </a:solidFill>
            <a:prstDash val="solid"/>
            <a:round/>
            <a:headEnd len="sm" w="sm" type="none"/>
            <a:tailEnd len="sm" w="sm" type="none"/>
          </a:ln>
        </p:spPr>
      </p:sp>
      <p:cxnSp>
        <p:nvCxnSpPr>
          <p:cNvPr id="2053" name="Google Shape;2053;p218"/>
          <p:cNvCxnSpPr/>
          <p:nvPr/>
        </p:nvCxnSpPr>
        <p:spPr>
          <a:xfrm>
            <a:off x="8800225" y="-11450"/>
            <a:ext cx="0" cy="5178000"/>
          </a:xfrm>
          <a:prstGeom prst="straightConnector1">
            <a:avLst/>
          </a:prstGeom>
          <a:noFill/>
          <a:ln cap="flat" cmpd="sng" w="9525">
            <a:solidFill>
              <a:schemeClr val="dk1"/>
            </a:solidFill>
            <a:prstDash val="solid"/>
            <a:round/>
            <a:headEnd len="med" w="med" type="none"/>
            <a:tailEnd len="med" w="med" type="none"/>
          </a:ln>
        </p:spPr>
      </p:cxnSp>
      <p:sp>
        <p:nvSpPr>
          <p:cNvPr id="2054" name="Google Shape;2054;p218"/>
          <p:cNvSpPr/>
          <p:nvPr/>
        </p:nvSpPr>
        <p:spPr>
          <a:xfrm rot="-5400000">
            <a:off x="-1114950" y="3680450"/>
            <a:ext cx="2568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spTree>
      <p:nvGrpSpPr>
        <p:cNvPr id="2055" name="Shape 2055"/>
        <p:cNvGrpSpPr/>
        <p:nvPr/>
      </p:nvGrpSpPr>
      <p:grpSpPr>
        <a:xfrm>
          <a:off x="0" y="0"/>
          <a:ext cx="0" cy="0"/>
          <a:chOff x="0" y="0"/>
          <a:chExt cx="0" cy="0"/>
        </a:xfrm>
      </p:grpSpPr>
      <p:sp>
        <p:nvSpPr>
          <p:cNvPr id="2056" name="Google Shape;2056;p219"/>
          <p:cNvSpPr txBox="1"/>
          <p:nvPr>
            <p:ph hasCustomPrompt="1" type="title"/>
          </p:nvPr>
        </p:nvSpPr>
        <p:spPr>
          <a:xfrm>
            <a:off x="720000" y="1953262"/>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057" name="Google Shape;2057;p219"/>
          <p:cNvSpPr txBox="1"/>
          <p:nvPr>
            <p:ph idx="2"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058" name="Google Shape;2058;p219"/>
          <p:cNvSpPr txBox="1"/>
          <p:nvPr>
            <p:ph idx="1" type="subTitle"/>
          </p:nvPr>
        </p:nvSpPr>
        <p:spPr>
          <a:xfrm>
            <a:off x="720000" y="2322100"/>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59" name="Google Shape;2059;p219"/>
          <p:cNvSpPr txBox="1"/>
          <p:nvPr>
            <p:ph hasCustomPrompt="1" idx="3" type="title"/>
          </p:nvPr>
        </p:nvSpPr>
        <p:spPr>
          <a:xfrm>
            <a:off x="720000" y="3549887"/>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060" name="Google Shape;2060;p219"/>
          <p:cNvSpPr txBox="1"/>
          <p:nvPr>
            <p:ph idx="4" type="subTitle"/>
          </p:nvPr>
        </p:nvSpPr>
        <p:spPr>
          <a:xfrm>
            <a:off x="720000" y="3918725"/>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61" name="Google Shape;2061;p219"/>
          <p:cNvSpPr txBox="1"/>
          <p:nvPr>
            <p:ph hasCustomPrompt="1" idx="5" type="title"/>
          </p:nvPr>
        </p:nvSpPr>
        <p:spPr>
          <a:xfrm>
            <a:off x="4751650" y="1953262"/>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062" name="Google Shape;2062;p219"/>
          <p:cNvSpPr txBox="1"/>
          <p:nvPr>
            <p:ph idx="6" type="subTitle"/>
          </p:nvPr>
        </p:nvSpPr>
        <p:spPr>
          <a:xfrm>
            <a:off x="4751650" y="2322100"/>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63" name="Google Shape;2063;p219"/>
          <p:cNvSpPr txBox="1"/>
          <p:nvPr>
            <p:ph hasCustomPrompt="1" idx="7" type="title"/>
          </p:nvPr>
        </p:nvSpPr>
        <p:spPr>
          <a:xfrm>
            <a:off x="4751650" y="3549887"/>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064" name="Google Shape;2064;p219"/>
          <p:cNvSpPr txBox="1"/>
          <p:nvPr>
            <p:ph idx="8" type="subTitle"/>
          </p:nvPr>
        </p:nvSpPr>
        <p:spPr>
          <a:xfrm>
            <a:off x="4751650" y="3918725"/>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65" name="Google Shape;2065;p219"/>
          <p:cNvSpPr/>
          <p:nvPr/>
        </p:nvSpPr>
        <p:spPr>
          <a:xfrm rot="-5400000">
            <a:off x="-456150" y="445550"/>
            <a:ext cx="12504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219"/>
          <p:cNvSpPr/>
          <p:nvPr/>
        </p:nvSpPr>
        <p:spPr>
          <a:xfrm rot="-5400000">
            <a:off x="-456150" y="4338425"/>
            <a:ext cx="12504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67" name="Google Shape;2067;p219"/>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2068" name="Google Shape;2068;p219"/>
          <p:cNvCxnSpPr/>
          <p:nvPr/>
        </p:nvCxnSpPr>
        <p:spPr>
          <a:xfrm>
            <a:off x="341300" y="1245500"/>
            <a:ext cx="8459700" cy="0"/>
          </a:xfrm>
          <a:prstGeom prst="straightConnector1">
            <a:avLst/>
          </a:prstGeom>
          <a:noFill/>
          <a:ln cap="flat" cmpd="sng" w="9525">
            <a:solidFill>
              <a:schemeClr val="dk1"/>
            </a:solidFill>
            <a:prstDash val="solid"/>
            <a:round/>
            <a:headEnd len="med" w="med" type="none"/>
            <a:tailEnd len="med" w="med" type="none"/>
          </a:ln>
        </p:spPr>
      </p:cxnSp>
      <p:cxnSp>
        <p:nvCxnSpPr>
          <p:cNvPr id="2069" name="Google Shape;2069;p219"/>
          <p:cNvCxnSpPr/>
          <p:nvPr/>
        </p:nvCxnSpPr>
        <p:spPr>
          <a:xfrm>
            <a:off x="8800225" y="-29425"/>
            <a:ext cx="0" cy="5172900"/>
          </a:xfrm>
          <a:prstGeom prst="straightConnector1">
            <a:avLst/>
          </a:prstGeom>
          <a:noFill/>
          <a:ln cap="flat" cmpd="sng" w="9525">
            <a:solidFill>
              <a:schemeClr val="dk1"/>
            </a:solidFill>
            <a:prstDash val="solid"/>
            <a:round/>
            <a:headEnd len="med" w="med" type="none"/>
            <a:tailEnd len="med" w="med" type="none"/>
          </a:ln>
        </p:spPr>
      </p:cxnSp>
      <p:cxnSp>
        <p:nvCxnSpPr>
          <p:cNvPr id="2070" name="Google Shape;2070;p219"/>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8_1_1">
    <p:spTree>
      <p:nvGrpSpPr>
        <p:cNvPr id="2071" name="Shape 2071"/>
        <p:cNvGrpSpPr/>
        <p:nvPr/>
      </p:nvGrpSpPr>
      <p:grpSpPr>
        <a:xfrm>
          <a:off x="0" y="0"/>
          <a:ext cx="0" cy="0"/>
          <a:chOff x="0" y="0"/>
          <a:chExt cx="0" cy="0"/>
        </a:xfrm>
      </p:grpSpPr>
      <p:sp>
        <p:nvSpPr>
          <p:cNvPr id="2072" name="Google Shape;2072;p220"/>
          <p:cNvSpPr txBox="1"/>
          <p:nvPr>
            <p:ph hasCustomPrompt="1" type="title"/>
          </p:nvPr>
        </p:nvSpPr>
        <p:spPr>
          <a:xfrm>
            <a:off x="810704"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073" name="Google Shape;2073;p220"/>
          <p:cNvSpPr txBox="1"/>
          <p:nvPr>
            <p:ph idx="2"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074" name="Google Shape;2074;p220"/>
          <p:cNvSpPr txBox="1"/>
          <p:nvPr>
            <p:ph idx="1" type="subTitle"/>
          </p:nvPr>
        </p:nvSpPr>
        <p:spPr>
          <a:xfrm>
            <a:off x="7200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75" name="Google Shape;2075;p220"/>
          <p:cNvSpPr txBox="1"/>
          <p:nvPr>
            <p:ph idx="3" type="subTitle"/>
          </p:nvPr>
        </p:nvSpPr>
        <p:spPr>
          <a:xfrm>
            <a:off x="7200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76" name="Google Shape;2076;p220"/>
          <p:cNvSpPr txBox="1"/>
          <p:nvPr>
            <p:ph hasCustomPrompt="1" idx="4" type="title"/>
          </p:nvPr>
        </p:nvSpPr>
        <p:spPr>
          <a:xfrm>
            <a:off x="3479804"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077" name="Google Shape;2077;p220"/>
          <p:cNvSpPr txBox="1"/>
          <p:nvPr>
            <p:ph idx="5" type="subTitle"/>
          </p:nvPr>
        </p:nvSpPr>
        <p:spPr>
          <a:xfrm>
            <a:off x="33891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78" name="Google Shape;2078;p220"/>
          <p:cNvSpPr txBox="1"/>
          <p:nvPr>
            <p:ph idx="6" type="subTitle"/>
          </p:nvPr>
        </p:nvSpPr>
        <p:spPr>
          <a:xfrm>
            <a:off x="33891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79" name="Google Shape;2079;p220"/>
          <p:cNvSpPr txBox="1"/>
          <p:nvPr>
            <p:ph hasCustomPrompt="1" idx="7" type="title"/>
          </p:nvPr>
        </p:nvSpPr>
        <p:spPr>
          <a:xfrm>
            <a:off x="6137446"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080" name="Google Shape;2080;p220"/>
          <p:cNvSpPr txBox="1"/>
          <p:nvPr>
            <p:ph idx="8" type="subTitle"/>
          </p:nvPr>
        </p:nvSpPr>
        <p:spPr>
          <a:xfrm>
            <a:off x="60582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81" name="Google Shape;2081;p220"/>
          <p:cNvSpPr txBox="1"/>
          <p:nvPr>
            <p:ph idx="9" type="subTitle"/>
          </p:nvPr>
        </p:nvSpPr>
        <p:spPr>
          <a:xfrm>
            <a:off x="60582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082" name="Google Shape;2082;p220"/>
          <p:cNvCxnSpPr/>
          <p:nvPr/>
        </p:nvCxnSpPr>
        <p:spPr>
          <a:xfrm rot="10800000">
            <a:off x="349475" y="4802700"/>
            <a:ext cx="8797500" cy="0"/>
          </a:xfrm>
          <a:prstGeom prst="straightConnector1">
            <a:avLst/>
          </a:prstGeom>
          <a:noFill/>
          <a:ln cap="flat" cmpd="sng" w="9525">
            <a:solidFill>
              <a:schemeClr val="dk1"/>
            </a:solidFill>
            <a:prstDash val="solid"/>
            <a:round/>
            <a:headEnd len="med" w="med" type="none"/>
            <a:tailEnd len="med" w="med" type="none"/>
          </a:ln>
        </p:spPr>
      </p:cxnSp>
      <p:sp>
        <p:nvSpPr>
          <p:cNvPr id="2083" name="Google Shape;2083;p220"/>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84" name="Google Shape;2084;p220"/>
          <p:cNvCxnSpPr/>
          <p:nvPr/>
        </p:nvCxnSpPr>
        <p:spPr>
          <a:xfrm>
            <a:off x="343800" y="-24293"/>
            <a:ext cx="0" cy="4831200"/>
          </a:xfrm>
          <a:prstGeom prst="straightConnector1">
            <a:avLst/>
          </a:prstGeom>
          <a:noFill/>
          <a:ln cap="flat" cmpd="sng" w="9525">
            <a:solidFill>
              <a:schemeClr val="dk1"/>
            </a:solidFill>
            <a:prstDash val="solid"/>
            <a:round/>
            <a:headEnd len="med" w="med" type="none"/>
            <a:tailEnd len="med" w="med" type="none"/>
          </a:ln>
        </p:spPr>
      </p:cxnSp>
      <p:cxnSp>
        <p:nvCxnSpPr>
          <p:cNvPr id="2085" name="Google Shape;2085;p220"/>
          <p:cNvCxnSpPr/>
          <p:nvPr/>
        </p:nvCxnSpPr>
        <p:spPr>
          <a:xfrm>
            <a:off x="344100" y="340800"/>
            <a:ext cx="8803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2086" name="Shape 2086"/>
        <p:cNvGrpSpPr/>
        <p:nvPr/>
      </p:nvGrpSpPr>
      <p:grpSpPr>
        <a:xfrm>
          <a:off x="0" y="0"/>
          <a:ext cx="0" cy="0"/>
          <a:chOff x="0" y="0"/>
          <a:chExt cx="0" cy="0"/>
        </a:xfrm>
      </p:grpSpPr>
      <p:sp>
        <p:nvSpPr>
          <p:cNvPr id="2087" name="Google Shape;2087;p221"/>
          <p:cNvSpPr txBox="1"/>
          <p:nvPr>
            <p:ph type="title"/>
          </p:nvPr>
        </p:nvSpPr>
        <p:spPr>
          <a:xfrm>
            <a:off x="3534775" y="540000"/>
            <a:ext cx="4515000" cy="8196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sz="7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088" name="Google Shape;2088;p221"/>
          <p:cNvSpPr txBox="1"/>
          <p:nvPr>
            <p:ph idx="1" type="subTitle"/>
          </p:nvPr>
        </p:nvSpPr>
        <p:spPr>
          <a:xfrm>
            <a:off x="3534775" y="1705258"/>
            <a:ext cx="4895700" cy="1386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089" name="Google Shape;2089;p221"/>
          <p:cNvSpPr/>
          <p:nvPr>
            <p:ph idx="2" type="pic"/>
          </p:nvPr>
        </p:nvSpPr>
        <p:spPr>
          <a:xfrm>
            <a:off x="0" y="345875"/>
            <a:ext cx="3182700" cy="4792500"/>
          </a:xfrm>
          <a:prstGeom prst="rect">
            <a:avLst/>
          </a:prstGeom>
          <a:noFill/>
          <a:ln cap="flat" cmpd="sng" w="9525">
            <a:solidFill>
              <a:schemeClr val="dk1"/>
            </a:solidFill>
            <a:prstDash val="solid"/>
            <a:round/>
            <a:headEnd len="sm" w="sm" type="none"/>
            <a:tailEnd len="sm" w="sm" type="none"/>
          </a:ln>
        </p:spPr>
      </p:sp>
      <p:sp>
        <p:nvSpPr>
          <p:cNvPr id="2090" name="Google Shape;2090;p221"/>
          <p:cNvSpPr txBox="1"/>
          <p:nvPr>
            <p:ph idx="3" type="subTitle"/>
          </p:nvPr>
        </p:nvSpPr>
        <p:spPr>
          <a:xfrm rot="-5400000">
            <a:off x="7357225" y="1443000"/>
            <a:ext cx="3232200" cy="3462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091" name="Google Shape;2091;p221"/>
          <p:cNvCxnSpPr/>
          <p:nvPr/>
        </p:nvCxnSpPr>
        <p:spPr>
          <a:xfrm>
            <a:off x="-6075" y="340550"/>
            <a:ext cx="8808300" cy="0"/>
          </a:xfrm>
          <a:prstGeom prst="straightConnector1">
            <a:avLst/>
          </a:prstGeom>
          <a:noFill/>
          <a:ln cap="flat" cmpd="sng" w="9525">
            <a:solidFill>
              <a:schemeClr val="dk1"/>
            </a:solidFill>
            <a:prstDash val="solid"/>
            <a:round/>
            <a:headEnd len="med" w="med" type="none"/>
            <a:tailEnd len="med" w="med" type="none"/>
          </a:ln>
        </p:spPr>
      </p:cxnSp>
      <p:cxnSp>
        <p:nvCxnSpPr>
          <p:cNvPr id="2092" name="Google Shape;2092;p221"/>
          <p:cNvCxnSpPr/>
          <p:nvPr/>
        </p:nvCxnSpPr>
        <p:spPr>
          <a:xfrm>
            <a:off x="8800225" y="600"/>
            <a:ext cx="0" cy="5137800"/>
          </a:xfrm>
          <a:prstGeom prst="straightConnector1">
            <a:avLst/>
          </a:prstGeom>
          <a:noFill/>
          <a:ln cap="flat" cmpd="sng" w="9525">
            <a:solidFill>
              <a:schemeClr val="dk1"/>
            </a:solidFill>
            <a:prstDash val="solid"/>
            <a:round/>
            <a:headEnd len="med" w="med" type="none"/>
            <a:tailEnd len="med" w="med" type="none"/>
          </a:ln>
        </p:spPr>
      </p:cxnSp>
      <p:sp>
        <p:nvSpPr>
          <p:cNvPr id="2093" name="Google Shape;2093;p221"/>
          <p:cNvSpPr/>
          <p:nvPr/>
        </p:nvSpPr>
        <p:spPr>
          <a:xfrm>
            <a:off x="3186700" y="4802700"/>
            <a:ext cx="5613600" cy="3438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221"/>
          <p:cNvSpPr txBox="1"/>
          <p:nvPr/>
        </p:nvSpPr>
        <p:spPr>
          <a:xfrm>
            <a:off x="3534775" y="3758950"/>
            <a:ext cx="4606200" cy="55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200">
                <a:solidFill>
                  <a:schemeClr val="dk1"/>
                </a:solidFill>
                <a:latin typeface="PT Sans"/>
                <a:ea typeface="PT Sans"/>
                <a:cs typeface="PT Sans"/>
                <a:sym typeface="PT Sans"/>
              </a:rPr>
              <a:t>CREDITS: This presentation template was created by </a:t>
            </a:r>
            <a:r>
              <a:rPr b="1" lang="en" sz="1200">
                <a:solidFill>
                  <a:schemeClr val="dk1"/>
                </a:solidFill>
                <a:uFill>
                  <a:noFill/>
                </a:uFill>
                <a:latin typeface="PT Sans"/>
                <a:ea typeface="PT Sans"/>
                <a:cs typeface="PT Sans"/>
                <a:sym typeface="PT Sans"/>
                <a:hlinkClick r:id="rId2">
                  <a:extLst>
                    <a:ext uri="{A12FA001-AC4F-418D-AE19-62706E023703}">
                      <ahyp:hlinkClr val="tx"/>
                    </a:ext>
                  </a:extLst>
                </a:hlinkClick>
              </a:rPr>
              <a:t>Slidesgo</a:t>
            </a:r>
            <a:r>
              <a:rPr lang="en" sz="1200">
                <a:solidFill>
                  <a:schemeClr val="dk1"/>
                </a:solidFill>
                <a:latin typeface="PT Sans"/>
                <a:ea typeface="PT Sans"/>
                <a:cs typeface="PT Sans"/>
                <a:sym typeface="PT Sans"/>
              </a:rPr>
              <a:t>, and includes icons by </a:t>
            </a:r>
            <a:r>
              <a:rPr b="1" lang="en" sz="1200">
                <a:solidFill>
                  <a:schemeClr val="dk1"/>
                </a:solidFill>
                <a:uFill>
                  <a:noFill/>
                </a:uFill>
                <a:latin typeface="PT Sans"/>
                <a:ea typeface="PT Sans"/>
                <a:cs typeface="PT Sans"/>
                <a:sym typeface="PT Sans"/>
                <a:hlinkClick r:id="rId3">
                  <a:extLst>
                    <a:ext uri="{A12FA001-AC4F-418D-AE19-62706E023703}">
                      <ahyp:hlinkClr val="tx"/>
                    </a:ext>
                  </a:extLst>
                </a:hlinkClick>
              </a:rPr>
              <a:t>Flaticon</a:t>
            </a:r>
            <a:r>
              <a:rPr lang="en" sz="1200">
                <a:solidFill>
                  <a:schemeClr val="dk1"/>
                </a:solidFill>
                <a:latin typeface="PT Sans"/>
                <a:ea typeface="PT Sans"/>
                <a:cs typeface="PT Sans"/>
                <a:sym typeface="PT Sans"/>
              </a:rPr>
              <a:t>, and infographics &amp; images by </a:t>
            </a:r>
            <a:r>
              <a:rPr b="1" lang="en" sz="1200">
                <a:solidFill>
                  <a:schemeClr val="dk1"/>
                </a:solidFill>
                <a:uFill>
                  <a:noFill/>
                </a:uFill>
                <a:latin typeface="PT Sans"/>
                <a:ea typeface="PT Sans"/>
                <a:cs typeface="PT Sans"/>
                <a:sym typeface="PT Sans"/>
                <a:hlinkClick r:id="rId4">
                  <a:extLst>
                    <a:ext uri="{A12FA001-AC4F-418D-AE19-62706E023703}">
                      <ahyp:hlinkClr val="tx"/>
                    </a:ext>
                  </a:extLst>
                </a:hlinkClick>
              </a:rPr>
              <a:t>Freepik</a:t>
            </a:r>
            <a:r>
              <a:rPr lang="en" sz="1200">
                <a:solidFill>
                  <a:schemeClr val="dk1"/>
                </a:solidFill>
                <a:latin typeface="PT Sans"/>
                <a:ea typeface="PT Sans"/>
                <a:cs typeface="PT Sans"/>
                <a:sym typeface="PT Sans"/>
              </a:rPr>
              <a:t> </a:t>
            </a:r>
            <a:endParaRPr sz="1200">
              <a:solidFill>
                <a:schemeClr val="dk1"/>
              </a:solidFill>
              <a:latin typeface="PT Sans"/>
              <a:ea typeface="PT Sans"/>
              <a:cs typeface="PT Sans"/>
              <a:sym typeface="PT Sans"/>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2095" name="Shape 2095"/>
        <p:cNvGrpSpPr/>
        <p:nvPr/>
      </p:nvGrpSpPr>
      <p:grpSpPr>
        <a:xfrm>
          <a:off x="0" y="0"/>
          <a:ext cx="0" cy="0"/>
          <a:chOff x="0" y="0"/>
          <a:chExt cx="0" cy="0"/>
        </a:xfrm>
      </p:grpSpPr>
      <p:cxnSp>
        <p:nvCxnSpPr>
          <p:cNvPr id="2096" name="Google Shape;2096;p222"/>
          <p:cNvCxnSpPr/>
          <p:nvPr/>
        </p:nvCxnSpPr>
        <p:spPr>
          <a:xfrm rot="10800000">
            <a:off x="310092" y="4802700"/>
            <a:ext cx="8486700" cy="0"/>
          </a:xfrm>
          <a:prstGeom prst="straightConnector1">
            <a:avLst/>
          </a:prstGeom>
          <a:noFill/>
          <a:ln cap="flat" cmpd="sng" w="9525">
            <a:solidFill>
              <a:schemeClr val="dk1"/>
            </a:solidFill>
            <a:prstDash val="solid"/>
            <a:round/>
            <a:headEnd len="med" w="med" type="none"/>
            <a:tailEnd len="med" w="med" type="none"/>
          </a:ln>
        </p:spPr>
      </p:cxnSp>
      <p:sp>
        <p:nvSpPr>
          <p:cNvPr id="2097" name="Google Shape;2097;p222"/>
          <p:cNvSpPr/>
          <p:nvPr/>
        </p:nvSpPr>
        <p:spPr>
          <a:xfrm rot="-5400000">
            <a:off x="-2408700" y="2397075"/>
            <a:ext cx="5155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222"/>
          <p:cNvSpPr/>
          <p:nvPr/>
        </p:nvSpPr>
        <p:spPr>
          <a:xfrm>
            <a:off x="6319000" y="4802700"/>
            <a:ext cx="24813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099" name="Google Shape;2099;p222"/>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2100" name="Shape 2100"/>
        <p:cNvGrpSpPr/>
        <p:nvPr/>
      </p:nvGrpSpPr>
      <p:grpSpPr>
        <a:xfrm>
          <a:off x="0" y="0"/>
          <a:ext cx="0" cy="0"/>
          <a:chOff x="0" y="0"/>
          <a:chExt cx="0" cy="0"/>
        </a:xfrm>
      </p:grpSpPr>
      <p:cxnSp>
        <p:nvCxnSpPr>
          <p:cNvPr id="2101" name="Google Shape;2101;p223"/>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cxnSp>
        <p:nvCxnSpPr>
          <p:cNvPr id="2102" name="Google Shape;2102;p223"/>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2103" name="Google Shape;2103;p223"/>
          <p:cNvSpPr/>
          <p:nvPr/>
        </p:nvSpPr>
        <p:spPr>
          <a:xfrm rot="-5400000">
            <a:off x="8336100" y="458300"/>
            <a:ext cx="12777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04" name="Google Shape;2104;p223"/>
          <p:cNvCxnSpPr/>
          <p:nvPr/>
        </p:nvCxnSpPr>
        <p:spPr>
          <a:xfrm rot="10800000">
            <a:off x="-12250" y="4802700"/>
            <a:ext cx="8812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08" name="Shape 2108"/>
        <p:cNvGrpSpPr/>
        <p:nvPr/>
      </p:nvGrpSpPr>
      <p:grpSpPr>
        <a:xfrm>
          <a:off x="0" y="0"/>
          <a:ext cx="0" cy="0"/>
          <a:chOff x="0" y="0"/>
          <a:chExt cx="0" cy="0"/>
        </a:xfrm>
      </p:grpSpPr>
      <p:sp>
        <p:nvSpPr>
          <p:cNvPr id="2109" name="Google Shape;2109;p225"/>
          <p:cNvSpPr txBox="1"/>
          <p:nvPr>
            <p:ph idx="1" type="subTitle"/>
          </p:nvPr>
        </p:nvSpPr>
        <p:spPr>
          <a:xfrm>
            <a:off x="6322300" y="0"/>
            <a:ext cx="24780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110" name="Google Shape;2110;p225"/>
          <p:cNvSpPr txBox="1"/>
          <p:nvPr>
            <p:ph idx="2" type="subTitle"/>
          </p:nvPr>
        </p:nvSpPr>
        <p:spPr>
          <a:xfrm>
            <a:off x="3848000" y="0"/>
            <a:ext cx="24744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111" name="Google Shape;2111;p225"/>
          <p:cNvSpPr/>
          <p:nvPr/>
        </p:nvSpPr>
        <p:spPr>
          <a:xfrm rot="-5400000">
            <a:off x="-2408700" y="2397075"/>
            <a:ext cx="5155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225"/>
          <p:cNvSpPr/>
          <p:nvPr/>
        </p:nvSpPr>
        <p:spPr>
          <a:xfrm>
            <a:off x="6319000" y="4802700"/>
            <a:ext cx="24813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13" name="Google Shape;2113;p225"/>
          <p:cNvCxnSpPr/>
          <p:nvPr/>
        </p:nvCxnSpPr>
        <p:spPr>
          <a:xfrm rot="10800000">
            <a:off x="352692" y="4802700"/>
            <a:ext cx="8444100" cy="0"/>
          </a:xfrm>
          <a:prstGeom prst="straightConnector1">
            <a:avLst/>
          </a:prstGeom>
          <a:noFill/>
          <a:ln cap="flat" cmpd="sng" w="9525">
            <a:solidFill>
              <a:schemeClr val="dk1"/>
            </a:solidFill>
            <a:prstDash val="solid"/>
            <a:round/>
            <a:headEnd len="med" w="med" type="none"/>
            <a:tailEnd len="med" w="med" type="none"/>
          </a:ln>
        </p:spPr>
      </p:cxnSp>
      <p:cxnSp>
        <p:nvCxnSpPr>
          <p:cNvPr id="2114" name="Google Shape;2114;p225"/>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2115" name="Google Shape;2115;p225"/>
          <p:cNvSpPr/>
          <p:nvPr>
            <p:ph idx="3" type="pic"/>
          </p:nvPr>
        </p:nvSpPr>
        <p:spPr>
          <a:xfrm>
            <a:off x="343800" y="340800"/>
            <a:ext cx="3504300" cy="4802700"/>
          </a:xfrm>
          <a:prstGeom prst="rect">
            <a:avLst/>
          </a:prstGeom>
          <a:noFill/>
          <a:ln cap="flat" cmpd="sng" w="9525">
            <a:solidFill>
              <a:schemeClr val="dk1"/>
            </a:solidFill>
            <a:prstDash val="solid"/>
            <a:round/>
            <a:headEnd len="sm" w="sm" type="none"/>
            <a:tailEnd len="sm" w="sm" type="none"/>
          </a:ln>
        </p:spPr>
      </p:sp>
      <p:sp>
        <p:nvSpPr>
          <p:cNvPr id="2116" name="Google Shape;2116;p225"/>
          <p:cNvSpPr txBox="1"/>
          <p:nvPr>
            <p:ph idx="4" type="subTitle"/>
          </p:nvPr>
        </p:nvSpPr>
        <p:spPr>
          <a:xfrm>
            <a:off x="3848000" y="3758625"/>
            <a:ext cx="4952100" cy="528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117" name="Google Shape;2117;p225"/>
          <p:cNvSpPr txBox="1"/>
          <p:nvPr>
            <p:ph type="ctrTitle"/>
          </p:nvPr>
        </p:nvSpPr>
        <p:spPr>
          <a:xfrm>
            <a:off x="4291525" y="724750"/>
            <a:ext cx="4056300" cy="2649900"/>
          </a:xfrm>
          <a:prstGeom prst="rect">
            <a:avLst/>
          </a:prstGeom>
        </p:spPr>
        <p:txBody>
          <a:bodyPr anchorCtr="0" anchor="t" bIns="91425" lIns="91425" spcFirstLastPara="1" rIns="91425" wrap="square" tIns="91425">
            <a:noAutofit/>
          </a:bodyPr>
          <a:lstStyle>
            <a:lvl1pPr lvl="0" rtl="0" algn="ctr">
              <a:lnSpc>
                <a:spcPct val="90000"/>
              </a:lnSpc>
              <a:spcBef>
                <a:spcPts val="0"/>
              </a:spcBef>
              <a:spcAft>
                <a:spcPts val="0"/>
              </a:spcAft>
              <a:buClr>
                <a:srgbClr val="191919"/>
              </a:buClr>
              <a:buSzPts val="5200"/>
              <a:buNone/>
              <a:defRPr sz="9600"/>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18" name="Shape 2118"/>
        <p:cNvGrpSpPr/>
        <p:nvPr/>
      </p:nvGrpSpPr>
      <p:grpSpPr>
        <a:xfrm>
          <a:off x="0" y="0"/>
          <a:ext cx="0" cy="0"/>
          <a:chOff x="0" y="0"/>
          <a:chExt cx="0" cy="0"/>
        </a:xfrm>
      </p:grpSpPr>
      <p:sp>
        <p:nvSpPr>
          <p:cNvPr id="2119" name="Google Shape;2119;p226"/>
          <p:cNvSpPr/>
          <p:nvPr>
            <p:ph idx="2" type="pic"/>
          </p:nvPr>
        </p:nvSpPr>
        <p:spPr>
          <a:xfrm>
            <a:off x="5296850" y="0"/>
            <a:ext cx="3505800" cy="4802700"/>
          </a:xfrm>
          <a:prstGeom prst="rect">
            <a:avLst/>
          </a:prstGeom>
          <a:noFill/>
          <a:ln cap="flat" cmpd="sng" w="9525">
            <a:solidFill>
              <a:schemeClr val="dk1"/>
            </a:solidFill>
            <a:prstDash val="solid"/>
            <a:round/>
            <a:headEnd len="sm" w="sm" type="none"/>
            <a:tailEnd len="sm" w="sm" type="none"/>
          </a:ln>
        </p:spPr>
      </p:sp>
      <p:sp>
        <p:nvSpPr>
          <p:cNvPr id="2120" name="Google Shape;2120;p226"/>
          <p:cNvSpPr txBox="1"/>
          <p:nvPr>
            <p:ph idx="1" type="subTitle"/>
          </p:nvPr>
        </p:nvSpPr>
        <p:spPr>
          <a:xfrm>
            <a:off x="343800" y="-5025"/>
            <a:ext cx="24834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121" name="Google Shape;2121;p226"/>
          <p:cNvSpPr txBox="1"/>
          <p:nvPr>
            <p:ph idx="3" type="subTitle"/>
          </p:nvPr>
        </p:nvSpPr>
        <p:spPr>
          <a:xfrm rot="-5400000">
            <a:off x="-2241000" y="2563725"/>
            <a:ext cx="4809600" cy="360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122" name="Google Shape;2122;p226"/>
          <p:cNvSpPr txBox="1"/>
          <p:nvPr>
            <p:ph idx="4" type="subTitle"/>
          </p:nvPr>
        </p:nvSpPr>
        <p:spPr>
          <a:xfrm>
            <a:off x="343800" y="3784925"/>
            <a:ext cx="49530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2123" name="Google Shape;2123;p226"/>
          <p:cNvCxnSpPr/>
          <p:nvPr/>
        </p:nvCxnSpPr>
        <p:spPr>
          <a:xfrm>
            <a:off x="346125" y="340800"/>
            <a:ext cx="8455800" cy="0"/>
          </a:xfrm>
          <a:prstGeom prst="straightConnector1">
            <a:avLst/>
          </a:prstGeom>
          <a:noFill/>
          <a:ln cap="flat" cmpd="sng" w="9525">
            <a:solidFill>
              <a:schemeClr val="dk1"/>
            </a:solidFill>
            <a:prstDash val="solid"/>
            <a:round/>
            <a:headEnd len="med" w="med" type="none"/>
            <a:tailEnd len="med" w="med" type="none"/>
          </a:ln>
        </p:spPr>
      </p:cxnSp>
      <p:sp>
        <p:nvSpPr>
          <p:cNvPr id="2124" name="Google Shape;2124;p226"/>
          <p:cNvSpPr/>
          <p:nvPr/>
        </p:nvSpPr>
        <p:spPr>
          <a:xfrm>
            <a:off x="8800213" y="-12125"/>
            <a:ext cx="343800" cy="5167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25" name="Google Shape;2125;p226"/>
          <p:cNvCxnSpPr/>
          <p:nvPr/>
        </p:nvCxnSpPr>
        <p:spPr>
          <a:xfrm rot="10800000">
            <a:off x="342050" y="4802700"/>
            <a:ext cx="4954800" cy="0"/>
          </a:xfrm>
          <a:prstGeom prst="straightConnector1">
            <a:avLst/>
          </a:prstGeom>
          <a:noFill/>
          <a:ln cap="flat" cmpd="sng" w="9525">
            <a:solidFill>
              <a:schemeClr val="dk1"/>
            </a:solidFill>
            <a:prstDash val="solid"/>
            <a:round/>
            <a:headEnd len="med" w="med" type="none"/>
            <a:tailEnd len="med" w="med" type="none"/>
          </a:ln>
        </p:spPr>
      </p:cxnSp>
      <p:sp>
        <p:nvSpPr>
          <p:cNvPr id="2126" name="Google Shape;2126;p226"/>
          <p:cNvSpPr/>
          <p:nvPr/>
        </p:nvSpPr>
        <p:spPr>
          <a:xfrm>
            <a:off x="5294300" y="4802700"/>
            <a:ext cx="17607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226"/>
          <p:cNvSpPr txBox="1"/>
          <p:nvPr>
            <p:ph type="title"/>
          </p:nvPr>
        </p:nvSpPr>
        <p:spPr>
          <a:xfrm>
            <a:off x="1279275" y="2544650"/>
            <a:ext cx="3090000" cy="7221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128" name="Google Shape;2128;p226"/>
          <p:cNvSpPr txBox="1"/>
          <p:nvPr>
            <p:ph hasCustomPrompt="1" idx="5" type="title"/>
          </p:nvPr>
        </p:nvSpPr>
        <p:spPr>
          <a:xfrm>
            <a:off x="2072475" y="1273763"/>
            <a:ext cx="1503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29" name="Shape 2129"/>
        <p:cNvGrpSpPr/>
        <p:nvPr/>
      </p:nvGrpSpPr>
      <p:grpSpPr>
        <a:xfrm>
          <a:off x="0" y="0"/>
          <a:ext cx="0" cy="0"/>
          <a:chOff x="0" y="0"/>
          <a:chExt cx="0" cy="0"/>
        </a:xfrm>
      </p:grpSpPr>
      <p:sp>
        <p:nvSpPr>
          <p:cNvPr id="2130" name="Google Shape;2130;p227"/>
          <p:cNvSpPr txBox="1"/>
          <p:nvPr>
            <p:ph idx="1" type="body"/>
          </p:nvPr>
        </p:nvSpPr>
        <p:spPr>
          <a:xfrm>
            <a:off x="720000" y="1369100"/>
            <a:ext cx="77040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sp>
        <p:nvSpPr>
          <p:cNvPr id="2131" name="Google Shape;2131;p22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2132" name="Google Shape;2132;p227"/>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sp>
        <p:nvSpPr>
          <p:cNvPr id="2133" name="Google Shape;2133;p227"/>
          <p:cNvSpPr/>
          <p:nvPr/>
        </p:nvSpPr>
        <p:spPr>
          <a:xfrm>
            <a:off x="4584200" y="-3000"/>
            <a:ext cx="4215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34" name="Google Shape;2134;p227"/>
          <p:cNvCxnSpPr/>
          <p:nvPr/>
        </p:nvCxnSpPr>
        <p:spPr>
          <a:xfrm>
            <a:off x="8800225" y="-29425"/>
            <a:ext cx="0" cy="5175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35" name="Shape 2135"/>
        <p:cNvGrpSpPr/>
        <p:nvPr/>
      </p:nvGrpSpPr>
      <p:grpSpPr>
        <a:xfrm>
          <a:off x="0" y="0"/>
          <a:ext cx="0" cy="0"/>
          <a:chOff x="0" y="0"/>
          <a:chExt cx="0" cy="0"/>
        </a:xfrm>
      </p:grpSpPr>
      <p:sp>
        <p:nvSpPr>
          <p:cNvPr id="2136" name="Google Shape;2136;p228"/>
          <p:cNvSpPr txBox="1"/>
          <p:nvPr>
            <p:ph idx="1" type="subTitle"/>
          </p:nvPr>
        </p:nvSpPr>
        <p:spPr>
          <a:xfrm>
            <a:off x="2703843" y="3113975"/>
            <a:ext cx="1686600" cy="82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137" name="Google Shape;2137;p228"/>
          <p:cNvSpPr txBox="1"/>
          <p:nvPr>
            <p:ph idx="2" type="subTitle"/>
          </p:nvPr>
        </p:nvSpPr>
        <p:spPr>
          <a:xfrm>
            <a:off x="2703843" y="2529025"/>
            <a:ext cx="1686600" cy="732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138" name="Google Shape;2138;p228"/>
          <p:cNvSpPr txBox="1"/>
          <p:nvPr>
            <p:ph idx="3" type="subTitle"/>
          </p:nvPr>
        </p:nvSpPr>
        <p:spPr>
          <a:xfrm>
            <a:off x="4753557" y="3113975"/>
            <a:ext cx="1686600" cy="824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139" name="Google Shape;2139;p228"/>
          <p:cNvSpPr txBox="1"/>
          <p:nvPr>
            <p:ph idx="4" type="subTitle"/>
          </p:nvPr>
        </p:nvSpPr>
        <p:spPr>
          <a:xfrm>
            <a:off x="4753557" y="2529025"/>
            <a:ext cx="1686600" cy="7326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140" name="Google Shape;2140;p22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2141" name="Google Shape;2141;p228"/>
          <p:cNvCxnSpPr/>
          <p:nvPr/>
        </p:nvCxnSpPr>
        <p:spPr>
          <a:xfrm>
            <a:off x="4128" y="340800"/>
            <a:ext cx="9538500" cy="0"/>
          </a:xfrm>
          <a:prstGeom prst="straightConnector1">
            <a:avLst/>
          </a:prstGeom>
          <a:noFill/>
          <a:ln cap="flat" cmpd="sng" w="9525">
            <a:solidFill>
              <a:schemeClr val="dk1"/>
            </a:solidFill>
            <a:prstDash val="solid"/>
            <a:round/>
            <a:headEnd len="med" w="med" type="none"/>
            <a:tailEnd len="med" w="med" type="none"/>
          </a:ln>
        </p:spPr>
      </p:cxnSp>
      <p:sp>
        <p:nvSpPr>
          <p:cNvPr id="2142" name="Google Shape;2142;p228"/>
          <p:cNvSpPr/>
          <p:nvPr/>
        </p:nvSpPr>
        <p:spPr>
          <a:xfrm>
            <a:off x="0" y="-3000"/>
            <a:ext cx="2286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228"/>
          <p:cNvSpPr/>
          <p:nvPr/>
        </p:nvSpPr>
        <p:spPr>
          <a:xfrm>
            <a:off x="2286000" y="-3000"/>
            <a:ext cx="2286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44" name="Google Shape;2144;p228"/>
          <p:cNvCxnSpPr/>
          <p:nvPr/>
        </p:nvCxnSpPr>
        <p:spPr>
          <a:xfrm>
            <a:off x="8800225" y="343750"/>
            <a:ext cx="0" cy="4794600"/>
          </a:xfrm>
          <a:prstGeom prst="straightConnector1">
            <a:avLst/>
          </a:prstGeom>
          <a:noFill/>
          <a:ln cap="flat" cmpd="sng" w="9525">
            <a:solidFill>
              <a:schemeClr val="dk1"/>
            </a:solidFill>
            <a:prstDash val="solid"/>
            <a:round/>
            <a:headEnd len="med" w="med" type="none"/>
            <a:tailEnd len="med" w="med" type="none"/>
          </a:ln>
        </p:spPr>
      </p:cxnSp>
      <p:cxnSp>
        <p:nvCxnSpPr>
          <p:cNvPr id="2145" name="Google Shape;2145;p228"/>
          <p:cNvCxnSpPr/>
          <p:nvPr/>
        </p:nvCxnSpPr>
        <p:spPr>
          <a:xfrm rot="10800000">
            <a:off x="-7675" y="480270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2146" name="Google Shape;2146;p228"/>
          <p:cNvCxnSpPr/>
          <p:nvPr/>
        </p:nvCxnSpPr>
        <p:spPr>
          <a:xfrm>
            <a:off x="343800" y="338025"/>
            <a:ext cx="0" cy="4805400"/>
          </a:xfrm>
          <a:prstGeom prst="straightConnector1">
            <a:avLst/>
          </a:prstGeom>
          <a:noFill/>
          <a:ln cap="flat" cmpd="sng" w="9525">
            <a:solidFill>
              <a:schemeClr val="dk1"/>
            </a:solidFill>
            <a:prstDash val="solid"/>
            <a:round/>
            <a:headEnd len="med" w="med" type="none"/>
            <a:tailEnd len="med" w="med" type="none"/>
          </a:ln>
        </p:spPr>
      </p:cxnSp>
      <p:sp>
        <p:nvSpPr>
          <p:cNvPr id="2147" name="Google Shape;2147;p228"/>
          <p:cNvSpPr/>
          <p:nvPr/>
        </p:nvSpPr>
        <p:spPr>
          <a:xfrm>
            <a:off x="4572000" y="4802700"/>
            <a:ext cx="45720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48" name="Shape 2148"/>
        <p:cNvGrpSpPr/>
        <p:nvPr/>
      </p:nvGrpSpPr>
      <p:grpSpPr>
        <a:xfrm>
          <a:off x="0" y="0"/>
          <a:ext cx="0" cy="0"/>
          <a:chOff x="0" y="0"/>
          <a:chExt cx="0" cy="0"/>
        </a:xfrm>
      </p:grpSpPr>
      <p:sp>
        <p:nvSpPr>
          <p:cNvPr id="2149" name="Google Shape;2149;p229"/>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2150" name="Google Shape;2150;p229"/>
          <p:cNvCxnSpPr/>
          <p:nvPr/>
        </p:nvCxnSpPr>
        <p:spPr>
          <a:xfrm>
            <a:off x="8800225" y="340750"/>
            <a:ext cx="0" cy="4797600"/>
          </a:xfrm>
          <a:prstGeom prst="straightConnector1">
            <a:avLst/>
          </a:prstGeom>
          <a:noFill/>
          <a:ln cap="flat" cmpd="sng" w="9525">
            <a:solidFill>
              <a:schemeClr val="dk1"/>
            </a:solidFill>
            <a:prstDash val="solid"/>
            <a:round/>
            <a:headEnd len="med" w="med" type="none"/>
            <a:tailEnd len="med" w="med" type="none"/>
          </a:ln>
        </p:spPr>
      </p:cxnSp>
      <p:cxnSp>
        <p:nvCxnSpPr>
          <p:cNvPr id="2151" name="Google Shape;2151;p229"/>
          <p:cNvCxnSpPr/>
          <p:nvPr/>
        </p:nvCxnSpPr>
        <p:spPr>
          <a:xfrm>
            <a:off x="0" y="340800"/>
            <a:ext cx="9192600" cy="0"/>
          </a:xfrm>
          <a:prstGeom prst="straightConnector1">
            <a:avLst/>
          </a:prstGeom>
          <a:noFill/>
          <a:ln cap="flat" cmpd="sng" w="9525">
            <a:solidFill>
              <a:schemeClr val="dk1"/>
            </a:solidFill>
            <a:prstDash val="solid"/>
            <a:round/>
            <a:headEnd len="med" w="med" type="none"/>
            <a:tailEnd len="med" w="med" type="none"/>
          </a:ln>
        </p:spPr>
      </p:cxnSp>
      <p:cxnSp>
        <p:nvCxnSpPr>
          <p:cNvPr id="2152" name="Google Shape;2152;p229"/>
          <p:cNvCxnSpPr/>
          <p:nvPr/>
        </p:nvCxnSpPr>
        <p:spPr>
          <a:xfrm rot="10800000">
            <a:off x="-3108" y="4802700"/>
            <a:ext cx="8799900" cy="0"/>
          </a:xfrm>
          <a:prstGeom prst="straightConnector1">
            <a:avLst/>
          </a:prstGeom>
          <a:noFill/>
          <a:ln cap="flat" cmpd="sng" w="9525">
            <a:solidFill>
              <a:schemeClr val="dk1"/>
            </a:solidFill>
            <a:prstDash val="solid"/>
            <a:round/>
            <a:headEnd len="med" w="med" type="none"/>
            <a:tailEnd len="med" w="med" type="none"/>
          </a:ln>
        </p:spPr>
      </p:cxnSp>
      <p:sp>
        <p:nvSpPr>
          <p:cNvPr id="2153" name="Google Shape;2153;p229"/>
          <p:cNvSpPr/>
          <p:nvPr/>
        </p:nvSpPr>
        <p:spPr>
          <a:xfrm>
            <a:off x="0" y="-3000"/>
            <a:ext cx="4572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229"/>
          <p:cNvSpPr/>
          <p:nvPr/>
        </p:nvSpPr>
        <p:spPr>
          <a:xfrm rot="5400000">
            <a:off x="8322325" y="4316550"/>
            <a:ext cx="12996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155" name="Shape 2155"/>
        <p:cNvGrpSpPr/>
        <p:nvPr/>
      </p:nvGrpSpPr>
      <p:grpSpPr>
        <a:xfrm>
          <a:off x="0" y="0"/>
          <a:ext cx="0" cy="0"/>
          <a:chOff x="0" y="0"/>
          <a:chExt cx="0" cy="0"/>
        </a:xfrm>
      </p:grpSpPr>
      <p:sp>
        <p:nvSpPr>
          <p:cNvPr id="2156" name="Google Shape;2156;p230"/>
          <p:cNvSpPr txBox="1"/>
          <p:nvPr>
            <p:ph idx="1" type="subTitle"/>
          </p:nvPr>
        </p:nvSpPr>
        <p:spPr>
          <a:xfrm>
            <a:off x="720000" y="1760675"/>
            <a:ext cx="5361900" cy="244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Char char="●"/>
              <a:defRPr sz="1800"/>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600"/>
              <a:buFont typeface="Nunito Light"/>
              <a:buChar char="○"/>
              <a:defRPr/>
            </a:lvl5pPr>
            <a:lvl6pPr lvl="5" rtl="0" algn="ctr">
              <a:lnSpc>
                <a:spcPct val="100000"/>
              </a:lnSpc>
              <a:spcBef>
                <a:spcPts val="0"/>
              </a:spcBef>
              <a:spcAft>
                <a:spcPts val="0"/>
              </a:spcAft>
              <a:buClr>
                <a:srgbClr val="999999"/>
              </a:buClr>
              <a:buSzPts val="16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600"/>
              <a:buFont typeface="Nunito Light"/>
              <a:buChar char="■"/>
              <a:defRPr/>
            </a:lvl9pPr>
          </a:lstStyle>
          <a:p/>
        </p:txBody>
      </p:sp>
      <p:sp>
        <p:nvSpPr>
          <p:cNvPr id="2157" name="Google Shape;2157;p230"/>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2158" name="Google Shape;2158;p230"/>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2159" name="Google Shape;2159;p230"/>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2160" name="Google Shape;2160;p230"/>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61" name="Google Shape;2161;p230"/>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2162" name="Google Shape;2162;p230"/>
          <p:cNvSpPr/>
          <p:nvPr/>
        </p:nvSpPr>
        <p:spPr>
          <a:xfrm>
            <a:off x="342200" y="4802700"/>
            <a:ext cx="21984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230"/>
          <p:cNvSpPr/>
          <p:nvPr>
            <p:ph idx="2" type="pic"/>
          </p:nvPr>
        </p:nvSpPr>
        <p:spPr>
          <a:xfrm flipH="1">
            <a:off x="6374150" y="1245500"/>
            <a:ext cx="2786700" cy="3897900"/>
          </a:xfrm>
          <a:prstGeom prst="rect">
            <a:avLst/>
          </a:prstGeom>
          <a:noFill/>
          <a:ln cap="flat" cmpd="sng" w="9525">
            <a:solidFill>
              <a:schemeClr val="dk1"/>
            </a:solidFill>
            <a:prstDash val="solid"/>
            <a:round/>
            <a:headEnd len="sm" w="sm" type="none"/>
            <a:tailEnd len="sm" w="sm" type="none"/>
          </a:ln>
        </p:spPr>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164" name="Shape 2164"/>
        <p:cNvGrpSpPr/>
        <p:nvPr/>
      </p:nvGrpSpPr>
      <p:grpSpPr>
        <a:xfrm>
          <a:off x="0" y="0"/>
          <a:ext cx="0" cy="0"/>
          <a:chOff x="0" y="0"/>
          <a:chExt cx="0" cy="0"/>
        </a:xfrm>
      </p:grpSpPr>
      <p:sp>
        <p:nvSpPr>
          <p:cNvPr id="2165" name="Google Shape;2165;p231"/>
          <p:cNvSpPr txBox="1"/>
          <p:nvPr>
            <p:ph type="title"/>
          </p:nvPr>
        </p:nvSpPr>
        <p:spPr>
          <a:xfrm>
            <a:off x="1362750" y="1307100"/>
            <a:ext cx="6418500" cy="25293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9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2166" name="Google Shape;2166;p231"/>
          <p:cNvSpPr txBox="1"/>
          <p:nvPr>
            <p:ph idx="1" type="subTitle"/>
          </p:nvPr>
        </p:nvSpPr>
        <p:spPr>
          <a:xfrm flipH="1">
            <a:off x="3333000" y="0"/>
            <a:ext cx="29892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167" name="Google Shape;2167;p231"/>
          <p:cNvSpPr txBox="1"/>
          <p:nvPr>
            <p:ph idx="2" type="subTitle"/>
          </p:nvPr>
        </p:nvSpPr>
        <p:spPr>
          <a:xfrm>
            <a:off x="343800" y="0"/>
            <a:ext cx="29892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168" name="Google Shape;2168;p231"/>
          <p:cNvSpPr txBox="1"/>
          <p:nvPr>
            <p:ph idx="3" type="subTitle"/>
          </p:nvPr>
        </p:nvSpPr>
        <p:spPr>
          <a:xfrm rot="-5400000">
            <a:off x="7763275" y="1036950"/>
            <a:ext cx="2415300" cy="3414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169" name="Google Shape;2169;p231"/>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2170" name="Google Shape;2170;p231"/>
          <p:cNvCxnSpPr/>
          <p:nvPr/>
        </p:nvCxnSpPr>
        <p:spPr>
          <a:xfrm rot="10800000">
            <a:off x="2892" y="4802700"/>
            <a:ext cx="8793900" cy="0"/>
          </a:xfrm>
          <a:prstGeom prst="straightConnector1">
            <a:avLst/>
          </a:prstGeom>
          <a:noFill/>
          <a:ln cap="flat" cmpd="sng" w="9525">
            <a:solidFill>
              <a:schemeClr val="dk1"/>
            </a:solidFill>
            <a:prstDash val="solid"/>
            <a:round/>
            <a:headEnd len="med" w="med" type="none"/>
            <a:tailEnd len="med" w="med" type="none"/>
          </a:ln>
        </p:spPr>
      </p:cxnSp>
      <p:cxnSp>
        <p:nvCxnSpPr>
          <p:cNvPr id="2171" name="Google Shape;2171;p231"/>
          <p:cNvCxnSpPr/>
          <p:nvPr/>
        </p:nvCxnSpPr>
        <p:spPr>
          <a:xfrm>
            <a:off x="348000" y="340800"/>
            <a:ext cx="8453100" cy="0"/>
          </a:xfrm>
          <a:prstGeom prst="straightConnector1">
            <a:avLst/>
          </a:prstGeom>
          <a:noFill/>
          <a:ln cap="flat" cmpd="sng" w="9525">
            <a:solidFill>
              <a:schemeClr val="dk1"/>
            </a:solidFill>
            <a:prstDash val="solid"/>
            <a:round/>
            <a:headEnd len="med" w="med" type="none"/>
            <a:tailEnd len="med" w="med" type="none"/>
          </a:ln>
        </p:spPr>
      </p:cxnSp>
      <p:sp>
        <p:nvSpPr>
          <p:cNvPr id="2172" name="Google Shape;2172;p231"/>
          <p:cNvSpPr/>
          <p:nvPr/>
        </p:nvSpPr>
        <p:spPr>
          <a:xfrm>
            <a:off x="6668925" y="4802700"/>
            <a:ext cx="2131200" cy="340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231"/>
          <p:cNvSpPr/>
          <p:nvPr/>
        </p:nvSpPr>
        <p:spPr>
          <a:xfrm rot="-5400000">
            <a:off x="-2406725" y="2395375"/>
            <a:ext cx="51516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174" name="Shape 2174"/>
        <p:cNvGrpSpPr/>
        <p:nvPr/>
      </p:nvGrpSpPr>
      <p:grpSpPr>
        <a:xfrm>
          <a:off x="0" y="0"/>
          <a:ext cx="0" cy="0"/>
          <a:chOff x="0" y="0"/>
          <a:chExt cx="0" cy="0"/>
        </a:xfrm>
      </p:grpSpPr>
      <p:cxnSp>
        <p:nvCxnSpPr>
          <p:cNvPr id="2175" name="Google Shape;2175;p232"/>
          <p:cNvCxnSpPr/>
          <p:nvPr/>
        </p:nvCxnSpPr>
        <p:spPr>
          <a:xfrm rot="10800000">
            <a:off x="2775" y="4802700"/>
            <a:ext cx="9141900" cy="0"/>
          </a:xfrm>
          <a:prstGeom prst="straightConnector1">
            <a:avLst/>
          </a:prstGeom>
          <a:noFill/>
          <a:ln cap="flat" cmpd="sng" w="9525">
            <a:solidFill>
              <a:schemeClr val="dk1"/>
            </a:solidFill>
            <a:prstDash val="solid"/>
            <a:round/>
            <a:headEnd len="med" w="med" type="none"/>
            <a:tailEnd len="med" w="med" type="none"/>
          </a:ln>
        </p:spPr>
      </p:cxnSp>
      <p:sp>
        <p:nvSpPr>
          <p:cNvPr id="2176" name="Google Shape;2176;p232"/>
          <p:cNvSpPr txBox="1"/>
          <p:nvPr>
            <p:ph type="title"/>
          </p:nvPr>
        </p:nvSpPr>
        <p:spPr>
          <a:xfrm>
            <a:off x="1921200" y="1159975"/>
            <a:ext cx="5301600" cy="1743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sz="10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2177" name="Google Shape;2177;p232"/>
          <p:cNvSpPr txBox="1"/>
          <p:nvPr>
            <p:ph idx="1" type="subTitle"/>
          </p:nvPr>
        </p:nvSpPr>
        <p:spPr>
          <a:xfrm>
            <a:off x="1921175" y="2873100"/>
            <a:ext cx="5301600" cy="6711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178" name="Google Shape;2178;p232"/>
          <p:cNvSpPr txBox="1"/>
          <p:nvPr>
            <p:ph idx="2" type="subTitle"/>
          </p:nvPr>
        </p:nvSpPr>
        <p:spPr>
          <a:xfrm rot="-5400000">
            <a:off x="-2230950" y="2228450"/>
            <a:ext cx="4803300" cy="3462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179" name="Google Shape;2179;p232"/>
          <p:cNvSpPr txBox="1"/>
          <p:nvPr>
            <p:ph idx="3" type="subTitle"/>
          </p:nvPr>
        </p:nvSpPr>
        <p:spPr>
          <a:xfrm>
            <a:off x="5346300" y="0"/>
            <a:ext cx="34539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180" name="Google Shape;2180;p232"/>
          <p:cNvSpPr txBox="1"/>
          <p:nvPr>
            <p:ph idx="4" type="subTitle"/>
          </p:nvPr>
        </p:nvSpPr>
        <p:spPr>
          <a:xfrm>
            <a:off x="1890675" y="0"/>
            <a:ext cx="34557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181" name="Google Shape;2181;p232"/>
          <p:cNvCxnSpPr/>
          <p:nvPr/>
        </p:nvCxnSpPr>
        <p:spPr>
          <a:xfrm>
            <a:off x="338025" y="340800"/>
            <a:ext cx="8463900" cy="0"/>
          </a:xfrm>
          <a:prstGeom prst="straightConnector1">
            <a:avLst/>
          </a:prstGeom>
          <a:noFill/>
          <a:ln cap="flat" cmpd="sng" w="9525">
            <a:solidFill>
              <a:schemeClr val="dk1"/>
            </a:solidFill>
            <a:prstDash val="solid"/>
            <a:round/>
            <a:headEnd len="med" w="med" type="none"/>
            <a:tailEnd len="med" w="med" type="none"/>
          </a:ln>
        </p:spPr>
      </p:cxnSp>
      <p:sp>
        <p:nvSpPr>
          <p:cNvPr id="2182" name="Google Shape;2182;p232"/>
          <p:cNvSpPr/>
          <p:nvPr/>
        </p:nvSpPr>
        <p:spPr>
          <a:xfrm>
            <a:off x="8800225" y="340800"/>
            <a:ext cx="343800" cy="48150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232"/>
          <p:cNvSpPr/>
          <p:nvPr/>
        </p:nvSpPr>
        <p:spPr>
          <a:xfrm>
            <a:off x="0" y="4802700"/>
            <a:ext cx="45720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184" name="Shape 2184"/>
        <p:cNvGrpSpPr/>
        <p:nvPr/>
      </p:nvGrpSpPr>
      <p:grpSpPr>
        <a:xfrm>
          <a:off x="0" y="0"/>
          <a:ext cx="0" cy="0"/>
          <a:chOff x="0" y="0"/>
          <a:chExt cx="0" cy="0"/>
        </a:xfrm>
      </p:grpSpPr>
      <p:sp>
        <p:nvSpPr>
          <p:cNvPr id="2185" name="Google Shape;2185;p233"/>
          <p:cNvSpPr txBox="1"/>
          <p:nvPr>
            <p:ph type="title"/>
          </p:nvPr>
        </p:nvSpPr>
        <p:spPr>
          <a:xfrm>
            <a:off x="713225" y="539500"/>
            <a:ext cx="3165600" cy="2359500"/>
          </a:xfrm>
          <a:prstGeom prst="rect">
            <a:avLst/>
          </a:prstGeom>
          <a:solidFill>
            <a:schemeClr val="lt1"/>
          </a:solidFill>
        </p:spPr>
        <p:txBody>
          <a:bodyPr anchorCtr="0" anchor="t" bIns="91425" lIns="91425" spcFirstLastPara="1" rIns="91425" wrap="square" tIns="91425">
            <a:noAutofit/>
          </a:bodyPr>
          <a:lstStyle>
            <a:lvl1pPr lvl="0" rtl="0">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186" name="Shape 2186"/>
        <p:cNvGrpSpPr/>
        <p:nvPr/>
      </p:nvGrpSpPr>
      <p:grpSpPr>
        <a:xfrm>
          <a:off x="0" y="0"/>
          <a:ext cx="0" cy="0"/>
          <a:chOff x="0" y="0"/>
          <a:chExt cx="0" cy="0"/>
        </a:xfrm>
      </p:grpSpPr>
      <p:sp>
        <p:nvSpPr>
          <p:cNvPr id="2187" name="Google Shape;2187;p234"/>
          <p:cNvSpPr txBox="1"/>
          <p:nvPr>
            <p:ph hasCustomPrompt="1" type="title"/>
          </p:nvPr>
        </p:nvSpPr>
        <p:spPr>
          <a:xfrm>
            <a:off x="713225" y="1260450"/>
            <a:ext cx="5938500" cy="1596600"/>
          </a:xfrm>
          <a:prstGeom prst="rect">
            <a:avLst/>
          </a:prstGeom>
        </p:spPr>
        <p:txBody>
          <a:bodyPr anchorCtr="0" anchor="ctr" bIns="91425" lIns="91425" spcFirstLastPara="1" rIns="91425" wrap="square" tIns="91425">
            <a:noAutofit/>
          </a:bodyPr>
          <a:lstStyle>
            <a:lvl1pPr lvl="0" rtl="0">
              <a:spcBef>
                <a:spcPts val="0"/>
              </a:spcBef>
              <a:spcAft>
                <a:spcPts val="0"/>
              </a:spcAft>
              <a:buSzPts val="9600"/>
              <a:buNone/>
              <a:defRPr sz="90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2188" name="Google Shape;2188;p234"/>
          <p:cNvSpPr txBox="1"/>
          <p:nvPr>
            <p:ph idx="1" type="subTitle"/>
          </p:nvPr>
        </p:nvSpPr>
        <p:spPr>
          <a:xfrm>
            <a:off x="345875" y="3090400"/>
            <a:ext cx="6361500" cy="3855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2189" name="Google Shape;2189;p234"/>
          <p:cNvSpPr/>
          <p:nvPr>
            <p:ph idx="2" type="pic"/>
          </p:nvPr>
        </p:nvSpPr>
        <p:spPr>
          <a:xfrm>
            <a:off x="6702625" y="346525"/>
            <a:ext cx="2508000" cy="4452300"/>
          </a:xfrm>
          <a:prstGeom prst="rect">
            <a:avLst/>
          </a:prstGeom>
          <a:noFill/>
          <a:ln cap="flat" cmpd="sng" w="9525">
            <a:solidFill>
              <a:schemeClr val="dk1"/>
            </a:solidFill>
            <a:prstDash val="solid"/>
            <a:round/>
            <a:headEnd len="sm" w="sm" type="none"/>
            <a:tailEnd len="sm" w="sm" type="none"/>
          </a:ln>
        </p:spPr>
      </p:sp>
      <p:sp>
        <p:nvSpPr>
          <p:cNvPr id="2190" name="Google Shape;2190;p234"/>
          <p:cNvSpPr txBox="1"/>
          <p:nvPr>
            <p:ph idx="3" type="subTitle"/>
          </p:nvPr>
        </p:nvSpPr>
        <p:spPr>
          <a:xfrm>
            <a:off x="3517725" y="4802700"/>
            <a:ext cx="31854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191" name="Google Shape;2191;p234"/>
          <p:cNvSpPr txBox="1"/>
          <p:nvPr>
            <p:ph idx="4" type="subTitle"/>
          </p:nvPr>
        </p:nvSpPr>
        <p:spPr>
          <a:xfrm>
            <a:off x="343800" y="4802700"/>
            <a:ext cx="31740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192" name="Google Shape;2192;p234"/>
          <p:cNvCxnSpPr/>
          <p:nvPr/>
        </p:nvCxnSpPr>
        <p:spPr>
          <a:xfrm>
            <a:off x="345875" y="340800"/>
            <a:ext cx="8813100" cy="0"/>
          </a:xfrm>
          <a:prstGeom prst="straightConnector1">
            <a:avLst/>
          </a:prstGeom>
          <a:noFill/>
          <a:ln cap="flat" cmpd="sng" w="9525">
            <a:solidFill>
              <a:schemeClr val="dk1"/>
            </a:solidFill>
            <a:prstDash val="solid"/>
            <a:round/>
            <a:headEnd len="med" w="med" type="none"/>
            <a:tailEnd len="med" w="med" type="none"/>
          </a:ln>
        </p:spPr>
      </p:cxnSp>
      <p:sp>
        <p:nvSpPr>
          <p:cNvPr id="2193" name="Google Shape;2193;p234"/>
          <p:cNvSpPr/>
          <p:nvPr/>
        </p:nvSpPr>
        <p:spPr>
          <a:xfrm>
            <a:off x="6702295" y="-3000"/>
            <a:ext cx="2457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234"/>
          <p:cNvSpPr/>
          <p:nvPr/>
        </p:nvSpPr>
        <p:spPr>
          <a:xfrm rot="-5400000">
            <a:off x="-2403450" y="2391950"/>
            <a:ext cx="5145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95" name="Shape 2195"/>
        <p:cNvGrpSpPr/>
        <p:nvPr/>
      </p:nvGrpSpPr>
      <p:grpSpPr>
        <a:xfrm>
          <a:off x="0" y="0"/>
          <a:ext cx="0" cy="0"/>
          <a:chOff x="0" y="0"/>
          <a:chExt cx="0" cy="0"/>
        </a:xfrm>
      </p:grpSpPr>
    </p:spTree>
  </p:cSld>
  <p:clrMapOvr>
    <a:masterClrMapping/>
  </p:clrMapOvr>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2196" name="Shape 2196"/>
        <p:cNvGrpSpPr/>
        <p:nvPr/>
      </p:nvGrpSpPr>
      <p:grpSpPr>
        <a:xfrm>
          <a:off x="0" y="0"/>
          <a:ext cx="0" cy="0"/>
          <a:chOff x="0" y="0"/>
          <a:chExt cx="0" cy="0"/>
        </a:xfrm>
      </p:grpSpPr>
      <p:sp>
        <p:nvSpPr>
          <p:cNvPr id="2197" name="Google Shape;2197;p23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198" name="Google Shape;2198;p236"/>
          <p:cNvSpPr txBox="1"/>
          <p:nvPr>
            <p:ph idx="1" type="subTitle"/>
          </p:nvPr>
        </p:nvSpPr>
        <p:spPr>
          <a:xfrm>
            <a:off x="1634725" y="1770162"/>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199" name="Google Shape;2199;p236"/>
          <p:cNvSpPr txBox="1"/>
          <p:nvPr>
            <p:ph hasCustomPrompt="1" idx="2" type="title"/>
          </p:nvPr>
        </p:nvSpPr>
        <p:spPr>
          <a:xfrm>
            <a:off x="777209" y="1711138"/>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200" name="Google Shape;2200;p236"/>
          <p:cNvSpPr txBox="1"/>
          <p:nvPr>
            <p:ph idx="3" type="subTitle"/>
          </p:nvPr>
        </p:nvSpPr>
        <p:spPr>
          <a:xfrm>
            <a:off x="1634725" y="1523191"/>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201" name="Google Shape;2201;p236"/>
          <p:cNvSpPr txBox="1"/>
          <p:nvPr>
            <p:ph idx="4" type="subTitle"/>
          </p:nvPr>
        </p:nvSpPr>
        <p:spPr>
          <a:xfrm>
            <a:off x="1634725" y="2900731"/>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202" name="Google Shape;2202;p236"/>
          <p:cNvSpPr txBox="1"/>
          <p:nvPr>
            <p:ph hasCustomPrompt="1" idx="5" type="title"/>
          </p:nvPr>
        </p:nvSpPr>
        <p:spPr>
          <a:xfrm>
            <a:off x="777209" y="2839350"/>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203" name="Google Shape;2203;p236"/>
          <p:cNvSpPr txBox="1"/>
          <p:nvPr>
            <p:ph idx="6" type="subTitle"/>
          </p:nvPr>
        </p:nvSpPr>
        <p:spPr>
          <a:xfrm>
            <a:off x="1634725" y="2651403"/>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204" name="Google Shape;2204;p236"/>
          <p:cNvSpPr txBox="1"/>
          <p:nvPr>
            <p:ph idx="7" type="subTitle"/>
          </p:nvPr>
        </p:nvSpPr>
        <p:spPr>
          <a:xfrm>
            <a:off x="1634725" y="4031300"/>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205" name="Google Shape;2205;p236"/>
          <p:cNvSpPr txBox="1"/>
          <p:nvPr>
            <p:ph hasCustomPrompt="1" idx="8" type="title"/>
          </p:nvPr>
        </p:nvSpPr>
        <p:spPr>
          <a:xfrm>
            <a:off x="777209" y="3972275"/>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206" name="Google Shape;2206;p236"/>
          <p:cNvSpPr txBox="1"/>
          <p:nvPr>
            <p:ph idx="9" type="subTitle"/>
          </p:nvPr>
        </p:nvSpPr>
        <p:spPr>
          <a:xfrm>
            <a:off x="1634725" y="3784328"/>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207" name="Google Shape;2207;p236"/>
          <p:cNvSpPr/>
          <p:nvPr>
            <p:ph idx="13" type="pic"/>
          </p:nvPr>
        </p:nvSpPr>
        <p:spPr>
          <a:xfrm>
            <a:off x="4761550" y="1250348"/>
            <a:ext cx="4382400" cy="3894600"/>
          </a:xfrm>
          <a:prstGeom prst="rect">
            <a:avLst/>
          </a:prstGeom>
          <a:noFill/>
          <a:ln cap="flat" cmpd="sng" w="9525">
            <a:solidFill>
              <a:schemeClr val="dk1"/>
            </a:solidFill>
            <a:prstDash val="solid"/>
            <a:round/>
            <a:headEnd len="sm" w="sm" type="none"/>
            <a:tailEnd len="sm" w="sm" type="none"/>
          </a:ln>
        </p:spPr>
      </p:sp>
      <p:sp>
        <p:nvSpPr>
          <p:cNvPr id="2208" name="Google Shape;2208;p236"/>
          <p:cNvSpPr/>
          <p:nvPr/>
        </p:nvSpPr>
        <p:spPr>
          <a:xfrm>
            <a:off x="343800" y="-3000"/>
            <a:ext cx="2478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09" name="Google Shape;2209;p236"/>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2210" name="Google Shape;2210;p236"/>
          <p:cNvCxnSpPr/>
          <p:nvPr/>
        </p:nvCxnSpPr>
        <p:spPr>
          <a:xfrm>
            <a:off x="353900" y="340800"/>
            <a:ext cx="88386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2211" name="Shape 2211"/>
        <p:cNvGrpSpPr/>
        <p:nvPr/>
      </p:nvGrpSpPr>
      <p:grpSpPr>
        <a:xfrm>
          <a:off x="0" y="0"/>
          <a:ext cx="0" cy="0"/>
          <a:chOff x="0" y="0"/>
          <a:chExt cx="0" cy="0"/>
        </a:xfrm>
      </p:grpSpPr>
      <p:sp>
        <p:nvSpPr>
          <p:cNvPr id="2212" name="Google Shape;2212;p237"/>
          <p:cNvSpPr txBox="1"/>
          <p:nvPr>
            <p:ph type="title"/>
          </p:nvPr>
        </p:nvSpPr>
        <p:spPr>
          <a:xfrm>
            <a:off x="1342050" y="1852800"/>
            <a:ext cx="6459900" cy="400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2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2213" name="Google Shape;2213;p237"/>
          <p:cNvSpPr txBox="1"/>
          <p:nvPr>
            <p:ph idx="1" type="subTitle"/>
          </p:nvPr>
        </p:nvSpPr>
        <p:spPr>
          <a:xfrm>
            <a:off x="1342050" y="539500"/>
            <a:ext cx="6459900" cy="1359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3000"/>
              <a:buNone/>
              <a:defRPr sz="28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
        <p:nvSpPr>
          <p:cNvPr id="2214" name="Google Shape;2214;p237"/>
          <p:cNvSpPr/>
          <p:nvPr>
            <p:ph idx="2" type="pic"/>
          </p:nvPr>
        </p:nvSpPr>
        <p:spPr>
          <a:xfrm>
            <a:off x="348788" y="2836025"/>
            <a:ext cx="8446500" cy="2307300"/>
          </a:xfrm>
          <a:prstGeom prst="rect">
            <a:avLst/>
          </a:prstGeom>
          <a:noFill/>
          <a:ln cap="flat" cmpd="sng" w="9525">
            <a:solidFill>
              <a:schemeClr val="dk1"/>
            </a:solidFill>
            <a:prstDash val="solid"/>
            <a:round/>
            <a:headEnd len="sm" w="sm" type="none"/>
            <a:tailEnd len="sm" w="sm" type="none"/>
          </a:ln>
        </p:spPr>
      </p:sp>
      <p:cxnSp>
        <p:nvCxnSpPr>
          <p:cNvPr id="2215" name="Google Shape;2215;p237"/>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2216" name="Google Shape;2216;p237"/>
          <p:cNvSpPr/>
          <p:nvPr/>
        </p:nvSpPr>
        <p:spPr>
          <a:xfrm rot="-5400000">
            <a:off x="7557000" y="1237450"/>
            <a:ext cx="28359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0">
    <p:spTree>
      <p:nvGrpSpPr>
        <p:cNvPr id="2217" name="Shape 2217"/>
        <p:cNvGrpSpPr/>
        <p:nvPr/>
      </p:nvGrpSpPr>
      <p:grpSpPr>
        <a:xfrm>
          <a:off x="0" y="0"/>
          <a:ext cx="0" cy="0"/>
          <a:chOff x="0" y="0"/>
          <a:chExt cx="0" cy="0"/>
        </a:xfrm>
      </p:grpSpPr>
      <p:sp>
        <p:nvSpPr>
          <p:cNvPr id="2218" name="Google Shape;2218;p23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2219" name="Google Shape;2219;p238"/>
          <p:cNvCxnSpPr/>
          <p:nvPr/>
        </p:nvCxnSpPr>
        <p:spPr>
          <a:xfrm>
            <a:off x="343800" y="-24293"/>
            <a:ext cx="0" cy="4831200"/>
          </a:xfrm>
          <a:prstGeom prst="straightConnector1">
            <a:avLst/>
          </a:prstGeom>
          <a:noFill/>
          <a:ln cap="flat" cmpd="sng" w="9525">
            <a:solidFill>
              <a:schemeClr val="dk1"/>
            </a:solidFill>
            <a:prstDash val="solid"/>
            <a:round/>
            <a:headEnd len="med" w="med" type="none"/>
            <a:tailEnd len="med" w="med" type="none"/>
          </a:ln>
        </p:spPr>
      </p:cxnSp>
      <p:cxnSp>
        <p:nvCxnSpPr>
          <p:cNvPr id="2220" name="Google Shape;2220;p238"/>
          <p:cNvCxnSpPr/>
          <p:nvPr/>
        </p:nvCxnSpPr>
        <p:spPr>
          <a:xfrm>
            <a:off x="349500" y="340800"/>
            <a:ext cx="8445600" cy="0"/>
          </a:xfrm>
          <a:prstGeom prst="straightConnector1">
            <a:avLst/>
          </a:prstGeom>
          <a:noFill/>
          <a:ln cap="flat" cmpd="sng" w="9525">
            <a:solidFill>
              <a:schemeClr val="dk1"/>
            </a:solidFill>
            <a:prstDash val="solid"/>
            <a:round/>
            <a:headEnd len="med" w="med" type="none"/>
            <a:tailEnd len="med" w="med" type="none"/>
          </a:ln>
        </p:spPr>
      </p:cxnSp>
      <p:cxnSp>
        <p:nvCxnSpPr>
          <p:cNvPr id="2221" name="Google Shape;2221;p238"/>
          <p:cNvCxnSpPr/>
          <p:nvPr/>
        </p:nvCxnSpPr>
        <p:spPr>
          <a:xfrm>
            <a:off x="8794988" y="-29425"/>
            <a:ext cx="0" cy="4831800"/>
          </a:xfrm>
          <a:prstGeom prst="straightConnector1">
            <a:avLst/>
          </a:prstGeom>
          <a:noFill/>
          <a:ln cap="flat" cmpd="sng" w="9525">
            <a:solidFill>
              <a:schemeClr val="dk1"/>
            </a:solidFill>
            <a:prstDash val="solid"/>
            <a:round/>
            <a:headEnd len="med" w="med" type="none"/>
            <a:tailEnd len="med" w="med" type="none"/>
          </a:ln>
        </p:spPr>
      </p:cxnSp>
      <p:cxnSp>
        <p:nvCxnSpPr>
          <p:cNvPr id="2222" name="Google Shape;2222;p238"/>
          <p:cNvCxnSpPr/>
          <p:nvPr/>
        </p:nvCxnSpPr>
        <p:spPr>
          <a:xfrm rot="10800000">
            <a:off x="-1325" y="4802700"/>
            <a:ext cx="9161700" cy="0"/>
          </a:xfrm>
          <a:prstGeom prst="straightConnector1">
            <a:avLst/>
          </a:prstGeom>
          <a:noFill/>
          <a:ln cap="flat" cmpd="sng" w="9525">
            <a:solidFill>
              <a:schemeClr val="dk1"/>
            </a:solidFill>
            <a:prstDash val="solid"/>
            <a:round/>
            <a:headEnd len="med" w="med" type="none"/>
            <a:tailEnd len="med" w="med" type="none"/>
          </a:ln>
        </p:spPr>
      </p:cxnSp>
      <p:sp>
        <p:nvSpPr>
          <p:cNvPr id="2223" name="Google Shape;2223;p238"/>
          <p:cNvSpPr/>
          <p:nvPr/>
        </p:nvSpPr>
        <p:spPr>
          <a:xfrm>
            <a:off x="6875200" y="4802700"/>
            <a:ext cx="2268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
    <p:spTree>
      <p:nvGrpSpPr>
        <p:cNvPr id="2224" name="Shape 2224"/>
        <p:cNvGrpSpPr/>
        <p:nvPr/>
      </p:nvGrpSpPr>
      <p:grpSpPr>
        <a:xfrm>
          <a:off x="0" y="0"/>
          <a:ext cx="0" cy="0"/>
          <a:chOff x="0" y="0"/>
          <a:chExt cx="0" cy="0"/>
        </a:xfrm>
      </p:grpSpPr>
      <p:sp>
        <p:nvSpPr>
          <p:cNvPr id="2225" name="Google Shape;2225;p239"/>
          <p:cNvSpPr txBox="1"/>
          <p:nvPr>
            <p:ph type="title"/>
          </p:nvPr>
        </p:nvSpPr>
        <p:spPr>
          <a:xfrm>
            <a:off x="720000" y="539500"/>
            <a:ext cx="7704000" cy="6351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2226" name="Google Shape;2226;p239"/>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2227" name="Google Shape;2227;p239"/>
          <p:cNvCxnSpPr/>
          <p:nvPr/>
        </p:nvCxnSpPr>
        <p:spPr>
          <a:xfrm>
            <a:off x="8800225" y="353900"/>
            <a:ext cx="0" cy="4784400"/>
          </a:xfrm>
          <a:prstGeom prst="straightConnector1">
            <a:avLst/>
          </a:prstGeom>
          <a:noFill/>
          <a:ln cap="flat" cmpd="sng" w="9525">
            <a:solidFill>
              <a:schemeClr val="dk1"/>
            </a:solidFill>
            <a:prstDash val="solid"/>
            <a:round/>
            <a:headEnd len="med" w="med" type="none"/>
            <a:tailEnd len="med" w="med" type="none"/>
          </a:ln>
        </p:spPr>
      </p:cxnSp>
      <p:cxnSp>
        <p:nvCxnSpPr>
          <p:cNvPr id="2228" name="Google Shape;2228;p239"/>
          <p:cNvCxnSpPr/>
          <p:nvPr/>
        </p:nvCxnSpPr>
        <p:spPr>
          <a:xfrm rot="10800000">
            <a:off x="355092" y="4802700"/>
            <a:ext cx="8441700" cy="0"/>
          </a:xfrm>
          <a:prstGeom prst="straightConnector1">
            <a:avLst/>
          </a:prstGeom>
          <a:noFill/>
          <a:ln cap="flat" cmpd="sng" w="9525">
            <a:solidFill>
              <a:schemeClr val="dk1"/>
            </a:solidFill>
            <a:prstDash val="solid"/>
            <a:round/>
            <a:headEnd len="med" w="med" type="none"/>
            <a:tailEnd len="med" w="med" type="none"/>
          </a:ln>
        </p:spPr>
      </p:cxnSp>
      <p:cxnSp>
        <p:nvCxnSpPr>
          <p:cNvPr id="2229" name="Google Shape;2229;p239"/>
          <p:cNvCxnSpPr/>
          <p:nvPr/>
        </p:nvCxnSpPr>
        <p:spPr>
          <a:xfrm>
            <a:off x="349500" y="340800"/>
            <a:ext cx="8455200" cy="0"/>
          </a:xfrm>
          <a:prstGeom prst="straightConnector1">
            <a:avLst/>
          </a:prstGeom>
          <a:noFill/>
          <a:ln cap="flat" cmpd="sng" w="9525">
            <a:solidFill>
              <a:schemeClr val="dk1"/>
            </a:solidFill>
            <a:prstDash val="solid"/>
            <a:round/>
            <a:headEnd len="med" w="med" type="none"/>
            <a:tailEnd len="med" w="med" type="none"/>
          </a:ln>
        </p:spPr>
      </p:cxnSp>
      <p:cxnSp>
        <p:nvCxnSpPr>
          <p:cNvPr id="2230" name="Google Shape;2230;p239"/>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2231" name="Google Shape;2231;p239"/>
          <p:cNvSpPr/>
          <p:nvPr/>
        </p:nvSpPr>
        <p:spPr>
          <a:xfrm>
            <a:off x="6720500" y="-3000"/>
            <a:ext cx="20796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239"/>
          <p:cNvSpPr/>
          <p:nvPr/>
        </p:nvSpPr>
        <p:spPr>
          <a:xfrm>
            <a:off x="343800" y="48027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239"/>
          <p:cNvSpPr/>
          <p:nvPr/>
        </p:nvSpPr>
        <p:spPr>
          <a:xfrm rot="-5400000">
            <a:off x="-951750" y="3507150"/>
            <a:ext cx="22416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1">
    <p:spTree>
      <p:nvGrpSpPr>
        <p:cNvPr id="2234" name="Shape 2234"/>
        <p:cNvGrpSpPr/>
        <p:nvPr/>
      </p:nvGrpSpPr>
      <p:grpSpPr>
        <a:xfrm>
          <a:off x="0" y="0"/>
          <a:ext cx="0" cy="0"/>
          <a:chOff x="0" y="0"/>
          <a:chExt cx="0" cy="0"/>
        </a:xfrm>
      </p:grpSpPr>
      <p:sp>
        <p:nvSpPr>
          <p:cNvPr id="2235" name="Google Shape;2235;p240"/>
          <p:cNvSpPr txBox="1"/>
          <p:nvPr>
            <p:ph type="title"/>
          </p:nvPr>
        </p:nvSpPr>
        <p:spPr>
          <a:xfrm flipH="1">
            <a:off x="4769525" y="2544950"/>
            <a:ext cx="3090000" cy="714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236" name="Google Shape;2236;p240"/>
          <p:cNvSpPr txBox="1"/>
          <p:nvPr>
            <p:ph hasCustomPrompt="1" idx="2" type="title"/>
          </p:nvPr>
        </p:nvSpPr>
        <p:spPr>
          <a:xfrm flipH="1">
            <a:off x="5562725" y="1275788"/>
            <a:ext cx="1503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237" name="Google Shape;2237;p240"/>
          <p:cNvSpPr/>
          <p:nvPr>
            <p:ph idx="3" type="pic"/>
          </p:nvPr>
        </p:nvSpPr>
        <p:spPr>
          <a:xfrm>
            <a:off x="343800" y="340800"/>
            <a:ext cx="3500700" cy="4802100"/>
          </a:xfrm>
          <a:prstGeom prst="rect">
            <a:avLst/>
          </a:prstGeom>
          <a:noFill/>
          <a:ln cap="flat" cmpd="sng" w="9525">
            <a:solidFill>
              <a:schemeClr val="dk1"/>
            </a:solidFill>
            <a:prstDash val="solid"/>
            <a:round/>
            <a:headEnd len="sm" w="sm" type="none"/>
            <a:tailEnd len="sm" w="sm" type="none"/>
          </a:ln>
        </p:spPr>
      </p:sp>
      <p:sp>
        <p:nvSpPr>
          <p:cNvPr id="2238" name="Google Shape;2238;p240"/>
          <p:cNvSpPr txBox="1"/>
          <p:nvPr>
            <p:ph idx="1" type="subTitle"/>
          </p:nvPr>
        </p:nvSpPr>
        <p:spPr>
          <a:xfrm flipH="1">
            <a:off x="3844500" y="-3000"/>
            <a:ext cx="24864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239" name="Google Shape;2239;p240"/>
          <p:cNvSpPr txBox="1"/>
          <p:nvPr>
            <p:ph idx="4" type="subTitle"/>
          </p:nvPr>
        </p:nvSpPr>
        <p:spPr>
          <a:xfrm flipH="1" rot="5400000">
            <a:off x="-2237900" y="2562900"/>
            <a:ext cx="4803600" cy="360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240" name="Google Shape;2240;p240"/>
          <p:cNvSpPr txBox="1"/>
          <p:nvPr>
            <p:ph idx="5" type="subTitle"/>
          </p:nvPr>
        </p:nvSpPr>
        <p:spPr>
          <a:xfrm flipH="1">
            <a:off x="3844525" y="3784925"/>
            <a:ext cx="49557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241" name="Google Shape;2241;p240"/>
          <p:cNvSpPr txBox="1"/>
          <p:nvPr>
            <p:ph idx="6" type="subTitle"/>
          </p:nvPr>
        </p:nvSpPr>
        <p:spPr>
          <a:xfrm flipH="1">
            <a:off x="6310525" y="4802700"/>
            <a:ext cx="24897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242" name="Google Shape;2242;p240"/>
          <p:cNvCxnSpPr/>
          <p:nvPr/>
        </p:nvCxnSpPr>
        <p:spPr>
          <a:xfrm>
            <a:off x="348000" y="340800"/>
            <a:ext cx="8458500" cy="0"/>
          </a:xfrm>
          <a:prstGeom prst="straightConnector1">
            <a:avLst/>
          </a:prstGeom>
          <a:noFill/>
          <a:ln cap="flat" cmpd="sng" w="9525">
            <a:solidFill>
              <a:schemeClr val="dk1"/>
            </a:solidFill>
            <a:prstDash val="solid"/>
            <a:round/>
            <a:headEnd len="med" w="med" type="none"/>
            <a:tailEnd len="med" w="med" type="none"/>
          </a:ln>
        </p:spPr>
      </p:cxnSp>
      <p:cxnSp>
        <p:nvCxnSpPr>
          <p:cNvPr id="2243" name="Google Shape;2243;p240"/>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2244" name="Google Shape;2244;p240"/>
          <p:cNvSpPr/>
          <p:nvPr/>
        </p:nvSpPr>
        <p:spPr>
          <a:xfrm>
            <a:off x="8800213" y="-12125"/>
            <a:ext cx="343800" cy="5167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1_1">
    <p:spTree>
      <p:nvGrpSpPr>
        <p:cNvPr id="2245" name="Shape 2245"/>
        <p:cNvGrpSpPr/>
        <p:nvPr/>
      </p:nvGrpSpPr>
      <p:grpSpPr>
        <a:xfrm>
          <a:off x="0" y="0"/>
          <a:ext cx="0" cy="0"/>
          <a:chOff x="0" y="0"/>
          <a:chExt cx="0" cy="0"/>
        </a:xfrm>
      </p:grpSpPr>
      <p:sp>
        <p:nvSpPr>
          <p:cNvPr id="2246" name="Google Shape;2246;p241"/>
          <p:cNvSpPr txBox="1"/>
          <p:nvPr>
            <p:ph type="title"/>
          </p:nvPr>
        </p:nvSpPr>
        <p:spPr>
          <a:xfrm>
            <a:off x="3189738" y="679195"/>
            <a:ext cx="3090000" cy="8418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247" name="Google Shape;2247;p241"/>
          <p:cNvSpPr txBox="1"/>
          <p:nvPr>
            <p:ph hasCustomPrompt="1" idx="2" type="title"/>
          </p:nvPr>
        </p:nvSpPr>
        <p:spPr>
          <a:xfrm>
            <a:off x="1323688" y="1070113"/>
            <a:ext cx="14091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248" name="Google Shape;2248;p241"/>
          <p:cNvSpPr txBox="1"/>
          <p:nvPr>
            <p:ph idx="1" type="subTitle"/>
          </p:nvPr>
        </p:nvSpPr>
        <p:spPr>
          <a:xfrm>
            <a:off x="3321513" y="1575075"/>
            <a:ext cx="44988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249" name="Google Shape;2249;p241"/>
          <p:cNvSpPr/>
          <p:nvPr>
            <p:ph idx="3" type="pic"/>
          </p:nvPr>
        </p:nvSpPr>
        <p:spPr>
          <a:xfrm>
            <a:off x="343800" y="2641225"/>
            <a:ext cx="8822100" cy="2502300"/>
          </a:xfrm>
          <a:prstGeom prst="rect">
            <a:avLst/>
          </a:prstGeom>
          <a:noFill/>
          <a:ln cap="flat" cmpd="sng" w="9525">
            <a:solidFill>
              <a:schemeClr val="dk1"/>
            </a:solidFill>
            <a:prstDash val="solid"/>
            <a:round/>
            <a:headEnd len="sm" w="sm" type="none"/>
            <a:tailEnd len="sm" w="sm" type="none"/>
          </a:ln>
        </p:spPr>
      </p:sp>
      <p:sp>
        <p:nvSpPr>
          <p:cNvPr id="2250" name="Google Shape;2250;p241"/>
          <p:cNvSpPr txBox="1"/>
          <p:nvPr>
            <p:ph idx="4" type="subTitle"/>
          </p:nvPr>
        </p:nvSpPr>
        <p:spPr>
          <a:xfrm flipH="1" rot="5400000">
            <a:off x="7822075" y="1319275"/>
            <a:ext cx="23001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251" name="Google Shape;2251;p241"/>
          <p:cNvSpPr txBox="1"/>
          <p:nvPr>
            <p:ph idx="5" type="subTitle"/>
          </p:nvPr>
        </p:nvSpPr>
        <p:spPr>
          <a:xfrm flipH="1">
            <a:off x="4572000" y="-3000"/>
            <a:ext cx="42282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252" name="Google Shape;2252;p241"/>
          <p:cNvCxnSpPr/>
          <p:nvPr/>
        </p:nvCxnSpPr>
        <p:spPr>
          <a:xfrm>
            <a:off x="343800" y="-24293"/>
            <a:ext cx="0" cy="5182500"/>
          </a:xfrm>
          <a:prstGeom prst="straightConnector1">
            <a:avLst/>
          </a:prstGeom>
          <a:noFill/>
          <a:ln cap="flat" cmpd="sng" w="9525">
            <a:solidFill>
              <a:schemeClr val="dk1"/>
            </a:solidFill>
            <a:prstDash val="solid"/>
            <a:round/>
            <a:headEnd len="med" w="med" type="none"/>
            <a:tailEnd len="med" w="med" type="none"/>
          </a:ln>
        </p:spPr>
      </p:cxnSp>
      <p:cxnSp>
        <p:nvCxnSpPr>
          <p:cNvPr id="2253" name="Google Shape;2253;p241"/>
          <p:cNvCxnSpPr/>
          <p:nvPr/>
        </p:nvCxnSpPr>
        <p:spPr>
          <a:xfrm>
            <a:off x="347075" y="340800"/>
            <a:ext cx="8845500" cy="0"/>
          </a:xfrm>
          <a:prstGeom prst="straightConnector1">
            <a:avLst/>
          </a:prstGeom>
          <a:noFill/>
          <a:ln cap="flat" cmpd="sng" w="9525">
            <a:solidFill>
              <a:schemeClr val="dk1"/>
            </a:solidFill>
            <a:prstDash val="solid"/>
            <a:round/>
            <a:headEnd len="med" w="med" type="none"/>
            <a:tailEnd len="med" w="med" type="none"/>
          </a:ln>
        </p:spPr>
      </p:cxnSp>
      <p:sp>
        <p:nvSpPr>
          <p:cNvPr id="2254" name="Google Shape;2254;p241"/>
          <p:cNvSpPr/>
          <p:nvPr/>
        </p:nvSpPr>
        <p:spPr>
          <a:xfrm flipH="1" rot="-5400000">
            <a:off x="-492600" y="475450"/>
            <a:ext cx="13233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2255" name="Shape 2255"/>
        <p:cNvGrpSpPr/>
        <p:nvPr/>
      </p:nvGrpSpPr>
      <p:grpSpPr>
        <a:xfrm>
          <a:off x="0" y="0"/>
          <a:ext cx="0" cy="0"/>
          <a:chOff x="0" y="0"/>
          <a:chExt cx="0" cy="0"/>
        </a:xfrm>
      </p:grpSpPr>
      <p:sp>
        <p:nvSpPr>
          <p:cNvPr id="2256" name="Google Shape;2256;p242"/>
          <p:cNvSpPr txBox="1"/>
          <p:nvPr>
            <p:ph type="title"/>
          </p:nvPr>
        </p:nvSpPr>
        <p:spPr>
          <a:xfrm flipH="1">
            <a:off x="4915675" y="908475"/>
            <a:ext cx="3515100" cy="22104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257" name="Google Shape;2257;p242"/>
          <p:cNvSpPr txBox="1"/>
          <p:nvPr>
            <p:ph idx="1" type="subTitle"/>
          </p:nvPr>
        </p:nvSpPr>
        <p:spPr>
          <a:xfrm flipH="1">
            <a:off x="4915675" y="3118725"/>
            <a:ext cx="3515100" cy="11163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258" name="Google Shape;2258;p242"/>
          <p:cNvSpPr/>
          <p:nvPr>
            <p:ph idx="2" type="pic"/>
          </p:nvPr>
        </p:nvSpPr>
        <p:spPr>
          <a:xfrm flipH="1">
            <a:off x="348400" y="345275"/>
            <a:ext cx="3908400" cy="4798200"/>
          </a:xfrm>
          <a:prstGeom prst="rect">
            <a:avLst/>
          </a:prstGeom>
          <a:noFill/>
          <a:ln cap="flat" cmpd="sng" w="9525">
            <a:solidFill>
              <a:schemeClr val="dk1"/>
            </a:solidFill>
            <a:prstDash val="solid"/>
            <a:round/>
            <a:headEnd len="sm" w="sm" type="none"/>
            <a:tailEnd len="sm" w="sm" type="none"/>
          </a:ln>
        </p:spPr>
      </p:sp>
      <p:cxnSp>
        <p:nvCxnSpPr>
          <p:cNvPr id="2259" name="Google Shape;2259;p242"/>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cxnSp>
        <p:nvCxnSpPr>
          <p:cNvPr id="2260" name="Google Shape;2260;p242"/>
          <p:cNvCxnSpPr/>
          <p:nvPr/>
        </p:nvCxnSpPr>
        <p:spPr>
          <a:xfrm rot="10800000">
            <a:off x="352525" y="4802700"/>
            <a:ext cx="8797200" cy="0"/>
          </a:xfrm>
          <a:prstGeom prst="straightConnector1">
            <a:avLst/>
          </a:prstGeom>
          <a:noFill/>
          <a:ln cap="flat" cmpd="sng" w="9525">
            <a:solidFill>
              <a:schemeClr val="dk1"/>
            </a:solidFill>
            <a:prstDash val="solid"/>
            <a:round/>
            <a:headEnd len="med" w="med" type="none"/>
            <a:tailEnd len="med" w="med" type="none"/>
          </a:ln>
        </p:spPr>
      </p:cxnSp>
      <p:sp>
        <p:nvSpPr>
          <p:cNvPr id="2261" name="Google Shape;2261;p242"/>
          <p:cNvSpPr/>
          <p:nvPr/>
        </p:nvSpPr>
        <p:spPr>
          <a:xfrm>
            <a:off x="4263700" y="-3000"/>
            <a:ext cx="2451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62" name="Google Shape;2262;p242"/>
          <p:cNvCxnSpPr/>
          <p:nvPr/>
        </p:nvCxnSpPr>
        <p:spPr>
          <a:xfrm>
            <a:off x="343800" y="-24293"/>
            <a:ext cx="0" cy="51945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2263" name="Shape 2263"/>
        <p:cNvGrpSpPr/>
        <p:nvPr/>
      </p:nvGrpSpPr>
      <p:grpSpPr>
        <a:xfrm>
          <a:off x="0" y="0"/>
          <a:ext cx="0" cy="0"/>
          <a:chOff x="0" y="0"/>
          <a:chExt cx="0" cy="0"/>
        </a:xfrm>
      </p:grpSpPr>
      <p:cxnSp>
        <p:nvCxnSpPr>
          <p:cNvPr id="2264" name="Google Shape;2264;p243"/>
          <p:cNvCxnSpPr/>
          <p:nvPr/>
        </p:nvCxnSpPr>
        <p:spPr>
          <a:xfrm rot="10800000">
            <a:off x="8800225" y="-2968"/>
            <a:ext cx="0" cy="5175900"/>
          </a:xfrm>
          <a:prstGeom prst="straightConnector1">
            <a:avLst/>
          </a:prstGeom>
          <a:noFill/>
          <a:ln cap="flat" cmpd="sng" w="9525">
            <a:solidFill>
              <a:schemeClr val="dk1"/>
            </a:solidFill>
            <a:prstDash val="solid"/>
            <a:round/>
            <a:headEnd len="med" w="med" type="none"/>
            <a:tailEnd len="med" w="med" type="none"/>
          </a:ln>
        </p:spPr>
      </p:cxnSp>
      <p:cxnSp>
        <p:nvCxnSpPr>
          <p:cNvPr id="2265" name="Google Shape;2265;p243"/>
          <p:cNvCxnSpPr/>
          <p:nvPr/>
        </p:nvCxnSpPr>
        <p:spPr>
          <a:xfrm rot="10800000">
            <a:off x="342192" y="340807"/>
            <a:ext cx="8454600" cy="0"/>
          </a:xfrm>
          <a:prstGeom prst="straightConnector1">
            <a:avLst/>
          </a:prstGeom>
          <a:noFill/>
          <a:ln cap="flat" cmpd="sng" w="9525">
            <a:solidFill>
              <a:schemeClr val="dk1"/>
            </a:solidFill>
            <a:prstDash val="solid"/>
            <a:round/>
            <a:headEnd len="med" w="med" type="none"/>
            <a:tailEnd len="med" w="med" type="none"/>
          </a:ln>
        </p:spPr>
      </p:cxnSp>
      <p:cxnSp>
        <p:nvCxnSpPr>
          <p:cNvPr id="2266" name="Google Shape;2266;p243"/>
          <p:cNvCxnSpPr/>
          <p:nvPr/>
        </p:nvCxnSpPr>
        <p:spPr>
          <a:xfrm rot="10800000">
            <a:off x="343800" y="0"/>
            <a:ext cx="0" cy="5167800"/>
          </a:xfrm>
          <a:prstGeom prst="straightConnector1">
            <a:avLst/>
          </a:prstGeom>
          <a:noFill/>
          <a:ln cap="flat" cmpd="sng" w="9525">
            <a:solidFill>
              <a:schemeClr val="dk1"/>
            </a:solidFill>
            <a:prstDash val="solid"/>
            <a:round/>
            <a:headEnd len="med" w="med" type="none"/>
            <a:tailEnd len="med" w="med" type="none"/>
          </a:ln>
        </p:spPr>
      </p:cxnSp>
      <p:sp>
        <p:nvSpPr>
          <p:cNvPr id="2267" name="Google Shape;2267;p243"/>
          <p:cNvSpPr/>
          <p:nvPr/>
        </p:nvSpPr>
        <p:spPr>
          <a:xfrm flipH="1" rot="10800000">
            <a:off x="0" y="4802707"/>
            <a:ext cx="9144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243"/>
          <p:cNvSpPr/>
          <p:nvPr/>
        </p:nvSpPr>
        <p:spPr>
          <a:xfrm>
            <a:off x="2457950" y="-30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243"/>
          <p:cNvSpPr/>
          <p:nvPr/>
        </p:nvSpPr>
        <p:spPr>
          <a:xfrm>
            <a:off x="343800" y="-30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243"/>
          <p:cNvSpPr txBox="1"/>
          <p:nvPr>
            <p:ph type="title"/>
          </p:nvPr>
        </p:nvSpPr>
        <p:spPr>
          <a:xfrm>
            <a:off x="720000" y="1503450"/>
            <a:ext cx="3233100" cy="1045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271" name="Google Shape;2271;p243"/>
          <p:cNvSpPr txBox="1"/>
          <p:nvPr>
            <p:ph idx="1" type="subTitle"/>
          </p:nvPr>
        </p:nvSpPr>
        <p:spPr>
          <a:xfrm>
            <a:off x="720000" y="2485950"/>
            <a:ext cx="3233100" cy="115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2272" name="Shape 2272"/>
        <p:cNvGrpSpPr/>
        <p:nvPr/>
      </p:nvGrpSpPr>
      <p:grpSpPr>
        <a:xfrm>
          <a:off x="0" y="0"/>
          <a:ext cx="0" cy="0"/>
          <a:chOff x="0" y="0"/>
          <a:chExt cx="0" cy="0"/>
        </a:xfrm>
      </p:grpSpPr>
      <p:sp>
        <p:nvSpPr>
          <p:cNvPr id="2273" name="Google Shape;2273;p244"/>
          <p:cNvSpPr txBox="1"/>
          <p:nvPr>
            <p:ph type="title"/>
          </p:nvPr>
        </p:nvSpPr>
        <p:spPr>
          <a:xfrm>
            <a:off x="5197675" y="1503450"/>
            <a:ext cx="3233100" cy="1045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274" name="Google Shape;2274;p244"/>
          <p:cNvSpPr txBox="1"/>
          <p:nvPr>
            <p:ph idx="1" type="subTitle"/>
          </p:nvPr>
        </p:nvSpPr>
        <p:spPr>
          <a:xfrm>
            <a:off x="5197675" y="2485950"/>
            <a:ext cx="3233100" cy="115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2275" name="Google Shape;2275;p244"/>
          <p:cNvCxnSpPr/>
          <p:nvPr/>
        </p:nvCxnSpPr>
        <p:spPr>
          <a:xfrm rot="10800000">
            <a:off x="-28625" y="4802700"/>
            <a:ext cx="9189000" cy="0"/>
          </a:xfrm>
          <a:prstGeom prst="straightConnector1">
            <a:avLst/>
          </a:prstGeom>
          <a:noFill/>
          <a:ln cap="flat" cmpd="sng" w="9525">
            <a:solidFill>
              <a:schemeClr val="dk1"/>
            </a:solidFill>
            <a:prstDash val="solid"/>
            <a:round/>
            <a:headEnd len="med" w="med" type="none"/>
            <a:tailEnd len="med" w="med" type="none"/>
          </a:ln>
        </p:spPr>
      </p:cxnSp>
      <p:sp>
        <p:nvSpPr>
          <p:cNvPr id="2276" name="Google Shape;2276;p244"/>
          <p:cNvSpPr/>
          <p:nvPr/>
        </p:nvSpPr>
        <p:spPr>
          <a:xfrm>
            <a:off x="4572000" y="4802700"/>
            <a:ext cx="42282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77" name="Google Shape;2277;p244"/>
          <p:cNvCxnSpPr/>
          <p:nvPr/>
        </p:nvCxnSpPr>
        <p:spPr>
          <a:xfrm>
            <a:off x="343800" y="-11450"/>
            <a:ext cx="0" cy="4818300"/>
          </a:xfrm>
          <a:prstGeom prst="straightConnector1">
            <a:avLst/>
          </a:prstGeom>
          <a:noFill/>
          <a:ln cap="flat" cmpd="sng" w="9525">
            <a:solidFill>
              <a:schemeClr val="dk1"/>
            </a:solidFill>
            <a:prstDash val="solid"/>
            <a:round/>
            <a:headEnd len="med" w="med" type="none"/>
            <a:tailEnd len="med" w="med" type="none"/>
          </a:ln>
        </p:spPr>
      </p:cxnSp>
      <p:cxnSp>
        <p:nvCxnSpPr>
          <p:cNvPr id="2278" name="Google Shape;2278;p244"/>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sp>
        <p:nvSpPr>
          <p:cNvPr id="2279" name="Google Shape;2279;p244"/>
          <p:cNvSpPr/>
          <p:nvPr/>
        </p:nvSpPr>
        <p:spPr>
          <a:xfrm rot="-5400000">
            <a:off x="-951750" y="1286825"/>
            <a:ext cx="22416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244"/>
          <p:cNvSpPr/>
          <p:nvPr/>
        </p:nvSpPr>
        <p:spPr>
          <a:xfrm rot="-5400000">
            <a:off x="6396750" y="2397700"/>
            <a:ext cx="51564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TITLE_AND_TWO_COLUMNS_1_1">
    <p:spTree>
      <p:nvGrpSpPr>
        <p:cNvPr id="2281" name="Shape 2281"/>
        <p:cNvGrpSpPr/>
        <p:nvPr/>
      </p:nvGrpSpPr>
      <p:grpSpPr>
        <a:xfrm>
          <a:off x="0" y="0"/>
          <a:ext cx="0" cy="0"/>
          <a:chOff x="0" y="0"/>
          <a:chExt cx="0" cy="0"/>
        </a:xfrm>
      </p:grpSpPr>
      <p:sp>
        <p:nvSpPr>
          <p:cNvPr id="2282" name="Google Shape;2282;p245"/>
          <p:cNvSpPr txBox="1"/>
          <p:nvPr>
            <p:ph idx="1" type="subTitle"/>
          </p:nvPr>
        </p:nvSpPr>
        <p:spPr>
          <a:xfrm>
            <a:off x="3969300" y="1425200"/>
            <a:ext cx="4454700" cy="317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b="0"/>
            </a:lvl1pPr>
            <a:lvl2pPr lvl="1" rtl="0" algn="ctr">
              <a:lnSpc>
                <a:spcPct val="100000"/>
              </a:lnSpc>
              <a:spcBef>
                <a:spcPts val="100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283" name="Google Shape;2283;p24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284" name="Google Shape;2284;p245"/>
          <p:cNvSpPr/>
          <p:nvPr>
            <p:ph idx="2" type="pic"/>
          </p:nvPr>
        </p:nvSpPr>
        <p:spPr>
          <a:xfrm>
            <a:off x="0" y="1245500"/>
            <a:ext cx="3529500" cy="3897900"/>
          </a:xfrm>
          <a:prstGeom prst="rect">
            <a:avLst/>
          </a:prstGeom>
          <a:noFill/>
          <a:ln cap="flat" cmpd="sng" w="9525">
            <a:solidFill>
              <a:schemeClr val="dk1"/>
            </a:solidFill>
            <a:prstDash val="solid"/>
            <a:round/>
            <a:headEnd len="sm" w="sm" type="none"/>
            <a:tailEnd len="sm" w="sm" type="none"/>
          </a:ln>
        </p:spPr>
      </p:sp>
      <p:sp>
        <p:nvSpPr>
          <p:cNvPr id="2285" name="Google Shape;2285;p245"/>
          <p:cNvSpPr/>
          <p:nvPr/>
        </p:nvSpPr>
        <p:spPr>
          <a:xfrm rot="-5400000">
            <a:off x="8353225" y="447100"/>
            <a:ext cx="1243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86" name="Google Shape;2286;p245"/>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2287" name="Shape 2287"/>
        <p:cNvGrpSpPr/>
        <p:nvPr/>
      </p:nvGrpSpPr>
      <p:grpSpPr>
        <a:xfrm>
          <a:off x="0" y="0"/>
          <a:ext cx="0" cy="0"/>
          <a:chOff x="0" y="0"/>
          <a:chExt cx="0" cy="0"/>
        </a:xfrm>
      </p:grpSpPr>
      <p:sp>
        <p:nvSpPr>
          <p:cNvPr id="2288" name="Google Shape;2288;p246"/>
          <p:cNvSpPr txBox="1"/>
          <p:nvPr>
            <p:ph type="title"/>
          </p:nvPr>
        </p:nvSpPr>
        <p:spPr>
          <a:xfrm>
            <a:off x="720000" y="539500"/>
            <a:ext cx="7704000" cy="13110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289" name="Google Shape;2289;p246"/>
          <p:cNvSpPr txBox="1"/>
          <p:nvPr>
            <p:ph idx="1" type="subTitle"/>
          </p:nvPr>
        </p:nvSpPr>
        <p:spPr>
          <a:xfrm>
            <a:off x="713225" y="3199501"/>
            <a:ext cx="3171300" cy="109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290" name="Google Shape;2290;p246"/>
          <p:cNvSpPr txBox="1"/>
          <p:nvPr>
            <p:ph idx="2" type="subTitle"/>
          </p:nvPr>
        </p:nvSpPr>
        <p:spPr>
          <a:xfrm>
            <a:off x="713225" y="2952525"/>
            <a:ext cx="3171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291" name="Google Shape;2291;p246"/>
          <p:cNvSpPr txBox="1"/>
          <p:nvPr>
            <p:ph idx="3" type="subTitle"/>
          </p:nvPr>
        </p:nvSpPr>
        <p:spPr>
          <a:xfrm>
            <a:off x="5083300" y="3199501"/>
            <a:ext cx="3171300" cy="109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292" name="Google Shape;2292;p246"/>
          <p:cNvSpPr txBox="1"/>
          <p:nvPr>
            <p:ph idx="4" type="subTitle"/>
          </p:nvPr>
        </p:nvSpPr>
        <p:spPr>
          <a:xfrm>
            <a:off x="5083300" y="2952525"/>
            <a:ext cx="3171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293" name="Google Shape;2293;p246"/>
          <p:cNvCxnSpPr/>
          <p:nvPr/>
        </p:nvCxnSpPr>
        <p:spPr>
          <a:xfrm>
            <a:off x="342125" y="340800"/>
            <a:ext cx="8847600" cy="0"/>
          </a:xfrm>
          <a:prstGeom prst="straightConnector1">
            <a:avLst/>
          </a:prstGeom>
          <a:noFill/>
          <a:ln cap="flat" cmpd="sng" w="9525">
            <a:solidFill>
              <a:schemeClr val="dk1"/>
            </a:solidFill>
            <a:prstDash val="solid"/>
            <a:round/>
            <a:headEnd len="med" w="med" type="none"/>
            <a:tailEnd len="med" w="med" type="none"/>
          </a:ln>
        </p:spPr>
      </p:cxnSp>
      <p:sp>
        <p:nvSpPr>
          <p:cNvPr id="2294" name="Google Shape;2294;p246"/>
          <p:cNvSpPr/>
          <p:nvPr/>
        </p:nvSpPr>
        <p:spPr>
          <a:xfrm>
            <a:off x="4926300" y="-3000"/>
            <a:ext cx="42177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295" name="Google Shape;2295;p246"/>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2296" name="Google Shape;2296;p246"/>
          <p:cNvSpPr/>
          <p:nvPr/>
        </p:nvSpPr>
        <p:spPr>
          <a:xfrm rot="-5400000">
            <a:off x="-1113875" y="1449000"/>
            <a:ext cx="25659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2">
    <p:spTree>
      <p:nvGrpSpPr>
        <p:cNvPr id="2297" name="Shape 2297"/>
        <p:cNvGrpSpPr/>
        <p:nvPr/>
      </p:nvGrpSpPr>
      <p:grpSpPr>
        <a:xfrm>
          <a:off x="0" y="0"/>
          <a:ext cx="0" cy="0"/>
          <a:chOff x="0" y="0"/>
          <a:chExt cx="0" cy="0"/>
        </a:xfrm>
      </p:grpSpPr>
      <p:sp>
        <p:nvSpPr>
          <p:cNvPr id="2298" name="Google Shape;2298;p247"/>
          <p:cNvSpPr txBox="1"/>
          <p:nvPr>
            <p:ph idx="1" type="body"/>
          </p:nvPr>
        </p:nvSpPr>
        <p:spPr>
          <a:xfrm>
            <a:off x="720000" y="1334724"/>
            <a:ext cx="37659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sp>
        <p:nvSpPr>
          <p:cNvPr id="2299" name="Google Shape;2299;p24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300" name="Google Shape;2300;p247"/>
          <p:cNvSpPr txBox="1"/>
          <p:nvPr>
            <p:ph idx="2" type="body"/>
          </p:nvPr>
        </p:nvSpPr>
        <p:spPr>
          <a:xfrm>
            <a:off x="4572000" y="1334724"/>
            <a:ext cx="37659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sz="1400"/>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cxnSp>
        <p:nvCxnSpPr>
          <p:cNvPr id="2301" name="Google Shape;2301;p247"/>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cxnSp>
        <p:nvCxnSpPr>
          <p:cNvPr id="2302" name="Google Shape;2302;p247"/>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2303" name="Google Shape;2303;p247"/>
          <p:cNvSpPr/>
          <p:nvPr/>
        </p:nvSpPr>
        <p:spPr>
          <a:xfrm>
            <a:off x="6698725" y="-3000"/>
            <a:ext cx="2451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247"/>
          <p:cNvSpPr/>
          <p:nvPr/>
        </p:nvSpPr>
        <p:spPr>
          <a:xfrm rot="-5400000">
            <a:off x="-1114950" y="3680450"/>
            <a:ext cx="2568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05" name="Google Shape;2305;p247"/>
          <p:cNvCxnSpPr/>
          <p:nvPr/>
        </p:nvCxnSpPr>
        <p:spPr>
          <a:xfrm rot="10800000">
            <a:off x="349525" y="4802700"/>
            <a:ext cx="8800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2306" name="Shape 2306"/>
        <p:cNvGrpSpPr/>
        <p:nvPr/>
      </p:nvGrpSpPr>
      <p:grpSpPr>
        <a:xfrm>
          <a:off x="0" y="0"/>
          <a:ext cx="0" cy="0"/>
          <a:chOff x="0" y="0"/>
          <a:chExt cx="0" cy="0"/>
        </a:xfrm>
      </p:grpSpPr>
      <p:sp>
        <p:nvSpPr>
          <p:cNvPr id="2307" name="Google Shape;2307;p24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308" name="Google Shape;2308;p248"/>
          <p:cNvSpPr txBox="1"/>
          <p:nvPr>
            <p:ph idx="1" type="subTitle"/>
          </p:nvPr>
        </p:nvSpPr>
        <p:spPr>
          <a:xfrm>
            <a:off x="720000"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09" name="Google Shape;2309;p248"/>
          <p:cNvSpPr txBox="1"/>
          <p:nvPr>
            <p:ph idx="2" type="subTitle"/>
          </p:nvPr>
        </p:nvSpPr>
        <p:spPr>
          <a:xfrm>
            <a:off x="720000"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10" name="Google Shape;2310;p248"/>
          <p:cNvSpPr txBox="1"/>
          <p:nvPr>
            <p:ph idx="3" type="subTitle"/>
          </p:nvPr>
        </p:nvSpPr>
        <p:spPr>
          <a:xfrm>
            <a:off x="3392488"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11" name="Google Shape;2311;p248"/>
          <p:cNvSpPr txBox="1"/>
          <p:nvPr>
            <p:ph idx="4" type="subTitle"/>
          </p:nvPr>
        </p:nvSpPr>
        <p:spPr>
          <a:xfrm>
            <a:off x="3392488"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12" name="Google Shape;2312;p248"/>
          <p:cNvSpPr txBox="1"/>
          <p:nvPr>
            <p:ph idx="5" type="subTitle"/>
          </p:nvPr>
        </p:nvSpPr>
        <p:spPr>
          <a:xfrm>
            <a:off x="6064975"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13" name="Google Shape;2313;p248"/>
          <p:cNvSpPr txBox="1"/>
          <p:nvPr>
            <p:ph idx="6" type="subTitle"/>
          </p:nvPr>
        </p:nvSpPr>
        <p:spPr>
          <a:xfrm>
            <a:off x="6064975"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314" name="Google Shape;2314;p248"/>
          <p:cNvCxnSpPr/>
          <p:nvPr/>
        </p:nvCxnSpPr>
        <p:spPr>
          <a:xfrm>
            <a:off x="8800225" y="-29425"/>
            <a:ext cx="0" cy="5176500"/>
          </a:xfrm>
          <a:prstGeom prst="straightConnector1">
            <a:avLst/>
          </a:prstGeom>
          <a:noFill/>
          <a:ln cap="flat" cmpd="sng" w="9525">
            <a:solidFill>
              <a:schemeClr val="dk1"/>
            </a:solidFill>
            <a:prstDash val="solid"/>
            <a:round/>
            <a:headEnd len="med" w="med" type="none"/>
            <a:tailEnd len="med" w="med" type="none"/>
          </a:ln>
        </p:spPr>
      </p:cxnSp>
      <p:cxnSp>
        <p:nvCxnSpPr>
          <p:cNvPr id="2315" name="Google Shape;2315;p248"/>
          <p:cNvCxnSpPr/>
          <p:nvPr/>
        </p:nvCxnSpPr>
        <p:spPr>
          <a:xfrm rot="10800000">
            <a:off x="2892" y="4802700"/>
            <a:ext cx="8793900" cy="0"/>
          </a:xfrm>
          <a:prstGeom prst="straightConnector1">
            <a:avLst/>
          </a:prstGeom>
          <a:noFill/>
          <a:ln cap="flat" cmpd="sng" w="9525">
            <a:solidFill>
              <a:schemeClr val="dk1"/>
            </a:solidFill>
            <a:prstDash val="solid"/>
            <a:round/>
            <a:headEnd len="med" w="med" type="none"/>
            <a:tailEnd len="med" w="med" type="none"/>
          </a:ln>
        </p:spPr>
      </p:cxnSp>
      <p:sp>
        <p:nvSpPr>
          <p:cNvPr id="2316" name="Google Shape;2316;p248"/>
          <p:cNvSpPr/>
          <p:nvPr/>
        </p:nvSpPr>
        <p:spPr>
          <a:xfrm>
            <a:off x="0" y="4802700"/>
            <a:ext cx="6759600" cy="3474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2317" name="Shape 2317"/>
        <p:cNvGrpSpPr/>
        <p:nvPr/>
      </p:nvGrpSpPr>
      <p:grpSpPr>
        <a:xfrm>
          <a:off x="0" y="0"/>
          <a:ext cx="0" cy="0"/>
          <a:chOff x="0" y="0"/>
          <a:chExt cx="0" cy="0"/>
        </a:xfrm>
      </p:grpSpPr>
      <p:sp>
        <p:nvSpPr>
          <p:cNvPr id="2318" name="Google Shape;2318;p249"/>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319" name="Google Shape;2319;p249"/>
          <p:cNvSpPr txBox="1"/>
          <p:nvPr>
            <p:ph idx="1" type="subTitle"/>
          </p:nvPr>
        </p:nvSpPr>
        <p:spPr>
          <a:xfrm>
            <a:off x="1564550" y="1850327"/>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20" name="Google Shape;2320;p249"/>
          <p:cNvSpPr txBox="1"/>
          <p:nvPr>
            <p:ph idx="2" type="subTitle"/>
          </p:nvPr>
        </p:nvSpPr>
        <p:spPr>
          <a:xfrm>
            <a:off x="1564550" y="1603350"/>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21" name="Google Shape;2321;p249"/>
          <p:cNvSpPr txBox="1"/>
          <p:nvPr>
            <p:ph idx="3" type="subTitle"/>
          </p:nvPr>
        </p:nvSpPr>
        <p:spPr>
          <a:xfrm>
            <a:off x="5642844" y="1850327"/>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22" name="Google Shape;2322;p249"/>
          <p:cNvSpPr txBox="1"/>
          <p:nvPr>
            <p:ph idx="4" type="subTitle"/>
          </p:nvPr>
        </p:nvSpPr>
        <p:spPr>
          <a:xfrm>
            <a:off x="5642844" y="1603350"/>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23" name="Google Shape;2323;p249"/>
          <p:cNvSpPr txBox="1"/>
          <p:nvPr>
            <p:ph idx="5" type="subTitle"/>
          </p:nvPr>
        </p:nvSpPr>
        <p:spPr>
          <a:xfrm>
            <a:off x="1564550" y="3621625"/>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24" name="Google Shape;2324;p249"/>
          <p:cNvSpPr txBox="1"/>
          <p:nvPr>
            <p:ph idx="6" type="subTitle"/>
          </p:nvPr>
        </p:nvSpPr>
        <p:spPr>
          <a:xfrm>
            <a:off x="1564550" y="3374653"/>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25" name="Google Shape;2325;p249"/>
          <p:cNvSpPr txBox="1"/>
          <p:nvPr>
            <p:ph idx="7" type="subTitle"/>
          </p:nvPr>
        </p:nvSpPr>
        <p:spPr>
          <a:xfrm>
            <a:off x="5642844" y="3621625"/>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26" name="Google Shape;2326;p249"/>
          <p:cNvSpPr txBox="1"/>
          <p:nvPr>
            <p:ph idx="8" type="subTitle"/>
          </p:nvPr>
        </p:nvSpPr>
        <p:spPr>
          <a:xfrm>
            <a:off x="5642844" y="3374653"/>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327" name="Google Shape;2327;p249"/>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sp>
        <p:nvSpPr>
          <p:cNvPr id="2328" name="Google Shape;2328;p249"/>
          <p:cNvSpPr/>
          <p:nvPr/>
        </p:nvSpPr>
        <p:spPr>
          <a:xfrm>
            <a:off x="4584200" y="-3000"/>
            <a:ext cx="4215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29" name="Google Shape;2329;p249"/>
          <p:cNvCxnSpPr/>
          <p:nvPr/>
        </p:nvCxnSpPr>
        <p:spPr>
          <a:xfrm>
            <a:off x="8800225" y="-29425"/>
            <a:ext cx="0" cy="5175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7_1">
    <p:spTree>
      <p:nvGrpSpPr>
        <p:cNvPr id="2330" name="Shape 2330"/>
        <p:cNvGrpSpPr/>
        <p:nvPr/>
      </p:nvGrpSpPr>
      <p:grpSpPr>
        <a:xfrm>
          <a:off x="0" y="0"/>
          <a:ext cx="0" cy="0"/>
          <a:chOff x="0" y="0"/>
          <a:chExt cx="0" cy="0"/>
        </a:xfrm>
      </p:grpSpPr>
      <p:sp>
        <p:nvSpPr>
          <p:cNvPr id="2331" name="Google Shape;2331;p250"/>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332" name="Google Shape;2332;p250"/>
          <p:cNvSpPr txBox="1"/>
          <p:nvPr>
            <p:ph idx="1" type="subTitle"/>
          </p:nvPr>
        </p:nvSpPr>
        <p:spPr>
          <a:xfrm>
            <a:off x="3389100"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33" name="Google Shape;2333;p250"/>
          <p:cNvSpPr txBox="1"/>
          <p:nvPr>
            <p:ph idx="2" type="subTitle"/>
          </p:nvPr>
        </p:nvSpPr>
        <p:spPr>
          <a:xfrm>
            <a:off x="3389100"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34" name="Google Shape;2334;p250"/>
          <p:cNvSpPr txBox="1"/>
          <p:nvPr>
            <p:ph idx="3" type="subTitle"/>
          </p:nvPr>
        </p:nvSpPr>
        <p:spPr>
          <a:xfrm>
            <a:off x="6064975"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35" name="Google Shape;2335;p250"/>
          <p:cNvSpPr txBox="1"/>
          <p:nvPr>
            <p:ph idx="4" type="subTitle"/>
          </p:nvPr>
        </p:nvSpPr>
        <p:spPr>
          <a:xfrm>
            <a:off x="6064975"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36" name="Google Shape;2336;p250"/>
          <p:cNvSpPr txBox="1"/>
          <p:nvPr>
            <p:ph idx="5" type="subTitle"/>
          </p:nvPr>
        </p:nvSpPr>
        <p:spPr>
          <a:xfrm>
            <a:off x="713225"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37" name="Google Shape;2337;p250"/>
          <p:cNvSpPr txBox="1"/>
          <p:nvPr>
            <p:ph idx="6" type="subTitle"/>
          </p:nvPr>
        </p:nvSpPr>
        <p:spPr>
          <a:xfrm>
            <a:off x="713225"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38" name="Google Shape;2338;p250"/>
          <p:cNvSpPr txBox="1"/>
          <p:nvPr>
            <p:ph idx="7" type="subTitle"/>
          </p:nvPr>
        </p:nvSpPr>
        <p:spPr>
          <a:xfrm>
            <a:off x="4727038" y="344397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39" name="Google Shape;2339;p250"/>
          <p:cNvSpPr txBox="1"/>
          <p:nvPr>
            <p:ph idx="8" type="subTitle"/>
          </p:nvPr>
        </p:nvSpPr>
        <p:spPr>
          <a:xfrm>
            <a:off x="4727038" y="319700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340" name="Google Shape;2340;p250"/>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cxnSp>
        <p:nvCxnSpPr>
          <p:cNvPr id="2341" name="Google Shape;2341;p250"/>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2342" name="Google Shape;2342;p250"/>
          <p:cNvSpPr/>
          <p:nvPr/>
        </p:nvSpPr>
        <p:spPr>
          <a:xfrm rot="-5400000">
            <a:off x="8336100" y="458300"/>
            <a:ext cx="12777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43" name="Google Shape;2343;p250"/>
          <p:cNvCxnSpPr/>
          <p:nvPr/>
        </p:nvCxnSpPr>
        <p:spPr>
          <a:xfrm rot="10800000">
            <a:off x="-12250" y="4802700"/>
            <a:ext cx="8812500" cy="0"/>
          </a:xfrm>
          <a:prstGeom prst="straightConnector1">
            <a:avLst/>
          </a:prstGeom>
          <a:noFill/>
          <a:ln cap="flat" cmpd="sng" w="9525">
            <a:solidFill>
              <a:schemeClr val="dk1"/>
            </a:solidFill>
            <a:prstDash val="solid"/>
            <a:round/>
            <a:headEnd len="med" w="med" type="none"/>
            <a:tailEnd len="med" w="med" type="none"/>
          </a:ln>
        </p:spPr>
      </p:cxnSp>
      <p:sp>
        <p:nvSpPr>
          <p:cNvPr id="2344" name="Google Shape;2344;p250"/>
          <p:cNvSpPr txBox="1"/>
          <p:nvPr>
            <p:ph idx="9" type="subTitle"/>
          </p:nvPr>
        </p:nvSpPr>
        <p:spPr>
          <a:xfrm>
            <a:off x="2051163" y="344397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45" name="Google Shape;2345;p250"/>
          <p:cNvSpPr txBox="1"/>
          <p:nvPr>
            <p:ph idx="13" type="subTitle"/>
          </p:nvPr>
        </p:nvSpPr>
        <p:spPr>
          <a:xfrm>
            <a:off x="2051163" y="319700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2346" name="Shape 2346"/>
        <p:cNvGrpSpPr/>
        <p:nvPr/>
      </p:nvGrpSpPr>
      <p:grpSpPr>
        <a:xfrm>
          <a:off x="0" y="0"/>
          <a:ext cx="0" cy="0"/>
          <a:chOff x="0" y="0"/>
          <a:chExt cx="0" cy="0"/>
        </a:xfrm>
      </p:grpSpPr>
      <p:sp>
        <p:nvSpPr>
          <p:cNvPr id="2347" name="Google Shape;2347;p251"/>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348" name="Google Shape;2348;p251"/>
          <p:cNvSpPr txBox="1"/>
          <p:nvPr>
            <p:ph idx="1" type="subTitle"/>
          </p:nvPr>
        </p:nvSpPr>
        <p:spPr>
          <a:xfrm>
            <a:off x="7200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49" name="Google Shape;2349;p251"/>
          <p:cNvSpPr txBox="1"/>
          <p:nvPr>
            <p:ph idx="2" type="subTitle"/>
          </p:nvPr>
        </p:nvSpPr>
        <p:spPr>
          <a:xfrm>
            <a:off x="7200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50" name="Google Shape;2350;p251"/>
          <p:cNvSpPr txBox="1"/>
          <p:nvPr>
            <p:ph idx="3" type="subTitle"/>
          </p:nvPr>
        </p:nvSpPr>
        <p:spPr>
          <a:xfrm>
            <a:off x="33891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51" name="Google Shape;2351;p251"/>
          <p:cNvSpPr txBox="1"/>
          <p:nvPr>
            <p:ph idx="4" type="subTitle"/>
          </p:nvPr>
        </p:nvSpPr>
        <p:spPr>
          <a:xfrm>
            <a:off x="33891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52" name="Google Shape;2352;p251"/>
          <p:cNvSpPr txBox="1"/>
          <p:nvPr>
            <p:ph idx="5" type="subTitle"/>
          </p:nvPr>
        </p:nvSpPr>
        <p:spPr>
          <a:xfrm>
            <a:off x="60582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53" name="Google Shape;2353;p251"/>
          <p:cNvSpPr txBox="1"/>
          <p:nvPr>
            <p:ph idx="6" type="subTitle"/>
          </p:nvPr>
        </p:nvSpPr>
        <p:spPr>
          <a:xfrm>
            <a:off x="60582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54" name="Google Shape;2354;p251"/>
          <p:cNvSpPr txBox="1"/>
          <p:nvPr>
            <p:ph idx="7" type="subTitle"/>
          </p:nvPr>
        </p:nvSpPr>
        <p:spPr>
          <a:xfrm>
            <a:off x="7200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55" name="Google Shape;2355;p251"/>
          <p:cNvSpPr txBox="1"/>
          <p:nvPr>
            <p:ph idx="8" type="subTitle"/>
          </p:nvPr>
        </p:nvSpPr>
        <p:spPr>
          <a:xfrm>
            <a:off x="7200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56" name="Google Shape;2356;p251"/>
          <p:cNvSpPr txBox="1"/>
          <p:nvPr>
            <p:ph idx="9" type="subTitle"/>
          </p:nvPr>
        </p:nvSpPr>
        <p:spPr>
          <a:xfrm>
            <a:off x="33891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57" name="Google Shape;2357;p251"/>
          <p:cNvSpPr txBox="1"/>
          <p:nvPr>
            <p:ph idx="13" type="subTitle"/>
          </p:nvPr>
        </p:nvSpPr>
        <p:spPr>
          <a:xfrm>
            <a:off x="33891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58" name="Google Shape;2358;p251"/>
          <p:cNvSpPr txBox="1"/>
          <p:nvPr>
            <p:ph idx="14" type="subTitle"/>
          </p:nvPr>
        </p:nvSpPr>
        <p:spPr>
          <a:xfrm>
            <a:off x="60582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59" name="Google Shape;2359;p251"/>
          <p:cNvSpPr txBox="1"/>
          <p:nvPr>
            <p:ph idx="15" type="subTitle"/>
          </p:nvPr>
        </p:nvSpPr>
        <p:spPr>
          <a:xfrm>
            <a:off x="60582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360" name="Google Shape;2360;p251"/>
          <p:cNvCxnSpPr/>
          <p:nvPr/>
        </p:nvCxnSpPr>
        <p:spPr>
          <a:xfrm>
            <a:off x="0" y="340800"/>
            <a:ext cx="9192600" cy="0"/>
          </a:xfrm>
          <a:prstGeom prst="straightConnector1">
            <a:avLst/>
          </a:prstGeom>
          <a:noFill/>
          <a:ln cap="flat" cmpd="sng" w="9525">
            <a:solidFill>
              <a:schemeClr val="dk1"/>
            </a:solidFill>
            <a:prstDash val="solid"/>
            <a:round/>
            <a:headEnd len="med" w="med" type="none"/>
            <a:tailEnd len="med" w="med" type="none"/>
          </a:ln>
        </p:spPr>
      </p:cxnSp>
      <p:sp>
        <p:nvSpPr>
          <p:cNvPr id="2361" name="Google Shape;2361;p251"/>
          <p:cNvSpPr/>
          <p:nvPr/>
        </p:nvSpPr>
        <p:spPr>
          <a:xfrm>
            <a:off x="0" y="-3000"/>
            <a:ext cx="2478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62" name="Google Shape;2362;p251"/>
          <p:cNvCxnSpPr/>
          <p:nvPr/>
        </p:nvCxnSpPr>
        <p:spPr>
          <a:xfrm>
            <a:off x="8800225" y="341125"/>
            <a:ext cx="0" cy="4797300"/>
          </a:xfrm>
          <a:prstGeom prst="straightConnector1">
            <a:avLst/>
          </a:prstGeom>
          <a:noFill/>
          <a:ln cap="flat" cmpd="sng" w="9525">
            <a:solidFill>
              <a:schemeClr val="dk1"/>
            </a:solidFill>
            <a:prstDash val="solid"/>
            <a:round/>
            <a:headEnd len="med" w="med" type="none"/>
            <a:tailEnd len="med" w="med" type="none"/>
          </a:ln>
        </p:spPr>
      </p:cxnSp>
      <p:sp>
        <p:nvSpPr>
          <p:cNvPr id="2363" name="Google Shape;2363;p251"/>
          <p:cNvSpPr/>
          <p:nvPr/>
        </p:nvSpPr>
        <p:spPr>
          <a:xfrm rot="5400000">
            <a:off x="7765525" y="3759800"/>
            <a:ext cx="24132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eight columns">
  <p:cSld name="CUSTOM_5_1">
    <p:spTree>
      <p:nvGrpSpPr>
        <p:cNvPr id="2364" name="Shape 2364"/>
        <p:cNvGrpSpPr/>
        <p:nvPr/>
      </p:nvGrpSpPr>
      <p:grpSpPr>
        <a:xfrm>
          <a:off x="0" y="0"/>
          <a:ext cx="0" cy="0"/>
          <a:chOff x="0" y="0"/>
          <a:chExt cx="0" cy="0"/>
        </a:xfrm>
      </p:grpSpPr>
      <p:sp>
        <p:nvSpPr>
          <p:cNvPr id="2365" name="Google Shape;2365;p25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366" name="Google Shape;2366;p252"/>
          <p:cNvSpPr txBox="1"/>
          <p:nvPr>
            <p:ph idx="1" type="subTitle"/>
          </p:nvPr>
        </p:nvSpPr>
        <p:spPr>
          <a:xfrm>
            <a:off x="713225" y="17138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67" name="Google Shape;2367;p252"/>
          <p:cNvSpPr txBox="1"/>
          <p:nvPr>
            <p:ph idx="2" type="subTitle"/>
          </p:nvPr>
        </p:nvSpPr>
        <p:spPr>
          <a:xfrm>
            <a:off x="713225" y="14898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68" name="Google Shape;2368;p252"/>
          <p:cNvSpPr txBox="1"/>
          <p:nvPr>
            <p:ph idx="3" type="subTitle"/>
          </p:nvPr>
        </p:nvSpPr>
        <p:spPr>
          <a:xfrm>
            <a:off x="713225" y="2552716"/>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69" name="Google Shape;2369;p252"/>
          <p:cNvSpPr txBox="1"/>
          <p:nvPr>
            <p:ph idx="4" type="subTitle"/>
          </p:nvPr>
        </p:nvSpPr>
        <p:spPr>
          <a:xfrm>
            <a:off x="713225" y="2328658"/>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70" name="Google Shape;2370;p252"/>
          <p:cNvSpPr txBox="1"/>
          <p:nvPr>
            <p:ph idx="5" type="subTitle"/>
          </p:nvPr>
        </p:nvSpPr>
        <p:spPr>
          <a:xfrm>
            <a:off x="713225" y="3391549"/>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71" name="Google Shape;2371;p252"/>
          <p:cNvSpPr txBox="1"/>
          <p:nvPr>
            <p:ph idx="6" type="subTitle"/>
          </p:nvPr>
        </p:nvSpPr>
        <p:spPr>
          <a:xfrm>
            <a:off x="713225" y="3167492"/>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72" name="Google Shape;2372;p252"/>
          <p:cNvSpPr txBox="1"/>
          <p:nvPr>
            <p:ph idx="7" type="subTitle"/>
          </p:nvPr>
        </p:nvSpPr>
        <p:spPr>
          <a:xfrm>
            <a:off x="713225" y="42303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73" name="Google Shape;2373;p252"/>
          <p:cNvSpPr txBox="1"/>
          <p:nvPr>
            <p:ph idx="8" type="subTitle"/>
          </p:nvPr>
        </p:nvSpPr>
        <p:spPr>
          <a:xfrm>
            <a:off x="713225" y="40063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74" name="Google Shape;2374;p252"/>
          <p:cNvSpPr txBox="1"/>
          <p:nvPr>
            <p:ph idx="9" type="subTitle"/>
          </p:nvPr>
        </p:nvSpPr>
        <p:spPr>
          <a:xfrm>
            <a:off x="4771500" y="17138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75" name="Google Shape;2375;p252"/>
          <p:cNvSpPr txBox="1"/>
          <p:nvPr>
            <p:ph idx="13" type="subTitle"/>
          </p:nvPr>
        </p:nvSpPr>
        <p:spPr>
          <a:xfrm>
            <a:off x="4771500" y="14898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76" name="Google Shape;2376;p252"/>
          <p:cNvSpPr txBox="1"/>
          <p:nvPr>
            <p:ph idx="14" type="subTitle"/>
          </p:nvPr>
        </p:nvSpPr>
        <p:spPr>
          <a:xfrm>
            <a:off x="4771500" y="2552716"/>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77" name="Google Shape;2377;p252"/>
          <p:cNvSpPr txBox="1"/>
          <p:nvPr>
            <p:ph idx="15" type="subTitle"/>
          </p:nvPr>
        </p:nvSpPr>
        <p:spPr>
          <a:xfrm>
            <a:off x="4771500" y="2328658"/>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78" name="Google Shape;2378;p252"/>
          <p:cNvSpPr txBox="1"/>
          <p:nvPr>
            <p:ph idx="16" type="subTitle"/>
          </p:nvPr>
        </p:nvSpPr>
        <p:spPr>
          <a:xfrm>
            <a:off x="4771500" y="3391549"/>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79" name="Google Shape;2379;p252"/>
          <p:cNvSpPr txBox="1"/>
          <p:nvPr>
            <p:ph idx="17" type="subTitle"/>
          </p:nvPr>
        </p:nvSpPr>
        <p:spPr>
          <a:xfrm>
            <a:off x="4771500" y="3167492"/>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380" name="Google Shape;2380;p252"/>
          <p:cNvSpPr txBox="1"/>
          <p:nvPr>
            <p:ph idx="18" type="subTitle"/>
          </p:nvPr>
        </p:nvSpPr>
        <p:spPr>
          <a:xfrm>
            <a:off x="4771500" y="42303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381" name="Google Shape;2381;p252"/>
          <p:cNvSpPr txBox="1"/>
          <p:nvPr>
            <p:ph idx="19" type="subTitle"/>
          </p:nvPr>
        </p:nvSpPr>
        <p:spPr>
          <a:xfrm>
            <a:off x="4771500" y="40063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382" name="Google Shape;2382;p252"/>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2383" name="Google Shape;2383;p252"/>
          <p:cNvCxnSpPr/>
          <p:nvPr/>
        </p:nvCxnSpPr>
        <p:spPr>
          <a:xfrm>
            <a:off x="-28650" y="340800"/>
            <a:ext cx="8829300" cy="0"/>
          </a:xfrm>
          <a:prstGeom prst="straightConnector1">
            <a:avLst/>
          </a:prstGeom>
          <a:noFill/>
          <a:ln cap="flat" cmpd="sng" w="9525">
            <a:solidFill>
              <a:schemeClr val="dk1"/>
            </a:solidFill>
            <a:prstDash val="solid"/>
            <a:round/>
            <a:headEnd len="med" w="med" type="none"/>
            <a:tailEnd len="med" w="med" type="none"/>
          </a:ln>
        </p:spPr>
      </p:cxnSp>
      <p:sp>
        <p:nvSpPr>
          <p:cNvPr id="2384" name="Google Shape;2384;p252"/>
          <p:cNvSpPr/>
          <p:nvPr/>
        </p:nvSpPr>
        <p:spPr>
          <a:xfrm rot="-5400000">
            <a:off x="8353225" y="4347000"/>
            <a:ext cx="1243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252"/>
          <p:cNvSpPr/>
          <p:nvPr/>
        </p:nvSpPr>
        <p:spPr>
          <a:xfrm>
            <a:off x="-6425" y="-3000"/>
            <a:ext cx="42177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86" name="Google Shape;2386;p252"/>
          <p:cNvCxnSpPr/>
          <p:nvPr/>
        </p:nvCxnSpPr>
        <p:spPr>
          <a:xfrm rot="10800000">
            <a:off x="-28608" y="4802700"/>
            <a:ext cx="88254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2387" name="Shape 2387"/>
        <p:cNvGrpSpPr/>
        <p:nvPr/>
      </p:nvGrpSpPr>
      <p:grpSpPr>
        <a:xfrm>
          <a:off x="0" y="0"/>
          <a:ext cx="0" cy="0"/>
          <a:chOff x="0" y="0"/>
          <a:chExt cx="0" cy="0"/>
        </a:xfrm>
      </p:grpSpPr>
      <p:sp>
        <p:nvSpPr>
          <p:cNvPr id="2388" name="Google Shape;2388;p253"/>
          <p:cNvSpPr txBox="1"/>
          <p:nvPr>
            <p:ph hasCustomPrompt="1" type="title"/>
          </p:nvPr>
        </p:nvSpPr>
        <p:spPr>
          <a:xfrm>
            <a:off x="713225" y="3294838"/>
            <a:ext cx="3669600" cy="7689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389" name="Google Shape;2389;p253"/>
          <p:cNvSpPr txBox="1"/>
          <p:nvPr>
            <p:ph idx="1" type="subTitle"/>
          </p:nvPr>
        </p:nvSpPr>
        <p:spPr>
          <a:xfrm>
            <a:off x="713225" y="3953713"/>
            <a:ext cx="3669600" cy="343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PT Sans"/>
              <a:buNone/>
              <a:defRPr>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390" name="Google Shape;2390;p253"/>
          <p:cNvSpPr txBox="1"/>
          <p:nvPr>
            <p:ph hasCustomPrompt="1" idx="2" type="title"/>
          </p:nvPr>
        </p:nvSpPr>
        <p:spPr>
          <a:xfrm>
            <a:off x="4761075" y="725099"/>
            <a:ext cx="3669600" cy="7689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391" name="Google Shape;2391;p253"/>
          <p:cNvSpPr txBox="1"/>
          <p:nvPr>
            <p:ph idx="3" type="subTitle"/>
          </p:nvPr>
        </p:nvSpPr>
        <p:spPr>
          <a:xfrm>
            <a:off x="4761075" y="1396699"/>
            <a:ext cx="3669600" cy="343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PT Sans"/>
              <a:buNone/>
              <a:defRPr>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392" name="Google Shape;2392;p253"/>
          <p:cNvSpPr/>
          <p:nvPr>
            <p:ph idx="4" type="pic"/>
          </p:nvPr>
        </p:nvSpPr>
        <p:spPr>
          <a:xfrm>
            <a:off x="343800" y="1775"/>
            <a:ext cx="4050600" cy="2570100"/>
          </a:xfrm>
          <a:prstGeom prst="rect">
            <a:avLst/>
          </a:prstGeom>
          <a:noFill/>
          <a:ln cap="flat" cmpd="sng" w="9525">
            <a:solidFill>
              <a:schemeClr val="dk1"/>
            </a:solidFill>
            <a:prstDash val="solid"/>
            <a:round/>
            <a:headEnd len="sm" w="sm" type="none"/>
            <a:tailEnd len="sm" w="sm" type="none"/>
          </a:ln>
        </p:spPr>
      </p:sp>
      <p:sp>
        <p:nvSpPr>
          <p:cNvPr id="2393" name="Google Shape;2393;p253"/>
          <p:cNvSpPr/>
          <p:nvPr>
            <p:ph idx="5" type="pic"/>
          </p:nvPr>
        </p:nvSpPr>
        <p:spPr>
          <a:xfrm>
            <a:off x="4767700" y="2571750"/>
            <a:ext cx="4032900" cy="2566500"/>
          </a:xfrm>
          <a:prstGeom prst="rect">
            <a:avLst/>
          </a:prstGeom>
          <a:noFill/>
          <a:ln cap="flat" cmpd="sng" w="9525">
            <a:solidFill>
              <a:schemeClr val="dk1"/>
            </a:solidFill>
            <a:prstDash val="solid"/>
            <a:round/>
            <a:headEnd len="sm" w="sm" type="none"/>
            <a:tailEnd len="sm" w="sm" type="none"/>
          </a:ln>
        </p:spPr>
      </p:sp>
      <p:cxnSp>
        <p:nvCxnSpPr>
          <p:cNvPr id="2394" name="Google Shape;2394;p253"/>
          <p:cNvCxnSpPr/>
          <p:nvPr/>
        </p:nvCxnSpPr>
        <p:spPr>
          <a:xfrm>
            <a:off x="8800225" y="-11450"/>
            <a:ext cx="0" cy="5178000"/>
          </a:xfrm>
          <a:prstGeom prst="straightConnector1">
            <a:avLst/>
          </a:prstGeom>
          <a:noFill/>
          <a:ln cap="flat" cmpd="sng" w="9525">
            <a:solidFill>
              <a:schemeClr val="dk1"/>
            </a:solidFill>
            <a:prstDash val="solid"/>
            <a:round/>
            <a:headEnd len="med" w="med" type="none"/>
            <a:tailEnd len="med" w="med" type="none"/>
          </a:ln>
        </p:spPr>
      </p:cxnSp>
      <p:sp>
        <p:nvSpPr>
          <p:cNvPr id="2395" name="Google Shape;2395;p253"/>
          <p:cNvSpPr/>
          <p:nvPr/>
        </p:nvSpPr>
        <p:spPr>
          <a:xfrm rot="-5400000">
            <a:off x="-1114950" y="3680450"/>
            <a:ext cx="2568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spTree>
      <p:nvGrpSpPr>
        <p:cNvPr id="2396" name="Shape 2396"/>
        <p:cNvGrpSpPr/>
        <p:nvPr/>
      </p:nvGrpSpPr>
      <p:grpSpPr>
        <a:xfrm>
          <a:off x="0" y="0"/>
          <a:ext cx="0" cy="0"/>
          <a:chOff x="0" y="0"/>
          <a:chExt cx="0" cy="0"/>
        </a:xfrm>
      </p:grpSpPr>
      <p:sp>
        <p:nvSpPr>
          <p:cNvPr id="2397" name="Google Shape;2397;p254"/>
          <p:cNvSpPr txBox="1"/>
          <p:nvPr>
            <p:ph hasCustomPrompt="1" type="title"/>
          </p:nvPr>
        </p:nvSpPr>
        <p:spPr>
          <a:xfrm>
            <a:off x="720000" y="1953262"/>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398" name="Google Shape;2398;p254"/>
          <p:cNvSpPr txBox="1"/>
          <p:nvPr>
            <p:ph idx="2"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399" name="Google Shape;2399;p254"/>
          <p:cNvSpPr txBox="1"/>
          <p:nvPr>
            <p:ph idx="1" type="subTitle"/>
          </p:nvPr>
        </p:nvSpPr>
        <p:spPr>
          <a:xfrm>
            <a:off x="720000" y="2322100"/>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400" name="Google Shape;2400;p254"/>
          <p:cNvSpPr txBox="1"/>
          <p:nvPr>
            <p:ph hasCustomPrompt="1" idx="3" type="title"/>
          </p:nvPr>
        </p:nvSpPr>
        <p:spPr>
          <a:xfrm>
            <a:off x="720000" y="3549887"/>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401" name="Google Shape;2401;p254"/>
          <p:cNvSpPr txBox="1"/>
          <p:nvPr>
            <p:ph idx="4" type="subTitle"/>
          </p:nvPr>
        </p:nvSpPr>
        <p:spPr>
          <a:xfrm>
            <a:off x="720000" y="3918725"/>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402" name="Google Shape;2402;p254"/>
          <p:cNvSpPr txBox="1"/>
          <p:nvPr>
            <p:ph hasCustomPrompt="1" idx="5" type="title"/>
          </p:nvPr>
        </p:nvSpPr>
        <p:spPr>
          <a:xfrm>
            <a:off x="4751650" y="1953262"/>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403" name="Google Shape;2403;p254"/>
          <p:cNvSpPr txBox="1"/>
          <p:nvPr>
            <p:ph idx="6" type="subTitle"/>
          </p:nvPr>
        </p:nvSpPr>
        <p:spPr>
          <a:xfrm>
            <a:off x="4751650" y="2322100"/>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404" name="Google Shape;2404;p254"/>
          <p:cNvSpPr txBox="1"/>
          <p:nvPr>
            <p:ph hasCustomPrompt="1" idx="7" type="title"/>
          </p:nvPr>
        </p:nvSpPr>
        <p:spPr>
          <a:xfrm>
            <a:off x="4751650" y="3549887"/>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405" name="Google Shape;2405;p254"/>
          <p:cNvSpPr txBox="1"/>
          <p:nvPr>
            <p:ph idx="8" type="subTitle"/>
          </p:nvPr>
        </p:nvSpPr>
        <p:spPr>
          <a:xfrm>
            <a:off x="4751650" y="3918725"/>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406" name="Google Shape;2406;p254"/>
          <p:cNvSpPr/>
          <p:nvPr/>
        </p:nvSpPr>
        <p:spPr>
          <a:xfrm rot="-5400000">
            <a:off x="-456150" y="445550"/>
            <a:ext cx="12504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254"/>
          <p:cNvSpPr/>
          <p:nvPr/>
        </p:nvSpPr>
        <p:spPr>
          <a:xfrm rot="-5400000">
            <a:off x="-456150" y="4338425"/>
            <a:ext cx="12504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08" name="Google Shape;2408;p254"/>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2409" name="Google Shape;2409;p254"/>
          <p:cNvCxnSpPr/>
          <p:nvPr/>
        </p:nvCxnSpPr>
        <p:spPr>
          <a:xfrm>
            <a:off x="341300" y="1245500"/>
            <a:ext cx="8459700" cy="0"/>
          </a:xfrm>
          <a:prstGeom prst="straightConnector1">
            <a:avLst/>
          </a:prstGeom>
          <a:noFill/>
          <a:ln cap="flat" cmpd="sng" w="9525">
            <a:solidFill>
              <a:schemeClr val="dk1"/>
            </a:solidFill>
            <a:prstDash val="solid"/>
            <a:round/>
            <a:headEnd len="med" w="med" type="none"/>
            <a:tailEnd len="med" w="med" type="none"/>
          </a:ln>
        </p:spPr>
      </p:cxnSp>
      <p:cxnSp>
        <p:nvCxnSpPr>
          <p:cNvPr id="2410" name="Google Shape;2410;p254"/>
          <p:cNvCxnSpPr/>
          <p:nvPr/>
        </p:nvCxnSpPr>
        <p:spPr>
          <a:xfrm>
            <a:off x="8800225" y="-29425"/>
            <a:ext cx="0" cy="5172900"/>
          </a:xfrm>
          <a:prstGeom prst="straightConnector1">
            <a:avLst/>
          </a:prstGeom>
          <a:noFill/>
          <a:ln cap="flat" cmpd="sng" w="9525">
            <a:solidFill>
              <a:schemeClr val="dk1"/>
            </a:solidFill>
            <a:prstDash val="solid"/>
            <a:round/>
            <a:headEnd len="med" w="med" type="none"/>
            <a:tailEnd len="med" w="med" type="none"/>
          </a:ln>
        </p:spPr>
      </p:cxnSp>
      <p:cxnSp>
        <p:nvCxnSpPr>
          <p:cNvPr id="2411" name="Google Shape;2411;p254"/>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8_1_1">
    <p:spTree>
      <p:nvGrpSpPr>
        <p:cNvPr id="2412" name="Shape 2412"/>
        <p:cNvGrpSpPr/>
        <p:nvPr/>
      </p:nvGrpSpPr>
      <p:grpSpPr>
        <a:xfrm>
          <a:off x="0" y="0"/>
          <a:ext cx="0" cy="0"/>
          <a:chOff x="0" y="0"/>
          <a:chExt cx="0" cy="0"/>
        </a:xfrm>
      </p:grpSpPr>
      <p:sp>
        <p:nvSpPr>
          <p:cNvPr id="2413" name="Google Shape;2413;p255"/>
          <p:cNvSpPr txBox="1"/>
          <p:nvPr>
            <p:ph hasCustomPrompt="1" type="title"/>
          </p:nvPr>
        </p:nvSpPr>
        <p:spPr>
          <a:xfrm>
            <a:off x="810704"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414" name="Google Shape;2414;p255"/>
          <p:cNvSpPr txBox="1"/>
          <p:nvPr>
            <p:ph idx="2"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415" name="Google Shape;2415;p255"/>
          <p:cNvSpPr txBox="1"/>
          <p:nvPr>
            <p:ph idx="1" type="subTitle"/>
          </p:nvPr>
        </p:nvSpPr>
        <p:spPr>
          <a:xfrm>
            <a:off x="7200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416" name="Google Shape;2416;p255"/>
          <p:cNvSpPr txBox="1"/>
          <p:nvPr>
            <p:ph idx="3" type="subTitle"/>
          </p:nvPr>
        </p:nvSpPr>
        <p:spPr>
          <a:xfrm>
            <a:off x="7200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417" name="Google Shape;2417;p255"/>
          <p:cNvSpPr txBox="1"/>
          <p:nvPr>
            <p:ph hasCustomPrompt="1" idx="4" type="title"/>
          </p:nvPr>
        </p:nvSpPr>
        <p:spPr>
          <a:xfrm>
            <a:off x="3479804"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418" name="Google Shape;2418;p255"/>
          <p:cNvSpPr txBox="1"/>
          <p:nvPr>
            <p:ph idx="5" type="subTitle"/>
          </p:nvPr>
        </p:nvSpPr>
        <p:spPr>
          <a:xfrm>
            <a:off x="33891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419" name="Google Shape;2419;p255"/>
          <p:cNvSpPr txBox="1"/>
          <p:nvPr>
            <p:ph idx="6" type="subTitle"/>
          </p:nvPr>
        </p:nvSpPr>
        <p:spPr>
          <a:xfrm>
            <a:off x="33891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420" name="Google Shape;2420;p255"/>
          <p:cNvSpPr txBox="1"/>
          <p:nvPr>
            <p:ph hasCustomPrompt="1" idx="7" type="title"/>
          </p:nvPr>
        </p:nvSpPr>
        <p:spPr>
          <a:xfrm>
            <a:off x="6137446"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421" name="Google Shape;2421;p255"/>
          <p:cNvSpPr txBox="1"/>
          <p:nvPr>
            <p:ph idx="8" type="subTitle"/>
          </p:nvPr>
        </p:nvSpPr>
        <p:spPr>
          <a:xfrm>
            <a:off x="60582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422" name="Google Shape;2422;p255"/>
          <p:cNvSpPr txBox="1"/>
          <p:nvPr>
            <p:ph idx="9" type="subTitle"/>
          </p:nvPr>
        </p:nvSpPr>
        <p:spPr>
          <a:xfrm>
            <a:off x="60582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423" name="Google Shape;2423;p255"/>
          <p:cNvCxnSpPr/>
          <p:nvPr/>
        </p:nvCxnSpPr>
        <p:spPr>
          <a:xfrm rot="10800000">
            <a:off x="349475" y="4802700"/>
            <a:ext cx="8797500" cy="0"/>
          </a:xfrm>
          <a:prstGeom prst="straightConnector1">
            <a:avLst/>
          </a:prstGeom>
          <a:noFill/>
          <a:ln cap="flat" cmpd="sng" w="9525">
            <a:solidFill>
              <a:schemeClr val="dk1"/>
            </a:solidFill>
            <a:prstDash val="solid"/>
            <a:round/>
            <a:headEnd len="med" w="med" type="none"/>
            <a:tailEnd len="med" w="med" type="none"/>
          </a:ln>
        </p:spPr>
      </p:cxnSp>
      <p:sp>
        <p:nvSpPr>
          <p:cNvPr id="2424" name="Google Shape;2424;p255"/>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25" name="Google Shape;2425;p255"/>
          <p:cNvCxnSpPr/>
          <p:nvPr/>
        </p:nvCxnSpPr>
        <p:spPr>
          <a:xfrm>
            <a:off x="343800" y="-24293"/>
            <a:ext cx="0" cy="4831200"/>
          </a:xfrm>
          <a:prstGeom prst="straightConnector1">
            <a:avLst/>
          </a:prstGeom>
          <a:noFill/>
          <a:ln cap="flat" cmpd="sng" w="9525">
            <a:solidFill>
              <a:schemeClr val="dk1"/>
            </a:solidFill>
            <a:prstDash val="solid"/>
            <a:round/>
            <a:headEnd len="med" w="med" type="none"/>
            <a:tailEnd len="med" w="med" type="none"/>
          </a:ln>
        </p:spPr>
      </p:cxnSp>
      <p:cxnSp>
        <p:nvCxnSpPr>
          <p:cNvPr id="2426" name="Google Shape;2426;p255"/>
          <p:cNvCxnSpPr/>
          <p:nvPr/>
        </p:nvCxnSpPr>
        <p:spPr>
          <a:xfrm>
            <a:off x="344100" y="340800"/>
            <a:ext cx="8803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2427" name="Shape 2427"/>
        <p:cNvGrpSpPr/>
        <p:nvPr/>
      </p:nvGrpSpPr>
      <p:grpSpPr>
        <a:xfrm>
          <a:off x="0" y="0"/>
          <a:ext cx="0" cy="0"/>
          <a:chOff x="0" y="0"/>
          <a:chExt cx="0" cy="0"/>
        </a:xfrm>
      </p:grpSpPr>
      <p:sp>
        <p:nvSpPr>
          <p:cNvPr id="2428" name="Google Shape;2428;p256"/>
          <p:cNvSpPr txBox="1"/>
          <p:nvPr>
            <p:ph type="title"/>
          </p:nvPr>
        </p:nvSpPr>
        <p:spPr>
          <a:xfrm>
            <a:off x="3534775" y="540000"/>
            <a:ext cx="4515000" cy="8196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sz="7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429" name="Google Shape;2429;p256"/>
          <p:cNvSpPr txBox="1"/>
          <p:nvPr>
            <p:ph idx="1" type="subTitle"/>
          </p:nvPr>
        </p:nvSpPr>
        <p:spPr>
          <a:xfrm>
            <a:off x="3534775" y="1705258"/>
            <a:ext cx="4895700" cy="1386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430" name="Google Shape;2430;p256"/>
          <p:cNvSpPr/>
          <p:nvPr>
            <p:ph idx="2" type="pic"/>
          </p:nvPr>
        </p:nvSpPr>
        <p:spPr>
          <a:xfrm>
            <a:off x="0" y="345875"/>
            <a:ext cx="3182700" cy="4792500"/>
          </a:xfrm>
          <a:prstGeom prst="rect">
            <a:avLst/>
          </a:prstGeom>
          <a:noFill/>
          <a:ln cap="flat" cmpd="sng" w="9525">
            <a:solidFill>
              <a:schemeClr val="dk1"/>
            </a:solidFill>
            <a:prstDash val="solid"/>
            <a:round/>
            <a:headEnd len="sm" w="sm" type="none"/>
            <a:tailEnd len="sm" w="sm" type="none"/>
          </a:ln>
        </p:spPr>
      </p:sp>
      <p:sp>
        <p:nvSpPr>
          <p:cNvPr id="2431" name="Google Shape;2431;p256"/>
          <p:cNvSpPr txBox="1"/>
          <p:nvPr>
            <p:ph idx="3" type="subTitle"/>
          </p:nvPr>
        </p:nvSpPr>
        <p:spPr>
          <a:xfrm rot="-5400000">
            <a:off x="7357225" y="1443000"/>
            <a:ext cx="3232200" cy="3462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432" name="Google Shape;2432;p256"/>
          <p:cNvCxnSpPr/>
          <p:nvPr/>
        </p:nvCxnSpPr>
        <p:spPr>
          <a:xfrm>
            <a:off x="-6075" y="340550"/>
            <a:ext cx="8808300" cy="0"/>
          </a:xfrm>
          <a:prstGeom prst="straightConnector1">
            <a:avLst/>
          </a:prstGeom>
          <a:noFill/>
          <a:ln cap="flat" cmpd="sng" w="9525">
            <a:solidFill>
              <a:schemeClr val="dk1"/>
            </a:solidFill>
            <a:prstDash val="solid"/>
            <a:round/>
            <a:headEnd len="med" w="med" type="none"/>
            <a:tailEnd len="med" w="med" type="none"/>
          </a:ln>
        </p:spPr>
      </p:cxnSp>
      <p:cxnSp>
        <p:nvCxnSpPr>
          <p:cNvPr id="2433" name="Google Shape;2433;p256"/>
          <p:cNvCxnSpPr/>
          <p:nvPr/>
        </p:nvCxnSpPr>
        <p:spPr>
          <a:xfrm>
            <a:off x="8800225" y="600"/>
            <a:ext cx="0" cy="5137800"/>
          </a:xfrm>
          <a:prstGeom prst="straightConnector1">
            <a:avLst/>
          </a:prstGeom>
          <a:noFill/>
          <a:ln cap="flat" cmpd="sng" w="9525">
            <a:solidFill>
              <a:schemeClr val="dk1"/>
            </a:solidFill>
            <a:prstDash val="solid"/>
            <a:round/>
            <a:headEnd len="med" w="med" type="none"/>
            <a:tailEnd len="med" w="med" type="none"/>
          </a:ln>
        </p:spPr>
      </p:cxnSp>
      <p:sp>
        <p:nvSpPr>
          <p:cNvPr id="2434" name="Google Shape;2434;p256"/>
          <p:cNvSpPr/>
          <p:nvPr/>
        </p:nvSpPr>
        <p:spPr>
          <a:xfrm>
            <a:off x="3186700" y="4802700"/>
            <a:ext cx="5613600" cy="3438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256"/>
          <p:cNvSpPr txBox="1"/>
          <p:nvPr/>
        </p:nvSpPr>
        <p:spPr>
          <a:xfrm>
            <a:off x="3534775" y="3758950"/>
            <a:ext cx="4606200" cy="55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200">
                <a:solidFill>
                  <a:schemeClr val="dk1"/>
                </a:solidFill>
                <a:latin typeface="PT Sans"/>
                <a:ea typeface="PT Sans"/>
                <a:cs typeface="PT Sans"/>
                <a:sym typeface="PT Sans"/>
              </a:rPr>
              <a:t>CREDITS: This presentation template was created by </a:t>
            </a:r>
            <a:r>
              <a:rPr b="1" lang="en" sz="1200">
                <a:solidFill>
                  <a:schemeClr val="dk1"/>
                </a:solidFill>
                <a:uFill>
                  <a:noFill/>
                </a:uFill>
                <a:latin typeface="PT Sans"/>
                <a:ea typeface="PT Sans"/>
                <a:cs typeface="PT Sans"/>
                <a:sym typeface="PT Sans"/>
                <a:hlinkClick r:id="rId2">
                  <a:extLst>
                    <a:ext uri="{A12FA001-AC4F-418D-AE19-62706E023703}">
                      <ahyp:hlinkClr val="tx"/>
                    </a:ext>
                  </a:extLst>
                </a:hlinkClick>
              </a:rPr>
              <a:t>Slidesgo</a:t>
            </a:r>
            <a:r>
              <a:rPr lang="en" sz="1200">
                <a:solidFill>
                  <a:schemeClr val="dk1"/>
                </a:solidFill>
                <a:latin typeface="PT Sans"/>
                <a:ea typeface="PT Sans"/>
                <a:cs typeface="PT Sans"/>
                <a:sym typeface="PT Sans"/>
              </a:rPr>
              <a:t>, and includes icons by </a:t>
            </a:r>
            <a:r>
              <a:rPr b="1" lang="en" sz="1200">
                <a:solidFill>
                  <a:schemeClr val="dk1"/>
                </a:solidFill>
                <a:uFill>
                  <a:noFill/>
                </a:uFill>
                <a:latin typeface="PT Sans"/>
                <a:ea typeface="PT Sans"/>
                <a:cs typeface="PT Sans"/>
                <a:sym typeface="PT Sans"/>
                <a:hlinkClick r:id="rId3">
                  <a:extLst>
                    <a:ext uri="{A12FA001-AC4F-418D-AE19-62706E023703}">
                      <ahyp:hlinkClr val="tx"/>
                    </a:ext>
                  </a:extLst>
                </a:hlinkClick>
              </a:rPr>
              <a:t>Flaticon</a:t>
            </a:r>
            <a:r>
              <a:rPr lang="en" sz="1200">
                <a:solidFill>
                  <a:schemeClr val="dk1"/>
                </a:solidFill>
                <a:latin typeface="PT Sans"/>
                <a:ea typeface="PT Sans"/>
                <a:cs typeface="PT Sans"/>
                <a:sym typeface="PT Sans"/>
              </a:rPr>
              <a:t>, and infographics &amp; images by </a:t>
            </a:r>
            <a:r>
              <a:rPr b="1" lang="en" sz="1200">
                <a:solidFill>
                  <a:schemeClr val="dk1"/>
                </a:solidFill>
                <a:uFill>
                  <a:noFill/>
                </a:uFill>
                <a:latin typeface="PT Sans"/>
                <a:ea typeface="PT Sans"/>
                <a:cs typeface="PT Sans"/>
                <a:sym typeface="PT Sans"/>
                <a:hlinkClick r:id="rId4">
                  <a:extLst>
                    <a:ext uri="{A12FA001-AC4F-418D-AE19-62706E023703}">
                      <ahyp:hlinkClr val="tx"/>
                    </a:ext>
                  </a:extLst>
                </a:hlinkClick>
              </a:rPr>
              <a:t>Freepik</a:t>
            </a:r>
            <a:r>
              <a:rPr lang="en" sz="1200">
                <a:solidFill>
                  <a:schemeClr val="dk1"/>
                </a:solidFill>
                <a:latin typeface="PT Sans"/>
                <a:ea typeface="PT Sans"/>
                <a:cs typeface="PT Sans"/>
                <a:sym typeface="PT Sans"/>
              </a:rPr>
              <a:t> </a:t>
            </a:r>
            <a:endParaRPr sz="1200">
              <a:solidFill>
                <a:schemeClr val="dk1"/>
              </a:solidFill>
              <a:latin typeface="PT Sans"/>
              <a:ea typeface="PT Sans"/>
              <a:cs typeface="PT Sans"/>
              <a:sym typeface="PT Sans"/>
            </a:endParaRPr>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2436" name="Shape 2436"/>
        <p:cNvGrpSpPr/>
        <p:nvPr/>
      </p:nvGrpSpPr>
      <p:grpSpPr>
        <a:xfrm>
          <a:off x="0" y="0"/>
          <a:ext cx="0" cy="0"/>
          <a:chOff x="0" y="0"/>
          <a:chExt cx="0" cy="0"/>
        </a:xfrm>
      </p:grpSpPr>
      <p:cxnSp>
        <p:nvCxnSpPr>
          <p:cNvPr id="2437" name="Google Shape;2437;p257"/>
          <p:cNvCxnSpPr/>
          <p:nvPr/>
        </p:nvCxnSpPr>
        <p:spPr>
          <a:xfrm rot="10800000">
            <a:off x="310092" y="4802700"/>
            <a:ext cx="8486700" cy="0"/>
          </a:xfrm>
          <a:prstGeom prst="straightConnector1">
            <a:avLst/>
          </a:prstGeom>
          <a:noFill/>
          <a:ln cap="flat" cmpd="sng" w="9525">
            <a:solidFill>
              <a:schemeClr val="dk1"/>
            </a:solidFill>
            <a:prstDash val="solid"/>
            <a:round/>
            <a:headEnd len="med" w="med" type="none"/>
            <a:tailEnd len="med" w="med" type="none"/>
          </a:ln>
        </p:spPr>
      </p:cxnSp>
      <p:sp>
        <p:nvSpPr>
          <p:cNvPr id="2438" name="Google Shape;2438;p257"/>
          <p:cNvSpPr/>
          <p:nvPr/>
        </p:nvSpPr>
        <p:spPr>
          <a:xfrm rot="-5400000">
            <a:off x="-2408700" y="2397075"/>
            <a:ext cx="5155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257"/>
          <p:cNvSpPr/>
          <p:nvPr/>
        </p:nvSpPr>
        <p:spPr>
          <a:xfrm>
            <a:off x="6319000" y="4802700"/>
            <a:ext cx="24813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40" name="Google Shape;2440;p257"/>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2441" name="Shape 2441"/>
        <p:cNvGrpSpPr/>
        <p:nvPr/>
      </p:nvGrpSpPr>
      <p:grpSpPr>
        <a:xfrm>
          <a:off x="0" y="0"/>
          <a:ext cx="0" cy="0"/>
          <a:chOff x="0" y="0"/>
          <a:chExt cx="0" cy="0"/>
        </a:xfrm>
      </p:grpSpPr>
      <p:cxnSp>
        <p:nvCxnSpPr>
          <p:cNvPr id="2442" name="Google Shape;2442;p258"/>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cxnSp>
        <p:nvCxnSpPr>
          <p:cNvPr id="2443" name="Google Shape;2443;p258"/>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2444" name="Google Shape;2444;p258"/>
          <p:cNvSpPr/>
          <p:nvPr/>
        </p:nvSpPr>
        <p:spPr>
          <a:xfrm rot="-5400000">
            <a:off x="8336100" y="458300"/>
            <a:ext cx="12777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45" name="Google Shape;2445;p258"/>
          <p:cNvCxnSpPr/>
          <p:nvPr/>
        </p:nvCxnSpPr>
        <p:spPr>
          <a:xfrm rot="10800000">
            <a:off x="-12250" y="4802700"/>
            <a:ext cx="8812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449" name="Shape 2449"/>
        <p:cNvGrpSpPr/>
        <p:nvPr/>
      </p:nvGrpSpPr>
      <p:grpSpPr>
        <a:xfrm>
          <a:off x="0" y="0"/>
          <a:ext cx="0" cy="0"/>
          <a:chOff x="0" y="0"/>
          <a:chExt cx="0" cy="0"/>
        </a:xfrm>
      </p:grpSpPr>
      <p:sp>
        <p:nvSpPr>
          <p:cNvPr id="2450" name="Google Shape;2450;p260"/>
          <p:cNvSpPr txBox="1"/>
          <p:nvPr>
            <p:ph idx="1" type="subTitle"/>
          </p:nvPr>
        </p:nvSpPr>
        <p:spPr>
          <a:xfrm>
            <a:off x="6322300" y="0"/>
            <a:ext cx="24780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451" name="Google Shape;2451;p260"/>
          <p:cNvSpPr txBox="1"/>
          <p:nvPr>
            <p:ph idx="2" type="subTitle"/>
          </p:nvPr>
        </p:nvSpPr>
        <p:spPr>
          <a:xfrm>
            <a:off x="3848000" y="0"/>
            <a:ext cx="24744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452" name="Google Shape;2452;p260"/>
          <p:cNvSpPr/>
          <p:nvPr/>
        </p:nvSpPr>
        <p:spPr>
          <a:xfrm rot="-5400000">
            <a:off x="-2408700" y="2397075"/>
            <a:ext cx="5155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260"/>
          <p:cNvSpPr/>
          <p:nvPr/>
        </p:nvSpPr>
        <p:spPr>
          <a:xfrm>
            <a:off x="6319000" y="4802700"/>
            <a:ext cx="24813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54" name="Google Shape;2454;p260"/>
          <p:cNvCxnSpPr/>
          <p:nvPr/>
        </p:nvCxnSpPr>
        <p:spPr>
          <a:xfrm rot="10800000">
            <a:off x="352692" y="4802700"/>
            <a:ext cx="8444100" cy="0"/>
          </a:xfrm>
          <a:prstGeom prst="straightConnector1">
            <a:avLst/>
          </a:prstGeom>
          <a:noFill/>
          <a:ln cap="flat" cmpd="sng" w="9525">
            <a:solidFill>
              <a:schemeClr val="dk1"/>
            </a:solidFill>
            <a:prstDash val="solid"/>
            <a:round/>
            <a:headEnd len="med" w="med" type="none"/>
            <a:tailEnd len="med" w="med" type="none"/>
          </a:ln>
        </p:spPr>
      </p:cxnSp>
      <p:cxnSp>
        <p:nvCxnSpPr>
          <p:cNvPr id="2455" name="Google Shape;2455;p260"/>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2456" name="Google Shape;2456;p260"/>
          <p:cNvSpPr/>
          <p:nvPr>
            <p:ph idx="3" type="pic"/>
          </p:nvPr>
        </p:nvSpPr>
        <p:spPr>
          <a:xfrm>
            <a:off x="343800" y="340800"/>
            <a:ext cx="3504300" cy="4802700"/>
          </a:xfrm>
          <a:prstGeom prst="rect">
            <a:avLst/>
          </a:prstGeom>
          <a:noFill/>
          <a:ln cap="flat" cmpd="sng" w="9525">
            <a:solidFill>
              <a:schemeClr val="dk1"/>
            </a:solidFill>
            <a:prstDash val="solid"/>
            <a:round/>
            <a:headEnd len="sm" w="sm" type="none"/>
            <a:tailEnd len="sm" w="sm" type="none"/>
          </a:ln>
        </p:spPr>
      </p:sp>
      <p:sp>
        <p:nvSpPr>
          <p:cNvPr id="2457" name="Google Shape;2457;p260"/>
          <p:cNvSpPr txBox="1"/>
          <p:nvPr>
            <p:ph idx="4" type="subTitle"/>
          </p:nvPr>
        </p:nvSpPr>
        <p:spPr>
          <a:xfrm>
            <a:off x="3848000" y="3758625"/>
            <a:ext cx="4952100" cy="528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458" name="Google Shape;2458;p260"/>
          <p:cNvSpPr txBox="1"/>
          <p:nvPr>
            <p:ph type="ctrTitle"/>
          </p:nvPr>
        </p:nvSpPr>
        <p:spPr>
          <a:xfrm>
            <a:off x="4291525" y="724750"/>
            <a:ext cx="4056300" cy="2649900"/>
          </a:xfrm>
          <a:prstGeom prst="rect">
            <a:avLst/>
          </a:prstGeom>
        </p:spPr>
        <p:txBody>
          <a:bodyPr anchorCtr="0" anchor="t" bIns="91425" lIns="91425" spcFirstLastPara="1" rIns="91425" wrap="square" tIns="91425">
            <a:noAutofit/>
          </a:bodyPr>
          <a:lstStyle>
            <a:lvl1pPr lvl="0" rtl="0" algn="ctr">
              <a:lnSpc>
                <a:spcPct val="90000"/>
              </a:lnSpc>
              <a:spcBef>
                <a:spcPts val="0"/>
              </a:spcBef>
              <a:spcAft>
                <a:spcPts val="0"/>
              </a:spcAft>
              <a:buClr>
                <a:srgbClr val="191919"/>
              </a:buClr>
              <a:buSzPts val="5200"/>
              <a:buNone/>
              <a:defRPr sz="9600"/>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59" name="Shape 2459"/>
        <p:cNvGrpSpPr/>
        <p:nvPr/>
      </p:nvGrpSpPr>
      <p:grpSpPr>
        <a:xfrm>
          <a:off x="0" y="0"/>
          <a:ext cx="0" cy="0"/>
          <a:chOff x="0" y="0"/>
          <a:chExt cx="0" cy="0"/>
        </a:xfrm>
      </p:grpSpPr>
      <p:sp>
        <p:nvSpPr>
          <p:cNvPr id="2460" name="Google Shape;2460;p261"/>
          <p:cNvSpPr/>
          <p:nvPr>
            <p:ph idx="2" type="pic"/>
          </p:nvPr>
        </p:nvSpPr>
        <p:spPr>
          <a:xfrm>
            <a:off x="5296850" y="0"/>
            <a:ext cx="3505800" cy="4802700"/>
          </a:xfrm>
          <a:prstGeom prst="rect">
            <a:avLst/>
          </a:prstGeom>
          <a:noFill/>
          <a:ln cap="flat" cmpd="sng" w="9525">
            <a:solidFill>
              <a:schemeClr val="dk1"/>
            </a:solidFill>
            <a:prstDash val="solid"/>
            <a:round/>
            <a:headEnd len="sm" w="sm" type="none"/>
            <a:tailEnd len="sm" w="sm" type="none"/>
          </a:ln>
        </p:spPr>
      </p:sp>
      <p:sp>
        <p:nvSpPr>
          <p:cNvPr id="2461" name="Google Shape;2461;p261"/>
          <p:cNvSpPr txBox="1"/>
          <p:nvPr>
            <p:ph idx="1" type="subTitle"/>
          </p:nvPr>
        </p:nvSpPr>
        <p:spPr>
          <a:xfrm>
            <a:off x="343800" y="-5025"/>
            <a:ext cx="24834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462" name="Google Shape;2462;p261"/>
          <p:cNvSpPr txBox="1"/>
          <p:nvPr>
            <p:ph idx="3" type="subTitle"/>
          </p:nvPr>
        </p:nvSpPr>
        <p:spPr>
          <a:xfrm rot="-5400000">
            <a:off x="-2241000" y="2563725"/>
            <a:ext cx="4809600" cy="360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463" name="Google Shape;2463;p261"/>
          <p:cNvSpPr txBox="1"/>
          <p:nvPr>
            <p:ph idx="4" type="subTitle"/>
          </p:nvPr>
        </p:nvSpPr>
        <p:spPr>
          <a:xfrm>
            <a:off x="343800" y="3784925"/>
            <a:ext cx="49530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2464" name="Google Shape;2464;p261"/>
          <p:cNvCxnSpPr/>
          <p:nvPr/>
        </p:nvCxnSpPr>
        <p:spPr>
          <a:xfrm>
            <a:off x="346125" y="340800"/>
            <a:ext cx="8455800" cy="0"/>
          </a:xfrm>
          <a:prstGeom prst="straightConnector1">
            <a:avLst/>
          </a:prstGeom>
          <a:noFill/>
          <a:ln cap="flat" cmpd="sng" w="9525">
            <a:solidFill>
              <a:schemeClr val="dk1"/>
            </a:solidFill>
            <a:prstDash val="solid"/>
            <a:round/>
            <a:headEnd len="med" w="med" type="none"/>
            <a:tailEnd len="med" w="med" type="none"/>
          </a:ln>
        </p:spPr>
      </p:cxnSp>
      <p:sp>
        <p:nvSpPr>
          <p:cNvPr id="2465" name="Google Shape;2465;p261"/>
          <p:cNvSpPr/>
          <p:nvPr/>
        </p:nvSpPr>
        <p:spPr>
          <a:xfrm>
            <a:off x="8800213" y="-12125"/>
            <a:ext cx="343800" cy="5167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66" name="Google Shape;2466;p261"/>
          <p:cNvCxnSpPr/>
          <p:nvPr/>
        </p:nvCxnSpPr>
        <p:spPr>
          <a:xfrm rot="10800000">
            <a:off x="342050" y="4802700"/>
            <a:ext cx="4954800" cy="0"/>
          </a:xfrm>
          <a:prstGeom prst="straightConnector1">
            <a:avLst/>
          </a:prstGeom>
          <a:noFill/>
          <a:ln cap="flat" cmpd="sng" w="9525">
            <a:solidFill>
              <a:schemeClr val="dk1"/>
            </a:solidFill>
            <a:prstDash val="solid"/>
            <a:round/>
            <a:headEnd len="med" w="med" type="none"/>
            <a:tailEnd len="med" w="med" type="none"/>
          </a:ln>
        </p:spPr>
      </p:cxnSp>
      <p:sp>
        <p:nvSpPr>
          <p:cNvPr id="2467" name="Google Shape;2467;p261"/>
          <p:cNvSpPr/>
          <p:nvPr/>
        </p:nvSpPr>
        <p:spPr>
          <a:xfrm>
            <a:off x="5294300" y="4802700"/>
            <a:ext cx="17607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261"/>
          <p:cNvSpPr txBox="1"/>
          <p:nvPr>
            <p:ph type="title"/>
          </p:nvPr>
        </p:nvSpPr>
        <p:spPr>
          <a:xfrm>
            <a:off x="1279275" y="2544650"/>
            <a:ext cx="3090000" cy="7221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469" name="Google Shape;2469;p261"/>
          <p:cNvSpPr txBox="1"/>
          <p:nvPr>
            <p:ph hasCustomPrompt="1" idx="5" type="title"/>
          </p:nvPr>
        </p:nvSpPr>
        <p:spPr>
          <a:xfrm>
            <a:off x="2072475" y="1273763"/>
            <a:ext cx="1503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70" name="Shape 2470"/>
        <p:cNvGrpSpPr/>
        <p:nvPr/>
      </p:nvGrpSpPr>
      <p:grpSpPr>
        <a:xfrm>
          <a:off x="0" y="0"/>
          <a:ext cx="0" cy="0"/>
          <a:chOff x="0" y="0"/>
          <a:chExt cx="0" cy="0"/>
        </a:xfrm>
      </p:grpSpPr>
      <p:sp>
        <p:nvSpPr>
          <p:cNvPr id="2471" name="Google Shape;2471;p262"/>
          <p:cNvSpPr txBox="1"/>
          <p:nvPr>
            <p:ph idx="1" type="body"/>
          </p:nvPr>
        </p:nvSpPr>
        <p:spPr>
          <a:xfrm>
            <a:off x="720000" y="1369100"/>
            <a:ext cx="77040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sp>
        <p:nvSpPr>
          <p:cNvPr id="2472" name="Google Shape;2472;p26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2473" name="Google Shape;2473;p262"/>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sp>
        <p:nvSpPr>
          <p:cNvPr id="2474" name="Google Shape;2474;p262"/>
          <p:cNvSpPr/>
          <p:nvPr/>
        </p:nvSpPr>
        <p:spPr>
          <a:xfrm>
            <a:off x="4584200" y="-3000"/>
            <a:ext cx="4215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75" name="Google Shape;2475;p262"/>
          <p:cNvCxnSpPr/>
          <p:nvPr/>
        </p:nvCxnSpPr>
        <p:spPr>
          <a:xfrm>
            <a:off x="8800225" y="-29425"/>
            <a:ext cx="0" cy="5175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76" name="Shape 2476"/>
        <p:cNvGrpSpPr/>
        <p:nvPr/>
      </p:nvGrpSpPr>
      <p:grpSpPr>
        <a:xfrm>
          <a:off x="0" y="0"/>
          <a:ext cx="0" cy="0"/>
          <a:chOff x="0" y="0"/>
          <a:chExt cx="0" cy="0"/>
        </a:xfrm>
      </p:grpSpPr>
      <p:sp>
        <p:nvSpPr>
          <p:cNvPr id="2477" name="Google Shape;2477;p263"/>
          <p:cNvSpPr txBox="1"/>
          <p:nvPr>
            <p:ph idx="1" type="subTitle"/>
          </p:nvPr>
        </p:nvSpPr>
        <p:spPr>
          <a:xfrm>
            <a:off x="2703843" y="3113975"/>
            <a:ext cx="1686600" cy="824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478" name="Google Shape;2478;p263"/>
          <p:cNvSpPr txBox="1"/>
          <p:nvPr>
            <p:ph idx="2" type="subTitle"/>
          </p:nvPr>
        </p:nvSpPr>
        <p:spPr>
          <a:xfrm>
            <a:off x="2703843" y="2529025"/>
            <a:ext cx="1686600" cy="732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479" name="Google Shape;2479;p263"/>
          <p:cNvSpPr txBox="1"/>
          <p:nvPr>
            <p:ph idx="3" type="subTitle"/>
          </p:nvPr>
        </p:nvSpPr>
        <p:spPr>
          <a:xfrm>
            <a:off x="4753557" y="3113975"/>
            <a:ext cx="1686600" cy="824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480" name="Google Shape;2480;p263"/>
          <p:cNvSpPr txBox="1"/>
          <p:nvPr>
            <p:ph idx="4" type="subTitle"/>
          </p:nvPr>
        </p:nvSpPr>
        <p:spPr>
          <a:xfrm>
            <a:off x="4753557" y="2529025"/>
            <a:ext cx="1686600" cy="7326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481" name="Google Shape;2481;p26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2482" name="Google Shape;2482;p263"/>
          <p:cNvCxnSpPr/>
          <p:nvPr/>
        </p:nvCxnSpPr>
        <p:spPr>
          <a:xfrm>
            <a:off x="4128" y="340800"/>
            <a:ext cx="9538500" cy="0"/>
          </a:xfrm>
          <a:prstGeom prst="straightConnector1">
            <a:avLst/>
          </a:prstGeom>
          <a:noFill/>
          <a:ln cap="flat" cmpd="sng" w="9525">
            <a:solidFill>
              <a:schemeClr val="dk1"/>
            </a:solidFill>
            <a:prstDash val="solid"/>
            <a:round/>
            <a:headEnd len="med" w="med" type="none"/>
            <a:tailEnd len="med" w="med" type="none"/>
          </a:ln>
        </p:spPr>
      </p:cxnSp>
      <p:sp>
        <p:nvSpPr>
          <p:cNvPr id="2483" name="Google Shape;2483;p263"/>
          <p:cNvSpPr/>
          <p:nvPr/>
        </p:nvSpPr>
        <p:spPr>
          <a:xfrm>
            <a:off x="0" y="-3000"/>
            <a:ext cx="2286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263"/>
          <p:cNvSpPr/>
          <p:nvPr/>
        </p:nvSpPr>
        <p:spPr>
          <a:xfrm>
            <a:off x="2286000" y="-3000"/>
            <a:ext cx="2286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485" name="Google Shape;2485;p263"/>
          <p:cNvCxnSpPr/>
          <p:nvPr/>
        </p:nvCxnSpPr>
        <p:spPr>
          <a:xfrm>
            <a:off x="8800225" y="343750"/>
            <a:ext cx="0" cy="4794600"/>
          </a:xfrm>
          <a:prstGeom prst="straightConnector1">
            <a:avLst/>
          </a:prstGeom>
          <a:noFill/>
          <a:ln cap="flat" cmpd="sng" w="9525">
            <a:solidFill>
              <a:schemeClr val="dk1"/>
            </a:solidFill>
            <a:prstDash val="solid"/>
            <a:round/>
            <a:headEnd len="med" w="med" type="none"/>
            <a:tailEnd len="med" w="med" type="none"/>
          </a:ln>
        </p:spPr>
      </p:cxnSp>
      <p:cxnSp>
        <p:nvCxnSpPr>
          <p:cNvPr id="2486" name="Google Shape;2486;p263"/>
          <p:cNvCxnSpPr/>
          <p:nvPr/>
        </p:nvCxnSpPr>
        <p:spPr>
          <a:xfrm rot="10800000">
            <a:off x="-7675" y="4802700"/>
            <a:ext cx="9174900" cy="0"/>
          </a:xfrm>
          <a:prstGeom prst="straightConnector1">
            <a:avLst/>
          </a:prstGeom>
          <a:noFill/>
          <a:ln cap="flat" cmpd="sng" w="9525">
            <a:solidFill>
              <a:schemeClr val="dk1"/>
            </a:solidFill>
            <a:prstDash val="solid"/>
            <a:round/>
            <a:headEnd len="med" w="med" type="none"/>
            <a:tailEnd len="med" w="med" type="none"/>
          </a:ln>
        </p:spPr>
      </p:cxnSp>
      <p:cxnSp>
        <p:nvCxnSpPr>
          <p:cNvPr id="2487" name="Google Shape;2487;p263"/>
          <p:cNvCxnSpPr/>
          <p:nvPr/>
        </p:nvCxnSpPr>
        <p:spPr>
          <a:xfrm>
            <a:off x="343800" y="338025"/>
            <a:ext cx="0" cy="4805400"/>
          </a:xfrm>
          <a:prstGeom prst="straightConnector1">
            <a:avLst/>
          </a:prstGeom>
          <a:noFill/>
          <a:ln cap="flat" cmpd="sng" w="9525">
            <a:solidFill>
              <a:schemeClr val="dk1"/>
            </a:solidFill>
            <a:prstDash val="solid"/>
            <a:round/>
            <a:headEnd len="med" w="med" type="none"/>
            <a:tailEnd len="med" w="med" type="none"/>
          </a:ln>
        </p:spPr>
      </p:cxnSp>
      <p:sp>
        <p:nvSpPr>
          <p:cNvPr id="2488" name="Google Shape;2488;p263"/>
          <p:cNvSpPr/>
          <p:nvPr/>
        </p:nvSpPr>
        <p:spPr>
          <a:xfrm>
            <a:off x="4572000" y="4802700"/>
            <a:ext cx="45720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89" name="Shape 2489"/>
        <p:cNvGrpSpPr/>
        <p:nvPr/>
      </p:nvGrpSpPr>
      <p:grpSpPr>
        <a:xfrm>
          <a:off x="0" y="0"/>
          <a:ext cx="0" cy="0"/>
          <a:chOff x="0" y="0"/>
          <a:chExt cx="0" cy="0"/>
        </a:xfrm>
      </p:grpSpPr>
      <p:sp>
        <p:nvSpPr>
          <p:cNvPr id="2490" name="Google Shape;2490;p26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2491" name="Google Shape;2491;p264"/>
          <p:cNvCxnSpPr/>
          <p:nvPr/>
        </p:nvCxnSpPr>
        <p:spPr>
          <a:xfrm>
            <a:off x="8800225" y="340750"/>
            <a:ext cx="0" cy="4797600"/>
          </a:xfrm>
          <a:prstGeom prst="straightConnector1">
            <a:avLst/>
          </a:prstGeom>
          <a:noFill/>
          <a:ln cap="flat" cmpd="sng" w="9525">
            <a:solidFill>
              <a:schemeClr val="dk1"/>
            </a:solidFill>
            <a:prstDash val="solid"/>
            <a:round/>
            <a:headEnd len="med" w="med" type="none"/>
            <a:tailEnd len="med" w="med" type="none"/>
          </a:ln>
        </p:spPr>
      </p:cxnSp>
      <p:cxnSp>
        <p:nvCxnSpPr>
          <p:cNvPr id="2492" name="Google Shape;2492;p264"/>
          <p:cNvCxnSpPr/>
          <p:nvPr/>
        </p:nvCxnSpPr>
        <p:spPr>
          <a:xfrm>
            <a:off x="0" y="340800"/>
            <a:ext cx="9192600" cy="0"/>
          </a:xfrm>
          <a:prstGeom prst="straightConnector1">
            <a:avLst/>
          </a:prstGeom>
          <a:noFill/>
          <a:ln cap="flat" cmpd="sng" w="9525">
            <a:solidFill>
              <a:schemeClr val="dk1"/>
            </a:solidFill>
            <a:prstDash val="solid"/>
            <a:round/>
            <a:headEnd len="med" w="med" type="none"/>
            <a:tailEnd len="med" w="med" type="none"/>
          </a:ln>
        </p:spPr>
      </p:cxnSp>
      <p:cxnSp>
        <p:nvCxnSpPr>
          <p:cNvPr id="2493" name="Google Shape;2493;p264"/>
          <p:cNvCxnSpPr/>
          <p:nvPr/>
        </p:nvCxnSpPr>
        <p:spPr>
          <a:xfrm rot="10800000">
            <a:off x="-3108" y="4802700"/>
            <a:ext cx="8799900" cy="0"/>
          </a:xfrm>
          <a:prstGeom prst="straightConnector1">
            <a:avLst/>
          </a:prstGeom>
          <a:noFill/>
          <a:ln cap="flat" cmpd="sng" w="9525">
            <a:solidFill>
              <a:schemeClr val="dk1"/>
            </a:solidFill>
            <a:prstDash val="solid"/>
            <a:round/>
            <a:headEnd len="med" w="med" type="none"/>
            <a:tailEnd len="med" w="med" type="none"/>
          </a:ln>
        </p:spPr>
      </p:cxnSp>
      <p:sp>
        <p:nvSpPr>
          <p:cNvPr id="2494" name="Google Shape;2494;p264"/>
          <p:cNvSpPr/>
          <p:nvPr/>
        </p:nvSpPr>
        <p:spPr>
          <a:xfrm>
            <a:off x="0" y="-3000"/>
            <a:ext cx="4572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264"/>
          <p:cNvSpPr/>
          <p:nvPr/>
        </p:nvSpPr>
        <p:spPr>
          <a:xfrm rot="5400000">
            <a:off x="8322325" y="4316550"/>
            <a:ext cx="12996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496" name="Shape 2496"/>
        <p:cNvGrpSpPr/>
        <p:nvPr/>
      </p:nvGrpSpPr>
      <p:grpSpPr>
        <a:xfrm>
          <a:off x="0" y="0"/>
          <a:ext cx="0" cy="0"/>
          <a:chOff x="0" y="0"/>
          <a:chExt cx="0" cy="0"/>
        </a:xfrm>
      </p:grpSpPr>
      <p:sp>
        <p:nvSpPr>
          <p:cNvPr id="2497" name="Google Shape;2497;p265"/>
          <p:cNvSpPr txBox="1"/>
          <p:nvPr>
            <p:ph idx="1" type="subTitle"/>
          </p:nvPr>
        </p:nvSpPr>
        <p:spPr>
          <a:xfrm>
            <a:off x="720000" y="1760675"/>
            <a:ext cx="5361900" cy="2444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Char char="●"/>
              <a:defRPr sz="1800"/>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600"/>
              <a:buFont typeface="Nunito Light"/>
              <a:buChar char="○"/>
              <a:defRPr/>
            </a:lvl5pPr>
            <a:lvl6pPr lvl="5" rtl="0" algn="ctr">
              <a:lnSpc>
                <a:spcPct val="100000"/>
              </a:lnSpc>
              <a:spcBef>
                <a:spcPts val="0"/>
              </a:spcBef>
              <a:spcAft>
                <a:spcPts val="0"/>
              </a:spcAft>
              <a:buClr>
                <a:srgbClr val="999999"/>
              </a:buClr>
              <a:buSzPts val="16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600"/>
              <a:buFont typeface="Nunito Light"/>
              <a:buChar char="■"/>
              <a:defRPr/>
            </a:lvl9pPr>
          </a:lstStyle>
          <a:p/>
        </p:txBody>
      </p:sp>
      <p:sp>
        <p:nvSpPr>
          <p:cNvPr id="2498" name="Google Shape;2498;p26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2499" name="Google Shape;2499;p265"/>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2500" name="Google Shape;2500;p265"/>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2501" name="Google Shape;2501;p265"/>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502" name="Google Shape;2502;p265"/>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2503" name="Google Shape;2503;p265"/>
          <p:cNvSpPr/>
          <p:nvPr/>
        </p:nvSpPr>
        <p:spPr>
          <a:xfrm>
            <a:off x="342200" y="4802700"/>
            <a:ext cx="21984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265"/>
          <p:cNvSpPr/>
          <p:nvPr>
            <p:ph idx="2" type="pic"/>
          </p:nvPr>
        </p:nvSpPr>
        <p:spPr>
          <a:xfrm flipH="1">
            <a:off x="6374150" y="1245500"/>
            <a:ext cx="2786700" cy="3897900"/>
          </a:xfrm>
          <a:prstGeom prst="rect">
            <a:avLst/>
          </a:prstGeom>
          <a:noFill/>
          <a:ln cap="flat" cmpd="sng" w="9525">
            <a:solidFill>
              <a:schemeClr val="dk1"/>
            </a:solidFill>
            <a:prstDash val="solid"/>
            <a:round/>
            <a:headEnd len="sm" w="sm" type="none"/>
            <a:tailEnd len="sm" w="sm" type="none"/>
          </a:ln>
        </p:spPr>
      </p:sp>
    </p:spTree>
  </p:cSld>
  <p:clrMapOvr>
    <a:masterClrMapping/>
  </p:clrMapOvr>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505" name="Shape 2505"/>
        <p:cNvGrpSpPr/>
        <p:nvPr/>
      </p:nvGrpSpPr>
      <p:grpSpPr>
        <a:xfrm>
          <a:off x="0" y="0"/>
          <a:ext cx="0" cy="0"/>
          <a:chOff x="0" y="0"/>
          <a:chExt cx="0" cy="0"/>
        </a:xfrm>
      </p:grpSpPr>
      <p:sp>
        <p:nvSpPr>
          <p:cNvPr id="2506" name="Google Shape;2506;p266"/>
          <p:cNvSpPr txBox="1"/>
          <p:nvPr>
            <p:ph type="title"/>
          </p:nvPr>
        </p:nvSpPr>
        <p:spPr>
          <a:xfrm>
            <a:off x="1362750" y="1307100"/>
            <a:ext cx="6418500" cy="25293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90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2507" name="Google Shape;2507;p266"/>
          <p:cNvSpPr txBox="1"/>
          <p:nvPr>
            <p:ph idx="1" type="subTitle"/>
          </p:nvPr>
        </p:nvSpPr>
        <p:spPr>
          <a:xfrm flipH="1">
            <a:off x="3333000" y="0"/>
            <a:ext cx="29892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508" name="Google Shape;2508;p266"/>
          <p:cNvSpPr txBox="1"/>
          <p:nvPr>
            <p:ph idx="2" type="subTitle"/>
          </p:nvPr>
        </p:nvSpPr>
        <p:spPr>
          <a:xfrm>
            <a:off x="343800" y="0"/>
            <a:ext cx="29892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509" name="Google Shape;2509;p266"/>
          <p:cNvSpPr txBox="1"/>
          <p:nvPr>
            <p:ph idx="3" type="subTitle"/>
          </p:nvPr>
        </p:nvSpPr>
        <p:spPr>
          <a:xfrm rot="-5400000">
            <a:off x="7763275" y="1036950"/>
            <a:ext cx="2415300" cy="3414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510" name="Google Shape;2510;p266"/>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2511" name="Google Shape;2511;p266"/>
          <p:cNvCxnSpPr/>
          <p:nvPr/>
        </p:nvCxnSpPr>
        <p:spPr>
          <a:xfrm rot="10800000">
            <a:off x="2892" y="4802700"/>
            <a:ext cx="8793900" cy="0"/>
          </a:xfrm>
          <a:prstGeom prst="straightConnector1">
            <a:avLst/>
          </a:prstGeom>
          <a:noFill/>
          <a:ln cap="flat" cmpd="sng" w="9525">
            <a:solidFill>
              <a:schemeClr val="dk1"/>
            </a:solidFill>
            <a:prstDash val="solid"/>
            <a:round/>
            <a:headEnd len="med" w="med" type="none"/>
            <a:tailEnd len="med" w="med" type="none"/>
          </a:ln>
        </p:spPr>
      </p:cxnSp>
      <p:cxnSp>
        <p:nvCxnSpPr>
          <p:cNvPr id="2512" name="Google Shape;2512;p266"/>
          <p:cNvCxnSpPr/>
          <p:nvPr/>
        </p:nvCxnSpPr>
        <p:spPr>
          <a:xfrm>
            <a:off x="348000" y="340800"/>
            <a:ext cx="8453100" cy="0"/>
          </a:xfrm>
          <a:prstGeom prst="straightConnector1">
            <a:avLst/>
          </a:prstGeom>
          <a:noFill/>
          <a:ln cap="flat" cmpd="sng" w="9525">
            <a:solidFill>
              <a:schemeClr val="dk1"/>
            </a:solidFill>
            <a:prstDash val="solid"/>
            <a:round/>
            <a:headEnd len="med" w="med" type="none"/>
            <a:tailEnd len="med" w="med" type="none"/>
          </a:ln>
        </p:spPr>
      </p:cxnSp>
      <p:sp>
        <p:nvSpPr>
          <p:cNvPr id="2513" name="Google Shape;2513;p266"/>
          <p:cNvSpPr/>
          <p:nvPr/>
        </p:nvSpPr>
        <p:spPr>
          <a:xfrm>
            <a:off x="6668925" y="4802700"/>
            <a:ext cx="2131200" cy="340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266"/>
          <p:cNvSpPr/>
          <p:nvPr/>
        </p:nvSpPr>
        <p:spPr>
          <a:xfrm rot="-5400000">
            <a:off x="-2406725" y="2395375"/>
            <a:ext cx="51516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515" name="Shape 2515"/>
        <p:cNvGrpSpPr/>
        <p:nvPr/>
      </p:nvGrpSpPr>
      <p:grpSpPr>
        <a:xfrm>
          <a:off x="0" y="0"/>
          <a:ext cx="0" cy="0"/>
          <a:chOff x="0" y="0"/>
          <a:chExt cx="0" cy="0"/>
        </a:xfrm>
      </p:grpSpPr>
      <p:cxnSp>
        <p:nvCxnSpPr>
          <p:cNvPr id="2516" name="Google Shape;2516;p267"/>
          <p:cNvCxnSpPr/>
          <p:nvPr/>
        </p:nvCxnSpPr>
        <p:spPr>
          <a:xfrm rot="10800000">
            <a:off x="2775" y="4802700"/>
            <a:ext cx="9141900" cy="0"/>
          </a:xfrm>
          <a:prstGeom prst="straightConnector1">
            <a:avLst/>
          </a:prstGeom>
          <a:noFill/>
          <a:ln cap="flat" cmpd="sng" w="9525">
            <a:solidFill>
              <a:schemeClr val="dk1"/>
            </a:solidFill>
            <a:prstDash val="solid"/>
            <a:round/>
            <a:headEnd len="med" w="med" type="none"/>
            <a:tailEnd len="med" w="med" type="none"/>
          </a:ln>
        </p:spPr>
      </p:cxnSp>
      <p:sp>
        <p:nvSpPr>
          <p:cNvPr id="2517" name="Google Shape;2517;p267"/>
          <p:cNvSpPr txBox="1"/>
          <p:nvPr>
            <p:ph type="title"/>
          </p:nvPr>
        </p:nvSpPr>
        <p:spPr>
          <a:xfrm>
            <a:off x="1921200" y="1159975"/>
            <a:ext cx="5301600" cy="1743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sz="10000"/>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
        <p:nvSpPr>
          <p:cNvPr id="2518" name="Google Shape;2518;p267"/>
          <p:cNvSpPr txBox="1"/>
          <p:nvPr>
            <p:ph idx="1" type="subTitle"/>
          </p:nvPr>
        </p:nvSpPr>
        <p:spPr>
          <a:xfrm>
            <a:off x="1921175" y="2873100"/>
            <a:ext cx="5301600" cy="6711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519" name="Google Shape;2519;p267"/>
          <p:cNvSpPr txBox="1"/>
          <p:nvPr>
            <p:ph idx="2" type="subTitle"/>
          </p:nvPr>
        </p:nvSpPr>
        <p:spPr>
          <a:xfrm rot="-5400000">
            <a:off x="-2230950" y="2228450"/>
            <a:ext cx="4803300" cy="3462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520" name="Google Shape;2520;p267"/>
          <p:cNvSpPr txBox="1"/>
          <p:nvPr>
            <p:ph idx="3" type="subTitle"/>
          </p:nvPr>
        </p:nvSpPr>
        <p:spPr>
          <a:xfrm>
            <a:off x="5346300" y="0"/>
            <a:ext cx="34539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521" name="Google Shape;2521;p267"/>
          <p:cNvSpPr txBox="1"/>
          <p:nvPr>
            <p:ph idx="4" type="subTitle"/>
          </p:nvPr>
        </p:nvSpPr>
        <p:spPr>
          <a:xfrm>
            <a:off x="1890675" y="0"/>
            <a:ext cx="34557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522" name="Google Shape;2522;p267"/>
          <p:cNvCxnSpPr/>
          <p:nvPr/>
        </p:nvCxnSpPr>
        <p:spPr>
          <a:xfrm>
            <a:off x="338025" y="340800"/>
            <a:ext cx="8463900" cy="0"/>
          </a:xfrm>
          <a:prstGeom prst="straightConnector1">
            <a:avLst/>
          </a:prstGeom>
          <a:noFill/>
          <a:ln cap="flat" cmpd="sng" w="9525">
            <a:solidFill>
              <a:schemeClr val="dk1"/>
            </a:solidFill>
            <a:prstDash val="solid"/>
            <a:round/>
            <a:headEnd len="med" w="med" type="none"/>
            <a:tailEnd len="med" w="med" type="none"/>
          </a:ln>
        </p:spPr>
      </p:cxnSp>
      <p:sp>
        <p:nvSpPr>
          <p:cNvPr id="2523" name="Google Shape;2523;p267"/>
          <p:cNvSpPr/>
          <p:nvPr/>
        </p:nvSpPr>
        <p:spPr>
          <a:xfrm>
            <a:off x="8800225" y="340800"/>
            <a:ext cx="343800" cy="48150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267"/>
          <p:cNvSpPr/>
          <p:nvPr/>
        </p:nvSpPr>
        <p:spPr>
          <a:xfrm>
            <a:off x="0" y="4802700"/>
            <a:ext cx="45720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525" name="Shape 2525"/>
        <p:cNvGrpSpPr/>
        <p:nvPr/>
      </p:nvGrpSpPr>
      <p:grpSpPr>
        <a:xfrm>
          <a:off x="0" y="0"/>
          <a:ext cx="0" cy="0"/>
          <a:chOff x="0" y="0"/>
          <a:chExt cx="0" cy="0"/>
        </a:xfrm>
      </p:grpSpPr>
      <p:sp>
        <p:nvSpPr>
          <p:cNvPr id="2526" name="Google Shape;2526;p268"/>
          <p:cNvSpPr txBox="1"/>
          <p:nvPr>
            <p:ph type="title"/>
          </p:nvPr>
        </p:nvSpPr>
        <p:spPr>
          <a:xfrm>
            <a:off x="713225" y="539500"/>
            <a:ext cx="3165600" cy="2359500"/>
          </a:xfrm>
          <a:prstGeom prst="rect">
            <a:avLst/>
          </a:prstGeom>
          <a:solidFill>
            <a:schemeClr val="lt1"/>
          </a:solidFill>
        </p:spPr>
        <p:txBody>
          <a:bodyPr anchorCtr="0" anchor="t" bIns="91425" lIns="91425" spcFirstLastPara="1" rIns="91425" wrap="square" tIns="91425">
            <a:noAutofit/>
          </a:bodyPr>
          <a:lstStyle>
            <a:lvl1pPr lvl="0" rtl="0">
              <a:spcBef>
                <a:spcPts val="0"/>
              </a:spcBef>
              <a:spcAft>
                <a:spcPts val="0"/>
              </a:spcAft>
              <a:buSzPts val="3500"/>
              <a:buNone/>
              <a:defRPr/>
            </a:lvl1pPr>
            <a:lvl2pPr lvl="1" rtl="0" algn="ctr">
              <a:spcBef>
                <a:spcPts val="0"/>
              </a:spcBef>
              <a:spcAft>
                <a:spcPts val="0"/>
              </a:spcAft>
              <a:buSzPts val="3500"/>
              <a:buNone/>
              <a:defRPr/>
            </a:lvl2pPr>
            <a:lvl3pPr lvl="2" rtl="0" algn="ctr">
              <a:spcBef>
                <a:spcPts val="0"/>
              </a:spcBef>
              <a:spcAft>
                <a:spcPts val="0"/>
              </a:spcAft>
              <a:buSzPts val="3500"/>
              <a:buNone/>
              <a:defRPr/>
            </a:lvl3pPr>
            <a:lvl4pPr lvl="3" rtl="0" algn="ctr">
              <a:spcBef>
                <a:spcPts val="0"/>
              </a:spcBef>
              <a:spcAft>
                <a:spcPts val="0"/>
              </a:spcAft>
              <a:buSzPts val="3500"/>
              <a:buNone/>
              <a:defRPr/>
            </a:lvl4pPr>
            <a:lvl5pPr lvl="4" rtl="0" algn="ctr">
              <a:spcBef>
                <a:spcPts val="0"/>
              </a:spcBef>
              <a:spcAft>
                <a:spcPts val="0"/>
              </a:spcAft>
              <a:buSzPts val="3500"/>
              <a:buNone/>
              <a:defRPr/>
            </a:lvl5pPr>
            <a:lvl6pPr lvl="5" rtl="0" algn="ctr">
              <a:spcBef>
                <a:spcPts val="0"/>
              </a:spcBef>
              <a:spcAft>
                <a:spcPts val="0"/>
              </a:spcAft>
              <a:buSzPts val="3500"/>
              <a:buNone/>
              <a:defRPr/>
            </a:lvl6pPr>
            <a:lvl7pPr lvl="6" rtl="0" algn="ctr">
              <a:spcBef>
                <a:spcPts val="0"/>
              </a:spcBef>
              <a:spcAft>
                <a:spcPts val="0"/>
              </a:spcAft>
              <a:buSzPts val="3500"/>
              <a:buNone/>
              <a:defRPr/>
            </a:lvl7pPr>
            <a:lvl8pPr lvl="7" rtl="0" algn="ctr">
              <a:spcBef>
                <a:spcPts val="0"/>
              </a:spcBef>
              <a:spcAft>
                <a:spcPts val="0"/>
              </a:spcAft>
              <a:buSzPts val="3500"/>
              <a:buNone/>
              <a:defRPr/>
            </a:lvl8pPr>
            <a:lvl9pPr lvl="8" rtl="0" algn="ctr">
              <a:spcBef>
                <a:spcPts val="0"/>
              </a:spcBef>
              <a:spcAft>
                <a:spcPts val="0"/>
              </a:spcAft>
              <a:buSzPts val="3500"/>
              <a:buNone/>
              <a:defRPr/>
            </a:lvl9pPr>
          </a:lstStyle>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527" name="Shape 2527"/>
        <p:cNvGrpSpPr/>
        <p:nvPr/>
      </p:nvGrpSpPr>
      <p:grpSpPr>
        <a:xfrm>
          <a:off x="0" y="0"/>
          <a:ext cx="0" cy="0"/>
          <a:chOff x="0" y="0"/>
          <a:chExt cx="0" cy="0"/>
        </a:xfrm>
      </p:grpSpPr>
      <p:sp>
        <p:nvSpPr>
          <p:cNvPr id="2528" name="Google Shape;2528;p269"/>
          <p:cNvSpPr txBox="1"/>
          <p:nvPr>
            <p:ph hasCustomPrompt="1" type="title"/>
          </p:nvPr>
        </p:nvSpPr>
        <p:spPr>
          <a:xfrm>
            <a:off x="713225" y="1260450"/>
            <a:ext cx="5938500" cy="1596600"/>
          </a:xfrm>
          <a:prstGeom prst="rect">
            <a:avLst/>
          </a:prstGeom>
        </p:spPr>
        <p:txBody>
          <a:bodyPr anchorCtr="0" anchor="ctr" bIns="91425" lIns="91425" spcFirstLastPara="1" rIns="91425" wrap="square" tIns="91425">
            <a:noAutofit/>
          </a:bodyPr>
          <a:lstStyle>
            <a:lvl1pPr lvl="0" rtl="0">
              <a:spcBef>
                <a:spcPts val="0"/>
              </a:spcBef>
              <a:spcAft>
                <a:spcPts val="0"/>
              </a:spcAft>
              <a:buSzPts val="9600"/>
              <a:buNone/>
              <a:defRPr sz="90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2529" name="Google Shape;2529;p269"/>
          <p:cNvSpPr txBox="1"/>
          <p:nvPr>
            <p:ph idx="1" type="subTitle"/>
          </p:nvPr>
        </p:nvSpPr>
        <p:spPr>
          <a:xfrm>
            <a:off x="345875" y="3090400"/>
            <a:ext cx="6361500" cy="3855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2530" name="Google Shape;2530;p269"/>
          <p:cNvSpPr/>
          <p:nvPr>
            <p:ph idx="2" type="pic"/>
          </p:nvPr>
        </p:nvSpPr>
        <p:spPr>
          <a:xfrm>
            <a:off x="6702625" y="346525"/>
            <a:ext cx="2508000" cy="4452300"/>
          </a:xfrm>
          <a:prstGeom prst="rect">
            <a:avLst/>
          </a:prstGeom>
          <a:noFill/>
          <a:ln cap="flat" cmpd="sng" w="9525">
            <a:solidFill>
              <a:schemeClr val="dk1"/>
            </a:solidFill>
            <a:prstDash val="solid"/>
            <a:round/>
            <a:headEnd len="sm" w="sm" type="none"/>
            <a:tailEnd len="sm" w="sm" type="none"/>
          </a:ln>
        </p:spPr>
      </p:sp>
      <p:sp>
        <p:nvSpPr>
          <p:cNvPr id="2531" name="Google Shape;2531;p269"/>
          <p:cNvSpPr txBox="1"/>
          <p:nvPr>
            <p:ph idx="3" type="subTitle"/>
          </p:nvPr>
        </p:nvSpPr>
        <p:spPr>
          <a:xfrm>
            <a:off x="3517725" y="4802700"/>
            <a:ext cx="31854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532" name="Google Shape;2532;p269"/>
          <p:cNvSpPr txBox="1"/>
          <p:nvPr>
            <p:ph idx="4" type="subTitle"/>
          </p:nvPr>
        </p:nvSpPr>
        <p:spPr>
          <a:xfrm>
            <a:off x="343800" y="4802700"/>
            <a:ext cx="3174000" cy="340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533" name="Google Shape;2533;p269"/>
          <p:cNvCxnSpPr/>
          <p:nvPr/>
        </p:nvCxnSpPr>
        <p:spPr>
          <a:xfrm>
            <a:off x="345875" y="340800"/>
            <a:ext cx="8813100" cy="0"/>
          </a:xfrm>
          <a:prstGeom prst="straightConnector1">
            <a:avLst/>
          </a:prstGeom>
          <a:noFill/>
          <a:ln cap="flat" cmpd="sng" w="9525">
            <a:solidFill>
              <a:schemeClr val="dk1"/>
            </a:solidFill>
            <a:prstDash val="solid"/>
            <a:round/>
            <a:headEnd len="med" w="med" type="none"/>
            <a:tailEnd len="med" w="med" type="none"/>
          </a:ln>
        </p:spPr>
      </p:cxnSp>
      <p:sp>
        <p:nvSpPr>
          <p:cNvPr id="2534" name="Google Shape;2534;p269"/>
          <p:cNvSpPr/>
          <p:nvPr/>
        </p:nvSpPr>
        <p:spPr>
          <a:xfrm>
            <a:off x="6702295" y="-3000"/>
            <a:ext cx="2457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5" name="Google Shape;2535;p269"/>
          <p:cNvSpPr/>
          <p:nvPr/>
        </p:nvSpPr>
        <p:spPr>
          <a:xfrm rot="-5400000">
            <a:off x="-2403450" y="2391950"/>
            <a:ext cx="5145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536" name="Shape 2536"/>
        <p:cNvGrpSpPr/>
        <p:nvPr/>
      </p:nvGrpSpPr>
      <p:grpSpPr>
        <a:xfrm>
          <a:off x="0" y="0"/>
          <a:ext cx="0" cy="0"/>
          <a:chOff x="0" y="0"/>
          <a:chExt cx="0" cy="0"/>
        </a:xfrm>
      </p:grpSpPr>
    </p:spTree>
  </p:cSld>
  <p:clrMapOvr>
    <a:masterClrMapping/>
  </p:clrMapOvr>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2537" name="Shape 2537"/>
        <p:cNvGrpSpPr/>
        <p:nvPr/>
      </p:nvGrpSpPr>
      <p:grpSpPr>
        <a:xfrm>
          <a:off x="0" y="0"/>
          <a:ext cx="0" cy="0"/>
          <a:chOff x="0" y="0"/>
          <a:chExt cx="0" cy="0"/>
        </a:xfrm>
      </p:grpSpPr>
      <p:sp>
        <p:nvSpPr>
          <p:cNvPr id="2538" name="Google Shape;2538;p271"/>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539" name="Google Shape;2539;p271"/>
          <p:cNvSpPr txBox="1"/>
          <p:nvPr>
            <p:ph idx="1" type="subTitle"/>
          </p:nvPr>
        </p:nvSpPr>
        <p:spPr>
          <a:xfrm>
            <a:off x="1634725" y="1770162"/>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540" name="Google Shape;2540;p271"/>
          <p:cNvSpPr txBox="1"/>
          <p:nvPr>
            <p:ph hasCustomPrompt="1" idx="2" type="title"/>
          </p:nvPr>
        </p:nvSpPr>
        <p:spPr>
          <a:xfrm>
            <a:off x="777209" y="1711138"/>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541" name="Google Shape;2541;p271"/>
          <p:cNvSpPr txBox="1"/>
          <p:nvPr>
            <p:ph idx="3" type="subTitle"/>
          </p:nvPr>
        </p:nvSpPr>
        <p:spPr>
          <a:xfrm>
            <a:off x="1634725" y="1523191"/>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542" name="Google Shape;2542;p271"/>
          <p:cNvSpPr txBox="1"/>
          <p:nvPr>
            <p:ph idx="4" type="subTitle"/>
          </p:nvPr>
        </p:nvSpPr>
        <p:spPr>
          <a:xfrm>
            <a:off x="1634725" y="2900731"/>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543" name="Google Shape;2543;p271"/>
          <p:cNvSpPr txBox="1"/>
          <p:nvPr>
            <p:ph hasCustomPrompt="1" idx="5" type="title"/>
          </p:nvPr>
        </p:nvSpPr>
        <p:spPr>
          <a:xfrm>
            <a:off x="777209" y="2839350"/>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544" name="Google Shape;2544;p271"/>
          <p:cNvSpPr txBox="1"/>
          <p:nvPr>
            <p:ph idx="6" type="subTitle"/>
          </p:nvPr>
        </p:nvSpPr>
        <p:spPr>
          <a:xfrm>
            <a:off x="1634725" y="2651403"/>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545" name="Google Shape;2545;p271"/>
          <p:cNvSpPr txBox="1"/>
          <p:nvPr>
            <p:ph idx="7" type="subTitle"/>
          </p:nvPr>
        </p:nvSpPr>
        <p:spPr>
          <a:xfrm>
            <a:off x="1634725" y="4031300"/>
            <a:ext cx="23397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546" name="Google Shape;2546;p271"/>
          <p:cNvSpPr txBox="1"/>
          <p:nvPr>
            <p:ph hasCustomPrompt="1" idx="8" type="title"/>
          </p:nvPr>
        </p:nvSpPr>
        <p:spPr>
          <a:xfrm>
            <a:off x="777209" y="3972275"/>
            <a:ext cx="6921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547" name="Google Shape;2547;p271"/>
          <p:cNvSpPr txBox="1"/>
          <p:nvPr>
            <p:ph idx="9" type="subTitle"/>
          </p:nvPr>
        </p:nvSpPr>
        <p:spPr>
          <a:xfrm>
            <a:off x="1634725" y="3784328"/>
            <a:ext cx="23397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548" name="Google Shape;2548;p271"/>
          <p:cNvSpPr/>
          <p:nvPr>
            <p:ph idx="13" type="pic"/>
          </p:nvPr>
        </p:nvSpPr>
        <p:spPr>
          <a:xfrm>
            <a:off x="4761550" y="1250348"/>
            <a:ext cx="4382400" cy="3894600"/>
          </a:xfrm>
          <a:prstGeom prst="rect">
            <a:avLst/>
          </a:prstGeom>
          <a:noFill/>
          <a:ln cap="flat" cmpd="sng" w="9525">
            <a:solidFill>
              <a:schemeClr val="dk1"/>
            </a:solidFill>
            <a:prstDash val="solid"/>
            <a:round/>
            <a:headEnd len="sm" w="sm" type="none"/>
            <a:tailEnd len="sm" w="sm" type="none"/>
          </a:ln>
        </p:spPr>
      </p:sp>
      <p:sp>
        <p:nvSpPr>
          <p:cNvPr id="2549" name="Google Shape;2549;p271"/>
          <p:cNvSpPr/>
          <p:nvPr/>
        </p:nvSpPr>
        <p:spPr>
          <a:xfrm>
            <a:off x="343800" y="-3000"/>
            <a:ext cx="2478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550" name="Google Shape;2550;p271"/>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2551" name="Google Shape;2551;p271"/>
          <p:cNvCxnSpPr/>
          <p:nvPr/>
        </p:nvCxnSpPr>
        <p:spPr>
          <a:xfrm>
            <a:off x="353900" y="340800"/>
            <a:ext cx="88386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2552" name="Shape 2552"/>
        <p:cNvGrpSpPr/>
        <p:nvPr/>
      </p:nvGrpSpPr>
      <p:grpSpPr>
        <a:xfrm>
          <a:off x="0" y="0"/>
          <a:ext cx="0" cy="0"/>
          <a:chOff x="0" y="0"/>
          <a:chExt cx="0" cy="0"/>
        </a:xfrm>
      </p:grpSpPr>
      <p:sp>
        <p:nvSpPr>
          <p:cNvPr id="2553" name="Google Shape;2553;p272"/>
          <p:cNvSpPr txBox="1"/>
          <p:nvPr>
            <p:ph type="title"/>
          </p:nvPr>
        </p:nvSpPr>
        <p:spPr>
          <a:xfrm>
            <a:off x="1342050" y="1852800"/>
            <a:ext cx="6459900" cy="400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22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2554" name="Google Shape;2554;p272"/>
          <p:cNvSpPr txBox="1"/>
          <p:nvPr>
            <p:ph idx="1" type="subTitle"/>
          </p:nvPr>
        </p:nvSpPr>
        <p:spPr>
          <a:xfrm>
            <a:off x="1342050" y="539500"/>
            <a:ext cx="6459900" cy="13593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3000"/>
              <a:buNone/>
              <a:defRPr sz="28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
        <p:nvSpPr>
          <p:cNvPr id="2555" name="Google Shape;2555;p272"/>
          <p:cNvSpPr/>
          <p:nvPr>
            <p:ph idx="2" type="pic"/>
          </p:nvPr>
        </p:nvSpPr>
        <p:spPr>
          <a:xfrm>
            <a:off x="348788" y="2836025"/>
            <a:ext cx="8446500" cy="2307300"/>
          </a:xfrm>
          <a:prstGeom prst="rect">
            <a:avLst/>
          </a:prstGeom>
          <a:noFill/>
          <a:ln cap="flat" cmpd="sng" w="9525">
            <a:solidFill>
              <a:schemeClr val="dk1"/>
            </a:solidFill>
            <a:prstDash val="solid"/>
            <a:round/>
            <a:headEnd len="sm" w="sm" type="none"/>
            <a:tailEnd len="sm" w="sm" type="none"/>
          </a:ln>
        </p:spPr>
      </p:sp>
      <p:cxnSp>
        <p:nvCxnSpPr>
          <p:cNvPr id="2556" name="Google Shape;2556;p272"/>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2557" name="Google Shape;2557;p272"/>
          <p:cNvSpPr/>
          <p:nvPr/>
        </p:nvSpPr>
        <p:spPr>
          <a:xfrm rot="-5400000">
            <a:off x="7557000" y="1237450"/>
            <a:ext cx="28359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0">
    <p:spTree>
      <p:nvGrpSpPr>
        <p:cNvPr id="2558" name="Shape 2558"/>
        <p:cNvGrpSpPr/>
        <p:nvPr/>
      </p:nvGrpSpPr>
      <p:grpSpPr>
        <a:xfrm>
          <a:off x="0" y="0"/>
          <a:ext cx="0" cy="0"/>
          <a:chOff x="0" y="0"/>
          <a:chExt cx="0" cy="0"/>
        </a:xfrm>
      </p:grpSpPr>
      <p:sp>
        <p:nvSpPr>
          <p:cNvPr id="2559" name="Google Shape;2559;p27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2560" name="Google Shape;2560;p273"/>
          <p:cNvCxnSpPr/>
          <p:nvPr/>
        </p:nvCxnSpPr>
        <p:spPr>
          <a:xfrm>
            <a:off x="343800" y="-24293"/>
            <a:ext cx="0" cy="4831200"/>
          </a:xfrm>
          <a:prstGeom prst="straightConnector1">
            <a:avLst/>
          </a:prstGeom>
          <a:noFill/>
          <a:ln cap="flat" cmpd="sng" w="9525">
            <a:solidFill>
              <a:schemeClr val="dk1"/>
            </a:solidFill>
            <a:prstDash val="solid"/>
            <a:round/>
            <a:headEnd len="med" w="med" type="none"/>
            <a:tailEnd len="med" w="med" type="none"/>
          </a:ln>
        </p:spPr>
      </p:cxnSp>
      <p:cxnSp>
        <p:nvCxnSpPr>
          <p:cNvPr id="2561" name="Google Shape;2561;p273"/>
          <p:cNvCxnSpPr/>
          <p:nvPr/>
        </p:nvCxnSpPr>
        <p:spPr>
          <a:xfrm>
            <a:off x="349500" y="340800"/>
            <a:ext cx="8445600" cy="0"/>
          </a:xfrm>
          <a:prstGeom prst="straightConnector1">
            <a:avLst/>
          </a:prstGeom>
          <a:noFill/>
          <a:ln cap="flat" cmpd="sng" w="9525">
            <a:solidFill>
              <a:schemeClr val="dk1"/>
            </a:solidFill>
            <a:prstDash val="solid"/>
            <a:round/>
            <a:headEnd len="med" w="med" type="none"/>
            <a:tailEnd len="med" w="med" type="none"/>
          </a:ln>
        </p:spPr>
      </p:cxnSp>
      <p:cxnSp>
        <p:nvCxnSpPr>
          <p:cNvPr id="2562" name="Google Shape;2562;p273"/>
          <p:cNvCxnSpPr/>
          <p:nvPr/>
        </p:nvCxnSpPr>
        <p:spPr>
          <a:xfrm>
            <a:off x="8794988" y="-29425"/>
            <a:ext cx="0" cy="4831800"/>
          </a:xfrm>
          <a:prstGeom prst="straightConnector1">
            <a:avLst/>
          </a:prstGeom>
          <a:noFill/>
          <a:ln cap="flat" cmpd="sng" w="9525">
            <a:solidFill>
              <a:schemeClr val="dk1"/>
            </a:solidFill>
            <a:prstDash val="solid"/>
            <a:round/>
            <a:headEnd len="med" w="med" type="none"/>
            <a:tailEnd len="med" w="med" type="none"/>
          </a:ln>
        </p:spPr>
      </p:cxnSp>
      <p:cxnSp>
        <p:nvCxnSpPr>
          <p:cNvPr id="2563" name="Google Shape;2563;p273"/>
          <p:cNvCxnSpPr/>
          <p:nvPr/>
        </p:nvCxnSpPr>
        <p:spPr>
          <a:xfrm rot="10800000">
            <a:off x="-1325" y="4802700"/>
            <a:ext cx="9161700" cy="0"/>
          </a:xfrm>
          <a:prstGeom prst="straightConnector1">
            <a:avLst/>
          </a:prstGeom>
          <a:noFill/>
          <a:ln cap="flat" cmpd="sng" w="9525">
            <a:solidFill>
              <a:schemeClr val="dk1"/>
            </a:solidFill>
            <a:prstDash val="solid"/>
            <a:round/>
            <a:headEnd len="med" w="med" type="none"/>
            <a:tailEnd len="med" w="med" type="none"/>
          </a:ln>
        </p:spPr>
      </p:cxnSp>
      <p:sp>
        <p:nvSpPr>
          <p:cNvPr id="2564" name="Google Shape;2564;p273"/>
          <p:cNvSpPr/>
          <p:nvPr/>
        </p:nvSpPr>
        <p:spPr>
          <a:xfrm>
            <a:off x="6875200" y="4802700"/>
            <a:ext cx="2268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
    <p:spTree>
      <p:nvGrpSpPr>
        <p:cNvPr id="2565" name="Shape 2565"/>
        <p:cNvGrpSpPr/>
        <p:nvPr/>
      </p:nvGrpSpPr>
      <p:grpSpPr>
        <a:xfrm>
          <a:off x="0" y="0"/>
          <a:ext cx="0" cy="0"/>
          <a:chOff x="0" y="0"/>
          <a:chExt cx="0" cy="0"/>
        </a:xfrm>
      </p:grpSpPr>
      <p:sp>
        <p:nvSpPr>
          <p:cNvPr id="2566" name="Google Shape;2566;p274"/>
          <p:cNvSpPr txBox="1"/>
          <p:nvPr>
            <p:ph type="title"/>
          </p:nvPr>
        </p:nvSpPr>
        <p:spPr>
          <a:xfrm>
            <a:off x="720000" y="539500"/>
            <a:ext cx="7704000" cy="6351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cxnSp>
        <p:nvCxnSpPr>
          <p:cNvPr id="2567" name="Google Shape;2567;p274"/>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2568" name="Google Shape;2568;p274"/>
          <p:cNvCxnSpPr/>
          <p:nvPr/>
        </p:nvCxnSpPr>
        <p:spPr>
          <a:xfrm>
            <a:off x="8800225" y="353900"/>
            <a:ext cx="0" cy="4784400"/>
          </a:xfrm>
          <a:prstGeom prst="straightConnector1">
            <a:avLst/>
          </a:prstGeom>
          <a:noFill/>
          <a:ln cap="flat" cmpd="sng" w="9525">
            <a:solidFill>
              <a:schemeClr val="dk1"/>
            </a:solidFill>
            <a:prstDash val="solid"/>
            <a:round/>
            <a:headEnd len="med" w="med" type="none"/>
            <a:tailEnd len="med" w="med" type="none"/>
          </a:ln>
        </p:spPr>
      </p:cxnSp>
      <p:cxnSp>
        <p:nvCxnSpPr>
          <p:cNvPr id="2569" name="Google Shape;2569;p274"/>
          <p:cNvCxnSpPr/>
          <p:nvPr/>
        </p:nvCxnSpPr>
        <p:spPr>
          <a:xfrm rot="10800000">
            <a:off x="355092" y="4802700"/>
            <a:ext cx="8441700" cy="0"/>
          </a:xfrm>
          <a:prstGeom prst="straightConnector1">
            <a:avLst/>
          </a:prstGeom>
          <a:noFill/>
          <a:ln cap="flat" cmpd="sng" w="9525">
            <a:solidFill>
              <a:schemeClr val="dk1"/>
            </a:solidFill>
            <a:prstDash val="solid"/>
            <a:round/>
            <a:headEnd len="med" w="med" type="none"/>
            <a:tailEnd len="med" w="med" type="none"/>
          </a:ln>
        </p:spPr>
      </p:cxnSp>
      <p:cxnSp>
        <p:nvCxnSpPr>
          <p:cNvPr id="2570" name="Google Shape;2570;p274"/>
          <p:cNvCxnSpPr/>
          <p:nvPr/>
        </p:nvCxnSpPr>
        <p:spPr>
          <a:xfrm>
            <a:off x="349500" y="340800"/>
            <a:ext cx="8455200" cy="0"/>
          </a:xfrm>
          <a:prstGeom prst="straightConnector1">
            <a:avLst/>
          </a:prstGeom>
          <a:noFill/>
          <a:ln cap="flat" cmpd="sng" w="9525">
            <a:solidFill>
              <a:schemeClr val="dk1"/>
            </a:solidFill>
            <a:prstDash val="solid"/>
            <a:round/>
            <a:headEnd len="med" w="med" type="none"/>
            <a:tailEnd len="med" w="med" type="none"/>
          </a:ln>
        </p:spPr>
      </p:cxnSp>
      <p:cxnSp>
        <p:nvCxnSpPr>
          <p:cNvPr id="2571" name="Google Shape;2571;p274"/>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2572" name="Google Shape;2572;p274"/>
          <p:cNvSpPr/>
          <p:nvPr/>
        </p:nvSpPr>
        <p:spPr>
          <a:xfrm>
            <a:off x="6720500" y="-3000"/>
            <a:ext cx="20796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274"/>
          <p:cNvSpPr/>
          <p:nvPr/>
        </p:nvSpPr>
        <p:spPr>
          <a:xfrm>
            <a:off x="343800" y="48027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274"/>
          <p:cNvSpPr/>
          <p:nvPr/>
        </p:nvSpPr>
        <p:spPr>
          <a:xfrm rot="-5400000">
            <a:off x="-951750" y="3507150"/>
            <a:ext cx="22416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1">
    <p:spTree>
      <p:nvGrpSpPr>
        <p:cNvPr id="2575" name="Shape 2575"/>
        <p:cNvGrpSpPr/>
        <p:nvPr/>
      </p:nvGrpSpPr>
      <p:grpSpPr>
        <a:xfrm>
          <a:off x="0" y="0"/>
          <a:ext cx="0" cy="0"/>
          <a:chOff x="0" y="0"/>
          <a:chExt cx="0" cy="0"/>
        </a:xfrm>
      </p:grpSpPr>
      <p:sp>
        <p:nvSpPr>
          <p:cNvPr id="2576" name="Google Shape;2576;p275"/>
          <p:cNvSpPr txBox="1"/>
          <p:nvPr>
            <p:ph type="title"/>
          </p:nvPr>
        </p:nvSpPr>
        <p:spPr>
          <a:xfrm flipH="1">
            <a:off x="4769525" y="2544950"/>
            <a:ext cx="3090000" cy="714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577" name="Google Shape;2577;p275"/>
          <p:cNvSpPr txBox="1"/>
          <p:nvPr>
            <p:ph hasCustomPrompt="1" idx="2" type="title"/>
          </p:nvPr>
        </p:nvSpPr>
        <p:spPr>
          <a:xfrm flipH="1">
            <a:off x="5562725" y="1275788"/>
            <a:ext cx="1503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578" name="Google Shape;2578;p275"/>
          <p:cNvSpPr/>
          <p:nvPr>
            <p:ph idx="3" type="pic"/>
          </p:nvPr>
        </p:nvSpPr>
        <p:spPr>
          <a:xfrm>
            <a:off x="343800" y="340800"/>
            <a:ext cx="3500700" cy="4802100"/>
          </a:xfrm>
          <a:prstGeom prst="rect">
            <a:avLst/>
          </a:prstGeom>
          <a:noFill/>
          <a:ln cap="flat" cmpd="sng" w="9525">
            <a:solidFill>
              <a:schemeClr val="dk1"/>
            </a:solidFill>
            <a:prstDash val="solid"/>
            <a:round/>
            <a:headEnd len="sm" w="sm" type="none"/>
            <a:tailEnd len="sm" w="sm" type="none"/>
          </a:ln>
        </p:spPr>
      </p:sp>
      <p:sp>
        <p:nvSpPr>
          <p:cNvPr id="2579" name="Google Shape;2579;p275"/>
          <p:cNvSpPr txBox="1"/>
          <p:nvPr>
            <p:ph idx="1" type="subTitle"/>
          </p:nvPr>
        </p:nvSpPr>
        <p:spPr>
          <a:xfrm flipH="1">
            <a:off x="3844500" y="-3000"/>
            <a:ext cx="24864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580" name="Google Shape;2580;p275"/>
          <p:cNvSpPr txBox="1"/>
          <p:nvPr>
            <p:ph idx="4" type="subTitle"/>
          </p:nvPr>
        </p:nvSpPr>
        <p:spPr>
          <a:xfrm flipH="1" rot="5400000">
            <a:off x="-2237900" y="2562900"/>
            <a:ext cx="4803600" cy="3600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581" name="Google Shape;2581;p275"/>
          <p:cNvSpPr txBox="1"/>
          <p:nvPr>
            <p:ph idx="5" type="subTitle"/>
          </p:nvPr>
        </p:nvSpPr>
        <p:spPr>
          <a:xfrm flipH="1">
            <a:off x="3844525" y="3784925"/>
            <a:ext cx="49557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582" name="Google Shape;2582;p275"/>
          <p:cNvSpPr txBox="1"/>
          <p:nvPr>
            <p:ph idx="6" type="subTitle"/>
          </p:nvPr>
        </p:nvSpPr>
        <p:spPr>
          <a:xfrm flipH="1">
            <a:off x="6310525" y="4802700"/>
            <a:ext cx="24897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583" name="Google Shape;2583;p275"/>
          <p:cNvCxnSpPr/>
          <p:nvPr/>
        </p:nvCxnSpPr>
        <p:spPr>
          <a:xfrm>
            <a:off x="348000" y="340800"/>
            <a:ext cx="8458500" cy="0"/>
          </a:xfrm>
          <a:prstGeom prst="straightConnector1">
            <a:avLst/>
          </a:prstGeom>
          <a:noFill/>
          <a:ln cap="flat" cmpd="sng" w="9525">
            <a:solidFill>
              <a:schemeClr val="dk1"/>
            </a:solidFill>
            <a:prstDash val="solid"/>
            <a:round/>
            <a:headEnd len="med" w="med" type="none"/>
            <a:tailEnd len="med" w="med" type="none"/>
          </a:ln>
        </p:spPr>
      </p:cxnSp>
      <p:cxnSp>
        <p:nvCxnSpPr>
          <p:cNvPr id="2584" name="Google Shape;2584;p275"/>
          <p:cNvCxnSpPr/>
          <p:nvPr/>
        </p:nvCxnSpPr>
        <p:spPr>
          <a:xfrm rot="10800000">
            <a:off x="342192" y="4802700"/>
            <a:ext cx="8454600" cy="0"/>
          </a:xfrm>
          <a:prstGeom prst="straightConnector1">
            <a:avLst/>
          </a:prstGeom>
          <a:noFill/>
          <a:ln cap="flat" cmpd="sng" w="9525">
            <a:solidFill>
              <a:schemeClr val="dk1"/>
            </a:solidFill>
            <a:prstDash val="solid"/>
            <a:round/>
            <a:headEnd len="med" w="med" type="none"/>
            <a:tailEnd len="med" w="med" type="none"/>
          </a:ln>
        </p:spPr>
      </p:cxnSp>
      <p:sp>
        <p:nvSpPr>
          <p:cNvPr id="2585" name="Google Shape;2585;p275"/>
          <p:cNvSpPr/>
          <p:nvPr/>
        </p:nvSpPr>
        <p:spPr>
          <a:xfrm>
            <a:off x="8800213" y="-12125"/>
            <a:ext cx="343800" cy="5167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1_1">
    <p:spTree>
      <p:nvGrpSpPr>
        <p:cNvPr id="2586" name="Shape 2586"/>
        <p:cNvGrpSpPr/>
        <p:nvPr/>
      </p:nvGrpSpPr>
      <p:grpSpPr>
        <a:xfrm>
          <a:off x="0" y="0"/>
          <a:ext cx="0" cy="0"/>
          <a:chOff x="0" y="0"/>
          <a:chExt cx="0" cy="0"/>
        </a:xfrm>
      </p:grpSpPr>
      <p:sp>
        <p:nvSpPr>
          <p:cNvPr id="2587" name="Google Shape;2587;p276"/>
          <p:cNvSpPr txBox="1"/>
          <p:nvPr>
            <p:ph type="title"/>
          </p:nvPr>
        </p:nvSpPr>
        <p:spPr>
          <a:xfrm>
            <a:off x="3189738" y="679195"/>
            <a:ext cx="3090000" cy="841800"/>
          </a:xfrm>
          <a:prstGeom prst="rect">
            <a:avLst/>
          </a:prstGeom>
        </p:spPr>
        <p:txBody>
          <a:bodyPr anchorCtr="0" anchor="b" bIns="91425" lIns="91425" spcFirstLastPara="1" rIns="91425" wrap="square" tIns="91425">
            <a:noAutofit/>
          </a:bodyPr>
          <a:lstStyle>
            <a:lvl1pPr lvl="0" rtl="0">
              <a:spcBef>
                <a:spcPts val="0"/>
              </a:spcBef>
              <a:spcAft>
                <a:spcPts val="0"/>
              </a:spcAft>
              <a:buSzPts val="3600"/>
              <a:buNone/>
              <a:defRPr sz="4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2588" name="Google Shape;2588;p276"/>
          <p:cNvSpPr txBox="1"/>
          <p:nvPr>
            <p:ph hasCustomPrompt="1" idx="2" type="title"/>
          </p:nvPr>
        </p:nvSpPr>
        <p:spPr>
          <a:xfrm>
            <a:off x="1323688" y="1070113"/>
            <a:ext cx="14091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7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589" name="Google Shape;2589;p276"/>
          <p:cNvSpPr txBox="1"/>
          <p:nvPr>
            <p:ph idx="1" type="subTitle"/>
          </p:nvPr>
        </p:nvSpPr>
        <p:spPr>
          <a:xfrm>
            <a:off x="3321513" y="1575075"/>
            <a:ext cx="4498800" cy="4509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590" name="Google Shape;2590;p276"/>
          <p:cNvSpPr/>
          <p:nvPr>
            <p:ph idx="3" type="pic"/>
          </p:nvPr>
        </p:nvSpPr>
        <p:spPr>
          <a:xfrm>
            <a:off x="343800" y="2641225"/>
            <a:ext cx="8822100" cy="2502300"/>
          </a:xfrm>
          <a:prstGeom prst="rect">
            <a:avLst/>
          </a:prstGeom>
          <a:noFill/>
          <a:ln cap="flat" cmpd="sng" w="9525">
            <a:solidFill>
              <a:schemeClr val="dk1"/>
            </a:solidFill>
            <a:prstDash val="solid"/>
            <a:round/>
            <a:headEnd len="sm" w="sm" type="none"/>
            <a:tailEnd len="sm" w="sm" type="none"/>
          </a:ln>
        </p:spPr>
      </p:sp>
      <p:sp>
        <p:nvSpPr>
          <p:cNvPr id="2591" name="Google Shape;2591;p276"/>
          <p:cNvSpPr txBox="1"/>
          <p:nvPr>
            <p:ph idx="4" type="subTitle"/>
          </p:nvPr>
        </p:nvSpPr>
        <p:spPr>
          <a:xfrm flipH="1" rot="5400000">
            <a:off x="7822075" y="1319275"/>
            <a:ext cx="23001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2592" name="Google Shape;2592;p276"/>
          <p:cNvSpPr txBox="1"/>
          <p:nvPr>
            <p:ph idx="5" type="subTitle"/>
          </p:nvPr>
        </p:nvSpPr>
        <p:spPr>
          <a:xfrm flipH="1">
            <a:off x="4572000" y="-3000"/>
            <a:ext cx="4228200" cy="3438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593" name="Google Shape;2593;p276"/>
          <p:cNvCxnSpPr/>
          <p:nvPr/>
        </p:nvCxnSpPr>
        <p:spPr>
          <a:xfrm>
            <a:off x="343800" y="-24293"/>
            <a:ext cx="0" cy="5182500"/>
          </a:xfrm>
          <a:prstGeom prst="straightConnector1">
            <a:avLst/>
          </a:prstGeom>
          <a:noFill/>
          <a:ln cap="flat" cmpd="sng" w="9525">
            <a:solidFill>
              <a:schemeClr val="dk1"/>
            </a:solidFill>
            <a:prstDash val="solid"/>
            <a:round/>
            <a:headEnd len="med" w="med" type="none"/>
            <a:tailEnd len="med" w="med" type="none"/>
          </a:ln>
        </p:spPr>
      </p:cxnSp>
      <p:cxnSp>
        <p:nvCxnSpPr>
          <p:cNvPr id="2594" name="Google Shape;2594;p276"/>
          <p:cNvCxnSpPr/>
          <p:nvPr/>
        </p:nvCxnSpPr>
        <p:spPr>
          <a:xfrm>
            <a:off x="347075" y="340800"/>
            <a:ext cx="8845500" cy="0"/>
          </a:xfrm>
          <a:prstGeom prst="straightConnector1">
            <a:avLst/>
          </a:prstGeom>
          <a:noFill/>
          <a:ln cap="flat" cmpd="sng" w="9525">
            <a:solidFill>
              <a:schemeClr val="dk1"/>
            </a:solidFill>
            <a:prstDash val="solid"/>
            <a:round/>
            <a:headEnd len="med" w="med" type="none"/>
            <a:tailEnd len="med" w="med" type="none"/>
          </a:ln>
        </p:spPr>
      </p:cxnSp>
      <p:sp>
        <p:nvSpPr>
          <p:cNvPr id="2595" name="Google Shape;2595;p276"/>
          <p:cNvSpPr/>
          <p:nvPr/>
        </p:nvSpPr>
        <p:spPr>
          <a:xfrm flipH="1" rot="-5400000">
            <a:off x="-492600" y="475450"/>
            <a:ext cx="13233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2596" name="Shape 2596"/>
        <p:cNvGrpSpPr/>
        <p:nvPr/>
      </p:nvGrpSpPr>
      <p:grpSpPr>
        <a:xfrm>
          <a:off x="0" y="0"/>
          <a:ext cx="0" cy="0"/>
          <a:chOff x="0" y="0"/>
          <a:chExt cx="0" cy="0"/>
        </a:xfrm>
      </p:grpSpPr>
      <p:sp>
        <p:nvSpPr>
          <p:cNvPr id="2597" name="Google Shape;2597;p277"/>
          <p:cNvSpPr txBox="1"/>
          <p:nvPr>
            <p:ph type="title"/>
          </p:nvPr>
        </p:nvSpPr>
        <p:spPr>
          <a:xfrm flipH="1">
            <a:off x="4915675" y="908475"/>
            <a:ext cx="3515100" cy="22104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598" name="Google Shape;2598;p277"/>
          <p:cNvSpPr txBox="1"/>
          <p:nvPr>
            <p:ph idx="1" type="subTitle"/>
          </p:nvPr>
        </p:nvSpPr>
        <p:spPr>
          <a:xfrm flipH="1">
            <a:off x="4915675" y="3118725"/>
            <a:ext cx="3515100" cy="11163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599" name="Google Shape;2599;p277"/>
          <p:cNvSpPr/>
          <p:nvPr>
            <p:ph idx="2" type="pic"/>
          </p:nvPr>
        </p:nvSpPr>
        <p:spPr>
          <a:xfrm flipH="1">
            <a:off x="348400" y="345275"/>
            <a:ext cx="3908400" cy="4798200"/>
          </a:xfrm>
          <a:prstGeom prst="rect">
            <a:avLst/>
          </a:prstGeom>
          <a:noFill/>
          <a:ln cap="flat" cmpd="sng" w="9525">
            <a:solidFill>
              <a:schemeClr val="dk1"/>
            </a:solidFill>
            <a:prstDash val="solid"/>
            <a:round/>
            <a:headEnd len="sm" w="sm" type="none"/>
            <a:tailEnd len="sm" w="sm" type="none"/>
          </a:ln>
        </p:spPr>
      </p:sp>
      <p:cxnSp>
        <p:nvCxnSpPr>
          <p:cNvPr id="2600" name="Google Shape;2600;p277"/>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cxnSp>
        <p:nvCxnSpPr>
          <p:cNvPr id="2601" name="Google Shape;2601;p277"/>
          <p:cNvCxnSpPr/>
          <p:nvPr/>
        </p:nvCxnSpPr>
        <p:spPr>
          <a:xfrm rot="10800000">
            <a:off x="352525" y="4802700"/>
            <a:ext cx="8797200" cy="0"/>
          </a:xfrm>
          <a:prstGeom prst="straightConnector1">
            <a:avLst/>
          </a:prstGeom>
          <a:noFill/>
          <a:ln cap="flat" cmpd="sng" w="9525">
            <a:solidFill>
              <a:schemeClr val="dk1"/>
            </a:solidFill>
            <a:prstDash val="solid"/>
            <a:round/>
            <a:headEnd len="med" w="med" type="none"/>
            <a:tailEnd len="med" w="med" type="none"/>
          </a:ln>
        </p:spPr>
      </p:cxnSp>
      <p:sp>
        <p:nvSpPr>
          <p:cNvPr id="2602" name="Google Shape;2602;p277"/>
          <p:cNvSpPr/>
          <p:nvPr/>
        </p:nvSpPr>
        <p:spPr>
          <a:xfrm>
            <a:off x="4263700" y="-3000"/>
            <a:ext cx="2451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03" name="Google Shape;2603;p277"/>
          <p:cNvCxnSpPr/>
          <p:nvPr/>
        </p:nvCxnSpPr>
        <p:spPr>
          <a:xfrm>
            <a:off x="343800" y="-24293"/>
            <a:ext cx="0" cy="51945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2604" name="Shape 2604"/>
        <p:cNvGrpSpPr/>
        <p:nvPr/>
      </p:nvGrpSpPr>
      <p:grpSpPr>
        <a:xfrm>
          <a:off x="0" y="0"/>
          <a:ext cx="0" cy="0"/>
          <a:chOff x="0" y="0"/>
          <a:chExt cx="0" cy="0"/>
        </a:xfrm>
      </p:grpSpPr>
      <p:cxnSp>
        <p:nvCxnSpPr>
          <p:cNvPr id="2605" name="Google Shape;2605;p278"/>
          <p:cNvCxnSpPr/>
          <p:nvPr/>
        </p:nvCxnSpPr>
        <p:spPr>
          <a:xfrm rot="10800000">
            <a:off x="8800225" y="-2968"/>
            <a:ext cx="0" cy="5175900"/>
          </a:xfrm>
          <a:prstGeom prst="straightConnector1">
            <a:avLst/>
          </a:prstGeom>
          <a:noFill/>
          <a:ln cap="flat" cmpd="sng" w="9525">
            <a:solidFill>
              <a:schemeClr val="dk1"/>
            </a:solidFill>
            <a:prstDash val="solid"/>
            <a:round/>
            <a:headEnd len="med" w="med" type="none"/>
            <a:tailEnd len="med" w="med" type="none"/>
          </a:ln>
        </p:spPr>
      </p:cxnSp>
      <p:cxnSp>
        <p:nvCxnSpPr>
          <p:cNvPr id="2606" name="Google Shape;2606;p278"/>
          <p:cNvCxnSpPr/>
          <p:nvPr/>
        </p:nvCxnSpPr>
        <p:spPr>
          <a:xfrm rot="10800000">
            <a:off x="342192" y="340807"/>
            <a:ext cx="8454600" cy="0"/>
          </a:xfrm>
          <a:prstGeom prst="straightConnector1">
            <a:avLst/>
          </a:prstGeom>
          <a:noFill/>
          <a:ln cap="flat" cmpd="sng" w="9525">
            <a:solidFill>
              <a:schemeClr val="dk1"/>
            </a:solidFill>
            <a:prstDash val="solid"/>
            <a:round/>
            <a:headEnd len="med" w="med" type="none"/>
            <a:tailEnd len="med" w="med" type="none"/>
          </a:ln>
        </p:spPr>
      </p:cxnSp>
      <p:cxnSp>
        <p:nvCxnSpPr>
          <p:cNvPr id="2607" name="Google Shape;2607;p278"/>
          <p:cNvCxnSpPr/>
          <p:nvPr/>
        </p:nvCxnSpPr>
        <p:spPr>
          <a:xfrm rot="10800000">
            <a:off x="343800" y="0"/>
            <a:ext cx="0" cy="5167800"/>
          </a:xfrm>
          <a:prstGeom prst="straightConnector1">
            <a:avLst/>
          </a:prstGeom>
          <a:noFill/>
          <a:ln cap="flat" cmpd="sng" w="9525">
            <a:solidFill>
              <a:schemeClr val="dk1"/>
            </a:solidFill>
            <a:prstDash val="solid"/>
            <a:round/>
            <a:headEnd len="med" w="med" type="none"/>
            <a:tailEnd len="med" w="med" type="none"/>
          </a:ln>
        </p:spPr>
      </p:cxnSp>
      <p:sp>
        <p:nvSpPr>
          <p:cNvPr id="2608" name="Google Shape;2608;p278"/>
          <p:cNvSpPr/>
          <p:nvPr/>
        </p:nvSpPr>
        <p:spPr>
          <a:xfrm flipH="1" rot="10800000">
            <a:off x="0" y="4802707"/>
            <a:ext cx="9144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278"/>
          <p:cNvSpPr/>
          <p:nvPr/>
        </p:nvSpPr>
        <p:spPr>
          <a:xfrm>
            <a:off x="2457950" y="-30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278"/>
          <p:cNvSpPr/>
          <p:nvPr/>
        </p:nvSpPr>
        <p:spPr>
          <a:xfrm>
            <a:off x="343800" y="-3000"/>
            <a:ext cx="21141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278"/>
          <p:cNvSpPr txBox="1"/>
          <p:nvPr>
            <p:ph type="title"/>
          </p:nvPr>
        </p:nvSpPr>
        <p:spPr>
          <a:xfrm>
            <a:off x="720000" y="1503450"/>
            <a:ext cx="3233100" cy="1045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612" name="Google Shape;2612;p278"/>
          <p:cNvSpPr txBox="1"/>
          <p:nvPr>
            <p:ph idx="1" type="subTitle"/>
          </p:nvPr>
        </p:nvSpPr>
        <p:spPr>
          <a:xfrm>
            <a:off x="720000" y="2485950"/>
            <a:ext cx="3233100" cy="115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2613" name="Shape 2613"/>
        <p:cNvGrpSpPr/>
        <p:nvPr/>
      </p:nvGrpSpPr>
      <p:grpSpPr>
        <a:xfrm>
          <a:off x="0" y="0"/>
          <a:ext cx="0" cy="0"/>
          <a:chOff x="0" y="0"/>
          <a:chExt cx="0" cy="0"/>
        </a:xfrm>
      </p:grpSpPr>
      <p:sp>
        <p:nvSpPr>
          <p:cNvPr id="2614" name="Google Shape;2614;p279"/>
          <p:cNvSpPr txBox="1"/>
          <p:nvPr>
            <p:ph type="title"/>
          </p:nvPr>
        </p:nvSpPr>
        <p:spPr>
          <a:xfrm>
            <a:off x="5197675" y="1503450"/>
            <a:ext cx="3233100" cy="10455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615" name="Google Shape;2615;p279"/>
          <p:cNvSpPr txBox="1"/>
          <p:nvPr>
            <p:ph idx="1" type="subTitle"/>
          </p:nvPr>
        </p:nvSpPr>
        <p:spPr>
          <a:xfrm>
            <a:off x="5197675" y="2485950"/>
            <a:ext cx="3233100" cy="1154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cxnSp>
        <p:nvCxnSpPr>
          <p:cNvPr id="2616" name="Google Shape;2616;p279"/>
          <p:cNvCxnSpPr/>
          <p:nvPr/>
        </p:nvCxnSpPr>
        <p:spPr>
          <a:xfrm rot="10800000">
            <a:off x="-28625" y="4802700"/>
            <a:ext cx="9189000" cy="0"/>
          </a:xfrm>
          <a:prstGeom prst="straightConnector1">
            <a:avLst/>
          </a:prstGeom>
          <a:noFill/>
          <a:ln cap="flat" cmpd="sng" w="9525">
            <a:solidFill>
              <a:schemeClr val="dk1"/>
            </a:solidFill>
            <a:prstDash val="solid"/>
            <a:round/>
            <a:headEnd len="med" w="med" type="none"/>
            <a:tailEnd len="med" w="med" type="none"/>
          </a:ln>
        </p:spPr>
      </p:cxnSp>
      <p:sp>
        <p:nvSpPr>
          <p:cNvPr id="2617" name="Google Shape;2617;p279"/>
          <p:cNvSpPr/>
          <p:nvPr/>
        </p:nvSpPr>
        <p:spPr>
          <a:xfrm>
            <a:off x="4572000" y="4802700"/>
            <a:ext cx="42282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18" name="Google Shape;2618;p279"/>
          <p:cNvCxnSpPr/>
          <p:nvPr/>
        </p:nvCxnSpPr>
        <p:spPr>
          <a:xfrm>
            <a:off x="343800" y="-11450"/>
            <a:ext cx="0" cy="4818300"/>
          </a:xfrm>
          <a:prstGeom prst="straightConnector1">
            <a:avLst/>
          </a:prstGeom>
          <a:noFill/>
          <a:ln cap="flat" cmpd="sng" w="9525">
            <a:solidFill>
              <a:schemeClr val="dk1"/>
            </a:solidFill>
            <a:prstDash val="solid"/>
            <a:round/>
            <a:headEnd len="med" w="med" type="none"/>
            <a:tailEnd len="med" w="med" type="none"/>
          </a:ln>
        </p:spPr>
      </p:cxnSp>
      <p:cxnSp>
        <p:nvCxnSpPr>
          <p:cNvPr id="2619" name="Google Shape;2619;p279"/>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sp>
        <p:nvSpPr>
          <p:cNvPr id="2620" name="Google Shape;2620;p279"/>
          <p:cNvSpPr/>
          <p:nvPr/>
        </p:nvSpPr>
        <p:spPr>
          <a:xfrm rot="-5400000">
            <a:off x="-951750" y="1286825"/>
            <a:ext cx="22416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279"/>
          <p:cNvSpPr/>
          <p:nvPr/>
        </p:nvSpPr>
        <p:spPr>
          <a:xfrm rot="-5400000">
            <a:off x="6396750" y="2397700"/>
            <a:ext cx="51564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TITLE_AND_TWO_COLUMNS_1_1">
    <p:spTree>
      <p:nvGrpSpPr>
        <p:cNvPr id="2622" name="Shape 2622"/>
        <p:cNvGrpSpPr/>
        <p:nvPr/>
      </p:nvGrpSpPr>
      <p:grpSpPr>
        <a:xfrm>
          <a:off x="0" y="0"/>
          <a:ext cx="0" cy="0"/>
          <a:chOff x="0" y="0"/>
          <a:chExt cx="0" cy="0"/>
        </a:xfrm>
      </p:grpSpPr>
      <p:sp>
        <p:nvSpPr>
          <p:cNvPr id="2623" name="Google Shape;2623;p280"/>
          <p:cNvSpPr txBox="1"/>
          <p:nvPr>
            <p:ph idx="1" type="subTitle"/>
          </p:nvPr>
        </p:nvSpPr>
        <p:spPr>
          <a:xfrm>
            <a:off x="3969300" y="1425200"/>
            <a:ext cx="4454700" cy="3178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b="0"/>
            </a:lvl1pPr>
            <a:lvl2pPr lvl="1" rtl="0" algn="ctr">
              <a:lnSpc>
                <a:spcPct val="100000"/>
              </a:lnSpc>
              <a:spcBef>
                <a:spcPts val="100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24" name="Google Shape;2624;p280"/>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625" name="Google Shape;2625;p280"/>
          <p:cNvSpPr/>
          <p:nvPr>
            <p:ph idx="2" type="pic"/>
          </p:nvPr>
        </p:nvSpPr>
        <p:spPr>
          <a:xfrm>
            <a:off x="0" y="1245500"/>
            <a:ext cx="3529500" cy="3897900"/>
          </a:xfrm>
          <a:prstGeom prst="rect">
            <a:avLst/>
          </a:prstGeom>
          <a:noFill/>
          <a:ln cap="flat" cmpd="sng" w="9525">
            <a:solidFill>
              <a:schemeClr val="dk1"/>
            </a:solidFill>
            <a:prstDash val="solid"/>
            <a:round/>
            <a:headEnd len="sm" w="sm" type="none"/>
            <a:tailEnd len="sm" w="sm" type="none"/>
          </a:ln>
        </p:spPr>
      </p:sp>
      <p:sp>
        <p:nvSpPr>
          <p:cNvPr id="2626" name="Google Shape;2626;p280"/>
          <p:cNvSpPr/>
          <p:nvPr/>
        </p:nvSpPr>
        <p:spPr>
          <a:xfrm rot="-5400000">
            <a:off x="8353225" y="447100"/>
            <a:ext cx="1243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27" name="Google Shape;2627;p280"/>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2628" name="Shape 2628"/>
        <p:cNvGrpSpPr/>
        <p:nvPr/>
      </p:nvGrpSpPr>
      <p:grpSpPr>
        <a:xfrm>
          <a:off x="0" y="0"/>
          <a:ext cx="0" cy="0"/>
          <a:chOff x="0" y="0"/>
          <a:chExt cx="0" cy="0"/>
        </a:xfrm>
      </p:grpSpPr>
      <p:sp>
        <p:nvSpPr>
          <p:cNvPr id="2629" name="Google Shape;2629;p281"/>
          <p:cNvSpPr txBox="1"/>
          <p:nvPr>
            <p:ph type="title"/>
          </p:nvPr>
        </p:nvSpPr>
        <p:spPr>
          <a:xfrm>
            <a:off x="720000" y="539500"/>
            <a:ext cx="7704000" cy="13110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630" name="Google Shape;2630;p281"/>
          <p:cNvSpPr txBox="1"/>
          <p:nvPr>
            <p:ph idx="1" type="subTitle"/>
          </p:nvPr>
        </p:nvSpPr>
        <p:spPr>
          <a:xfrm>
            <a:off x="713225" y="3199501"/>
            <a:ext cx="3171300" cy="109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31" name="Google Shape;2631;p281"/>
          <p:cNvSpPr txBox="1"/>
          <p:nvPr>
            <p:ph idx="2" type="subTitle"/>
          </p:nvPr>
        </p:nvSpPr>
        <p:spPr>
          <a:xfrm>
            <a:off x="713225" y="2952525"/>
            <a:ext cx="3171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632" name="Google Shape;2632;p281"/>
          <p:cNvSpPr txBox="1"/>
          <p:nvPr>
            <p:ph idx="3" type="subTitle"/>
          </p:nvPr>
        </p:nvSpPr>
        <p:spPr>
          <a:xfrm>
            <a:off x="5083300" y="3199501"/>
            <a:ext cx="3171300" cy="1091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33" name="Google Shape;2633;p281"/>
          <p:cNvSpPr txBox="1"/>
          <p:nvPr>
            <p:ph idx="4" type="subTitle"/>
          </p:nvPr>
        </p:nvSpPr>
        <p:spPr>
          <a:xfrm>
            <a:off x="5083300" y="2952525"/>
            <a:ext cx="3171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634" name="Google Shape;2634;p281"/>
          <p:cNvCxnSpPr/>
          <p:nvPr/>
        </p:nvCxnSpPr>
        <p:spPr>
          <a:xfrm>
            <a:off x="342125" y="340800"/>
            <a:ext cx="8847600" cy="0"/>
          </a:xfrm>
          <a:prstGeom prst="straightConnector1">
            <a:avLst/>
          </a:prstGeom>
          <a:noFill/>
          <a:ln cap="flat" cmpd="sng" w="9525">
            <a:solidFill>
              <a:schemeClr val="dk1"/>
            </a:solidFill>
            <a:prstDash val="solid"/>
            <a:round/>
            <a:headEnd len="med" w="med" type="none"/>
            <a:tailEnd len="med" w="med" type="none"/>
          </a:ln>
        </p:spPr>
      </p:cxnSp>
      <p:sp>
        <p:nvSpPr>
          <p:cNvPr id="2635" name="Google Shape;2635;p281"/>
          <p:cNvSpPr/>
          <p:nvPr/>
        </p:nvSpPr>
        <p:spPr>
          <a:xfrm>
            <a:off x="4926300" y="-3000"/>
            <a:ext cx="42177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36" name="Google Shape;2636;p281"/>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2637" name="Google Shape;2637;p281"/>
          <p:cNvSpPr/>
          <p:nvPr/>
        </p:nvSpPr>
        <p:spPr>
          <a:xfrm rot="-5400000">
            <a:off x="-1113875" y="1449000"/>
            <a:ext cx="2565900" cy="3495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2">
    <p:spTree>
      <p:nvGrpSpPr>
        <p:cNvPr id="2638" name="Shape 2638"/>
        <p:cNvGrpSpPr/>
        <p:nvPr/>
      </p:nvGrpSpPr>
      <p:grpSpPr>
        <a:xfrm>
          <a:off x="0" y="0"/>
          <a:ext cx="0" cy="0"/>
          <a:chOff x="0" y="0"/>
          <a:chExt cx="0" cy="0"/>
        </a:xfrm>
      </p:grpSpPr>
      <p:sp>
        <p:nvSpPr>
          <p:cNvPr id="2639" name="Google Shape;2639;p282"/>
          <p:cNvSpPr txBox="1"/>
          <p:nvPr>
            <p:ph idx="1" type="body"/>
          </p:nvPr>
        </p:nvSpPr>
        <p:spPr>
          <a:xfrm>
            <a:off x="720000" y="1334724"/>
            <a:ext cx="37659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sp>
        <p:nvSpPr>
          <p:cNvPr id="2640" name="Google Shape;2640;p28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641" name="Google Shape;2641;p282"/>
          <p:cNvSpPr txBox="1"/>
          <p:nvPr>
            <p:ph idx="2" type="body"/>
          </p:nvPr>
        </p:nvSpPr>
        <p:spPr>
          <a:xfrm>
            <a:off x="4572000" y="1334724"/>
            <a:ext cx="3765900" cy="3234900"/>
          </a:xfrm>
          <a:prstGeom prst="rect">
            <a:avLst/>
          </a:prstGeom>
        </p:spPr>
        <p:txBody>
          <a:bodyPr anchorCtr="0" anchor="t" bIns="91425" lIns="91425" spcFirstLastPara="1" rIns="91425" wrap="square" tIns="91425">
            <a:noAutofit/>
          </a:bodyPr>
          <a:lstStyle>
            <a:lvl1pPr indent="-330200" lvl="0" marL="457200" rtl="0">
              <a:lnSpc>
                <a:spcPct val="100000"/>
              </a:lnSpc>
              <a:spcBef>
                <a:spcPts val="0"/>
              </a:spcBef>
              <a:spcAft>
                <a:spcPts val="0"/>
              </a:spcAft>
              <a:buSzPts val="1600"/>
              <a:buChar char="●"/>
              <a:defRPr sz="1400"/>
            </a:lvl1pPr>
            <a:lvl2pPr indent="-330200" lvl="1" marL="914400" rtl="0">
              <a:lnSpc>
                <a:spcPct val="100000"/>
              </a:lnSpc>
              <a:spcBef>
                <a:spcPts val="0"/>
              </a:spcBef>
              <a:spcAft>
                <a:spcPts val="0"/>
              </a:spcAft>
              <a:buSzPts val="1600"/>
              <a:buFont typeface="Nunito Light"/>
              <a:buChar char="○"/>
              <a:defRPr/>
            </a:lvl2pPr>
            <a:lvl3pPr indent="-330200" lvl="2" marL="1371600" rtl="0">
              <a:lnSpc>
                <a:spcPct val="100000"/>
              </a:lnSpc>
              <a:spcBef>
                <a:spcPts val="0"/>
              </a:spcBef>
              <a:spcAft>
                <a:spcPts val="0"/>
              </a:spcAft>
              <a:buSzPts val="1600"/>
              <a:buFont typeface="Nunito Light"/>
              <a:buChar char="■"/>
              <a:defRPr/>
            </a:lvl3pPr>
            <a:lvl4pPr indent="-330200" lvl="3" marL="1828800" rtl="0">
              <a:lnSpc>
                <a:spcPct val="100000"/>
              </a:lnSpc>
              <a:spcBef>
                <a:spcPts val="0"/>
              </a:spcBef>
              <a:spcAft>
                <a:spcPts val="0"/>
              </a:spcAft>
              <a:buSzPts val="1600"/>
              <a:buFont typeface="Nunito Light"/>
              <a:buChar char="●"/>
              <a:defRPr/>
            </a:lvl4pPr>
            <a:lvl5pPr indent="-330200" lvl="4" marL="2286000" rtl="0">
              <a:lnSpc>
                <a:spcPct val="100000"/>
              </a:lnSpc>
              <a:spcBef>
                <a:spcPts val="0"/>
              </a:spcBef>
              <a:spcAft>
                <a:spcPts val="0"/>
              </a:spcAft>
              <a:buSzPts val="1600"/>
              <a:buFont typeface="Nunito Light"/>
              <a:buChar char="○"/>
              <a:defRPr/>
            </a:lvl5pPr>
            <a:lvl6pPr indent="-330200" lvl="5" marL="2743200" rtl="0">
              <a:lnSpc>
                <a:spcPct val="100000"/>
              </a:lnSpc>
              <a:spcBef>
                <a:spcPts val="0"/>
              </a:spcBef>
              <a:spcAft>
                <a:spcPts val="0"/>
              </a:spcAft>
              <a:buSzPts val="1600"/>
              <a:buFont typeface="Nunito Light"/>
              <a:buChar char="■"/>
              <a:defRPr/>
            </a:lvl6pPr>
            <a:lvl7pPr indent="-330200" lvl="6" marL="3200400" rtl="0">
              <a:lnSpc>
                <a:spcPct val="100000"/>
              </a:lnSpc>
              <a:spcBef>
                <a:spcPts val="0"/>
              </a:spcBef>
              <a:spcAft>
                <a:spcPts val="0"/>
              </a:spcAft>
              <a:buSzPts val="1600"/>
              <a:buFont typeface="Nunito Light"/>
              <a:buChar char="●"/>
              <a:defRPr/>
            </a:lvl7pPr>
            <a:lvl8pPr indent="-330200" lvl="7" marL="3657600" rtl="0">
              <a:lnSpc>
                <a:spcPct val="100000"/>
              </a:lnSpc>
              <a:spcBef>
                <a:spcPts val="0"/>
              </a:spcBef>
              <a:spcAft>
                <a:spcPts val="0"/>
              </a:spcAft>
              <a:buSzPts val="1600"/>
              <a:buFont typeface="Nunito Light"/>
              <a:buChar char="○"/>
              <a:defRPr/>
            </a:lvl8pPr>
            <a:lvl9pPr indent="-330200" lvl="8" marL="4114800" rtl="0">
              <a:lnSpc>
                <a:spcPct val="100000"/>
              </a:lnSpc>
              <a:spcBef>
                <a:spcPts val="0"/>
              </a:spcBef>
              <a:spcAft>
                <a:spcPts val="0"/>
              </a:spcAft>
              <a:buSzPts val="1600"/>
              <a:buFont typeface="Nunito Light"/>
              <a:buChar char="■"/>
              <a:defRPr/>
            </a:lvl9pPr>
          </a:lstStyle>
          <a:p/>
        </p:txBody>
      </p:sp>
      <p:cxnSp>
        <p:nvCxnSpPr>
          <p:cNvPr id="2642" name="Google Shape;2642;p282"/>
          <p:cNvCxnSpPr/>
          <p:nvPr/>
        </p:nvCxnSpPr>
        <p:spPr>
          <a:xfrm>
            <a:off x="338025" y="340800"/>
            <a:ext cx="8854500" cy="0"/>
          </a:xfrm>
          <a:prstGeom prst="straightConnector1">
            <a:avLst/>
          </a:prstGeom>
          <a:noFill/>
          <a:ln cap="flat" cmpd="sng" w="9525">
            <a:solidFill>
              <a:schemeClr val="dk1"/>
            </a:solidFill>
            <a:prstDash val="solid"/>
            <a:round/>
            <a:headEnd len="med" w="med" type="none"/>
            <a:tailEnd len="med" w="med" type="none"/>
          </a:ln>
        </p:spPr>
      </p:cxnSp>
      <p:cxnSp>
        <p:nvCxnSpPr>
          <p:cNvPr id="2643" name="Google Shape;2643;p282"/>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
        <p:nvSpPr>
          <p:cNvPr id="2644" name="Google Shape;2644;p282"/>
          <p:cNvSpPr/>
          <p:nvPr/>
        </p:nvSpPr>
        <p:spPr>
          <a:xfrm>
            <a:off x="6698725" y="-3000"/>
            <a:ext cx="24510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282"/>
          <p:cNvSpPr/>
          <p:nvPr/>
        </p:nvSpPr>
        <p:spPr>
          <a:xfrm rot="-5400000">
            <a:off x="-1114950" y="3680450"/>
            <a:ext cx="2568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46" name="Google Shape;2646;p282"/>
          <p:cNvCxnSpPr/>
          <p:nvPr/>
        </p:nvCxnSpPr>
        <p:spPr>
          <a:xfrm rot="10800000">
            <a:off x="349525" y="4802700"/>
            <a:ext cx="88002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2647" name="Shape 2647"/>
        <p:cNvGrpSpPr/>
        <p:nvPr/>
      </p:nvGrpSpPr>
      <p:grpSpPr>
        <a:xfrm>
          <a:off x="0" y="0"/>
          <a:ext cx="0" cy="0"/>
          <a:chOff x="0" y="0"/>
          <a:chExt cx="0" cy="0"/>
        </a:xfrm>
      </p:grpSpPr>
      <p:sp>
        <p:nvSpPr>
          <p:cNvPr id="2648" name="Google Shape;2648;p28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649" name="Google Shape;2649;p283"/>
          <p:cNvSpPr txBox="1"/>
          <p:nvPr>
            <p:ph idx="1" type="subTitle"/>
          </p:nvPr>
        </p:nvSpPr>
        <p:spPr>
          <a:xfrm>
            <a:off x="720000"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50" name="Google Shape;2650;p283"/>
          <p:cNvSpPr txBox="1"/>
          <p:nvPr>
            <p:ph idx="2" type="subTitle"/>
          </p:nvPr>
        </p:nvSpPr>
        <p:spPr>
          <a:xfrm>
            <a:off x="720000"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651" name="Google Shape;2651;p283"/>
          <p:cNvSpPr txBox="1"/>
          <p:nvPr>
            <p:ph idx="3" type="subTitle"/>
          </p:nvPr>
        </p:nvSpPr>
        <p:spPr>
          <a:xfrm>
            <a:off x="3392488"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52" name="Google Shape;2652;p283"/>
          <p:cNvSpPr txBox="1"/>
          <p:nvPr>
            <p:ph idx="4" type="subTitle"/>
          </p:nvPr>
        </p:nvSpPr>
        <p:spPr>
          <a:xfrm>
            <a:off x="3392488"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653" name="Google Shape;2653;p283"/>
          <p:cNvSpPr txBox="1"/>
          <p:nvPr>
            <p:ph idx="5" type="subTitle"/>
          </p:nvPr>
        </p:nvSpPr>
        <p:spPr>
          <a:xfrm>
            <a:off x="6064975" y="3247001"/>
            <a:ext cx="2365800" cy="8325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54" name="Google Shape;2654;p283"/>
          <p:cNvSpPr txBox="1"/>
          <p:nvPr>
            <p:ph idx="6" type="subTitle"/>
          </p:nvPr>
        </p:nvSpPr>
        <p:spPr>
          <a:xfrm>
            <a:off x="6064975" y="295418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655" name="Google Shape;2655;p283"/>
          <p:cNvCxnSpPr/>
          <p:nvPr/>
        </p:nvCxnSpPr>
        <p:spPr>
          <a:xfrm>
            <a:off x="8800225" y="-29425"/>
            <a:ext cx="0" cy="5176500"/>
          </a:xfrm>
          <a:prstGeom prst="straightConnector1">
            <a:avLst/>
          </a:prstGeom>
          <a:noFill/>
          <a:ln cap="flat" cmpd="sng" w="9525">
            <a:solidFill>
              <a:schemeClr val="dk1"/>
            </a:solidFill>
            <a:prstDash val="solid"/>
            <a:round/>
            <a:headEnd len="med" w="med" type="none"/>
            <a:tailEnd len="med" w="med" type="none"/>
          </a:ln>
        </p:spPr>
      </p:cxnSp>
      <p:cxnSp>
        <p:nvCxnSpPr>
          <p:cNvPr id="2656" name="Google Shape;2656;p283"/>
          <p:cNvCxnSpPr/>
          <p:nvPr/>
        </p:nvCxnSpPr>
        <p:spPr>
          <a:xfrm rot="10800000">
            <a:off x="2892" y="4802700"/>
            <a:ext cx="8793900" cy="0"/>
          </a:xfrm>
          <a:prstGeom prst="straightConnector1">
            <a:avLst/>
          </a:prstGeom>
          <a:noFill/>
          <a:ln cap="flat" cmpd="sng" w="9525">
            <a:solidFill>
              <a:schemeClr val="dk1"/>
            </a:solidFill>
            <a:prstDash val="solid"/>
            <a:round/>
            <a:headEnd len="med" w="med" type="none"/>
            <a:tailEnd len="med" w="med" type="none"/>
          </a:ln>
        </p:spPr>
      </p:cxnSp>
      <p:sp>
        <p:nvSpPr>
          <p:cNvPr id="2657" name="Google Shape;2657;p283"/>
          <p:cNvSpPr/>
          <p:nvPr/>
        </p:nvSpPr>
        <p:spPr>
          <a:xfrm>
            <a:off x="0" y="4802700"/>
            <a:ext cx="6759600" cy="3474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2658" name="Shape 2658"/>
        <p:cNvGrpSpPr/>
        <p:nvPr/>
      </p:nvGrpSpPr>
      <p:grpSpPr>
        <a:xfrm>
          <a:off x="0" y="0"/>
          <a:ext cx="0" cy="0"/>
          <a:chOff x="0" y="0"/>
          <a:chExt cx="0" cy="0"/>
        </a:xfrm>
      </p:grpSpPr>
      <p:sp>
        <p:nvSpPr>
          <p:cNvPr id="2659" name="Google Shape;2659;p28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660" name="Google Shape;2660;p284"/>
          <p:cNvSpPr txBox="1"/>
          <p:nvPr>
            <p:ph idx="1" type="subTitle"/>
          </p:nvPr>
        </p:nvSpPr>
        <p:spPr>
          <a:xfrm>
            <a:off x="1564550" y="1850327"/>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61" name="Google Shape;2661;p284"/>
          <p:cNvSpPr txBox="1"/>
          <p:nvPr>
            <p:ph idx="2" type="subTitle"/>
          </p:nvPr>
        </p:nvSpPr>
        <p:spPr>
          <a:xfrm>
            <a:off x="1564550" y="1603350"/>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662" name="Google Shape;2662;p284"/>
          <p:cNvSpPr txBox="1"/>
          <p:nvPr>
            <p:ph idx="3" type="subTitle"/>
          </p:nvPr>
        </p:nvSpPr>
        <p:spPr>
          <a:xfrm>
            <a:off x="5642844" y="1850327"/>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63" name="Google Shape;2663;p284"/>
          <p:cNvSpPr txBox="1"/>
          <p:nvPr>
            <p:ph idx="4" type="subTitle"/>
          </p:nvPr>
        </p:nvSpPr>
        <p:spPr>
          <a:xfrm>
            <a:off x="5642844" y="1603350"/>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664" name="Google Shape;2664;p284"/>
          <p:cNvSpPr txBox="1"/>
          <p:nvPr>
            <p:ph idx="5" type="subTitle"/>
          </p:nvPr>
        </p:nvSpPr>
        <p:spPr>
          <a:xfrm>
            <a:off x="1564550" y="3621625"/>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65" name="Google Shape;2665;p284"/>
          <p:cNvSpPr txBox="1"/>
          <p:nvPr>
            <p:ph idx="6" type="subTitle"/>
          </p:nvPr>
        </p:nvSpPr>
        <p:spPr>
          <a:xfrm>
            <a:off x="1564550" y="3374653"/>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666" name="Google Shape;2666;p284"/>
          <p:cNvSpPr txBox="1"/>
          <p:nvPr>
            <p:ph idx="7" type="subTitle"/>
          </p:nvPr>
        </p:nvSpPr>
        <p:spPr>
          <a:xfrm>
            <a:off x="5642844" y="3621625"/>
            <a:ext cx="2714400" cy="91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67" name="Google Shape;2667;p284"/>
          <p:cNvSpPr txBox="1"/>
          <p:nvPr>
            <p:ph idx="8" type="subTitle"/>
          </p:nvPr>
        </p:nvSpPr>
        <p:spPr>
          <a:xfrm>
            <a:off x="5642844" y="3374653"/>
            <a:ext cx="27144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668" name="Google Shape;2668;p284"/>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sp>
        <p:nvSpPr>
          <p:cNvPr id="2669" name="Google Shape;2669;p284"/>
          <p:cNvSpPr/>
          <p:nvPr/>
        </p:nvSpPr>
        <p:spPr>
          <a:xfrm>
            <a:off x="4584200" y="-3000"/>
            <a:ext cx="42159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70" name="Google Shape;2670;p284"/>
          <p:cNvCxnSpPr/>
          <p:nvPr/>
        </p:nvCxnSpPr>
        <p:spPr>
          <a:xfrm>
            <a:off x="8800225" y="-29425"/>
            <a:ext cx="0" cy="51753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ive columns">
  <p:cSld name="CUSTOM_7_1">
    <p:spTree>
      <p:nvGrpSpPr>
        <p:cNvPr id="2671" name="Shape 2671"/>
        <p:cNvGrpSpPr/>
        <p:nvPr/>
      </p:nvGrpSpPr>
      <p:grpSpPr>
        <a:xfrm>
          <a:off x="0" y="0"/>
          <a:ext cx="0" cy="0"/>
          <a:chOff x="0" y="0"/>
          <a:chExt cx="0" cy="0"/>
        </a:xfrm>
      </p:grpSpPr>
      <p:sp>
        <p:nvSpPr>
          <p:cNvPr id="2672" name="Google Shape;2672;p28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673" name="Google Shape;2673;p285"/>
          <p:cNvSpPr txBox="1"/>
          <p:nvPr>
            <p:ph idx="1" type="subTitle"/>
          </p:nvPr>
        </p:nvSpPr>
        <p:spPr>
          <a:xfrm>
            <a:off x="3389100"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74" name="Google Shape;2674;p285"/>
          <p:cNvSpPr txBox="1"/>
          <p:nvPr>
            <p:ph idx="2" type="subTitle"/>
          </p:nvPr>
        </p:nvSpPr>
        <p:spPr>
          <a:xfrm>
            <a:off x="3389100"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675" name="Google Shape;2675;p285"/>
          <p:cNvSpPr txBox="1"/>
          <p:nvPr>
            <p:ph idx="3" type="subTitle"/>
          </p:nvPr>
        </p:nvSpPr>
        <p:spPr>
          <a:xfrm>
            <a:off x="6064975"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76" name="Google Shape;2676;p285"/>
          <p:cNvSpPr txBox="1"/>
          <p:nvPr>
            <p:ph idx="4" type="subTitle"/>
          </p:nvPr>
        </p:nvSpPr>
        <p:spPr>
          <a:xfrm>
            <a:off x="6064975"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677" name="Google Shape;2677;p285"/>
          <p:cNvSpPr txBox="1"/>
          <p:nvPr>
            <p:ph idx="5" type="subTitle"/>
          </p:nvPr>
        </p:nvSpPr>
        <p:spPr>
          <a:xfrm>
            <a:off x="713225" y="193372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78" name="Google Shape;2678;p285"/>
          <p:cNvSpPr txBox="1"/>
          <p:nvPr>
            <p:ph idx="6" type="subTitle"/>
          </p:nvPr>
        </p:nvSpPr>
        <p:spPr>
          <a:xfrm>
            <a:off x="713225" y="16867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679" name="Google Shape;2679;p285"/>
          <p:cNvSpPr txBox="1"/>
          <p:nvPr>
            <p:ph idx="7" type="subTitle"/>
          </p:nvPr>
        </p:nvSpPr>
        <p:spPr>
          <a:xfrm>
            <a:off x="4727038" y="344397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80" name="Google Shape;2680;p285"/>
          <p:cNvSpPr txBox="1"/>
          <p:nvPr>
            <p:ph idx="8" type="subTitle"/>
          </p:nvPr>
        </p:nvSpPr>
        <p:spPr>
          <a:xfrm>
            <a:off x="4727038" y="319700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681" name="Google Shape;2681;p285"/>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cxnSp>
        <p:nvCxnSpPr>
          <p:cNvPr id="2682" name="Google Shape;2682;p285"/>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2683" name="Google Shape;2683;p285"/>
          <p:cNvSpPr/>
          <p:nvPr/>
        </p:nvSpPr>
        <p:spPr>
          <a:xfrm rot="-5400000">
            <a:off x="8336100" y="458300"/>
            <a:ext cx="12777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684" name="Google Shape;2684;p285"/>
          <p:cNvCxnSpPr/>
          <p:nvPr/>
        </p:nvCxnSpPr>
        <p:spPr>
          <a:xfrm rot="10800000">
            <a:off x="-12250" y="4802700"/>
            <a:ext cx="8812500" cy="0"/>
          </a:xfrm>
          <a:prstGeom prst="straightConnector1">
            <a:avLst/>
          </a:prstGeom>
          <a:noFill/>
          <a:ln cap="flat" cmpd="sng" w="9525">
            <a:solidFill>
              <a:schemeClr val="dk1"/>
            </a:solidFill>
            <a:prstDash val="solid"/>
            <a:round/>
            <a:headEnd len="med" w="med" type="none"/>
            <a:tailEnd len="med" w="med" type="none"/>
          </a:ln>
        </p:spPr>
      </p:cxnSp>
      <p:sp>
        <p:nvSpPr>
          <p:cNvPr id="2685" name="Google Shape;2685;p285"/>
          <p:cNvSpPr txBox="1"/>
          <p:nvPr>
            <p:ph idx="9" type="subTitle"/>
          </p:nvPr>
        </p:nvSpPr>
        <p:spPr>
          <a:xfrm>
            <a:off x="2051163" y="3443976"/>
            <a:ext cx="2365800" cy="822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86" name="Google Shape;2686;p285"/>
          <p:cNvSpPr txBox="1"/>
          <p:nvPr>
            <p:ph idx="13" type="subTitle"/>
          </p:nvPr>
        </p:nvSpPr>
        <p:spPr>
          <a:xfrm>
            <a:off x="2051163" y="319700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2687" name="Shape 2687"/>
        <p:cNvGrpSpPr/>
        <p:nvPr/>
      </p:nvGrpSpPr>
      <p:grpSpPr>
        <a:xfrm>
          <a:off x="0" y="0"/>
          <a:ext cx="0" cy="0"/>
          <a:chOff x="0" y="0"/>
          <a:chExt cx="0" cy="0"/>
        </a:xfrm>
      </p:grpSpPr>
      <p:sp>
        <p:nvSpPr>
          <p:cNvPr id="2688" name="Google Shape;2688;p28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689" name="Google Shape;2689;p286"/>
          <p:cNvSpPr txBox="1"/>
          <p:nvPr>
            <p:ph idx="1" type="subTitle"/>
          </p:nvPr>
        </p:nvSpPr>
        <p:spPr>
          <a:xfrm>
            <a:off x="7200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90" name="Google Shape;2690;p286"/>
          <p:cNvSpPr txBox="1"/>
          <p:nvPr>
            <p:ph idx="2" type="subTitle"/>
          </p:nvPr>
        </p:nvSpPr>
        <p:spPr>
          <a:xfrm>
            <a:off x="7200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691" name="Google Shape;2691;p286"/>
          <p:cNvSpPr txBox="1"/>
          <p:nvPr>
            <p:ph idx="3" type="subTitle"/>
          </p:nvPr>
        </p:nvSpPr>
        <p:spPr>
          <a:xfrm>
            <a:off x="33891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92" name="Google Shape;2692;p286"/>
          <p:cNvSpPr txBox="1"/>
          <p:nvPr>
            <p:ph idx="4" type="subTitle"/>
          </p:nvPr>
        </p:nvSpPr>
        <p:spPr>
          <a:xfrm>
            <a:off x="33891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693" name="Google Shape;2693;p286"/>
          <p:cNvSpPr txBox="1"/>
          <p:nvPr>
            <p:ph idx="5" type="subTitle"/>
          </p:nvPr>
        </p:nvSpPr>
        <p:spPr>
          <a:xfrm>
            <a:off x="6058200" y="23087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94" name="Google Shape;2694;p286"/>
          <p:cNvSpPr txBox="1"/>
          <p:nvPr>
            <p:ph idx="6" type="subTitle"/>
          </p:nvPr>
        </p:nvSpPr>
        <p:spPr>
          <a:xfrm>
            <a:off x="6058200" y="20903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695" name="Google Shape;2695;p286"/>
          <p:cNvSpPr txBox="1"/>
          <p:nvPr>
            <p:ph idx="7" type="subTitle"/>
          </p:nvPr>
        </p:nvSpPr>
        <p:spPr>
          <a:xfrm>
            <a:off x="7200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96" name="Google Shape;2696;p286"/>
          <p:cNvSpPr txBox="1"/>
          <p:nvPr>
            <p:ph idx="8" type="subTitle"/>
          </p:nvPr>
        </p:nvSpPr>
        <p:spPr>
          <a:xfrm>
            <a:off x="7200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697" name="Google Shape;2697;p286"/>
          <p:cNvSpPr txBox="1"/>
          <p:nvPr>
            <p:ph idx="9" type="subTitle"/>
          </p:nvPr>
        </p:nvSpPr>
        <p:spPr>
          <a:xfrm>
            <a:off x="33891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698" name="Google Shape;2698;p286"/>
          <p:cNvSpPr txBox="1"/>
          <p:nvPr>
            <p:ph idx="13" type="subTitle"/>
          </p:nvPr>
        </p:nvSpPr>
        <p:spPr>
          <a:xfrm>
            <a:off x="33891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699" name="Google Shape;2699;p286"/>
          <p:cNvSpPr txBox="1"/>
          <p:nvPr>
            <p:ph idx="14" type="subTitle"/>
          </p:nvPr>
        </p:nvSpPr>
        <p:spPr>
          <a:xfrm>
            <a:off x="6058200" y="4031300"/>
            <a:ext cx="2365800" cy="572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00" name="Google Shape;2700;p286"/>
          <p:cNvSpPr txBox="1"/>
          <p:nvPr>
            <p:ph idx="15" type="subTitle"/>
          </p:nvPr>
        </p:nvSpPr>
        <p:spPr>
          <a:xfrm>
            <a:off x="6058200" y="3812975"/>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701" name="Google Shape;2701;p286"/>
          <p:cNvCxnSpPr/>
          <p:nvPr/>
        </p:nvCxnSpPr>
        <p:spPr>
          <a:xfrm>
            <a:off x="0" y="340800"/>
            <a:ext cx="9192600" cy="0"/>
          </a:xfrm>
          <a:prstGeom prst="straightConnector1">
            <a:avLst/>
          </a:prstGeom>
          <a:noFill/>
          <a:ln cap="flat" cmpd="sng" w="9525">
            <a:solidFill>
              <a:schemeClr val="dk1"/>
            </a:solidFill>
            <a:prstDash val="solid"/>
            <a:round/>
            <a:headEnd len="med" w="med" type="none"/>
            <a:tailEnd len="med" w="med" type="none"/>
          </a:ln>
        </p:spPr>
      </p:cxnSp>
      <p:sp>
        <p:nvSpPr>
          <p:cNvPr id="2702" name="Google Shape;2702;p286"/>
          <p:cNvSpPr/>
          <p:nvPr/>
        </p:nvSpPr>
        <p:spPr>
          <a:xfrm>
            <a:off x="0" y="-3000"/>
            <a:ext cx="2478000" cy="3438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03" name="Google Shape;2703;p286"/>
          <p:cNvCxnSpPr/>
          <p:nvPr/>
        </p:nvCxnSpPr>
        <p:spPr>
          <a:xfrm>
            <a:off x="8800225" y="341125"/>
            <a:ext cx="0" cy="4797300"/>
          </a:xfrm>
          <a:prstGeom prst="straightConnector1">
            <a:avLst/>
          </a:prstGeom>
          <a:noFill/>
          <a:ln cap="flat" cmpd="sng" w="9525">
            <a:solidFill>
              <a:schemeClr val="dk1"/>
            </a:solidFill>
            <a:prstDash val="solid"/>
            <a:round/>
            <a:headEnd len="med" w="med" type="none"/>
            <a:tailEnd len="med" w="med" type="none"/>
          </a:ln>
        </p:spPr>
      </p:cxnSp>
      <p:sp>
        <p:nvSpPr>
          <p:cNvPr id="2704" name="Google Shape;2704;p286"/>
          <p:cNvSpPr/>
          <p:nvPr/>
        </p:nvSpPr>
        <p:spPr>
          <a:xfrm rot="5400000">
            <a:off x="7765525" y="3759800"/>
            <a:ext cx="24132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eight columns">
  <p:cSld name="CUSTOM_5_1">
    <p:spTree>
      <p:nvGrpSpPr>
        <p:cNvPr id="2705" name="Shape 2705"/>
        <p:cNvGrpSpPr/>
        <p:nvPr/>
      </p:nvGrpSpPr>
      <p:grpSpPr>
        <a:xfrm>
          <a:off x="0" y="0"/>
          <a:ext cx="0" cy="0"/>
          <a:chOff x="0" y="0"/>
          <a:chExt cx="0" cy="0"/>
        </a:xfrm>
      </p:grpSpPr>
      <p:sp>
        <p:nvSpPr>
          <p:cNvPr id="2706" name="Google Shape;2706;p287"/>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707" name="Google Shape;2707;p287"/>
          <p:cNvSpPr txBox="1"/>
          <p:nvPr>
            <p:ph idx="1" type="subTitle"/>
          </p:nvPr>
        </p:nvSpPr>
        <p:spPr>
          <a:xfrm>
            <a:off x="713225" y="17138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08" name="Google Shape;2708;p287"/>
          <p:cNvSpPr txBox="1"/>
          <p:nvPr>
            <p:ph idx="2" type="subTitle"/>
          </p:nvPr>
        </p:nvSpPr>
        <p:spPr>
          <a:xfrm>
            <a:off x="713225" y="14898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709" name="Google Shape;2709;p287"/>
          <p:cNvSpPr txBox="1"/>
          <p:nvPr>
            <p:ph idx="3" type="subTitle"/>
          </p:nvPr>
        </p:nvSpPr>
        <p:spPr>
          <a:xfrm>
            <a:off x="713225" y="2552716"/>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10" name="Google Shape;2710;p287"/>
          <p:cNvSpPr txBox="1"/>
          <p:nvPr>
            <p:ph idx="4" type="subTitle"/>
          </p:nvPr>
        </p:nvSpPr>
        <p:spPr>
          <a:xfrm>
            <a:off x="713225" y="2328658"/>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711" name="Google Shape;2711;p287"/>
          <p:cNvSpPr txBox="1"/>
          <p:nvPr>
            <p:ph idx="5" type="subTitle"/>
          </p:nvPr>
        </p:nvSpPr>
        <p:spPr>
          <a:xfrm>
            <a:off x="713225" y="3391549"/>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12" name="Google Shape;2712;p287"/>
          <p:cNvSpPr txBox="1"/>
          <p:nvPr>
            <p:ph idx="6" type="subTitle"/>
          </p:nvPr>
        </p:nvSpPr>
        <p:spPr>
          <a:xfrm>
            <a:off x="713225" y="3167492"/>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713" name="Google Shape;2713;p287"/>
          <p:cNvSpPr txBox="1"/>
          <p:nvPr>
            <p:ph idx="7" type="subTitle"/>
          </p:nvPr>
        </p:nvSpPr>
        <p:spPr>
          <a:xfrm>
            <a:off x="713225" y="42303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14" name="Google Shape;2714;p287"/>
          <p:cNvSpPr txBox="1"/>
          <p:nvPr>
            <p:ph idx="8" type="subTitle"/>
          </p:nvPr>
        </p:nvSpPr>
        <p:spPr>
          <a:xfrm>
            <a:off x="713225" y="40063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715" name="Google Shape;2715;p287"/>
          <p:cNvSpPr txBox="1"/>
          <p:nvPr>
            <p:ph idx="9" type="subTitle"/>
          </p:nvPr>
        </p:nvSpPr>
        <p:spPr>
          <a:xfrm>
            <a:off x="4771500" y="17138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16" name="Google Shape;2716;p287"/>
          <p:cNvSpPr txBox="1"/>
          <p:nvPr>
            <p:ph idx="13" type="subTitle"/>
          </p:nvPr>
        </p:nvSpPr>
        <p:spPr>
          <a:xfrm>
            <a:off x="4771500" y="14898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717" name="Google Shape;2717;p287"/>
          <p:cNvSpPr txBox="1"/>
          <p:nvPr>
            <p:ph idx="14" type="subTitle"/>
          </p:nvPr>
        </p:nvSpPr>
        <p:spPr>
          <a:xfrm>
            <a:off x="4771500" y="2552716"/>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18" name="Google Shape;2718;p287"/>
          <p:cNvSpPr txBox="1"/>
          <p:nvPr>
            <p:ph idx="15" type="subTitle"/>
          </p:nvPr>
        </p:nvSpPr>
        <p:spPr>
          <a:xfrm>
            <a:off x="4771500" y="2328658"/>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719" name="Google Shape;2719;p287"/>
          <p:cNvSpPr txBox="1"/>
          <p:nvPr>
            <p:ph idx="16" type="subTitle"/>
          </p:nvPr>
        </p:nvSpPr>
        <p:spPr>
          <a:xfrm>
            <a:off x="4771500" y="3391549"/>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20" name="Google Shape;2720;p287"/>
          <p:cNvSpPr txBox="1"/>
          <p:nvPr>
            <p:ph idx="17" type="subTitle"/>
          </p:nvPr>
        </p:nvSpPr>
        <p:spPr>
          <a:xfrm>
            <a:off x="4771500" y="3167492"/>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721" name="Google Shape;2721;p287"/>
          <p:cNvSpPr txBox="1"/>
          <p:nvPr>
            <p:ph idx="18" type="subTitle"/>
          </p:nvPr>
        </p:nvSpPr>
        <p:spPr>
          <a:xfrm>
            <a:off x="4771500" y="4230383"/>
            <a:ext cx="3652500" cy="35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22" name="Google Shape;2722;p287"/>
          <p:cNvSpPr txBox="1"/>
          <p:nvPr>
            <p:ph idx="19" type="subTitle"/>
          </p:nvPr>
        </p:nvSpPr>
        <p:spPr>
          <a:xfrm>
            <a:off x="4771500" y="4006325"/>
            <a:ext cx="36525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723" name="Google Shape;2723;p287"/>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2724" name="Google Shape;2724;p287"/>
          <p:cNvCxnSpPr/>
          <p:nvPr/>
        </p:nvCxnSpPr>
        <p:spPr>
          <a:xfrm>
            <a:off x="-28650" y="340800"/>
            <a:ext cx="8829300" cy="0"/>
          </a:xfrm>
          <a:prstGeom prst="straightConnector1">
            <a:avLst/>
          </a:prstGeom>
          <a:noFill/>
          <a:ln cap="flat" cmpd="sng" w="9525">
            <a:solidFill>
              <a:schemeClr val="dk1"/>
            </a:solidFill>
            <a:prstDash val="solid"/>
            <a:round/>
            <a:headEnd len="med" w="med" type="none"/>
            <a:tailEnd len="med" w="med" type="none"/>
          </a:ln>
        </p:spPr>
      </p:cxnSp>
      <p:sp>
        <p:nvSpPr>
          <p:cNvPr id="2725" name="Google Shape;2725;p287"/>
          <p:cNvSpPr/>
          <p:nvPr/>
        </p:nvSpPr>
        <p:spPr>
          <a:xfrm rot="-5400000">
            <a:off x="8353225" y="4347000"/>
            <a:ext cx="1243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6" name="Google Shape;2726;p287"/>
          <p:cNvSpPr/>
          <p:nvPr/>
        </p:nvSpPr>
        <p:spPr>
          <a:xfrm>
            <a:off x="-6425" y="-3000"/>
            <a:ext cx="4217700" cy="343800"/>
          </a:xfrm>
          <a:prstGeom prst="rect">
            <a:avLst/>
          </a:prstGeom>
          <a:solidFill>
            <a:schemeClr val="lt1"/>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27" name="Google Shape;2727;p287"/>
          <p:cNvCxnSpPr/>
          <p:nvPr/>
        </p:nvCxnSpPr>
        <p:spPr>
          <a:xfrm rot="10800000">
            <a:off x="-28608" y="4802700"/>
            <a:ext cx="88254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2728" name="Shape 2728"/>
        <p:cNvGrpSpPr/>
        <p:nvPr/>
      </p:nvGrpSpPr>
      <p:grpSpPr>
        <a:xfrm>
          <a:off x="0" y="0"/>
          <a:ext cx="0" cy="0"/>
          <a:chOff x="0" y="0"/>
          <a:chExt cx="0" cy="0"/>
        </a:xfrm>
      </p:grpSpPr>
      <p:sp>
        <p:nvSpPr>
          <p:cNvPr id="2729" name="Google Shape;2729;p288"/>
          <p:cNvSpPr txBox="1"/>
          <p:nvPr>
            <p:ph hasCustomPrompt="1" type="title"/>
          </p:nvPr>
        </p:nvSpPr>
        <p:spPr>
          <a:xfrm>
            <a:off x="713225" y="3294838"/>
            <a:ext cx="3669600" cy="7689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730" name="Google Shape;2730;p288"/>
          <p:cNvSpPr txBox="1"/>
          <p:nvPr>
            <p:ph idx="1" type="subTitle"/>
          </p:nvPr>
        </p:nvSpPr>
        <p:spPr>
          <a:xfrm>
            <a:off x="713225" y="3953713"/>
            <a:ext cx="3669600" cy="3438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Clr>
                <a:schemeClr val="dk1"/>
              </a:buClr>
              <a:buSzPts val="2400"/>
              <a:buFont typeface="PT Sans"/>
              <a:buNone/>
              <a:defRPr>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731" name="Google Shape;2731;p288"/>
          <p:cNvSpPr txBox="1"/>
          <p:nvPr>
            <p:ph hasCustomPrompt="1" idx="2" type="title"/>
          </p:nvPr>
        </p:nvSpPr>
        <p:spPr>
          <a:xfrm>
            <a:off x="4761075" y="725099"/>
            <a:ext cx="3669600" cy="7689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732" name="Google Shape;2732;p288"/>
          <p:cNvSpPr txBox="1"/>
          <p:nvPr>
            <p:ph idx="3" type="subTitle"/>
          </p:nvPr>
        </p:nvSpPr>
        <p:spPr>
          <a:xfrm>
            <a:off x="4761075" y="1396699"/>
            <a:ext cx="3669600" cy="343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2400"/>
              <a:buFont typeface="PT Sans"/>
              <a:buNone/>
              <a:defRPr>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733" name="Google Shape;2733;p288"/>
          <p:cNvSpPr/>
          <p:nvPr>
            <p:ph idx="4" type="pic"/>
          </p:nvPr>
        </p:nvSpPr>
        <p:spPr>
          <a:xfrm>
            <a:off x="343800" y="1775"/>
            <a:ext cx="4050600" cy="2570100"/>
          </a:xfrm>
          <a:prstGeom prst="rect">
            <a:avLst/>
          </a:prstGeom>
          <a:noFill/>
          <a:ln cap="flat" cmpd="sng" w="9525">
            <a:solidFill>
              <a:schemeClr val="dk1"/>
            </a:solidFill>
            <a:prstDash val="solid"/>
            <a:round/>
            <a:headEnd len="sm" w="sm" type="none"/>
            <a:tailEnd len="sm" w="sm" type="none"/>
          </a:ln>
        </p:spPr>
      </p:sp>
      <p:sp>
        <p:nvSpPr>
          <p:cNvPr id="2734" name="Google Shape;2734;p288"/>
          <p:cNvSpPr/>
          <p:nvPr>
            <p:ph idx="5" type="pic"/>
          </p:nvPr>
        </p:nvSpPr>
        <p:spPr>
          <a:xfrm>
            <a:off x="4767700" y="2571750"/>
            <a:ext cx="4032900" cy="2566500"/>
          </a:xfrm>
          <a:prstGeom prst="rect">
            <a:avLst/>
          </a:prstGeom>
          <a:noFill/>
          <a:ln cap="flat" cmpd="sng" w="9525">
            <a:solidFill>
              <a:schemeClr val="dk1"/>
            </a:solidFill>
            <a:prstDash val="solid"/>
            <a:round/>
            <a:headEnd len="sm" w="sm" type="none"/>
            <a:tailEnd len="sm" w="sm" type="none"/>
          </a:ln>
        </p:spPr>
      </p:sp>
      <p:cxnSp>
        <p:nvCxnSpPr>
          <p:cNvPr id="2735" name="Google Shape;2735;p288"/>
          <p:cNvCxnSpPr/>
          <p:nvPr/>
        </p:nvCxnSpPr>
        <p:spPr>
          <a:xfrm>
            <a:off x="8800225" y="-11450"/>
            <a:ext cx="0" cy="5178000"/>
          </a:xfrm>
          <a:prstGeom prst="straightConnector1">
            <a:avLst/>
          </a:prstGeom>
          <a:noFill/>
          <a:ln cap="flat" cmpd="sng" w="9525">
            <a:solidFill>
              <a:schemeClr val="dk1"/>
            </a:solidFill>
            <a:prstDash val="solid"/>
            <a:round/>
            <a:headEnd len="med" w="med" type="none"/>
            <a:tailEnd len="med" w="med" type="none"/>
          </a:ln>
        </p:spPr>
      </p:cxnSp>
      <p:sp>
        <p:nvSpPr>
          <p:cNvPr id="2736" name="Google Shape;2736;p288"/>
          <p:cNvSpPr/>
          <p:nvPr/>
        </p:nvSpPr>
        <p:spPr>
          <a:xfrm rot="-5400000">
            <a:off x="-1114950" y="3680450"/>
            <a:ext cx="25680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spTree>
      <p:nvGrpSpPr>
        <p:cNvPr id="2737" name="Shape 2737"/>
        <p:cNvGrpSpPr/>
        <p:nvPr/>
      </p:nvGrpSpPr>
      <p:grpSpPr>
        <a:xfrm>
          <a:off x="0" y="0"/>
          <a:ext cx="0" cy="0"/>
          <a:chOff x="0" y="0"/>
          <a:chExt cx="0" cy="0"/>
        </a:xfrm>
      </p:grpSpPr>
      <p:sp>
        <p:nvSpPr>
          <p:cNvPr id="2738" name="Google Shape;2738;p289"/>
          <p:cNvSpPr txBox="1"/>
          <p:nvPr>
            <p:ph hasCustomPrompt="1" type="title"/>
          </p:nvPr>
        </p:nvSpPr>
        <p:spPr>
          <a:xfrm>
            <a:off x="720000" y="1953262"/>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739" name="Google Shape;2739;p289"/>
          <p:cNvSpPr txBox="1"/>
          <p:nvPr>
            <p:ph idx="2"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740" name="Google Shape;2740;p289"/>
          <p:cNvSpPr txBox="1"/>
          <p:nvPr>
            <p:ph idx="1" type="subTitle"/>
          </p:nvPr>
        </p:nvSpPr>
        <p:spPr>
          <a:xfrm>
            <a:off x="720000" y="2322100"/>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41" name="Google Shape;2741;p289"/>
          <p:cNvSpPr txBox="1"/>
          <p:nvPr>
            <p:ph hasCustomPrompt="1" idx="3" type="title"/>
          </p:nvPr>
        </p:nvSpPr>
        <p:spPr>
          <a:xfrm>
            <a:off x="720000" y="3549887"/>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742" name="Google Shape;2742;p289"/>
          <p:cNvSpPr txBox="1"/>
          <p:nvPr>
            <p:ph idx="4" type="subTitle"/>
          </p:nvPr>
        </p:nvSpPr>
        <p:spPr>
          <a:xfrm>
            <a:off x="720000" y="3918725"/>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43" name="Google Shape;2743;p289"/>
          <p:cNvSpPr txBox="1"/>
          <p:nvPr>
            <p:ph hasCustomPrompt="1" idx="5" type="title"/>
          </p:nvPr>
        </p:nvSpPr>
        <p:spPr>
          <a:xfrm>
            <a:off x="4751650" y="1953262"/>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744" name="Google Shape;2744;p289"/>
          <p:cNvSpPr txBox="1"/>
          <p:nvPr>
            <p:ph idx="6" type="subTitle"/>
          </p:nvPr>
        </p:nvSpPr>
        <p:spPr>
          <a:xfrm>
            <a:off x="4751650" y="2322100"/>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45" name="Google Shape;2745;p289"/>
          <p:cNvSpPr txBox="1"/>
          <p:nvPr>
            <p:ph hasCustomPrompt="1" idx="7" type="title"/>
          </p:nvPr>
        </p:nvSpPr>
        <p:spPr>
          <a:xfrm>
            <a:off x="4751650" y="3549887"/>
            <a:ext cx="1398900" cy="4425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746" name="Google Shape;2746;p289"/>
          <p:cNvSpPr txBox="1"/>
          <p:nvPr>
            <p:ph idx="8" type="subTitle"/>
          </p:nvPr>
        </p:nvSpPr>
        <p:spPr>
          <a:xfrm>
            <a:off x="4751650" y="3918725"/>
            <a:ext cx="3250500" cy="612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47" name="Google Shape;2747;p289"/>
          <p:cNvSpPr/>
          <p:nvPr/>
        </p:nvSpPr>
        <p:spPr>
          <a:xfrm rot="-5400000">
            <a:off x="-456150" y="445550"/>
            <a:ext cx="12504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289"/>
          <p:cNvSpPr/>
          <p:nvPr/>
        </p:nvSpPr>
        <p:spPr>
          <a:xfrm rot="-5400000">
            <a:off x="-456150" y="4338425"/>
            <a:ext cx="12504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49" name="Google Shape;2749;p289"/>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cxnSp>
        <p:nvCxnSpPr>
          <p:cNvPr id="2750" name="Google Shape;2750;p289"/>
          <p:cNvCxnSpPr/>
          <p:nvPr/>
        </p:nvCxnSpPr>
        <p:spPr>
          <a:xfrm>
            <a:off x="341300" y="1245500"/>
            <a:ext cx="8459700" cy="0"/>
          </a:xfrm>
          <a:prstGeom prst="straightConnector1">
            <a:avLst/>
          </a:prstGeom>
          <a:noFill/>
          <a:ln cap="flat" cmpd="sng" w="9525">
            <a:solidFill>
              <a:schemeClr val="dk1"/>
            </a:solidFill>
            <a:prstDash val="solid"/>
            <a:round/>
            <a:headEnd len="med" w="med" type="none"/>
            <a:tailEnd len="med" w="med" type="none"/>
          </a:ln>
        </p:spPr>
      </p:cxnSp>
      <p:cxnSp>
        <p:nvCxnSpPr>
          <p:cNvPr id="2751" name="Google Shape;2751;p289"/>
          <p:cNvCxnSpPr/>
          <p:nvPr/>
        </p:nvCxnSpPr>
        <p:spPr>
          <a:xfrm>
            <a:off x="8800225" y="-29425"/>
            <a:ext cx="0" cy="5172900"/>
          </a:xfrm>
          <a:prstGeom prst="straightConnector1">
            <a:avLst/>
          </a:prstGeom>
          <a:noFill/>
          <a:ln cap="flat" cmpd="sng" w="9525">
            <a:solidFill>
              <a:schemeClr val="dk1"/>
            </a:solidFill>
            <a:prstDash val="solid"/>
            <a:round/>
            <a:headEnd len="med" w="med" type="none"/>
            <a:tailEnd len="med" w="med" type="none"/>
          </a:ln>
        </p:spPr>
      </p:cxnSp>
      <p:cxnSp>
        <p:nvCxnSpPr>
          <p:cNvPr id="2752" name="Google Shape;2752;p289"/>
          <p:cNvCxnSpPr/>
          <p:nvPr/>
        </p:nvCxnSpPr>
        <p:spPr>
          <a:xfrm>
            <a:off x="343800" y="-24293"/>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8_1_1">
    <p:spTree>
      <p:nvGrpSpPr>
        <p:cNvPr id="2753" name="Shape 2753"/>
        <p:cNvGrpSpPr/>
        <p:nvPr/>
      </p:nvGrpSpPr>
      <p:grpSpPr>
        <a:xfrm>
          <a:off x="0" y="0"/>
          <a:ext cx="0" cy="0"/>
          <a:chOff x="0" y="0"/>
          <a:chExt cx="0" cy="0"/>
        </a:xfrm>
      </p:grpSpPr>
      <p:sp>
        <p:nvSpPr>
          <p:cNvPr id="2754" name="Google Shape;2754;p290"/>
          <p:cNvSpPr txBox="1"/>
          <p:nvPr>
            <p:ph hasCustomPrompt="1" type="title"/>
          </p:nvPr>
        </p:nvSpPr>
        <p:spPr>
          <a:xfrm>
            <a:off x="810704"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755" name="Google Shape;2755;p290"/>
          <p:cNvSpPr txBox="1"/>
          <p:nvPr>
            <p:ph idx="2"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756" name="Google Shape;2756;p290"/>
          <p:cNvSpPr txBox="1"/>
          <p:nvPr>
            <p:ph idx="1" type="subTitle"/>
          </p:nvPr>
        </p:nvSpPr>
        <p:spPr>
          <a:xfrm>
            <a:off x="7200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57" name="Google Shape;2757;p290"/>
          <p:cNvSpPr txBox="1"/>
          <p:nvPr>
            <p:ph idx="3" type="subTitle"/>
          </p:nvPr>
        </p:nvSpPr>
        <p:spPr>
          <a:xfrm>
            <a:off x="7200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758" name="Google Shape;2758;p290"/>
          <p:cNvSpPr txBox="1"/>
          <p:nvPr>
            <p:ph hasCustomPrompt="1" idx="4" type="title"/>
          </p:nvPr>
        </p:nvSpPr>
        <p:spPr>
          <a:xfrm>
            <a:off x="3479804"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759" name="Google Shape;2759;p290"/>
          <p:cNvSpPr txBox="1"/>
          <p:nvPr>
            <p:ph idx="5" type="subTitle"/>
          </p:nvPr>
        </p:nvSpPr>
        <p:spPr>
          <a:xfrm>
            <a:off x="33891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60" name="Google Shape;2760;p290"/>
          <p:cNvSpPr txBox="1"/>
          <p:nvPr>
            <p:ph idx="6" type="subTitle"/>
          </p:nvPr>
        </p:nvSpPr>
        <p:spPr>
          <a:xfrm>
            <a:off x="33891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761" name="Google Shape;2761;p290"/>
          <p:cNvSpPr txBox="1"/>
          <p:nvPr>
            <p:ph hasCustomPrompt="1" idx="7" type="title"/>
          </p:nvPr>
        </p:nvSpPr>
        <p:spPr>
          <a:xfrm>
            <a:off x="6137446" y="2216575"/>
            <a:ext cx="1171500" cy="4425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762" name="Google Shape;2762;p290"/>
          <p:cNvSpPr txBox="1"/>
          <p:nvPr>
            <p:ph idx="8" type="subTitle"/>
          </p:nvPr>
        </p:nvSpPr>
        <p:spPr>
          <a:xfrm>
            <a:off x="6058200" y="3407026"/>
            <a:ext cx="2365800" cy="82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63" name="Google Shape;2763;p290"/>
          <p:cNvSpPr txBox="1"/>
          <p:nvPr>
            <p:ph idx="9" type="subTitle"/>
          </p:nvPr>
        </p:nvSpPr>
        <p:spPr>
          <a:xfrm>
            <a:off x="6058200" y="3160050"/>
            <a:ext cx="23658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200">
                <a:solidFill>
                  <a:schemeClr val="dk1"/>
                </a:solidFill>
                <a:latin typeface="Lexend Medium"/>
                <a:ea typeface="Lexend Medium"/>
                <a:cs typeface="Lexend Medium"/>
                <a:sym typeface="Lexend Medium"/>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cxnSp>
        <p:nvCxnSpPr>
          <p:cNvPr id="2764" name="Google Shape;2764;p290"/>
          <p:cNvCxnSpPr/>
          <p:nvPr/>
        </p:nvCxnSpPr>
        <p:spPr>
          <a:xfrm rot="10800000">
            <a:off x="349475" y="4802700"/>
            <a:ext cx="8797500" cy="0"/>
          </a:xfrm>
          <a:prstGeom prst="straightConnector1">
            <a:avLst/>
          </a:prstGeom>
          <a:noFill/>
          <a:ln cap="flat" cmpd="sng" w="9525">
            <a:solidFill>
              <a:schemeClr val="dk1"/>
            </a:solidFill>
            <a:prstDash val="solid"/>
            <a:round/>
            <a:headEnd len="med" w="med" type="none"/>
            <a:tailEnd len="med" w="med" type="none"/>
          </a:ln>
        </p:spPr>
      </p:cxnSp>
      <p:sp>
        <p:nvSpPr>
          <p:cNvPr id="2765" name="Google Shape;2765;p290"/>
          <p:cNvSpPr/>
          <p:nvPr/>
        </p:nvSpPr>
        <p:spPr>
          <a:xfrm rot="-5400000">
            <a:off x="-1278450" y="3521250"/>
            <a:ext cx="2895000" cy="349500"/>
          </a:xfrm>
          <a:prstGeom prst="rect">
            <a:avLst/>
          </a:prstGeom>
          <a:no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66" name="Google Shape;2766;p290"/>
          <p:cNvCxnSpPr/>
          <p:nvPr/>
        </p:nvCxnSpPr>
        <p:spPr>
          <a:xfrm>
            <a:off x="343800" y="-24293"/>
            <a:ext cx="0" cy="4831200"/>
          </a:xfrm>
          <a:prstGeom prst="straightConnector1">
            <a:avLst/>
          </a:prstGeom>
          <a:noFill/>
          <a:ln cap="flat" cmpd="sng" w="9525">
            <a:solidFill>
              <a:schemeClr val="dk1"/>
            </a:solidFill>
            <a:prstDash val="solid"/>
            <a:round/>
            <a:headEnd len="med" w="med" type="none"/>
            <a:tailEnd len="med" w="med" type="none"/>
          </a:ln>
        </p:spPr>
      </p:cxnSp>
      <p:cxnSp>
        <p:nvCxnSpPr>
          <p:cNvPr id="2767" name="Google Shape;2767;p290"/>
          <p:cNvCxnSpPr/>
          <p:nvPr/>
        </p:nvCxnSpPr>
        <p:spPr>
          <a:xfrm>
            <a:off x="344100" y="340800"/>
            <a:ext cx="8803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2768" name="Shape 2768"/>
        <p:cNvGrpSpPr/>
        <p:nvPr/>
      </p:nvGrpSpPr>
      <p:grpSpPr>
        <a:xfrm>
          <a:off x="0" y="0"/>
          <a:ext cx="0" cy="0"/>
          <a:chOff x="0" y="0"/>
          <a:chExt cx="0" cy="0"/>
        </a:xfrm>
      </p:grpSpPr>
      <p:sp>
        <p:nvSpPr>
          <p:cNvPr id="2769" name="Google Shape;2769;p291"/>
          <p:cNvSpPr txBox="1"/>
          <p:nvPr>
            <p:ph type="title"/>
          </p:nvPr>
        </p:nvSpPr>
        <p:spPr>
          <a:xfrm>
            <a:off x="3534775" y="540000"/>
            <a:ext cx="4515000" cy="819600"/>
          </a:xfrm>
          <a:prstGeom prst="rect">
            <a:avLst/>
          </a:prstGeom>
        </p:spPr>
        <p:txBody>
          <a:bodyPr anchorCtr="0" anchor="ctr" bIns="91425" lIns="91425" spcFirstLastPara="1" rIns="91425" wrap="square" tIns="91425">
            <a:noAutofit/>
          </a:bodyPr>
          <a:lstStyle>
            <a:lvl1pPr lvl="0" rtl="0">
              <a:spcBef>
                <a:spcPts val="0"/>
              </a:spcBef>
              <a:spcAft>
                <a:spcPts val="0"/>
              </a:spcAft>
              <a:buSzPts val="3500"/>
              <a:buNone/>
              <a:defRPr sz="7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p:txBody>
      </p:sp>
      <p:sp>
        <p:nvSpPr>
          <p:cNvPr id="2770" name="Google Shape;2770;p291"/>
          <p:cNvSpPr txBox="1"/>
          <p:nvPr>
            <p:ph idx="1" type="subTitle"/>
          </p:nvPr>
        </p:nvSpPr>
        <p:spPr>
          <a:xfrm>
            <a:off x="3534775" y="1705258"/>
            <a:ext cx="4895700" cy="1386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a:lvl1pPr>
            <a:lvl2pPr lvl="1" rtl="0" algn="ctr">
              <a:lnSpc>
                <a:spcPct val="100000"/>
              </a:lnSpc>
              <a:spcBef>
                <a:spcPts val="0"/>
              </a:spcBef>
              <a:spcAft>
                <a:spcPts val="0"/>
              </a:spcAft>
              <a:buSzPts val="1600"/>
              <a:buNone/>
              <a:defRPr/>
            </a:lvl2pPr>
            <a:lvl3pPr lvl="2" rtl="0" algn="ctr">
              <a:lnSpc>
                <a:spcPct val="100000"/>
              </a:lnSpc>
              <a:spcBef>
                <a:spcPts val="0"/>
              </a:spcBef>
              <a:spcAft>
                <a:spcPts val="0"/>
              </a:spcAft>
              <a:buSzPts val="1600"/>
              <a:buNone/>
              <a:defRPr/>
            </a:lvl3pPr>
            <a:lvl4pPr lvl="3" rtl="0" algn="ctr">
              <a:lnSpc>
                <a:spcPct val="100000"/>
              </a:lnSpc>
              <a:spcBef>
                <a:spcPts val="0"/>
              </a:spcBef>
              <a:spcAft>
                <a:spcPts val="0"/>
              </a:spcAft>
              <a:buSzPts val="1600"/>
              <a:buNone/>
              <a:defRPr/>
            </a:lvl4pPr>
            <a:lvl5pPr lvl="4" rtl="0" algn="ctr">
              <a:lnSpc>
                <a:spcPct val="100000"/>
              </a:lnSpc>
              <a:spcBef>
                <a:spcPts val="0"/>
              </a:spcBef>
              <a:spcAft>
                <a:spcPts val="0"/>
              </a:spcAft>
              <a:buSzPts val="1600"/>
              <a:buNone/>
              <a:defRPr/>
            </a:lvl5pPr>
            <a:lvl6pPr lvl="5" rtl="0" algn="ctr">
              <a:lnSpc>
                <a:spcPct val="100000"/>
              </a:lnSpc>
              <a:spcBef>
                <a:spcPts val="0"/>
              </a:spcBef>
              <a:spcAft>
                <a:spcPts val="0"/>
              </a:spcAft>
              <a:buSzPts val="1600"/>
              <a:buNone/>
              <a:defRPr/>
            </a:lvl6pPr>
            <a:lvl7pPr lvl="6" rtl="0" algn="ctr">
              <a:lnSpc>
                <a:spcPct val="100000"/>
              </a:lnSpc>
              <a:spcBef>
                <a:spcPts val="0"/>
              </a:spcBef>
              <a:spcAft>
                <a:spcPts val="0"/>
              </a:spcAft>
              <a:buSzPts val="1600"/>
              <a:buNone/>
              <a:defRPr/>
            </a:lvl7pPr>
            <a:lvl8pPr lvl="7" rtl="0" algn="ctr">
              <a:lnSpc>
                <a:spcPct val="100000"/>
              </a:lnSpc>
              <a:spcBef>
                <a:spcPts val="0"/>
              </a:spcBef>
              <a:spcAft>
                <a:spcPts val="0"/>
              </a:spcAft>
              <a:buSzPts val="1600"/>
              <a:buNone/>
              <a:defRPr/>
            </a:lvl8pPr>
            <a:lvl9pPr lvl="8" rtl="0" algn="ctr">
              <a:lnSpc>
                <a:spcPct val="100000"/>
              </a:lnSpc>
              <a:spcBef>
                <a:spcPts val="0"/>
              </a:spcBef>
              <a:spcAft>
                <a:spcPts val="0"/>
              </a:spcAft>
              <a:buSzPts val="1600"/>
              <a:buNone/>
              <a:defRPr/>
            </a:lvl9pPr>
          </a:lstStyle>
          <a:p/>
        </p:txBody>
      </p:sp>
      <p:sp>
        <p:nvSpPr>
          <p:cNvPr id="2771" name="Google Shape;2771;p291"/>
          <p:cNvSpPr/>
          <p:nvPr>
            <p:ph idx="2" type="pic"/>
          </p:nvPr>
        </p:nvSpPr>
        <p:spPr>
          <a:xfrm>
            <a:off x="0" y="345875"/>
            <a:ext cx="3182700" cy="4792500"/>
          </a:xfrm>
          <a:prstGeom prst="rect">
            <a:avLst/>
          </a:prstGeom>
          <a:noFill/>
          <a:ln cap="flat" cmpd="sng" w="9525">
            <a:solidFill>
              <a:schemeClr val="dk1"/>
            </a:solidFill>
            <a:prstDash val="solid"/>
            <a:round/>
            <a:headEnd len="sm" w="sm" type="none"/>
            <a:tailEnd len="sm" w="sm" type="none"/>
          </a:ln>
        </p:spPr>
      </p:sp>
      <p:sp>
        <p:nvSpPr>
          <p:cNvPr id="2772" name="Google Shape;2772;p291"/>
          <p:cNvSpPr txBox="1"/>
          <p:nvPr>
            <p:ph idx="3" type="subTitle"/>
          </p:nvPr>
        </p:nvSpPr>
        <p:spPr>
          <a:xfrm rot="-5400000">
            <a:off x="7357225" y="1443000"/>
            <a:ext cx="3232200" cy="3462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200">
                <a:latin typeface="Lexend"/>
                <a:ea typeface="Lexend"/>
                <a:cs typeface="Lexend"/>
                <a:sym typeface="Lexend"/>
              </a:defRPr>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cxnSp>
        <p:nvCxnSpPr>
          <p:cNvPr id="2773" name="Google Shape;2773;p291"/>
          <p:cNvCxnSpPr/>
          <p:nvPr/>
        </p:nvCxnSpPr>
        <p:spPr>
          <a:xfrm>
            <a:off x="-6075" y="340550"/>
            <a:ext cx="8808300" cy="0"/>
          </a:xfrm>
          <a:prstGeom prst="straightConnector1">
            <a:avLst/>
          </a:prstGeom>
          <a:noFill/>
          <a:ln cap="flat" cmpd="sng" w="9525">
            <a:solidFill>
              <a:schemeClr val="dk1"/>
            </a:solidFill>
            <a:prstDash val="solid"/>
            <a:round/>
            <a:headEnd len="med" w="med" type="none"/>
            <a:tailEnd len="med" w="med" type="none"/>
          </a:ln>
        </p:spPr>
      </p:cxnSp>
      <p:cxnSp>
        <p:nvCxnSpPr>
          <p:cNvPr id="2774" name="Google Shape;2774;p291"/>
          <p:cNvCxnSpPr/>
          <p:nvPr/>
        </p:nvCxnSpPr>
        <p:spPr>
          <a:xfrm>
            <a:off x="8800225" y="600"/>
            <a:ext cx="0" cy="5137800"/>
          </a:xfrm>
          <a:prstGeom prst="straightConnector1">
            <a:avLst/>
          </a:prstGeom>
          <a:noFill/>
          <a:ln cap="flat" cmpd="sng" w="9525">
            <a:solidFill>
              <a:schemeClr val="dk1"/>
            </a:solidFill>
            <a:prstDash val="solid"/>
            <a:round/>
            <a:headEnd len="med" w="med" type="none"/>
            <a:tailEnd len="med" w="med" type="none"/>
          </a:ln>
        </p:spPr>
      </p:cxnSp>
      <p:sp>
        <p:nvSpPr>
          <p:cNvPr id="2775" name="Google Shape;2775;p291"/>
          <p:cNvSpPr/>
          <p:nvPr/>
        </p:nvSpPr>
        <p:spPr>
          <a:xfrm>
            <a:off x="3186700" y="4802700"/>
            <a:ext cx="5613600" cy="3438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291"/>
          <p:cNvSpPr txBox="1"/>
          <p:nvPr/>
        </p:nvSpPr>
        <p:spPr>
          <a:xfrm>
            <a:off x="3534775" y="3758950"/>
            <a:ext cx="4606200" cy="55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200">
                <a:solidFill>
                  <a:schemeClr val="dk1"/>
                </a:solidFill>
                <a:latin typeface="PT Sans"/>
                <a:ea typeface="PT Sans"/>
                <a:cs typeface="PT Sans"/>
                <a:sym typeface="PT Sans"/>
              </a:rPr>
              <a:t>CREDITS: This presentation template was created by </a:t>
            </a:r>
            <a:r>
              <a:rPr b="1" lang="en" sz="1200">
                <a:solidFill>
                  <a:schemeClr val="dk1"/>
                </a:solidFill>
                <a:uFill>
                  <a:noFill/>
                </a:uFill>
                <a:latin typeface="PT Sans"/>
                <a:ea typeface="PT Sans"/>
                <a:cs typeface="PT Sans"/>
                <a:sym typeface="PT Sans"/>
                <a:hlinkClick r:id="rId2">
                  <a:extLst>
                    <a:ext uri="{A12FA001-AC4F-418D-AE19-62706E023703}">
                      <ahyp:hlinkClr val="tx"/>
                    </a:ext>
                  </a:extLst>
                </a:hlinkClick>
              </a:rPr>
              <a:t>Slidesgo</a:t>
            </a:r>
            <a:r>
              <a:rPr lang="en" sz="1200">
                <a:solidFill>
                  <a:schemeClr val="dk1"/>
                </a:solidFill>
                <a:latin typeface="PT Sans"/>
                <a:ea typeface="PT Sans"/>
                <a:cs typeface="PT Sans"/>
                <a:sym typeface="PT Sans"/>
              </a:rPr>
              <a:t>, and includes icons by </a:t>
            </a:r>
            <a:r>
              <a:rPr b="1" lang="en" sz="1200">
                <a:solidFill>
                  <a:schemeClr val="dk1"/>
                </a:solidFill>
                <a:uFill>
                  <a:noFill/>
                </a:uFill>
                <a:latin typeface="PT Sans"/>
                <a:ea typeface="PT Sans"/>
                <a:cs typeface="PT Sans"/>
                <a:sym typeface="PT Sans"/>
                <a:hlinkClick r:id="rId3">
                  <a:extLst>
                    <a:ext uri="{A12FA001-AC4F-418D-AE19-62706E023703}">
                      <ahyp:hlinkClr val="tx"/>
                    </a:ext>
                  </a:extLst>
                </a:hlinkClick>
              </a:rPr>
              <a:t>Flaticon</a:t>
            </a:r>
            <a:r>
              <a:rPr lang="en" sz="1200">
                <a:solidFill>
                  <a:schemeClr val="dk1"/>
                </a:solidFill>
                <a:latin typeface="PT Sans"/>
                <a:ea typeface="PT Sans"/>
                <a:cs typeface="PT Sans"/>
                <a:sym typeface="PT Sans"/>
              </a:rPr>
              <a:t>, and infographics &amp; images by </a:t>
            </a:r>
            <a:r>
              <a:rPr b="1" lang="en" sz="1200">
                <a:solidFill>
                  <a:schemeClr val="dk1"/>
                </a:solidFill>
                <a:uFill>
                  <a:noFill/>
                </a:uFill>
                <a:latin typeface="PT Sans"/>
                <a:ea typeface="PT Sans"/>
                <a:cs typeface="PT Sans"/>
                <a:sym typeface="PT Sans"/>
                <a:hlinkClick r:id="rId4">
                  <a:extLst>
                    <a:ext uri="{A12FA001-AC4F-418D-AE19-62706E023703}">
                      <ahyp:hlinkClr val="tx"/>
                    </a:ext>
                  </a:extLst>
                </a:hlinkClick>
              </a:rPr>
              <a:t>Freepik</a:t>
            </a:r>
            <a:r>
              <a:rPr lang="en" sz="1200">
                <a:solidFill>
                  <a:schemeClr val="dk1"/>
                </a:solidFill>
                <a:latin typeface="PT Sans"/>
                <a:ea typeface="PT Sans"/>
                <a:cs typeface="PT Sans"/>
                <a:sym typeface="PT Sans"/>
              </a:rPr>
              <a:t> </a:t>
            </a:r>
            <a:endParaRPr sz="1200">
              <a:solidFill>
                <a:schemeClr val="dk1"/>
              </a:solidFill>
              <a:latin typeface="PT Sans"/>
              <a:ea typeface="PT Sans"/>
              <a:cs typeface="PT Sans"/>
              <a:sym typeface="PT Sans"/>
            </a:endParaRPr>
          </a:p>
        </p:txBody>
      </p:sp>
    </p:spTree>
  </p:cSld>
  <p:clrMapOvr>
    <a:masterClrMapping/>
  </p:clrMapOvr>
</p:sldLayout>
</file>

<file path=ppt/slideLayouts/slideLayout2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2777" name="Shape 2777"/>
        <p:cNvGrpSpPr/>
        <p:nvPr/>
      </p:nvGrpSpPr>
      <p:grpSpPr>
        <a:xfrm>
          <a:off x="0" y="0"/>
          <a:ext cx="0" cy="0"/>
          <a:chOff x="0" y="0"/>
          <a:chExt cx="0" cy="0"/>
        </a:xfrm>
      </p:grpSpPr>
      <p:cxnSp>
        <p:nvCxnSpPr>
          <p:cNvPr id="2778" name="Google Shape;2778;p292"/>
          <p:cNvCxnSpPr/>
          <p:nvPr/>
        </p:nvCxnSpPr>
        <p:spPr>
          <a:xfrm rot="10800000">
            <a:off x="310092" y="4802700"/>
            <a:ext cx="8486700" cy="0"/>
          </a:xfrm>
          <a:prstGeom prst="straightConnector1">
            <a:avLst/>
          </a:prstGeom>
          <a:noFill/>
          <a:ln cap="flat" cmpd="sng" w="9525">
            <a:solidFill>
              <a:schemeClr val="dk1"/>
            </a:solidFill>
            <a:prstDash val="solid"/>
            <a:round/>
            <a:headEnd len="med" w="med" type="none"/>
            <a:tailEnd len="med" w="med" type="none"/>
          </a:ln>
        </p:spPr>
      </p:cxnSp>
      <p:sp>
        <p:nvSpPr>
          <p:cNvPr id="2779" name="Google Shape;2779;p292"/>
          <p:cNvSpPr/>
          <p:nvPr/>
        </p:nvSpPr>
        <p:spPr>
          <a:xfrm rot="-5400000">
            <a:off x="-2408700" y="2397075"/>
            <a:ext cx="51555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0" name="Google Shape;2780;p292"/>
          <p:cNvSpPr/>
          <p:nvPr/>
        </p:nvSpPr>
        <p:spPr>
          <a:xfrm>
            <a:off x="6319000" y="4802700"/>
            <a:ext cx="2481300" cy="3474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81" name="Google Shape;2781;p292"/>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Layouts/slideLayout2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2782" name="Shape 2782"/>
        <p:cNvGrpSpPr/>
        <p:nvPr/>
      </p:nvGrpSpPr>
      <p:grpSpPr>
        <a:xfrm>
          <a:off x="0" y="0"/>
          <a:ext cx="0" cy="0"/>
          <a:chOff x="0" y="0"/>
          <a:chExt cx="0" cy="0"/>
        </a:xfrm>
      </p:grpSpPr>
      <p:cxnSp>
        <p:nvCxnSpPr>
          <p:cNvPr id="2783" name="Google Shape;2783;p293"/>
          <p:cNvCxnSpPr/>
          <p:nvPr/>
        </p:nvCxnSpPr>
        <p:spPr>
          <a:xfrm>
            <a:off x="-51575" y="340800"/>
            <a:ext cx="8853600" cy="0"/>
          </a:xfrm>
          <a:prstGeom prst="straightConnector1">
            <a:avLst/>
          </a:prstGeom>
          <a:noFill/>
          <a:ln cap="flat" cmpd="sng" w="9525">
            <a:solidFill>
              <a:schemeClr val="dk1"/>
            </a:solidFill>
            <a:prstDash val="solid"/>
            <a:round/>
            <a:headEnd len="med" w="med" type="none"/>
            <a:tailEnd len="med" w="med" type="none"/>
          </a:ln>
        </p:spPr>
      </p:cxnSp>
      <p:cxnSp>
        <p:nvCxnSpPr>
          <p:cNvPr id="2784" name="Google Shape;2784;p293"/>
          <p:cNvCxnSpPr/>
          <p:nvPr/>
        </p:nvCxnSpPr>
        <p:spPr>
          <a:xfrm>
            <a:off x="8800225" y="-29425"/>
            <a:ext cx="0" cy="5167800"/>
          </a:xfrm>
          <a:prstGeom prst="straightConnector1">
            <a:avLst/>
          </a:prstGeom>
          <a:noFill/>
          <a:ln cap="flat" cmpd="sng" w="9525">
            <a:solidFill>
              <a:schemeClr val="dk1"/>
            </a:solidFill>
            <a:prstDash val="solid"/>
            <a:round/>
            <a:headEnd len="med" w="med" type="none"/>
            <a:tailEnd len="med" w="med" type="none"/>
          </a:ln>
        </p:spPr>
      </p:cxnSp>
      <p:sp>
        <p:nvSpPr>
          <p:cNvPr id="2785" name="Google Shape;2785;p293"/>
          <p:cNvSpPr/>
          <p:nvPr/>
        </p:nvSpPr>
        <p:spPr>
          <a:xfrm rot="-5400000">
            <a:off x="8336100" y="458300"/>
            <a:ext cx="1277700" cy="349500"/>
          </a:xfrm>
          <a:prstGeom prst="rect">
            <a:avLst/>
          </a:prstGeom>
          <a:solidFill>
            <a:schemeClr val="dk2"/>
          </a:solidFill>
          <a:ln cap="flat" cmpd="sng" w="9525">
            <a:solidFill>
              <a:schemeClr val="dk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786" name="Google Shape;2786;p293"/>
          <p:cNvCxnSpPr/>
          <p:nvPr/>
        </p:nvCxnSpPr>
        <p:spPr>
          <a:xfrm rot="10800000">
            <a:off x="-12250" y="4802700"/>
            <a:ext cx="88125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8.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8" Type="http://schemas.openxmlformats.org/officeDocument/2006/relationships/slideLayout" Target="../slideLayouts/slideLayout40.xml"/><Relationship Id="rId27" Type="http://schemas.openxmlformats.org/officeDocument/2006/relationships/slideLayout" Target="../slideLayouts/slideLayout39.xml"/><Relationship Id="rId5" Type="http://schemas.openxmlformats.org/officeDocument/2006/relationships/slideLayout" Target="../slideLayouts/slideLayout17.xml"/><Relationship Id="rId6" Type="http://schemas.openxmlformats.org/officeDocument/2006/relationships/slideLayout" Target="../slideLayouts/slideLayout18.xml"/><Relationship Id="rId29" Type="http://schemas.openxmlformats.org/officeDocument/2006/relationships/slideLayout" Target="../slideLayouts/slideLayout41.xml"/><Relationship Id="rId7" Type="http://schemas.openxmlformats.org/officeDocument/2006/relationships/slideLayout" Target="../slideLayouts/slideLayout19.xml"/><Relationship Id="rId8" Type="http://schemas.openxmlformats.org/officeDocument/2006/relationships/slideLayout" Target="../slideLayouts/slideLayout20.xml"/><Relationship Id="rId31" Type="http://schemas.openxmlformats.org/officeDocument/2006/relationships/slideLayout" Target="../slideLayouts/slideLayout43.xml"/><Relationship Id="rId30" Type="http://schemas.openxmlformats.org/officeDocument/2006/relationships/slideLayout" Target="../slideLayouts/slideLayout42.xml"/><Relationship Id="rId11" Type="http://schemas.openxmlformats.org/officeDocument/2006/relationships/slideLayout" Target="../slideLayouts/slideLayout23.xml"/><Relationship Id="rId33" Type="http://schemas.openxmlformats.org/officeDocument/2006/relationships/slideLayout" Target="../slideLayouts/slideLayout45.xml"/><Relationship Id="rId10" Type="http://schemas.openxmlformats.org/officeDocument/2006/relationships/slideLayout" Target="../slideLayouts/slideLayout22.xml"/><Relationship Id="rId32" Type="http://schemas.openxmlformats.org/officeDocument/2006/relationships/slideLayout" Target="../slideLayouts/slideLayout44.xml"/><Relationship Id="rId13" Type="http://schemas.openxmlformats.org/officeDocument/2006/relationships/slideLayout" Target="../slideLayouts/slideLayout25.xml"/><Relationship Id="rId35" Type="http://schemas.openxmlformats.org/officeDocument/2006/relationships/theme" Target="../theme/theme3.xml"/><Relationship Id="rId12" Type="http://schemas.openxmlformats.org/officeDocument/2006/relationships/slideLayout" Target="../slideLayouts/slideLayout24.xml"/><Relationship Id="rId34" Type="http://schemas.openxmlformats.org/officeDocument/2006/relationships/slideLayout" Target="../slideLayouts/slideLayout46.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6.xml"/><Relationship Id="rId22" Type="http://schemas.openxmlformats.org/officeDocument/2006/relationships/slideLayout" Target="../slideLayouts/slideLayout68.xml"/><Relationship Id="rId21" Type="http://schemas.openxmlformats.org/officeDocument/2006/relationships/slideLayout" Target="../slideLayouts/slideLayout67.xml"/><Relationship Id="rId24" Type="http://schemas.openxmlformats.org/officeDocument/2006/relationships/slideLayout" Target="../slideLayouts/slideLayout70.xml"/><Relationship Id="rId23" Type="http://schemas.openxmlformats.org/officeDocument/2006/relationships/slideLayout" Target="../slideLayouts/slideLayout69.xml"/><Relationship Id="rId1" Type="http://schemas.openxmlformats.org/officeDocument/2006/relationships/slideLayout" Target="../slideLayouts/slideLayout47.xml"/><Relationship Id="rId2" Type="http://schemas.openxmlformats.org/officeDocument/2006/relationships/slideLayout" Target="../slideLayouts/slideLayout48.xml"/><Relationship Id="rId3" Type="http://schemas.openxmlformats.org/officeDocument/2006/relationships/slideLayout" Target="../slideLayouts/slideLayout49.xml"/><Relationship Id="rId4" Type="http://schemas.openxmlformats.org/officeDocument/2006/relationships/slideLayout" Target="../slideLayouts/slideLayout50.xml"/><Relationship Id="rId9" Type="http://schemas.openxmlformats.org/officeDocument/2006/relationships/slideLayout" Target="../slideLayouts/slideLayout55.xml"/><Relationship Id="rId26" Type="http://schemas.openxmlformats.org/officeDocument/2006/relationships/slideLayout" Target="../slideLayouts/slideLayout72.xml"/><Relationship Id="rId25" Type="http://schemas.openxmlformats.org/officeDocument/2006/relationships/slideLayout" Target="../slideLayouts/slideLayout71.xml"/><Relationship Id="rId28" Type="http://schemas.openxmlformats.org/officeDocument/2006/relationships/slideLayout" Target="../slideLayouts/slideLayout74.xml"/><Relationship Id="rId27" Type="http://schemas.openxmlformats.org/officeDocument/2006/relationships/slideLayout" Target="../slideLayouts/slideLayout73.xml"/><Relationship Id="rId5" Type="http://schemas.openxmlformats.org/officeDocument/2006/relationships/slideLayout" Target="../slideLayouts/slideLayout51.xml"/><Relationship Id="rId6" Type="http://schemas.openxmlformats.org/officeDocument/2006/relationships/slideLayout" Target="../slideLayouts/slideLayout52.xml"/><Relationship Id="rId29" Type="http://schemas.openxmlformats.org/officeDocument/2006/relationships/slideLayout" Target="../slideLayouts/slideLayout75.xml"/><Relationship Id="rId7" Type="http://schemas.openxmlformats.org/officeDocument/2006/relationships/slideLayout" Target="../slideLayouts/slideLayout53.xml"/><Relationship Id="rId8" Type="http://schemas.openxmlformats.org/officeDocument/2006/relationships/slideLayout" Target="../slideLayouts/slideLayout54.xml"/><Relationship Id="rId31" Type="http://schemas.openxmlformats.org/officeDocument/2006/relationships/slideLayout" Target="../slideLayouts/slideLayout77.xml"/><Relationship Id="rId30" Type="http://schemas.openxmlformats.org/officeDocument/2006/relationships/slideLayout" Target="../slideLayouts/slideLayout76.xml"/><Relationship Id="rId11" Type="http://schemas.openxmlformats.org/officeDocument/2006/relationships/slideLayout" Target="../slideLayouts/slideLayout57.xml"/><Relationship Id="rId33" Type="http://schemas.openxmlformats.org/officeDocument/2006/relationships/slideLayout" Target="../slideLayouts/slideLayout79.xml"/><Relationship Id="rId10" Type="http://schemas.openxmlformats.org/officeDocument/2006/relationships/slideLayout" Target="../slideLayouts/slideLayout56.xml"/><Relationship Id="rId32" Type="http://schemas.openxmlformats.org/officeDocument/2006/relationships/slideLayout" Target="../slideLayouts/slideLayout78.xml"/><Relationship Id="rId13" Type="http://schemas.openxmlformats.org/officeDocument/2006/relationships/slideLayout" Target="../slideLayouts/slideLayout59.xml"/><Relationship Id="rId35" Type="http://schemas.openxmlformats.org/officeDocument/2006/relationships/theme" Target="../theme/theme9.xml"/><Relationship Id="rId12" Type="http://schemas.openxmlformats.org/officeDocument/2006/relationships/slideLayout" Target="../slideLayouts/slideLayout58.xml"/><Relationship Id="rId34" Type="http://schemas.openxmlformats.org/officeDocument/2006/relationships/slideLayout" Target="../slideLayouts/slideLayout80.xml"/><Relationship Id="rId15" Type="http://schemas.openxmlformats.org/officeDocument/2006/relationships/slideLayout" Target="../slideLayouts/slideLayout61.xml"/><Relationship Id="rId14" Type="http://schemas.openxmlformats.org/officeDocument/2006/relationships/slideLayout" Target="../slideLayouts/slideLayout60.xml"/><Relationship Id="rId17" Type="http://schemas.openxmlformats.org/officeDocument/2006/relationships/slideLayout" Target="../slideLayouts/slideLayout63.xml"/><Relationship Id="rId16" Type="http://schemas.openxmlformats.org/officeDocument/2006/relationships/slideLayout" Target="../slideLayouts/slideLayout62.xml"/><Relationship Id="rId19" Type="http://schemas.openxmlformats.org/officeDocument/2006/relationships/slideLayout" Target="../slideLayouts/slideLayout65.xml"/><Relationship Id="rId18" Type="http://schemas.openxmlformats.org/officeDocument/2006/relationships/slideLayout" Target="../slideLayouts/slideLayout64.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100.xml"/><Relationship Id="rId22" Type="http://schemas.openxmlformats.org/officeDocument/2006/relationships/slideLayout" Target="../slideLayouts/slideLayout102.xml"/><Relationship Id="rId21" Type="http://schemas.openxmlformats.org/officeDocument/2006/relationships/slideLayout" Target="../slideLayouts/slideLayout101.xml"/><Relationship Id="rId24" Type="http://schemas.openxmlformats.org/officeDocument/2006/relationships/slideLayout" Target="../slideLayouts/slideLayout104.xml"/><Relationship Id="rId23" Type="http://schemas.openxmlformats.org/officeDocument/2006/relationships/slideLayout" Target="../slideLayouts/slideLayout103.xml"/><Relationship Id="rId1" Type="http://schemas.openxmlformats.org/officeDocument/2006/relationships/slideLayout" Target="../slideLayouts/slideLayout81.xml"/><Relationship Id="rId2" Type="http://schemas.openxmlformats.org/officeDocument/2006/relationships/slideLayout" Target="../slideLayouts/slideLayout82.xml"/><Relationship Id="rId3" Type="http://schemas.openxmlformats.org/officeDocument/2006/relationships/slideLayout" Target="../slideLayouts/slideLayout83.xml"/><Relationship Id="rId4" Type="http://schemas.openxmlformats.org/officeDocument/2006/relationships/slideLayout" Target="../slideLayouts/slideLayout84.xml"/><Relationship Id="rId9" Type="http://schemas.openxmlformats.org/officeDocument/2006/relationships/slideLayout" Target="../slideLayouts/slideLayout89.xml"/><Relationship Id="rId26" Type="http://schemas.openxmlformats.org/officeDocument/2006/relationships/slideLayout" Target="../slideLayouts/slideLayout106.xml"/><Relationship Id="rId25" Type="http://schemas.openxmlformats.org/officeDocument/2006/relationships/slideLayout" Target="../slideLayouts/slideLayout105.xml"/><Relationship Id="rId28" Type="http://schemas.openxmlformats.org/officeDocument/2006/relationships/slideLayout" Target="../slideLayouts/slideLayout108.xml"/><Relationship Id="rId27" Type="http://schemas.openxmlformats.org/officeDocument/2006/relationships/slideLayout" Target="../slideLayouts/slideLayout107.xml"/><Relationship Id="rId5" Type="http://schemas.openxmlformats.org/officeDocument/2006/relationships/slideLayout" Target="../slideLayouts/slideLayout85.xml"/><Relationship Id="rId6" Type="http://schemas.openxmlformats.org/officeDocument/2006/relationships/slideLayout" Target="../slideLayouts/slideLayout86.xml"/><Relationship Id="rId29" Type="http://schemas.openxmlformats.org/officeDocument/2006/relationships/slideLayout" Target="../slideLayouts/slideLayout109.xml"/><Relationship Id="rId7" Type="http://schemas.openxmlformats.org/officeDocument/2006/relationships/slideLayout" Target="../slideLayouts/slideLayout87.xml"/><Relationship Id="rId8" Type="http://schemas.openxmlformats.org/officeDocument/2006/relationships/slideLayout" Target="../slideLayouts/slideLayout88.xml"/><Relationship Id="rId31" Type="http://schemas.openxmlformats.org/officeDocument/2006/relationships/slideLayout" Target="../slideLayouts/slideLayout111.xml"/><Relationship Id="rId30" Type="http://schemas.openxmlformats.org/officeDocument/2006/relationships/slideLayout" Target="../slideLayouts/slideLayout110.xml"/><Relationship Id="rId11" Type="http://schemas.openxmlformats.org/officeDocument/2006/relationships/slideLayout" Target="../slideLayouts/slideLayout91.xml"/><Relationship Id="rId33" Type="http://schemas.openxmlformats.org/officeDocument/2006/relationships/slideLayout" Target="../slideLayouts/slideLayout113.xml"/><Relationship Id="rId10" Type="http://schemas.openxmlformats.org/officeDocument/2006/relationships/slideLayout" Target="../slideLayouts/slideLayout90.xml"/><Relationship Id="rId32" Type="http://schemas.openxmlformats.org/officeDocument/2006/relationships/slideLayout" Target="../slideLayouts/slideLayout112.xml"/><Relationship Id="rId13" Type="http://schemas.openxmlformats.org/officeDocument/2006/relationships/slideLayout" Target="../slideLayouts/slideLayout93.xml"/><Relationship Id="rId35" Type="http://schemas.openxmlformats.org/officeDocument/2006/relationships/theme" Target="../theme/theme4.xml"/><Relationship Id="rId12" Type="http://schemas.openxmlformats.org/officeDocument/2006/relationships/slideLayout" Target="../slideLayouts/slideLayout92.xml"/><Relationship Id="rId34" Type="http://schemas.openxmlformats.org/officeDocument/2006/relationships/slideLayout" Target="../slideLayouts/slideLayout114.xml"/><Relationship Id="rId15" Type="http://schemas.openxmlformats.org/officeDocument/2006/relationships/slideLayout" Target="../slideLayouts/slideLayout95.xml"/><Relationship Id="rId14" Type="http://schemas.openxmlformats.org/officeDocument/2006/relationships/slideLayout" Target="../slideLayouts/slideLayout94.xml"/><Relationship Id="rId17" Type="http://schemas.openxmlformats.org/officeDocument/2006/relationships/slideLayout" Target="../slideLayouts/slideLayout97.xml"/><Relationship Id="rId16" Type="http://schemas.openxmlformats.org/officeDocument/2006/relationships/slideLayout" Target="../slideLayouts/slideLayout96.xml"/><Relationship Id="rId19" Type="http://schemas.openxmlformats.org/officeDocument/2006/relationships/slideLayout" Target="../slideLayouts/slideLayout99.xml"/><Relationship Id="rId18" Type="http://schemas.openxmlformats.org/officeDocument/2006/relationships/slideLayout" Target="../slideLayouts/slideLayout98.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34.xml"/><Relationship Id="rId22" Type="http://schemas.openxmlformats.org/officeDocument/2006/relationships/slideLayout" Target="../slideLayouts/slideLayout136.xml"/><Relationship Id="rId21" Type="http://schemas.openxmlformats.org/officeDocument/2006/relationships/slideLayout" Target="../slideLayouts/slideLayout135.xml"/><Relationship Id="rId24" Type="http://schemas.openxmlformats.org/officeDocument/2006/relationships/slideLayout" Target="../slideLayouts/slideLayout138.xml"/><Relationship Id="rId23" Type="http://schemas.openxmlformats.org/officeDocument/2006/relationships/slideLayout" Target="../slideLayouts/slideLayout137.xml"/><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26" Type="http://schemas.openxmlformats.org/officeDocument/2006/relationships/slideLayout" Target="../slideLayouts/slideLayout140.xml"/><Relationship Id="rId25" Type="http://schemas.openxmlformats.org/officeDocument/2006/relationships/slideLayout" Target="../slideLayouts/slideLayout139.xml"/><Relationship Id="rId28" Type="http://schemas.openxmlformats.org/officeDocument/2006/relationships/slideLayout" Target="../slideLayouts/slideLayout142.xml"/><Relationship Id="rId27" Type="http://schemas.openxmlformats.org/officeDocument/2006/relationships/slideLayout" Target="../slideLayouts/slideLayout141.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29" Type="http://schemas.openxmlformats.org/officeDocument/2006/relationships/slideLayout" Target="../slideLayouts/slideLayout143.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31" Type="http://schemas.openxmlformats.org/officeDocument/2006/relationships/slideLayout" Target="../slideLayouts/slideLayout145.xml"/><Relationship Id="rId30" Type="http://schemas.openxmlformats.org/officeDocument/2006/relationships/slideLayout" Target="../slideLayouts/slideLayout144.xml"/><Relationship Id="rId11" Type="http://schemas.openxmlformats.org/officeDocument/2006/relationships/slideLayout" Target="../slideLayouts/slideLayout125.xml"/><Relationship Id="rId33" Type="http://schemas.openxmlformats.org/officeDocument/2006/relationships/slideLayout" Target="../slideLayouts/slideLayout147.xml"/><Relationship Id="rId10" Type="http://schemas.openxmlformats.org/officeDocument/2006/relationships/slideLayout" Target="../slideLayouts/slideLayout124.xml"/><Relationship Id="rId32" Type="http://schemas.openxmlformats.org/officeDocument/2006/relationships/slideLayout" Target="../slideLayouts/slideLayout146.xml"/><Relationship Id="rId13" Type="http://schemas.openxmlformats.org/officeDocument/2006/relationships/slideLayout" Target="../slideLayouts/slideLayout127.xml"/><Relationship Id="rId35" Type="http://schemas.openxmlformats.org/officeDocument/2006/relationships/theme" Target="../theme/theme5.xml"/><Relationship Id="rId12" Type="http://schemas.openxmlformats.org/officeDocument/2006/relationships/slideLayout" Target="../slideLayouts/slideLayout126.xml"/><Relationship Id="rId34" Type="http://schemas.openxmlformats.org/officeDocument/2006/relationships/slideLayout" Target="../slideLayouts/slideLayout148.xml"/><Relationship Id="rId15" Type="http://schemas.openxmlformats.org/officeDocument/2006/relationships/slideLayout" Target="../slideLayouts/slideLayout129.xml"/><Relationship Id="rId14" Type="http://schemas.openxmlformats.org/officeDocument/2006/relationships/slideLayout" Target="../slideLayouts/slideLayout128.xml"/><Relationship Id="rId17" Type="http://schemas.openxmlformats.org/officeDocument/2006/relationships/slideLayout" Target="../slideLayouts/slideLayout131.xml"/><Relationship Id="rId16" Type="http://schemas.openxmlformats.org/officeDocument/2006/relationships/slideLayout" Target="../slideLayouts/slideLayout130.xml"/><Relationship Id="rId19" Type="http://schemas.openxmlformats.org/officeDocument/2006/relationships/slideLayout" Target="../slideLayouts/slideLayout133.xml"/><Relationship Id="rId18" Type="http://schemas.openxmlformats.org/officeDocument/2006/relationships/slideLayout" Target="../slideLayouts/slideLayout132.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168.xml"/><Relationship Id="rId22" Type="http://schemas.openxmlformats.org/officeDocument/2006/relationships/slideLayout" Target="../slideLayouts/slideLayout170.xml"/><Relationship Id="rId21" Type="http://schemas.openxmlformats.org/officeDocument/2006/relationships/slideLayout" Target="../slideLayouts/slideLayout169.xml"/><Relationship Id="rId24" Type="http://schemas.openxmlformats.org/officeDocument/2006/relationships/slideLayout" Target="../slideLayouts/slideLayout172.xml"/><Relationship Id="rId23" Type="http://schemas.openxmlformats.org/officeDocument/2006/relationships/slideLayout" Target="../slideLayouts/slideLayout171.xml"/><Relationship Id="rId1" Type="http://schemas.openxmlformats.org/officeDocument/2006/relationships/slideLayout" Target="../slideLayouts/slideLayout149.xml"/><Relationship Id="rId2" Type="http://schemas.openxmlformats.org/officeDocument/2006/relationships/slideLayout" Target="../slideLayouts/slideLayout150.xml"/><Relationship Id="rId3" Type="http://schemas.openxmlformats.org/officeDocument/2006/relationships/slideLayout" Target="../slideLayouts/slideLayout151.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26" Type="http://schemas.openxmlformats.org/officeDocument/2006/relationships/slideLayout" Target="../slideLayouts/slideLayout174.xml"/><Relationship Id="rId25" Type="http://schemas.openxmlformats.org/officeDocument/2006/relationships/slideLayout" Target="../slideLayouts/slideLayout173.xml"/><Relationship Id="rId28" Type="http://schemas.openxmlformats.org/officeDocument/2006/relationships/slideLayout" Target="../slideLayouts/slideLayout176.xml"/><Relationship Id="rId27" Type="http://schemas.openxmlformats.org/officeDocument/2006/relationships/slideLayout" Target="../slideLayouts/slideLayout175.xml"/><Relationship Id="rId5" Type="http://schemas.openxmlformats.org/officeDocument/2006/relationships/slideLayout" Target="../slideLayouts/slideLayout153.xml"/><Relationship Id="rId6" Type="http://schemas.openxmlformats.org/officeDocument/2006/relationships/slideLayout" Target="../slideLayouts/slideLayout154.xml"/><Relationship Id="rId29" Type="http://schemas.openxmlformats.org/officeDocument/2006/relationships/slideLayout" Target="../slideLayouts/slideLayout177.xml"/><Relationship Id="rId7" Type="http://schemas.openxmlformats.org/officeDocument/2006/relationships/slideLayout" Target="../slideLayouts/slideLayout155.xml"/><Relationship Id="rId8" Type="http://schemas.openxmlformats.org/officeDocument/2006/relationships/slideLayout" Target="../slideLayouts/slideLayout156.xml"/><Relationship Id="rId31" Type="http://schemas.openxmlformats.org/officeDocument/2006/relationships/slideLayout" Target="../slideLayouts/slideLayout179.xml"/><Relationship Id="rId30" Type="http://schemas.openxmlformats.org/officeDocument/2006/relationships/slideLayout" Target="../slideLayouts/slideLayout178.xml"/><Relationship Id="rId11" Type="http://schemas.openxmlformats.org/officeDocument/2006/relationships/slideLayout" Target="../slideLayouts/slideLayout159.xml"/><Relationship Id="rId33" Type="http://schemas.openxmlformats.org/officeDocument/2006/relationships/slideLayout" Target="../slideLayouts/slideLayout181.xml"/><Relationship Id="rId10" Type="http://schemas.openxmlformats.org/officeDocument/2006/relationships/slideLayout" Target="../slideLayouts/slideLayout158.xml"/><Relationship Id="rId32" Type="http://schemas.openxmlformats.org/officeDocument/2006/relationships/slideLayout" Target="../slideLayouts/slideLayout180.xml"/><Relationship Id="rId13" Type="http://schemas.openxmlformats.org/officeDocument/2006/relationships/slideLayout" Target="../slideLayouts/slideLayout161.xml"/><Relationship Id="rId35" Type="http://schemas.openxmlformats.org/officeDocument/2006/relationships/theme" Target="../theme/theme10.xml"/><Relationship Id="rId12" Type="http://schemas.openxmlformats.org/officeDocument/2006/relationships/slideLayout" Target="../slideLayouts/slideLayout160.xml"/><Relationship Id="rId34" Type="http://schemas.openxmlformats.org/officeDocument/2006/relationships/slideLayout" Target="../slideLayouts/slideLayout182.xml"/><Relationship Id="rId15" Type="http://schemas.openxmlformats.org/officeDocument/2006/relationships/slideLayout" Target="../slideLayouts/slideLayout163.xml"/><Relationship Id="rId14" Type="http://schemas.openxmlformats.org/officeDocument/2006/relationships/slideLayout" Target="../slideLayouts/slideLayout162.xml"/><Relationship Id="rId17" Type="http://schemas.openxmlformats.org/officeDocument/2006/relationships/slideLayout" Target="../slideLayouts/slideLayout165.xml"/><Relationship Id="rId16" Type="http://schemas.openxmlformats.org/officeDocument/2006/relationships/slideLayout" Target="../slideLayouts/slideLayout164.xml"/><Relationship Id="rId19" Type="http://schemas.openxmlformats.org/officeDocument/2006/relationships/slideLayout" Target="../slideLayouts/slideLayout167.xml"/><Relationship Id="rId18" Type="http://schemas.openxmlformats.org/officeDocument/2006/relationships/slideLayout" Target="../slideLayouts/slideLayout166.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202.xml"/><Relationship Id="rId22" Type="http://schemas.openxmlformats.org/officeDocument/2006/relationships/slideLayout" Target="../slideLayouts/slideLayout204.xml"/><Relationship Id="rId21" Type="http://schemas.openxmlformats.org/officeDocument/2006/relationships/slideLayout" Target="../slideLayouts/slideLayout203.xml"/><Relationship Id="rId24" Type="http://schemas.openxmlformats.org/officeDocument/2006/relationships/slideLayout" Target="../slideLayouts/slideLayout206.xml"/><Relationship Id="rId23" Type="http://schemas.openxmlformats.org/officeDocument/2006/relationships/slideLayout" Target="../slideLayouts/slideLayout205.xml"/><Relationship Id="rId1" Type="http://schemas.openxmlformats.org/officeDocument/2006/relationships/slideLayout" Target="../slideLayouts/slideLayout183.xml"/><Relationship Id="rId2" Type="http://schemas.openxmlformats.org/officeDocument/2006/relationships/slideLayout" Target="../slideLayouts/slideLayout184.xml"/><Relationship Id="rId3" Type="http://schemas.openxmlformats.org/officeDocument/2006/relationships/slideLayout" Target="../slideLayouts/slideLayout185.xml"/><Relationship Id="rId4" Type="http://schemas.openxmlformats.org/officeDocument/2006/relationships/slideLayout" Target="../slideLayouts/slideLayout186.xml"/><Relationship Id="rId9" Type="http://schemas.openxmlformats.org/officeDocument/2006/relationships/slideLayout" Target="../slideLayouts/slideLayout191.xml"/><Relationship Id="rId26" Type="http://schemas.openxmlformats.org/officeDocument/2006/relationships/slideLayout" Target="../slideLayouts/slideLayout208.xml"/><Relationship Id="rId25" Type="http://schemas.openxmlformats.org/officeDocument/2006/relationships/slideLayout" Target="../slideLayouts/slideLayout207.xml"/><Relationship Id="rId28" Type="http://schemas.openxmlformats.org/officeDocument/2006/relationships/slideLayout" Target="../slideLayouts/slideLayout210.xml"/><Relationship Id="rId27" Type="http://schemas.openxmlformats.org/officeDocument/2006/relationships/slideLayout" Target="../slideLayouts/slideLayout209.xml"/><Relationship Id="rId5" Type="http://schemas.openxmlformats.org/officeDocument/2006/relationships/slideLayout" Target="../slideLayouts/slideLayout187.xml"/><Relationship Id="rId6" Type="http://schemas.openxmlformats.org/officeDocument/2006/relationships/slideLayout" Target="../slideLayouts/slideLayout188.xml"/><Relationship Id="rId29" Type="http://schemas.openxmlformats.org/officeDocument/2006/relationships/slideLayout" Target="../slideLayouts/slideLayout211.xml"/><Relationship Id="rId7" Type="http://schemas.openxmlformats.org/officeDocument/2006/relationships/slideLayout" Target="../slideLayouts/slideLayout189.xml"/><Relationship Id="rId8" Type="http://schemas.openxmlformats.org/officeDocument/2006/relationships/slideLayout" Target="../slideLayouts/slideLayout190.xml"/><Relationship Id="rId31" Type="http://schemas.openxmlformats.org/officeDocument/2006/relationships/slideLayout" Target="../slideLayouts/slideLayout213.xml"/><Relationship Id="rId30" Type="http://schemas.openxmlformats.org/officeDocument/2006/relationships/slideLayout" Target="../slideLayouts/slideLayout212.xml"/><Relationship Id="rId11" Type="http://schemas.openxmlformats.org/officeDocument/2006/relationships/slideLayout" Target="../slideLayouts/slideLayout193.xml"/><Relationship Id="rId33" Type="http://schemas.openxmlformats.org/officeDocument/2006/relationships/slideLayout" Target="../slideLayouts/slideLayout215.xml"/><Relationship Id="rId10" Type="http://schemas.openxmlformats.org/officeDocument/2006/relationships/slideLayout" Target="../slideLayouts/slideLayout192.xml"/><Relationship Id="rId32" Type="http://schemas.openxmlformats.org/officeDocument/2006/relationships/slideLayout" Target="../slideLayouts/slideLayout214.xml"/><Relationship Id="rId13" Type="http://schemas.openxmlformats.org/officeDocument/2006/relationships/slideLayout" Target="../slideLayouts/slideLayout195.xml"/><Relationship Id="rId35" Type="http://schemas.openxmlformats.org/officeDocument/2006/relationships/theme" Target="../theme/theme7.xml"/><Relationship Id="rId12" Type="http://schemas.openxmlformats.org/officeDocument/2006/relationships/slideLayout" Target="../slideLayouts/slideLayout194.xml"/><Relationship Id="rId34" Type="http://schemas.openxmlformats.org/officeDocument/2006/relationships/slideLayout" Target="../slideLayouts/slideLayout216.xml"/><Relationship Id="rId15" Type="http://schemas.openxmlformats.org/officeDocument/2006/relationships/slideLayout" Target="../slideLayouts/slideLayout197.xml"/><Relationship Id="rId14" Type="http://schemas.openxmlformats.org/officeDocument/2006/relationships/slideLayout" Target="../slideLayouts/slideLayout196.xml"/><Relationship Id="rId17" Type="http://schemas.openxmlformats.org/officeDocument/2006/relationships/slideLayout" Target="../slideLayouts/slideLayout199.xml"/><Relationship Id="rId16" Type="http://schemas.openxmlformats.org/officeDocument/2006/relationships/slideLayout" Target="../slideLayouts/slideLayout198.xml"/><Relationship Id="rId19" Type="http://schemas.openxmlformats.org/officeDocument/2006/relationships/slideLayout" Target="../slideLayouts/slideLayout201.xml"/><Relationship Id="rId18" Type="http://schemas.openxmlformats.org/officeDocument/2006/relationships/slideLayout" Target="../slideLayouts/slideLayout200.xml"/></Relationships>
</file>

<file path=ppt/slideMasters/_rels/slideMaster8.xml.rels><?xml version="1.0" encoding="UTF-8" standalone="yes"?><Relationships xmlns="http://schemas.openxmlformats.org/package/2006/relationships"><Relationship Id="rId20" Type="http://schemas.openxmlformats.org/officeDocument/2006/relationships/slideLayout" Target="../slideLayouts/slideLayout236.xml"/><Relationship Id="rId22" Type="http://schemas.openxmlformats.org/officeDocument/2006/relationships/slideLayout" Target="../slideLayouts/slideLayout238.xml"/><Relationship Id="rId21" Type="http://schemas.openxmlformats.org/officeDocument/2006/relationships/slideLayout" Target="../slideLayouts/slideLayout237.xml"/><Relationship Id="rId24" Type="http://schemas.openxmlformats.org/officeDocument/2006/relationships/slideLayout" Target="../slideLayouts/slideLayout240.xml"/><Relationship Id="rId23" Type="http://schemas.openxmlformats.org/officeDocument/2006/relationships/slideLayout" Target="../slideLayouts/slideLayout239.xml"/><Relationship Id="rId1" Type="http://schemas.openxmlformats.org/officeDocument/2006/relationships/slideLayout" Target="../slideLayouts/slideLayout217.xml"/><Relationship Id="rId2" Type="http://schemas.openxmlformats.org/officeDocument/2006/relationships/slideLayout" Target="../slideLayouts/slideLayout218.xml"/><Relationship Id="rId3" Type="http://schemas.openxmlformats.org/officeDocument/2006/relationships/slideLayout" Target="../slideLayouts/slideLayout219.xml"/><Relationship Id="rId4" Type="http://schemas.openxmlformats.org/officeDocument/2006/relationships/slideLayout" Target="../slideLayouts/slideLayout220.xml"/><Relationship Id="rId9" Type="http://schemas.openxmlformats.org/officeDocument/2006/relationships/slideLayout" Target="../slideLayouts/slideLayout225.xml"/><Relationship Id="rId26" Type="http://schemas.openxmlformats.org/officeDocument/2006/relationships/slideLayout" Target="../slideLayouts/slideLayout242.xml"/><Relationship Id="rId25" Type="http://schemas.openxmlformats.org/officeDocument/2006/relationships/slideLayout" Target="../slideLayouts/slideLayout241.xml"/><Relationship Id="rId28" Type="http://schemas.openxmlformats.org/officeDocument/2006/relationships/slideLayout" Target="../slideLayouts/slideLayout244.xml"/><Relationship Id="rId27" Type="http://schemas.openxmlformats.org/officeDocument/2006/relationships/slideLayout" Target="../slideLayouts/slideLayout243.xml"/><Relationship Id="rId5" Type="http://schemas.openxmlformats.org/officeDocument/2006/relationships/slideLayout" Target="../slideLayouts/slideLayout221.xml"/><Relationship Id="rId6" Type="http://schemas.openxmlformats.org/officeDocument/2006/relationships/slideLayout" Target="../slideLayouts/slideLayout222.xml"/><Relationship Id="rId29" Type="http://schemas.openxmlformats.org/officeDocument/2006/relationships/slideLayout" Target="../slideLayouts/slideLayout245.xml"/><Relationship Id="rId7" Type="http://schemas.openxmlformats.org/officeDocument/2006/relationships/slideLayout" Target="../slideLayouts/slideLayout223.xml"/><Relationship Id="rId8" Type="http://schemas.openxmlformats.org/officeDocument/2006/relationships/slideLayout" Target="../slideLayouts/slideLayout224.xml"/><Relationship Id="rId31" Type="http://schemas.openxmlformats.org/officeDocument/2006/relationships/slideLayout" Target="../slideLayouts/slideLayout247.xml"/><Relationship Id="rId30" Type="http://schemas.openxmlformats.org/officeDocument/2006/relationships/slideLayout" Target="../slideLayouts/slideLayout246.xml"/><Relationship Id="rId11" Type="http://schemas.openxmlformats.org/officeDocument/2006/relationships/slideLayout" Target="../slideLayouts/slideLayout227.xml"/><Relationship Id="rId33" Type="http://schemas.openxmlformats.org/officeDocument/2006/relationships/slideLayout" Target="../slideLayouts/slideLayout249.xml"/><Relationship Id="rId10" Type="http://schemas.openxmlformats.org/officeDocument/2006/relationships/slideLayout" Target="../slideLayouts/slideLayout226.xml"/><Relationship Id="rId32" Type="http://schemas.openxmlformats.org/officeDocument/2006/relationships/slideLayout" Target="../slideLayouts/slideLayout248.xml"/><Relationship Id="rId13" Type="http://schemas.openxmlformats.org/officeDocument/2006/relationships/slideLayout" Target="../slideLayouts/slideLayout229.xml"/><Relationship Id="rId35" Type="http://schemas.openxmlformats.org/officeDocument/2006/relationships/theme" Target="../theme/theme2.xml"/><Relationship Id="rId12" Type="http://schemas.openxmlformats.org/officeDocument/2006/relationships/slideLayout" Target="../slideLayouts/slideLayout228.xml"/><Relationship Id="rId34" Type="http://schemas.openxmlformats.org/officeDocument/2006/relationships/slideLayout" Target="../slideLayouts/slideLayout250.xml"/><Relationship Id="rId15" Type="http://schemas.openxmlformats.org/officeDocument/2006/relationships/slideLayout" Target="../slideLayouts/slideLayout231.xml"/><Relationship Id="rId14" Type="http://schemas.openxmlformats.org/officeDocument/2006/relationships/slideLayout" Target="../slideLayouts/slideLayout230.xml"/><Relationship Id="rId17" Type="http://schemas.openxmlformats.org/officeDocument/2006/relationships/slideLayout" Target="../slideLayouts/slideLayout233.xml"/><Relationship Id="rId16" Type="http://schemas.openxmlformats.org/officeDocument/2006/relationships/slideLayout" Target="../slideLayouts/slideLayout232.xml"/><Relationship Id="rId19" Type="http://schemas.openxmlformats.org/officeDocument/2006/relationships/slideLayout" Target="../slideLayouts/slideLayout235.xml"/><Relationship Id="rId18" Type="http://schemas.openxmlformats.org/officeDocument/2006/relationships/slideLayout" Target="../slideLayouts/slideLayout234.xml"/></Relationships>
</file>

<file path=ppt/slideMasters/_rels/slideMaster9.xml.rels><?xml version="1.0" encoding="UTF-8" standalone="yes"?><Relationships xmlns="http://schemas.openxmlformats.org/package/2006/relationships"><Relationship Id="rId20" Type="http://schemas.openxmlformats.org/officeDocument/2006/relationships/slideLayout" Target="../slideLayouts/slideLayout270.xml"/><Relationship Id="rId22" Type="http://schemas.openxmlformats.org/officeDocument/2006/relationships/slideLayout" Target="../slideLayouts/slideLayout272.xml"/><Relationship Id="rId21" Type="http://schemas.openxmlformats.org/officeDocument/2006/relationships/slideLayout" Target="../slideLayouts/slideLayout271.xml"/><Relationship Id="rId24" Type="http://schemas.openxmlformats.org/officeDocument/2006/relationships/slideLayout" Target="../slideLayouts/slideLayout274.xml"/><Relationship Id="rId23" Type="http://schemas.openxmlformats.org/officeDocument/2006/relationships/slideLayout" Target="../slideLayouts/slideLayout273.xml"/><Relationship Id="rId1" Type="http://schemas.openxmlformats.org/officeDocument/2006/relationships/slideLayout" Target="../slideLayouts/slideLayout251.xml"/><Relationship Id="rId2" Type="http://schemas.openxmlformats.org/officeDocument/2006/relationships/slideLayout" Target="../slideLayouts/slideLayout252.xml"/><Relationship Id="rId3" Type="http://schemas.openxmlformats.org/officeDocument/2006/relationships/slideLayout" Target="../slideLayouts/slideLayout253.xml"/><Relationship Id="rId4" Type="http://schemas.openxmlformats.org/officeDocument/2006/relationships/slideLayout" Target="../slideLayouts/slideLayout254.xml"/><Relationship Id="rId9" Type="http://schemas.openxmlformats.org/officeDocument/2006/relationships/slideLayout" Target="../slideLayouts/slideLayout259.xml"/><Relationship Id="rId26" Type="http://schemas.openxmlformats.org/officeDocument/2006/relationships/slideLayout" Target="../slideLayouts/slideLayout276.xml"/><Relationship Id="rId25" Type="http://schemas.openxmlformats.org/officeDocument/2006/relationships/slideLayout" Target="../slideLayouts/slideLayout275.xml"/><Relationship Id="rId28" Type="http://schemas.openxmlformats.org/officeDocument/2006/relationships/slideLayout" Target="../slideLayouts/slideLayout278.xml"/><Relationship Id="rId27" Type="http://schemas.openxmlformats.org/officeDocument/2006/relationships/slideLayout" Target="../slideLayouts/slideLayout277.xml"/><Relationship Id="rId5" Type="http://schemas.openxmlformats.org/officeDocument/2006/relationships/slideLayout" Target="../slideLayouts/slideLayout255.xml"/><Relationship Id="rId6" Type="http://schemas.openxmlformats.org/officeDocument/2006/relationships/slideLayout" Target="../slideLayouts/slideLayout256.xml"/><Relationship Id="rId29" Type="http://schemas.openxmlformats.org/officeDocument/2006/relationships/slideLayout" Target="../slideLayouts/slideLayout279.xml"/><Relationship Id="rId7" Type="http://schemas.openxmlformats.org/officeDocument/2006/relationships/slideLayout" Target="../slideLayouts/slideLayout257.xml"/><Relationship Id="rId8" Type="http://schemas.openxmlformats.org/officeDocument/2006/relationships/slideLayout" Target="../slideLayouts/slideLayout258.xml"/><Relationship Id="rId31" Type="http://schemas.openxmlformats.org/officeDocument/2006/relationships/slideLayout" Target="../slideLayouts/slideLayout281.xml"/><Relationship Id="rId30" Type="http://schemas.openxmlformats.org/officeDocument/2006/relationships/slideLayout" Target="../slideLayouts/slideLayout280.xml"/><Relationship Id="rId11" Type="http://schemas.openxmlformats.org/officeDocument/2006/relationships/slideLayout" Target="../slideLayouts/slideLayout261.xml"/><Relationship Id="rId33" Type="http://schemas.openxmlformats.org/officeDocument/2006/relationships/slideLayout" Target="../slideLayouts/slideLayout283.xml"/><Relationship Id="rId10" Type="http://schemas.openxmlformats.org/officeDocument/2006/relationships/slideLayout" Target="../slideLayouts/slideLayout260.xml"/><Relationship Id="rId32" Type="http://schemas.openxmlformats.org/officeDocument/2006/relationships/slideLayout" Target="../slideLayouts/slideLayout282.xml"/><Relationship Id="rId13" Type="http://schemas.openxmlformats.org/officeDocument/2006/relationships/slideLayout" Target="../slideLayouts/slideLayout263.xml"/><Relationship Id="rId35" Type="http://schemas.openxmlformats.org/officeDocument/2006/relationships/theme" Target="../theme/theme6.xml"/><Relationship Id="rId12" Type="http://schemas.openxmlformats.org/officeDocument/2006/relationships/slideLayout" Target="../slideLayouts/slideLayout262.xml"/><Relationship Id="rId34" Type="http://schemas.openxmlformats.org/officeDocument/2006/relationships/slideLayout" Target="../slideLayouts/slideLayout284.xml"/><Relationship Id="rId15" Type="http://schemas.openxmlformats.org/officeDocument/2006/relationships/slideLayout" Target="../slideLayouts/slideLayout265.xml"/><Relationship Id="rId14" Type="http://schemas.openxmlformats.org/officeDocument/2006/relationships/slideLayout" Target="../slideLayouts/slideLayout264.xml"/><Relationship Id="rId17" Type="http://schemas.openxmlformats.org/officeDocument/2006/relationships/slideLayout" Target="../slideLayouts/slideLayout267.xml"/><Relationship Id="rId16" Type="http://schemas.openxmlformats.org/officeDocument/2006/relationships/slideLayout" Target="../slideLayouts/slideLayout266.xml"/><Relationship Id="rId19" Type="http://schemas.openxmlformats.org/officeDocument/2006/relationships/slideLayout" Target="../slideLayouts/slideLayout269.xml"/><Relationship Id="rId18" Type="http://schemas.openxmlformats.org/officeDocument/2006/relationships/slideLayout" Target="../slideLayouts/slideLayout26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2E1DB"/>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2E1DB"/>
        </a:solidFill>
      </p:bgPr>
    </p:bg>
    <p:spTree>
      <p:nvGrpSpPr>
        <p:cNvPr id="59" name="Shape 59"/>
        <p:cNvGrpSpPr/>
        <p:nvPr/>
      </p:nvGrpSpPr>
      <p:grpSpPr>
        <a:xfrm>
          <a:off x="0" y="0"/>
          <a:ext cx="0" cy="0"/>
          <a:chOff x="0" y="0"/>
          <a:chExt cx="0" cy="0"/>
        </a:xfrm>
      </p:grpSpPr>
      <p:sp>
        <p:nvSpPr>
          <p:cNvPr id="60" name="Google Shape;60;p14"/>
          <p:cNvSpPr txBox="1"/>
          <p:nvPr>
            <p:ph type="title"/>
          </p:nvPr>
        </p:nvSpPr>
        <p:spPr>
          <a:xfrm>
            <a:off x="713225" y="539500"/>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Lexend Medium"/>
              <a:buNone/>
              <a:defRPr sz="3500">
                <a:solidFill>
                  <a:schemeClr val="dk1"/>
                </a:solidFill>
                <a:latin typeface="Lexend Medium"/>
                <a:ea typeface="Lexend Medium"/>
                <a:cs typeface="Lexend Medium"/>
                <a:sym typeface="Lexend Medium"/>
              </a:defRPr>
            </a:lvl1pPr>
            <a:lvl2pPr lvl="1"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2pPr>
            <a:lvl3pPr lvl="2"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3pPr>
            <a:lvl4pPr lvl="3"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4pPr>
            <a:lvl5pPr lvl="4"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5pPr>
            <a:lvl6pPr lvl="5"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6pPr>
            <a:lvl7pPr lvl="6"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7pPr>
            <a:lvl8pPr lvl="7"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8pPr>
            <a:lvl9pPr lvl="8"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9pPr>
          </a:lstStyle>
          <a:p/>
        </p:txBody>
      </p:sp>
      <p:sp>
        <p:nvSpPr>
          <p:cNvPr id="61" name="Google Shape;61;p14"/>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30200" lvl="0" marL="4572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1pPr>
            <a:lvl2pPr indent="-330200" lvl="1" marL="9144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2pPr>
            <a:lvl3pPr indent="-330200" lvl="2" marL="13716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3pPr>
            <a:lvl4pPr indent="-330200" lvl="3" marL="18288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4pPr>
            <a:lvl5pPr indent="-330200" lvl="4" marL="22860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5pPr>
            <a:lvl6pPr indent="-330200" lvl="5" marL="27432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6pPr>
            <a:lvl7pPr indent="-330200" lvl="6" marL="32004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7pPr>
            <a:lvl8pPr indent="-330200" lvl="7" marL="36576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8pPr>
            <a:lvl9pPr indent="-330200" lvl="8" marL="41148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9pPr>
          </a:lstStyle>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2E1DB"/>
        </a:solidFill>
      </p:bgPr>
    </p:bg>
    <p:spTree>
      <p:nvGrpSpPr>
        <p:cNvPr id="400" name="Shape 400"/>
        <p:cNvGrpSpPr/>
        <p:nvPr/>
      </p:nvGrpSpPr>
      <p:grpSpPr>
        <a:xfrm>
          <a:off x="0" y="0"/>
          <a:ext cx="0" cy="0"/>
          <a:chOff x="0" y="0"/>
          <a:chExt cx="0" cy="0"/>
        </a:xfrm>
      </p:grpSpPr>
      <p:sp>
        <p:nvSpPr>
          <p:cNvPr id="401" name="Google Shape;401;p49"/>
          <p:cNvSpPr txBox="1"/>
          <p:nvPr>
            <p:ph type="title"/>
          </p:nvPr>
        </p:nvSpPr>
        <p:spPr>
          <a:xfrm>
            <a:off x="713225" y="539500"/>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Lexend Medium"/>
              <a:buNone/>
              <a:defRPr sz="3500">
                <a:solidFill>
                  <a:schemeClr val="dk1"/>
                </a:solidFill>
                <a:latin typeface="Lexend Medium"/>
                <a:ea typeface="Lexend Medium"/>
                <a:cs typeface="Lexend Medium"/>
                <a:sym typeface="Lexend Medium"/>
              </a:defRPr>
            </a:lvl1pPr>
            <a:lvl2pPr lvl="1"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2pPr>
            <a:lvl3pPr lvl="2"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3pPr>
            <a:lvl4pPr lvl="3"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4pPr>
            <a:lvl5pPr lvl="4"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5pPr>
            <a:lvl6pPr lvl="5"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6pPr>
            <a:lvl7pPr lvl="6"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7pPr>
            <a:lvl8pPr lvl="7"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8pPr>
            <a:lvl9pPr lvl="8"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9pPr>
          </a:lstStyle>
          <a:p/>
        </p:txBody>
      </p:sp>
      <p:sp>
        <p:nvSpPr>
          <p:cNvPr id="402" name="Google Shape;402;p49"/>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30200" lvl="0" marL="4572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1pPr>
            <a:lvl2pPr indent="-330200" lvl="1" marL="9144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2pPr>
            <a:lvl3pPr indent="-330200" lvl="2" marL="13716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3pPr>
            <a:lvl4pPr indent="-330200" lvl="3" marL="18288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4pPr>
            <a:lvl5pPr indent="-330200" lvl="4" marL="22860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5pPr>
            <a:lvl6pPr indent="-330200" lvl="5" marL="27432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6pPr>
            <a:lvl7pPr indent="-330200" lvl="6" marL="32004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7pPr>
            <a:lvl8pPr indent="-330200" lvl="7" marL="36576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8pPr>
            <a:lvl9pPr indent="-330200" lvl="8" marL="41148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9pPr>
          </a:lstStyle>
          <a:p/>
        </p:txBody>
      </p:sp>
    </p:spTree>
  </p:cSld>
  <p:clrMap accent1="accent1" accent2="accent2" accent3="accent3" accent4="accent4" accent5="accent5" accent6="accent6" bg1="lt1" bg2="dk2" tx1="dk1" tx2="lt2" folHlink="folHlink" hlink="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 id="2147483718" r:id="rId25"/>
    <p:sldLayoutId id="2147483719" r:id="rId26"/>
    <p:sldLayoutId id="2147483720" r:id="rId27"/>
    <p:sldLayoutId id="2147483721" r:id="rId28"/>
    <p:sldLayoutId id="2147483722" r:id="rId29"/>
    <p:sldLayoutId id="2147483723" r:id="rId30"/>
    <p:sldLayoutId id="2147483724" r:id="rId31"/>
    <p:sldLayoutId id="2147483725" r:id="rId32"/>
    <p:sldLayoutId id="2147483726" r:id="rId33"/>
    <p:sldLayoutId id="2147483727"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2E1DB"/>
        </a:solidFill>
      </p:bgPr>
    </p:bg>
    <p:spTree>
      <p:nvGrpSpPr>
        <p:cNvPr id="741" name="Shape 741"/>
        <p:cNvGrpSpPr/>
        <p:nvPr/>
      </p:nvGrpSpPr>
      <p:grpSpPr>
        <a:xfrm>
          <a:off x="0" y="0"/>
          <a:ext cx="0" cy="0"/>
          <a:chOff x="0" y="0"/>
          <a:chExt cx="0" cy="0"/>
        </a:xfrm>
      </p:grpSpPr>
      <p:sp>
        <p:nvSpPr>
          <p:cNvPr id="742" name="Google Shape;742;p84"/>
          <p:cNvSpPr txBox="1"/>
          <p:nvPr>
            <p:ph type="title"/>
          </p:nvPr>
        </p:nvSpPr>
        <p:spPr>
          <a:xfrm>
            <a:off x="713225" y="539500"/>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Lexend Medium"/>
              <a:buNone/>
              <a:defRPr sz="3500">
                <a:solidFill>
                  <a:schemeClr val="dk1"/>
                </a:solidFill>
                <a:latin typeface="Lexend Medium"/>
                <a:ea typeface="Lexend Medium"/>
                <a:cs typeface="Lexend Medium"/>
                <a:sym typeface="Lexend Medium"/>
              </a:defRPr>
            </a:lvl1pPr>
            <a:lvl2pPr lvl="1"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2pPr>
            <a:lvl3pPr lvl="2"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3pPr>
            <a:lvl4pPr lvl="3"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4pPr>
            <a:lvl5pPr lvl="4"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5pPr>
            <a:lvl6pPr lvl="5"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6pPr>
            <a:lvl7pPr lvl="6"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7pPr>
            <a:lvl8pPr lvl="7"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8pPr>
            <a:lvl9pPr lvl="8"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9pPr>
          </a:lstStyle>
          <a:p/>
        </p:txBody>
      </p:sp>
      <p:sp>
        <p:nvSpPr>
          <p:cNvPr id="743" name="Google Shape;743;p84"/>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30200" lvl="0" marL="4572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1pPr>
            <a:lvl2pPr indent="-330200" lvl="1" marL="9144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2pPr>
            <a:lvl3pPr indent="-330200" lvl="2" marL="13716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3pPr>
            <a:lvl4pPr indent="-330200" lvl="3" marL="18288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4pPr>
            <a:lvl5pPr indent="-330200" lvl="4" marL="22860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5pPr>
            <a:lvl6pPr indent="-330200" lvl="5" marL="27432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6pPr>
            <a:lvl7pPr indent="-330200" lvl="6" marL="32004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7pPr>
            <a:lvl8pPr indent="-330200" lvl="7" marL="36576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8pPr>
            <a:lvl9pPr indent="-330200" lvl="8" marL="41148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9pPr>
          </a:lstStyle>
          <a:p/>
        </p:txBody>
      </p:sp>
    </p:spTree>
  </p:cSld>
  <p:clrMap accent1="accent1" accent2="accent2" accent3="accent3" accent4="accent4" accent5="accent5" accent6="accent6" bg1="lt1" bg2="dk2" tx1="dk1" tx2="lt2" folHlink="folHlink" hlink="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 id="2147483749" r:id="rId22"/>
    <p:sldLayoutId id="2147483750" r:id="rId23"/>
    <p:sldLayoutId id="2147483751" r:id="rId24"/>
    <p:sldLayoutId id="2147483752" r:id="rId25"/>
    <p:sldLayoutId id="2147483753" r:id="rId26"/>
    <p:sldLayoutId id="2147483754" r:id="rId27"/>
    <p:sldLayoutId id="2147483755" r:id="rId28"/>
    <p:sldLayoutId id="2147483756" r:id="rId29"/>
    <p:sldLayoutId id="2147483757" r:id="rId30"/>
    <p:sldLayoutId id="2147483758" r:id="rId31"/>
    <p:sldLayoutId id="2147483759" r:id="rId32"/>
    <p:sldLayoutId id="2147483760" r:id="rId33"/>
    <p:sldLayoutId id="2147483761"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2E1DB"/>
        </a:solidFill>
      </p:bgPr>
    </p:bg>
    <p:spTree>
      <p:nvGrpSpPr>
        <p:cNvPr id="1082" name="Shape 1082"/>
        <p:cNvGrpSpPr/>
        <p:nvPr/>
      </p:nvGrpSpPr>
      <p:grpSpPr>
        <a:xfrm>
          <a:off x="0" y="0"/>
          <a:ext cx="0" cy="0"/>
          <a:chOff x="0" y="0"/>
          <a:chExt cx="0" cy="0"/>
        </a:xfrm>
      </p:grpSpPr>
      <p:sp>
        <p:nvSpPr>
          <p:cNvPr id="1083" name="Google Shape;1083;p119"/>
          <p:cNvSpPr txBox="1"/>
          <p:nvPr>
            <p:ph type="title"/>
          </p:nvPr>
        </p:nvSpPr>
        <p:spPr>
          <a:xfrm>
            <a:off x="713225" y="539500"/>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Lexend Medium"/>
              <a:buNone/>
              <a:defRPr sz="3500">
                <a:solidFill>
                  <a:schemeClr val="dk1"/>
                </a:solidFill>
                <a:latin typeface="Lexend Medium"/>
                <a:ea typeface="Lexend Medium"/>
                <a:cs typeface="Lexend Medium"/>
                <a:sym typeface="Lexend Medium"/>
              </a:defRPr>
            </a:lvl1pPr>
            <a:lvl2pPr lvl="1"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2pPr>
            <a:lvl3pPr lvl="2"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3pPr>
            <a:lvl4pPr lvl="3"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4pPr>
            <a:lvl5pPr lvl="4"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5pPr>
            <a:lvl6pPr lvl="5"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6pPr>
            <a:lvl7pPr lvl="6"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7pPr>
            <a:lvl8pPr lvl="7"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8pPr>
            <a:lvl9pPr lvl="8"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9pPr>
          </a:lstStyle>
          <a:p/>
        </p:txBody>
      </p:sp>
      <p:sp>
        <p:nvSpPr>
          <p:cNvPr id="1084" name="Google Shape;1084;p119"/>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30200" lvl="0" marL="4572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1pPr>
            <a:lvl2pPr indent="-330200" lvl="1" marL="9144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2pPr>
            <a:lvl3pPr indent="-330200" lvl="2" marL="13716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3pPr>
            <a:lvl4pPr indent="-330200" lvl="3" marL="18288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4pPr>
            <a:lvl5pPr indent="-330200" lvl="4" marL="22860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5pPr>
            <a:lvl6pPr indent="-330200" lvl="5" marL="27432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6pPr>
            <a:lvl7pPr indent="-330200" lvl="6" marL="32004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7pPr>
            <a:lvl8pPr indent="-330200" lvl="7" marL="36576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8pPr>
            <a:lvl9pPr indent="-330200" lvl="8" marL="41148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9pPr>
          </a:lstStyle>
          <a:p/>
        </p:txBody>
      </p:sp>
    </p:spTree>
  </p:cSld>
  <p:clrMap accent1="accent1" accent2="accent2" accent3="accent3" accent4="accent4" accent5="accent5" accent6="accent6" bg1="lt1" bg2="dk2" tx1="dk1" tx2="lt2" folHlink="folHlink" hlink="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 id="2147483779" r:id="rId18"/>
    <p:sldLayoutId id="2147483780" r:id="rId19"/>
    <p:sldLayoutId id="2147483781" r:id="rId20"/>
    <p:sldLayoutId id="2147483782" r:id="rId21"/>
    <p:sldLayoutId id="2147483783" r:id="rId22"/>
    <p:sldLayoutId id="2147483784" r:id="rId23"/>
    <p:sldLayoutId id="2147483785" r:id="rId24"/>
    <p:sldLayoutId id="2147483786" r:id="rId25"/>
    <p:sldLayoutId id="2147483787" r:id="rId26"/>
    <p:sldLayoutId id="2147483788" r:id="rId27"/>
    <p:sldLayoutId id="2147483789" r:id="rId28"/>
    <p:sldLayoutId id="2147483790" r:id="rId29"/>
    <p:sldLayoutId id="2147483791" r:id="rId30"/>
    <p:sldLayoutId id="2147483792" r:id="rId31"/>
    <p:sldLayoutId id="2147483793" r:id="rId32"/>
    <p:sldLayoutId id="2147483794" r:id="rId33"/>
    <p:sldLayoutId id="2147483795"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2E1DB"/>
        </a:solidFill>
      </p:bgPr>
    </p:bg>
    <p:spTree>
      <p:nvGrpSpPr>
        <p:cNvPr id="1423" name="Shape 1423"/>
        <p:cNvGrpSpPr/>
        <p:nvPr/>
      </p:nvGrpSpPr>
      <p:grpSpPr>
        <a:xfrm>
          <a:off x="0" y="0"/>
          <a:ext cx="0" cy="0"/>
          <a:chOff x="0" y="0"/>
          <a:chExt cx="0" cy="0"/>
        </a:xfrm>
      </p:grpSpPr>
      <p:sp>
        <p:nvSpPr>
          <p:cNvPr id="1424" name="Google Shape;1424;p154"/>
          <p:cNvSpPr txBox="1"/>
          <p:nvPr>
            <p:ph type="title"/>
          </p:nvPr>
        </p:nvSpPr>
        <p:spPr>
          <a:xfrm>
            <a:off x="713225" y="539500"/>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Lexend Medium"/>
              <a:buNone/>
              <a:defRPr sz="3500">
                <a:solidFill>
                  <a:schemeClr val="dk1"/>
                </a:solidFill>
                <a:latin typeface="Lexend Medium"/>
                <a:ea typeface="Lexend Medium"/>
                <a:cs typeface="Lexend Medium"/>
                <a:sym typeface="Lexend Medium"/>
              </a:defRPr>
            </a:lvl1pPr>
            <a:lvl2pPr lvl="1"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2pPr>
            <a:lvl3pPr lvl="2"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3pPr>
            <a:lvl4pPr lvl="3"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4pPr>
            <a:lvl5pPr lvl="4"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5pPr>
            <a:lvl6pPr lvl="5"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6pPr>
            <a:lvl7pPr lvl="6"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7pPr>
            <a:lvl8pPr lvl="7"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8pPr>
            <a:lvl9pPr lvl="8"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9pPr>
          </a:lstStyle>
          <a:p/>
        </p:txBody>
      </p:sp>
      <p:sp>
        <p:nvSpPr>
          <p:cNvPr id="1425" name="Google Shape;1425;p154"/>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30200" lvl="0" marL="4572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1pPr>
            <a:lvl2pPr indent="-330200" lvl="1" marL="9144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2pPr>
            <a:lvl3pPr indent="-330200" lvl="2" marL="13716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3pPr>
            <a:lvl4pPr indent="-330200" lvl="3" marL="18288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4pPr>
            <a:lvl5pPr indent="-330200" lvl="4" marL="22860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5pPr>
            <a:lvl6pPr indent="-330200" lvl="5" marL="27432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6pPr>
            <a:lvl7pPr indent="-330200" lvl="6" marL="32004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7pPr>
            <a:lvl8pPr indent="-330200" lvl="7" marL="36576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8pPr>
            <a:lvl9pPr indent="-330200" lvl="8" marL="41148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9pPr>
          </a:lstStyle>
          <a:p/>
        </p:txBody>
      </p:sp>
    </p:spTree>
  </p:cSld>
  <p:clrMap accent1="accent1" accent2="accent2" accent3="accent3" accent4="accent4" accent5="accent5" accent6="accent6" bg1="lt1" bg2="dk2" tx1="dk1" tx2="lt2" folHlink="folHlink" hlink="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 id="2147483818" r:id="rId23"/>
    <p:sldLayoutId id="2147483819" r:id="rId24"/>
    <p:sldLayoutId id="2147483820" r:id="rId25"/>
    <p:sldLayoutId id="2147483821" r:id="rId26"/>
    <p:sldLayoutId id="2147483822" r:id="rId27"/>
    <p:sldLayoutId id="2147483823" r:id="rId28"/>
    <p:sldLayoutId id="2147483824" r:id="rId29"/>
    <p:sldLayoutId id="2147483825" r:id="rId30"/>
    <p:sldLayoutId id="2147483826" r:id="rId31"/>
    <p:sldLayoutId id="2147483827" r:id="rId32"/>
    <p:sldLayoutId id="2147483828" r:id="rId33"/>
    <p:sldLayoutId id="2147483829"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2E1DB"/>
        </a:solidFill>
      </p:bgPr>
    </p:bg>
    <p:spTree>
      <p:nvGrpSpPr>
        <p:cNvPr id="1764" name="Shape 1764"/>
        <p:cNvGrpSpPr/>
        <p:nvPr/>
      </p:nvGrpSpPr>
      <p:grpSpPr>
        <a:xfrm>
          <a:off x="0" y="0"/>
          <a:ext cx="0" cy="0"/>
          <a:chOff x="0" y="0"/>
          <a:chExt cx="0" cy="0"/>
        </a:xfrm>
      </p:grpSpPr>
      <p:sp>
        <p:nvSpPr>
          <p:cNvPr id="1765" name="Google Shape;1765;p189"/>
          <p:cNvSpPr txBox="1"/>
          <p:nvPr>
            <p:ph type="title"/>
          </p:nvPr>
        </p:nvSpPr>
        <p:spPr>
          <a:xfrm>
            <a:off x="713225" y="539500"/>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Lexend Medium"/>
              <a:buNone/>
              <a:defRPr sz="3500">
                <a:solidFill>
                  <a:schemeClr val="dk1"/>
                </a:solidFill>
                <a:latin typeface="Lexend Medium"/>
                <a:ea typeface="Lexend Medium"/>
                <a:cs typeface="Lexend Medium"/>
                <a:sym typeface="Lexend Medium"/>
              </a:defRPr>
            </a:lvl1pPr>
            <a:lvl2pPr lvl="1"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2pPr>
            <a:lvl3pPr lvl="2"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3pPr>
            <a:lvl4pPr lvl="3"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4pPr>
            <a:lvl5pPr lvl="4"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5pPr>
            <a:lvl6pPr lvl="5"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6pPr>
            <a:lvl7pPr lvl="6"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7pPr>
            <a:lvl8pPr lvl="7"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8pPr>
            <a:lvl9pPr lvl="8"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9pPr>
          </a:lstStyle>
          <a:p/>
        </p:txBody>
      </p:sp>
      <p:sp>
        <p:nvSpPr>
          <p:cNvPr id="1766" name="Google Shape;1766;p189"/>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30200" lvl="0" marL="4572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1pPr>
            <a:lvl2pPr indent="-330200" lvl="1" marL="9144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2pPr>
            <a:lvl3pPr indent="-330200" lvl="2" marL="13716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3pPr>
            <a:lvl4pPr indent="-330200" lvl="3" marL="18288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4pPr>
            <a:lvl5pPr indent="-330200" lvl="4" marL="22860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5pPr>
            <a:lvl6pPr indent="-330200" lvl="5" marL="27432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6pPr>
            <a:lvl7pPr indent="-330200" lvl="6" marL="32004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7pPr>
            <a:lvl8pPr indent="-330200" lvl="7" marL="36576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8pPr>
            <a:lvl9pPr indent="-330200" lvl="8" marL="41148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9pPr>
          </a:lstStyle>
          <a:p/>
        </p:txBody>
      </p:sp>
    </p:spTree>
  </p:cSld>
  <p:clrMap accent1="accent1" accent2="accent2" accent3="accent3" accent4="accent4" accent5="accent5" accent6="accent6" bg1="lt1" bg2="dk2" tx1="dk1" tx2="lt2" folHlink="folHlink" hlink="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 id="2147483845" r:id="rId16"/>
    <p:sldLayoutId id="2147483846" r:id="rId17"/>
    <p:sldLayoutId id="2147483847" r:id="rId18"/>
    <p:sldLayoutId id="2147483848" r:id="rId19"/>
    <p:sldLayoutId id="2147483849" r:id="rId20"/>
    <p:sldLayoutId id="2147483850" r:id="rId21"/>
    <p:sldLayoutId id="2147483851" r:id="rId22"/>
    <p:sldLayoutId id="2147483852" r:id="rId23"/>
    <p:sldLayoutId id="2147483853" r:id="rId24"/>
    <p:sldLayoutId id="2147483854" r:id="rId25"/>
    <p:sldLayoutId id="2147483855" r:id="rId26"/>
    <p:sldLayoutId id="2147483856" r:id="rId27"/>
    <p:sldLayoutId id="2147483857" r:id="rId28"/>
    <p:sldLayoutId id="2147483858" r:id="rId29"/>
    <p:sldLayoutId id="2147483859" r:id="rId30"/>
    <p:sldLayoutId id="2147483860" r:id="rId31"/>
    <p:sldLayoutId id="2147483861" r:id="rId32"/>
    <p:sldLayoutId id="2147483862" r:id="rId33"/>
    <p:sldLayoutId id="2147483863"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2E1DB"/>
        </a:solidFill>
      </p:bgPr>
    </p:bg>
    <p:spTree>
      <p:nvGrpSpPr>
        <p:cNvPr id="2105" name="Shape 2105"/>
        <p:cNvGrpSpPr/>
        <p:nvPr/>
      </p:nvGrpSpPr>
      <p:grpSpPr>
        <a:xfrm>
          <a:off x="0" y="0"/>
          <a:ext cx="0" cy="0"/>
          <a:chOff x="0" y="0"/>
          <a:chExt cx="0" cy="0"/>
        </a:xfrm>
      </p:grpSpPr>
      <p:sp>
        <p:nvSpPr>
          <p:cNvPr id="2106" name="Google Shape;2106;p224"/>
          <p:cNvSpPr txBox="1"/>
          <p:nvPr>
            <p:ph type="title"/>
          </p:nvPr>
        </p:nvSpPr>
        <p:spPr>
          <a:xfrm>
            <a:off x="713225" y="539500"/>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Lexend Medium"/>
              <a:buNone/>
              <a:defRPr sz="3500">
                <a:solidFill>
                  <a:schemeClr val="dk1"/>
                </a:solidFill>
                <a:latin typeface="Lexend Medium"/>
                <a:ea typeface="Lexend Medium"/>
                <a:cs typeface="Lexend Medium"/>
                <a:sym typeface="Lexend Medium"/>
              </a:defRPr>
            </a:lvl1pPr>
            <a:lvl2pPr lvl="1"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2pPr>
            <a:lvl3pPr lvl="2"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3pPr>
            <a:lvl4pPr lvl="3"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4pPr>
            <a:lvl5pPr lvl="4"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5pPr>
            <a:lvl6pPr lvl="5"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6pPr>
            <a:lvl7pPr lvl="6"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7pPr>
            <a:lvl8pPr lvl="7"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8pPr>
            <a:lvl9pPr lvl="8"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9pPr>
          </a:lstStyle>
          <a:p/>
        </p:txBody>
      </p:sp>
      <p:sp>
        <p:nvSpPr>
          <p:cNvPr id="2107" name="Google Shape;2107;p224"/>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30200" lvl="0" marL="4572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1pPr>
            <a:lvl2pPr indent="-330200" lvl="1" marL="9144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2pPr>
            <a:lvl3pPr indent="-330200" lvl="2" marL="13716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3pPr>
            <a:lvl4pPr indent="-330200" lvl="3" marL="18288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4pPr>
            <a:lvl5pPr indent="-330200" lvl="4" marL="22860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5pPr>
            <a:lvl6pPr indent="-330200" lvl="5" marL="27432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6pPr>
            <a:lvl7pPr indent="-330200" lvl="6" marL="32004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7pPr>
            <a:lvl8pPr indent="-330200" lvl="7" marL="36576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8pPr>
            <a:lvl9pPr indent="-330200" lvl="8" marL="41148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9pPr>
          </a:lstStyle>
          <a:p/>
        </p:txBody>
      </p:sp>
    </p:spTree>
  </p:cSld>
  <p:clrMap accent1="accent1" accent2="accent2" accent3="accent3" accent4="accent4" accent5="accent5" accent6="accent6" bg1="lt1" bg2="dk2" tx1="dk1" tx2="lt2" folHlink="folHlink" hlink="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 id="2147483886" r:id="rId23"/>
    <p:sldLayoutId id="2147483887" r:id="rId24"/>
    <p:sldLayoutId id="2147483888" r:id="rId25"/>
    <p:sldLayoutId id="2147483889" r:id="rId26"/>
    <p:sldLayoutId id="2147483890" r:id="rId27"/>
    <p:sldLayoutId id="2147483891" r:id="rId28"/>
    <p:sldLayoutId id="2147483892" r:id="rId29"/>
    <p:sldLayoutId id="2147483893" r:id="rId30"/>
    <p:sldLayoutId id="2147483894" r:id="rId31"/>
    <p:sldLayoutId id="2147483895" r:id="rId32"/>
    <p:sldLayoutId id="2147483896" r:id="rId33"/>
    <p:sldLayoutId id="2147483897"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2E1DB"/>
        </a:solidFill>
      </p:bgPr>
    </p:bg>
    <p:spTree>
      <p:nvGrpSpPr>
        <p:cNvPr id="2446" name="Shape 2446"/>
        <p:cNvGrpSpPr/>
        <p:nvPr/>
      </p:nvGrpSpPr>
      <p:grpSpPr>
        <a:xfrm>
          <a:off x="0" y="0"/>
          <a:ext cx="0" cy="0"/>
          <a:chOff x="0" y="0"/>
          <a:chExt cx="0" cy="0"/>
        </a:xfrm>
      </p:grpSpPr>
      <p:sp>
        <p:nvSpPr>
          <p:cNvPr id="2447" name="Google Shape;2447;p259"/>
          <p:cNvSpPr txBox="1"/>
          <p:nvPr>
            <p:ph type="title"/>
          </p:nvPr>
        </p:nvSpPr>
        <p:spPr>
          <a:xfrm>
            <a:off x="713225" y="539500"/>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Lexend Medium"/>
              <a:buNone/>
              <a:defRPr sz="3500">
                <a:solidFill>
                  <a:schemeClr val="dk1"/>
                </a:solidFill>
                <a:latin typeface="Lexend Medium"/>
                <a:ea typeface="Lexend Medium"/>
                <a:cs typeface="Lexend Medium"/>
                <a:sym typeface="Lexend Medium"/>
              </a:defRPr>
            </a:lvl1pPr>
            <a:lvl2pPr lvl="1"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2pPr>
            <a:lvl3pPr lvl="2"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3pPr>
            <a:lvl4pPr lvl="3"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4pPr>
            <a:lvl5pPr lvl="4"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5pPr>
            <a:lvl6pPr lvl="5"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6pPr>
            <a:lvl7pPr lvl="6"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7pPr>
            <a:lvl8pPr lvl="7"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8pPr>
            <a:lvl9pPr lvl="8" rtl="0">
              <a:spcBef>
                <a:spcPts val="0"/>
              </a:spcBef>
              <a:spcAft>
                <a:spcPts val="0"/>
              </a:spcAft>
              <a:buClr>
                <a:schemeClr val="dk1"/>
              </a:buClr>
              <a:buSzPts val="3500"/>
              <a:buFont typeface="Lexend"/>
              <a:buNone/>
              <a:defRPr b="1" sz="3500">
                <a:solidFill>
                  <a:schemeClr val="dk1"/>
                </a:solidFill>
                <a:latin typeface="Lexend"/>
                <a:ea typeface="Lexend"/>
                <a:cs typeface="Lexend"/>
                <a:sym typeface="Lexend"/>
              </a:defRPr>
            </a:lvl9pPr>
          </a:lstStyle>
          <a:p/>
        </p:txBody>
      </p:sp>
      <p:sp>
        <p:nvSpPr>
          <p:cNvPr id="2448" name="Google Shape;2448;p259"/>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30200" lvl="0" marL="4572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1pPr>
            <a:lvl2pPr indent="-330200" lvl="1" marL="9144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2pPr>
            <a:lvl3pPr indent="-330200" lvl="2" marL="13716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3pPr>
            <a:lvl4pPr indent="-330200" lvl="3" marL="18288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4pPr>
            <a:lvl5pPr indent="-330200" lvl="4" marL="22860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5pPr>
            <a:lvl6pPr indent="-330200" lvl="5" marL="27432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6pPr>
            <a:lvl7pPr indent="-330200" lvl="6" marL="32004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7pPr>
            <a:lvl8pPr indent="-330200" lvl="7" marL="36576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8pPr>
            <a:lvl9pPr indent="-330200" lvl="8" marL="4114800" rtl="0">
              <a:lnSpc>
                <a:spcPct val="100000"/>
              </a:lnSpc>
              <a:spcBef>
                <a:spcPts val="0"/>
              </a:spcBef>
              <a:spcAft>
                <a:spcPts val="0"/>
              </a:spcAft>
              <a:buClr>
                <a:schemeClr val="dk1"/>
              </a:buClr>
              <a:buSzPts val="1600"/>
              <a:buFont typeface="PT Sans"/>
              <a:buChar char="■"/>
              <a:defRPr sz="1600">
                <a:solidFill>
                  <a:schemeClr val="dk1"/>
                </a:solidFill>
                <a:latin typeface="PT Sans"/>
                <a:ea typeface="PT Sans"/>
                <a:cs typeface="PT Sans"/>
                <a:sym typeface="PT Sans"/>
              </a:defRPr>
            </a:lvl9pPr>
          </a:lstStyle>
          <a:p/>
        </p:txBody>
      </p:sp>
    </p:spTree>
  </p:cSld>
  <p:clrMap accent1="accent1" accent2="accent2" accent3="accent3" accent4="accent4" accent5="accent5" accent6="accent6" bg1="lt1" bg2="dk2" tx1="dk1" tx2="lt2" folHlink="folHlink" hlink="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 id="2147483910" r:id="rId13"/>
    <p:sldLayoutId id="2147483911" r:id="rId14"/>
    <p:sldLayoutId id="2147483912" r:id="rId15"/>
    <p:sldLayoutId id="2147483913" r:id="rId16"/>
    <p:sldLayoutId id="2147483914" r:id="rId17"/>
    <p:sldLayoutId id="2147483915" r:id="rId18"/>
    <p:sldLayoutId id="2147483916" r:id="rId19"/>
    <p:sldLayoutId id="2147483917" r:id="rId20"/>
    <p:sldLayoutId id="2147483918" r:id="rId21"/>
    <p:sldLayoutId id="2147483919" r:id="rId22"/>
    <p:sldLayoutId id="2147483920" r:id="rId23"/>
    <p:sldLayoutId id="2147483921" r:id="rId24"/>
    <p:sldLayoutId id="2147483922" r:id="rId25"/>
    <p:sldLayoutId id="2147483923" r:id="rId26"/>
    <p:sldLayoutId id="2147483924" r:id="rId27"/>
    <p:sldLayoutId id="2147483925" r:id="rId28"/>
    <p:sldLayoutId id="2147483926" r:id="rId29"/>
    <p:sldLayoutId id="2147483927" r:id="rId30"/>
    <p:sldLayoutId id="2147483928" r:id="rId31"/>
    <p:sldLayoutId id="2147483929" r:id="rId32"/>
    <p:sldLayoutId id="2147483930" r:id="rId33"/>
    <p:sldLayoutId id="2147483931" r:id="rId3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29.png"/><Relationship Id="rId4" Type="http://schemas.openxmlformats.org/officeDocument/2006/relationships/image" Target="../media/image2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6.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6.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30.png"/><Relationship Id="rId5"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6.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10.png"/><Relationship Id="rId7" Type="http://schemas.openxmlformats.org/officeDocument/2006/relationships/image" Target="../media/image1.png"/><Relationship Id="rId8"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12.xml"/><Relationship Id="rId3"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15.xml"/><Relationship Id="rId3"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16.xml"/><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17.xml"/><Relationship Id="rId3" Type="http://schemas.openxmlformats.org/officeDocument/2006/relationships/image" Target="../media/image14.jpg"/><Relationship Id="rId4" Type="http://schemas.openxmlformats.org/officeDocument/2006/relationships/image" Target="../media/image23.jpg"/><Relationship Id="rId5" Type="http://schemas.openxmlformats.org/officeDocument/2006/relationships/image" Target="../media/image1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2.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2.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0.xml"/><Relationship Id="rId2" Type="http://schemas.openxmlformats.org/officeDocument/2006/relationships/notesSlide" Target="../notesSlides/notesSlide20.xml"/><Relationship Id="rId3" Type="http://schemas.openxmlformats.org/officeDocument/2006/relationships/image" Target="../media/image16.png"/><Relationship Id="rId4" Type="http://schemas.openxmlformats.org/officeDocument/2006/relationships/hyperlink" Target="https://www.amherst.edu/offices/restorative-practices" TargetMode="External"/><Relationship Id="rId5" Type="http://schemas.openxmlformats.org/officeDocument/2006/relationships/image" Target="../media/image22.png"/><Relationship Id="rId6" Type="http://schemas.openxmlformats.org/officeDocument/2006/relationships/image" Target="../media/image21.png"/><Relationship Id="rId7" Type="http://schemas.openxmlformats.org/officeDocument/2006/relationships/image" Target="../media/image24.png"/><Relationship Id="rId8"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0" name="Shape 2790"/>
        <p:cNvGrpSpPr/>
        <p:nvPr/>
      </p:nvGrpSpPr>
      <p:grpSpPr>
        <a:xfrm>
          <a:off x="0" y="0"/>
          <a:ext cx="0" cy="0"/>
          <a:chOff x="0" y="0"/>
          <a:chExt cx="0" cy="0"/>
        </a:xfrm>
      </p:grpSpPr>
      <p:sp>
        <p:nvSpPr>
          <p:cNvPr id="2791" name="Google Shape;2791;p294"/>
          <p:cNvSpPr txBox="1"/>
          <p:nvPr>
            <p:ph type="ctrTitle"/>
          </p:nvPr>
        </p:nvSpPr>
        <p:spPr>
          <a:xfrm>
            <a:off x="4295600" y="638325"/>
            <a:ext cx="4206000" cy="247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4000">
                <a:latin typeface="PT Sans"/>
                <a:ea typeface="PT Sans"/>
                <a:cs typeface="PT Sans"/>
                <a:sym typeface="PT Sans"/>
              </a:rPr>
              <a:t>Applying Restorative Practices in </a:t>
            </a:r>
            <a:endParaRPr b="1" sz="4000">
              <a:latin typeface="PT Sans"/>
              <a:ea typeface="PT Sans"/>
              <a:cs typeface="PT Sans"/>
              <a:sym typeface="PT Sans"/>
            </a:endParaRPr>
          </a:p>
          <a:p>
            <a:pPr indent="0" lvl="0" marL="0" rtl="0" algn="l">
              <a:spcBef>
                <a:spcPts val="0"/>
              </a:spcBef>
              <a:spcAft>
                <a:spcPts val="0"/>
              </a:spcAft>
              <a:buNone/>
            </a:pPr>
            <a:r>
              <a:rPr b="1" lang="en" sz="4000">
                <a:latin typeface="PT Sans"/>
                <a:ea typeface="PT Sans"/>
                <a:cs typeface="PT Sans"/>
                <a:sym typeface="PT Sans"/>
              </a:rPr>
              <a:t>Higher Education</a:t>
            </a:r>
            <a:endParaRPr b="1" sz="4000">
              <a:latin typeface="PT Sans"/>
              <a:ea typeface="PT Sans"/>
              <a:cs typeface="PT Sans"/>
              <a:sym typeface="PT Sans"/>
            </a:endParaRPr>
          </a:p>
        </p:txBody>
      </p:sp>
      <p:sp>
        <p:nvSpPr>
          <p:cNvPr id="2792" name="Google Shape;2792;p294"/>
          <p:cNvSpPr txBox="1"/>
          <p:nvPr>
            <p:ph idx="1" type="subTitle"/>
          </p:nvPr>
        </p:nvSpPr>
        <p:spPr>
          <a:xfrm>
            <a:off x="6322300" y="0"/>
            <a:ext cx="2478000" cy="340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PT Sans"/>
                <a:ea typeface="PT Sans"/>
                <a:cs typeface="PT Sans"/>
                <a:sym typeface="PT Sans"/>
              </a:rPr>
              <a:t>January 12th </a:t>
            </a:r>
            <a:endParaRPr>
              <a:latin typeface="PT Sans"/>
              <a:ea typeface="PT Sans"/>
              <a:cs typeface="PT Sans"/>
              <a:sym typeface="PT Sans"/>
            </a:endParaRPr>
          </a:p>
        </p:txBody>
      </p:sp>
      <p:sp>
        <p:nvSpPr>
          <p:cNvPr id="2793" name="Google Shape;2793;p294"/>
          <p:cNvSpPr txBox="1"/>
          <p:nvPr>
            <p:ph idx="2" type="subTitle"/>
          </p:nvPr>
        </p:nvSpPr>
        <p:spPr>
          <a:xfrm>
            <a:off x="3848000" y="0"/>
            <a:ext cx="2474400" cy="340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PT Sans"/>
                <a:ea typeface="PT Sans"/>
                <a:cs typeface="PT Sans"/>
                <a:sym typeface="PT Sans"/>
              </a:rPr>
              <a:t>2023</a:t>
            </a:r>
            <a:endParaRPr>
              <a:latin typeface="PT Sans"/>
              <a:ea typeface="PT Sans"/>
              <a:cs typeface="PT Sans"/>
              <a:sym typeface="PT Sans"/>
            </a:endParaRPr>
          </a:p>
        </p:txBody>
      </p:sp>
      <p:cxnSp>
        <p:nvCxnSpPr>
          <p:cNvPr id="2794" name="Google Shape;2794;p294"/>
          <p:cNvCxnSpPr>
            <a:stCxn id="2793" idx="3"/>
            <a:endCxn id="2793" idx="3"/>
          </p:cNvCxnSpPr>
          <p:nvPr/>
        </p:nvCxnSpPr>
        <p:spPr>
          <a:xfrm>
            <a:off x="6322400" y="170400"/>
            <a:ext cx="0" cy="0"/>
          </a:xfrm>
          <a:prstGeom prst="straightConnector1">
            <a:avLst/>
          </a:prstGeom>
          <a:noFill/>
          <a:ln cap="flat" cmpd="sng" w="9525">
            <a:solidFill>
              <a:schemeClr val="lt1"/>
            </a:solidFill>
            <a:prstDash val="solid"/>
            <a:round/>
            <a:headEnd len="med" w="med" type="none"/>
            <a:tailEnd len="med" w="med" type="none"/>
          </a:ln>
        </p:spPr>
      </p:cxnSp>
      <p:pic>
        <p:nvPicPr>
          <p:cNvPr id="2795" name="Google Shape;2795;p294"/>
          <p:cNvPicPr preferRelativeResize="0"/>
          <p:nvPr>
            <p:ph idx="3" type="pic"/>
          </p:nvPr>
        </p:nvPicPr>
        <p:blipFill rotWithShape="1">
          <a:blip r:embed="rId3">
            <a:alphaModFix amt="86000"/>
          </a:blip>
          <a:srcRect b="-150" l="21776" r="23468" t="150"/>
          <a:stretch/>
        </p:blipFill>
        <p:spPr>
          <a:xfrm>
            <a:off x="343800" y="340800"/>
            <a:ext cx="3504200" cy="4475624"/>
          </a:xfrm>
          <a:prstGeom prst="rect">
            <a:avLst/>
          </a:prstGeom>
        </p:spPr>
      </p:pic>
      <p:sp>
        <p:nvSpPr>
          <p:cNvPr id="2796" name="Google Shape;2796;p294"/>
          <p:cNvSpPr txBox="1"/>
          <p:nvPr>
            <p:ph idx="4" type="subTitle"/>
          </p:nvPr>
        </p:nvSpPr>
        <p:spPr>
          <a:xfrm>
            <a:off x="3848000" y="3758625"/>
            <a:ext cx="4952100" cy="52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1700"/>
              <a:t>Center for Restorative Practices</a:t>
            </a:r>
            <a:endParaRPr b="1" sz="1700"/>
          </a:p>
        </p:txBody>
      </p:sp>
      <p:sp>
        <p:nvSpPr>
          <p:cNvPr id="2797" name="Google Shape;2797;p294"/>
          <p:cNvSpPr txBox="1"/>
          <p:nvPr>
            <p:ph idx="4" type="subTitle"/>
          </p:nvPr>
        </p:nvSpPr>
        <p:spPr>
          <a:xfrm>
            <a:off x="3848000" y="4287525"/>
            <a:ext cx="4952100" cy="52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1200"/>
              <a:t>Amherst College x </a:t>
            </a:r>
            <a:r>
              <a:rPr b="1" lang="en" sz="1200">
                <a:solidFill>
                  <a:srgbClr val="383838"/>
                </a:solidFill>
                <a:latin typeface="Lato"/>
                <a:ea typeface="Lato"/>
                <a:cs typeface="Lato"/>
                <a:sym typeface="Lato"/>
              </a:rPr>
              <a:t>WIHEA: RJ in HE Seminar Series</a:t>
            </a:r>
            <a:endParaRPr sz="1200"/>
          </a:p>
        </p:txBody>
      </p:sp>
      <p:sp>
        <p:nvSpPr>
          <p:cNvPr id="2798" name="Google Shape;2798;p294"/>
          <p:cNvSpPr/>
          <p:nvPr/>
        </p:nvSpPr>
        <p:spPr>
          <a:xfrm>
            <a:off x="6322300" y="4816425"/>
            <a:ext cx="2478000" cy="340800"/>
          </a:xfrm>
          <a:prstGeom prst="rect">
            <a:avLst/>
          </a:prstGeom>
          <a:solidFill>
            <a:srgbClr val="856C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99" name="Google Shape;2799;p294"/>
          <p:cNvPicPr preferRelativeResize="0"/>
          <p:nvPr/>
        </p:nvPicPr>
        <p:blipFill>
          <a:blip r:embed="rId4">
            <a:alphaModFix/>
          </a:blip>
          <a:stretch>
            <a:fillRect/>
          </a:stretch>
        </p:blipFill>
        <p:spPr>
          <a:xfrm>
            <a:off x="3848000" y="3225175"/>
            <a:ext cx="4952100" cy="1123625"/>
          </a:xfrm>
          <a:prstGeom prst="rect">
            <a:avLst/>
          </a:prstGeom>
          <a:noFill/>
          <a:ln>
            <a:noFill/>
          </a:ln>
        </p:spPr>
      </p:pic>
    </p:spTree>
  </p:cSld>
  <p:clrMapOvr>
    <a:masterClrMapping/>
  </p:clrMapOvr>
  <mc:AlternateContent>
    <mc:Choice Requires="p14">
      <p:transition spd="slow" p14:dur="1000">
        <p:fade thruBlk="1"/>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3" name="Shape 2803"/>
        <p:cNvGrpSpPr/>
        <p:nvPr/>
      </p:nvGrpSpPr>
      <p:grpSpPr>
        <a:xfrm>
          <a:off x="0" y="0"/>
          <a:ext cx="0" cy="0"/>
          <a:chOff x="0" y="0"/>
          <a:chExt cx="0" cy="0"/>
        </a:xfrm>
      </p:grpSpPr>
      <p:sp>
        <p:nvSpPr>
          <p:cNvPr id="2804" name="Google Shape;2804;p29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Lexend"/>
                <a:ea typeface="Lexend"/>
                <a:cs typeface="Lexend"/>
                <a:sym typeface="Lexend"/>
              </a:rPr>
              <a:t>Session Agenda</a:t>
            </a:r>
            <a:endParaRPr sz="3000">
              <a:latin typeface="Lexend"/>
              <a:ea typeface="Lexend"/>
              <a:cs typeface="Lexend"/>
              <a:sym typeface="Lexend"/>
            </a:endParaRPr>
          </a:p>
        </p:txBody>
      </p:sp>
      <p:graphicFrame>
        <p:nvGraphicFramePr>
          <p:cNvPr id="2805" name="Google Shape;2805;p295"/>
          <p:cNvGraphicFramePr/>
          <p:nvPr/>
        </p:nvGraphicFramePr>
        <p:xfrm>
          <a:off x="860375" y="1112200"/>
          <a:ext cx="3000000" cy="3000000"/>
        </p:xfrm>
        <a:graphic>
          <a:graphicData uri="http://schemas.openxmlformats.org/drawingml/2006/table">
            <a:tbl>
              <a:tblPr>
                <a:noFill/>
                <a:tableStyleId>{11DEF8D3-8288-4B32-BBD8-4FB849D6F558}</a:tableStyleId>
              </a:tblPr>
              <a:tblGrid>
                <a:gridCol w="5621475"/>
                <a:gridCol w="1608075"/>
              </a:tblGrid>
              <a:tr h="593550">
                <a:tc>
                  <a:txBody>
                    <a:bodyPr/>
                    <a:lstStyle/>
                    <a:p>
                      <a:pPr indent="-349250" lvl="0" marL="457200" rtl="0" algn="l">
                        <a:spcBef>
                          <a:spcPts val="0"/>
                        </a:spcBef>
                        <a:spcAft>
                          <a:spcPts val="0"/>
                        </a:spcAft>
                        <a:buClr>
                          <a:schemeClr val="lt1"/>
                        </a:buClr>
                        <a:buSzPts val="1900"/>
                        <a:buFont typeface="PT Sans"/>
                        <a:buAutoNum type="arabicPeriod"/>
                      </a:pPr>
                      <a:r>
                        <a:rPr b="1" lang="en" sz="1900">
                          <a:solidFill>
                            <a:schemeClr val="lt1"/>
                          </a:solidFill>
                          <a:latin typeface="PT Sans"/>
                          <a:ea typeface="PT Sans"/>
                          <a:cs typeface="PT Sans"/>
                          <a:sym typeface="PT Sans"/>
                        </a:rPr>
                        <a:t> Founding the Center for Restorative Practices</a:t>
                      </a:r>
                      <a:endParaRPr b="1" sz="1900">
                        <a:solidFill>
                          <a:schemeClr val="lt1"/>
                        </a:solidFill>
                        <a:latin typeface="PT Sans"/>
                        <a:ea typeface="PT Sans"/>
                        <a:cs typeface="PT Sans"/>
                        <a:sym typeface="PT Sans"/>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856CB0"/>
                    </a:solidFill>
                  </a:tcPr>
                </a:tc>
                <a:tc>
                  <a:txBody>
                    <a:bodyPr/>
                    <a:lstStyle/>
                    <a:p>
                      <a:pPr indent="0" lvl="0" marL="0" rtl="0" algn="ctr">
                        <a:spcBef>
                          <a:spcPts val="0"/>
                        </a:spcBef>
                        <a:spcAft>
                          <a:spcPts val="1600"/>
                        </a:spcAft>
                        <a:buNone/>
                      </a:pPr>
                      <a:r>
                        <a:rPr lang="en" sz="2700">
                          <a:solidFill>
                            <a:schemeClr val="dk1"/>
                          </a:solidFill>
                          <a:latin typeface="PT Sans"/>
                          <a:ea typeface="PT Sans"/>
                          <a:cs typeface="PT Sans"/>
                          <a:sym typeface="PT Sans"/>
                        </a:rPr>
                        <a:t>Allen</a:t>
                      </a:r>
                      <a:endParaRPr sz="2700">
                        <a:solidFill>
                          <a:schemeClr val="dk1"/>
                        </a:solidFill>
                        <a:latin typeface="PT Sans"/>
                        <a:ea typeface="PT Sans"/>
                        <a:cs typeface="PT Sans"/>
                        <a:sym typeface="PT Sans"/>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93550">
                <a:tc>
                  <a:txBody>
                    <a:bodyPr/>
                    <a:lstStyle/>
                    <a:p>
                      <a:pPr indent="0" lvl="0" marL="0" rtl="0" algn="l">
                        <a:spcBef>
                          <a:spcPts val="0"/>
                        </a:spcBef>
                        <a:spcAft>
                          <a:spcPts val="0"/>
                        </a:spcAft>
                        <a:buNone/>
                      </a:pPr>
                      <a:r>
                        <a:rPr b="1" lang="en" sz="1900">
                          <a:solidFill>
                            <a:schemeClr val="lt1"/>
                          </a:solidFill>
                          <a:latin typeface="PT Sans"/>
                          <a:ea typeface="PT Sans"/>
                          <a:cs typeface="PT Sans"/>
                          <a:sym typeface="PT Sans"/>
                        </a:rPr>
                        <a:t> 2.     Working with Athletics</a:t>
                      </a:r>
                      <a:endParaRPr b="1" sz="1900">
                        <a:solidFill>
                          <a:schemeClr val="lt1"/>
                        </a:solidFill>
                        <a:latin typeface="PT Sans"/>
                        <a:ea typeface="PT Sans"/>
                        <a:cs typeface="PT Sans"/>
                        <a:sym typeface="PT Sans"/>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856CB0"/>
                    </a:solidFill>
                  </a:tcPr>
                </a:tc>
                <a:tc>
                  <a:txBody>
                    <a:bodyPr/>
                    <a:lstStyle/>
                    <a:p>
                      <a:pPr indent="0" lvl="0" marL="0" rtl="0" algn="ctr">
                        <a:spcBef>
                          <a:spcPts val="0"/>
                        </a:spcBef>
                        <a:spcAft>
                          <a:spcPts val="1600"/>
                        </a:spcAft>
                        <a:buNone/>
                      </a:pPr>
                      <a:r>
                        <a:rPr lang="en" sz="2700">
                          <a:solidFill>
                            <a:schemeClr val="dk1"/>
                          </a:solidFill>
                          <a:latin typeface="PT Sans"/>
                          <a:ea typeface="PT Sans"/>
                          <a:cs typeface="PT Sans"/>
                          <a:sym typeface="PT Sans"/>
                        </a:rPr>
                        <a:t>Yaqui</a:t>
                      </a:r>
                      <a:endParaRPr sz="2700">
                        <a:solidFill>
                          <a:schemeClr val="dk1"/>
                        </a:solidFill>
                        <a:latin typeface="PT Sans"/>
                        <a:ea typeface="PT Sans"/>
                        <a:cs typeface="PT Sans"/>
                        <a:sym typeface="PT Sans"/>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93550">
                <a:tc>
                  <a:txBody>
                    <a:bodyPr/>
                    <a:lstStyle/>
                    <a:p>
                      <a:pPr indent="0" lvl="0" marL="0" rtl="0" algn="l">
                        <a:spcBef>
                          <a:spcPts val="0"/>
                        </a:spcBef>
                        <a:spcAft>
                          <a:spcPts val="0"/>
                        </a:spcAft>
                        <a:buNone/>
                      </a:pPr>
                      <a:r>
                        <a:rPr b="1" lang="en" sz="1900">
                          <a:solidFill>
                            <a:schemeClr val="lt1"/>
                          </a:solidFill>
                          <a:latin typeface="PT Sans"/>
                          <a:ea typeface="PT Sans"/>
                          <a:cs typeface="PT Sans"/>
                          <a:sym typeface="PT Sans"/>
                        </a:rPr>
                        <a:t> 3.     Utilizing Student Labor</a:t>
                      </a:r>
                      <a:endParaRPr b="1" sz="1900">
                        <a:solidFill>
                          <a:schemeClr val="lt1"/>
                        </a:solidFill>
                        <a:latin typeface="PT Sans"/>
                        <a:ea typeface="PT Sans"/>
                        <a:cs typeface="PT Sans"/>
                        <a:sym typeface="PT Sans"/>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856CB0"/>
                    </a:solidFill>
                  </a:tcPr>
                </a:tc>
                <a:tc>
                  <a:txBody>
                    <a:bodyPr/>
                    <a:lstStyle/>
                    <a:p>
                      <a:pPr indent="0" lvl="0" marL="0" marR="0" rtl="0" algn="ctr">
                        <a:lnSpc>
                          <a:spcPct val="100000"/>
                        </a:lnSpc>
                        <a:spcBef>
                          <a:spcPts val="0"/>
                        </a:spcBef>
                        <a:spcAft>
                          <a:spcPts val="1600"/>
                        </a:spcAft>
                        <a:buNone/>
                      </a:pPr>
                      <a:r>
                        <a:rPr lang="en" sz="2700">
                          <a:solidFill>
                            <a:schemeClr val="dk1"/>
                          </a:solidFill>
                          <a:latin typeface="PT Sans"/>
                          <a:ea typeface="PT Sans"/>
                          <a:cs typeface="PT Sans"/>
                          <a:sym typeface="PT Sans"/>
                        </a:rPr>
                        <a:t>Ji</a:t>
                      </a:r>
                      <a:endParaRPr sz="2700">
                        <a:solidFill>
                          <a:schemeClr val="dk1"/>
                        </a:solidFill>
                        <a:latin typeface="PT Sans"/>
                        <a:ea typeface="PT Sans"/>
                        <a:cs typeface="PT Sans"/>
                        <a:sym typeface="PT Sans"/>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93550">
                <a:tc>
                  <a:txBody>
                    <a:bodyPr/>
                    <a:lstStyle/>
                    <a:p>
                      <a:pPr indent="0" lvl="0" marL="0" rtl="0" algn="l">
                        <a:spcBef>
                          <a:spcPts val="0"/>
                        </a:spcBef>
                        <a:spcAft>
                          <a:spcPts val="0"/>
                        </a:spcAft>
                        <a:buNone/>
                      </a:pPr>
                      <a:r>
                        <a:rPr b="1" lang="en" sz="1900">
                          <a:solidFill>
                            <a:schemeClr val="lt1"/>
                          </a:solidFill>
                          <a:latin typeface="PT Sans"/>
                          <a:ea typeface="PT Sans"/>
                          <a:cs typeface="PT Sans"/>
                          <a:sym typeface="PT Sans"/>
                        </a:rPr>
                        <a:t> 4.     Circle Programming &amp; Circle Training</a:t>
                      </a:r>
                      <a:endParaRPr b="1" sz="1900">
                        <a:solidFill>
                          <a:schemeClr val="lt1"/>
                        </a:solidFill>
                        <a:latin typeface="PT Sans"/>
                        <a:ea typeface="PT Sans"/>
                        <a:cs typeface="PT Sans"/>
                        <a:sym typeface="PT Sans"/>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856CB0"/>
                    </a:solidFill>
                  </a:tcPr>
                </a:tc>
                <a:tc>
                  <a:txBody>
                    <a:bodyPr/>
                    <a:lstStyle/>
                    <a:p>
                      <a:pPr indent="0" lvl="0" marL="0" rtl="0" algn="ctr">
                        <a:spcBef>
                          <a:spcPts val="0"/>
                        </a:spcBef>
                        <a:spcAft>
                          <a:spcPts val="1600"/>
                        </a:spcAft>
                        <a:buNone/>
                      </a:pPr>
                      <a:r>
                        <a:rPr lang="en" sz="2700">
                          <a:solidFill>
                            <a:schemeClr val="dk1"/>
                          </a:solidFill>
                          <a:latin typeface="PT Sans"/>
                          <a:ea typeface="PT Sans"/>
                          <a:cs typeface="PT Sans"/>
                          <a:sym typeface="PT Sans"/>
                        </a:rPr>
                        <a:t>Fabio</a:t>
                      </a:r>
                      <a:endParaRPr sz="2700">
                        <a:solidFill>
                          <a:schemeClr val="dk1"/>
                        </a:solidFill>
                        <a:latin typeface="PT Sans"/>
                        <a:ea typeface="PT Sans"/>
                        <a:cs typeface="PT Sans"/>
                        <a:sym typeface="PT Sans"/>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93550">
                <a:tc>
                  <a:txBody>
                    <a:bodyPr/>
                    <a:lstStyle/>
                    <a:p>
                      <a:pPr indent="0" lvl="0" marL="0" rtl="0" algn="l">
                        <a:spcBef>
                          <a:spcPts val="0"/>
                        </a:spcBef>
                        <a:spcAft>
                          <a:spcPts val="0"/>
                        </a:spcAft>
                        <a:buNone/>
                      </a:pPr>
                      <a:r>
                        <a:rPr b="1" lang="en" sz="1900">
                          <a:solidFill>
                            <a:schemeClr val="lt1"/>
                          </a:solidFill>
                          <a:latin typeface="PT Sans"/>
                          <a:ea typeface="PT Sans"/>
                          <a:cs typeface="PT Sans"/>
                          <a:sym typeface="PT Sans"/>
                        </a:rPr>
                        <a:t> 5.     Harm Repair</a:t>
                      </a:r>
                      <a:endParaRPr b="1" sz="1900">
                        <a:solidFill>
                          <a:schemeClr val="lt1"/>
                        </a:solidFill>
                        <a:latin typeface="PT Sans"/>
                        <a:ea typeface="PT Sans"/>
                        <a:cs typeface="PT Sans"/>
                        <a:sym typeface="PT Sans"/>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856CB0"/>
                    </a:solidFill>
                  </a:tcPr>
                </a:tc>
                <a:tc>
                  <a:txBody>
                    <a:bodyPr/>
                    <a:lstStyle/>
                    <a:p>
                      <a:pPr indent="0" lvl="0" marL="0" rtl="0" algn="ctr">
                        <a:spcBef>
                          <a:spcPts val="0"/>
                        </a:spcBef>
                        <a:spcAft>
                          <a:spcPts val="1600"/>
                        </a:spcAft>
                        <a:buNone/>
                      </a:pPr>
                      <a:r>
                        <a:rPr lang="en" sz="2700">
                          <a:solidFill>
                            <a:schemeClr val="dk1"/>
                          </a:solidFill>
                          <a:latin typeface="PT Sans"/>
                          <a:ea typeface="PT Sans"/>
                          <a:cs typeface="PT Sans"/>
                          <a:sym typeface="PT Sans"/>
                        </a:rPr>
                        <a:t>Susie</a:t>
                      </a:r>
                      <a:endParaRPr sz="2700">
                        <a:solidFill>
                          <a:schemeClr val="dk1"/>
                        </a:solidFill>
                        <a:latin typeface="PT Sans"/>
                        <a:ea typeface="PT Sans"/>
                        <a:cs typeface="PT Sans"/>
                        <a:sym typeface="PT Sans"/>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806" name="Google Shape;2806;p295"/>
          <p:cNvSpPr txBox="1"/>
          <p:nvPr/>
        </p:nvSpPr>
        <p:spPr>
          <a:xfrm>
            <a:off x="8925" y="4822025"/>
            <a:ext cx="8791500" cy="338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000">
                <a:solidFill>
                  <a:schemeClr val="dk1"/>
                </a:solidFill>
                <a:latin typeface="PT Sans"/>
                <a:ea typeface="PT Sans"/>
                <a:cs typeface="PT Sans"/>
                <a:sym typeface="PT Sans"/>
              </a:rPr>
              <a:t>2023 Amherst College ODEI Center for Restorative Practices</a:t>
            </a:r>
            <a:endParaRPr sz="1000">
              <a:solidFill>
                <a:schemeClr val="dk1"/>
              </a:solidFill>
              <a:latin typeface="PT Sans"/>
              <a:ea typeface="PT Sans"/>
              <a:cs typeface="PT Sans"/>
              <a:sym typeface="PT Sans"/>
            </a:endParaRPr>
          </a:p>
        </p:txBody>
      </p:sp>
      <p:sp>
        <p:nvSpPr>
          <p:cNvPr id="2807" name="Google Shape;2807;p295"/>
          <p:cNvSpPr txBox="1"/>
          <p:nvPr/>
        </p:nvSpPr>
        <p:spPr>
          <a:xfrm>
            <a:off x="2068675" y="4635725"/>
            <a:ext cx="5416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T Sans"/>
              <a:ea typeface="PT Sans"/>
              <a:cs typeface="PT Sans"/>
              <a:sym typeface="PT Sans"/>
            </a:endParaRPr>
          </a:p>
        </p:txBody>
      </p:sp>
      <p:sp>
        <p:nvSpPr>
          <p:cNvPr id="2808" name="Google Shape;2808;p295"/>
          <p:cNvSpPr txBox="1"/>
          <p:nvPr/>
        </p:nvSpPr>
        <p:spPr>
          <a:xfrm>
            <a:off x="860375" y="4079950"/>
            <a:ext cx="5621400" cy="477000"/>
          </a:xfrm>
          <a:prstGeom prst="rect">
            <a:avLst/>
          </a:prstGeom>
          <a:solidFill>
            <a:srgbClr val="856CB0"/>
          </a:solid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sz="1900">
                <a:solidFill>
                  <a:schemeClr val="lt2"/>
                </a:solidFill>
                <a:latin typeface="PT Sans"/>
                <a:ea typeface="PT Sans"/>
                <a:cs typeface="PT Sans"/>
                <a:sym typeface="PT Sans"/>
              </a:rPr>
              <a:t> 6.     Questions and Answers</a:t>
            </a:r>
            <a:endParaRPr b="1" sz="1900">
              <a:solidFill>
                <a:schemeClr val="lt2"/>
              </a:solidFill>
              <a:latin typeface="PT Sans"/>
              <a:ea typeface="PT Sans"/>
              <a:cs typeface="PT Sans"/>
              <a:sym typeface="PT Sans"/>
            </a:endParaRPr>
          </a:p>
        </p:txBody>
      </p:sp>
      <p:sp>
        <p:nvSpPr>
          <p:cNvPr id="2809" name="Google Shape;2809;p295"/>
          <p:cNvSpPr txBox="1"/>
          <p:nvPr/>
        </p:nvSpPr>
        <p:spPr>
          <a:xfrm>
            <a:off x="6481775" y="4079950"/>
            <a:ext cx="1608300" cy="477000"/>
          </a:xfrm>
          <a:prstGeom prst="rect">
            <a:avLst/>
          </a:prstGeom>
          <a:noFill/>
          <a:ln cap="flat" cmpd="sng" w="9525">
            <a:solidFill>
              <a:srgbClr val="191919"/>
            </a:solidFill>
            <a:prstDash val="solid"/>
            <a:round/>
            <a:headEnd len="sm" w="sm" type="none"/>
            <a:tailEnd len="sm" w="sm" type="none"/>
          </a:ln>
        </p:spPr>
        <p:txBody>
          <a:bodyPr anchorCtr="0" anchor="t" bIns="91425" lIns="91425" spcFirstLastPara="1" rIns="91425" wrap="square" tIns="91425">
            <a:normAutofit fontScale="85000" lnSpcReduction="20000"/>
          </a:bodyPr>
          <a:lstStyle/>
          <a:p>
            <a:pPr indent="0" lvl="0" marL="0" rtl="0" algn="ctr">
              <a:spcBef>
                <a:spcPts val="0"/>
              </a:spcBef>
              <a:spcAft>
                <a:spcPts val="0"/>
              </a:spcAft>
              <a:buNone/>
            </a:pPr>
            <a:r>
              <a:rPr lang="en" sz="2700">
                <a:latin typeface="PT Sans"/>
                <a:ea typeface="PT Sans"/>
                <a:cs typeface="PT Sans"/>
                <a:sym typeface="PT Sans"/>
              </a:rPr>
              <a:t>All</a:t>
            </a:r>
            <a:endParaRPr sz="2700">
              <a:latin typeface="PT Sans"/>
              <a:ea typeface="PT Sans"/>
              <a:cs typeface="PT Sans"/>
              <a:sym typeface="PT Sans"/>
            </a:endParaRPr>
          </a:p>
        </p:txBody>
      </p:sp>
    </p:spTree>
  </p:cSld>
  <p:clrMapOvr>
    <a:masterClrMapping/>
  </p:clrMapOvr>
  <mc:AlternateContent>
    <mc:Choice Requires="p14">
      <p:transition spd="slow" p14:dur="1000">
        <p:fade thruBlk="1"/>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3" name="Shape 2813"/>
        <p:cNvGrpSpPr/>
        <p:nvPr/>
      </p:nvGrpSpPr>
      <p:grpSpPr>
        <a:xfrm>
          <a:off x="0" y="0"/>
          <a:ext cx="0" cy="0"/>
          <a:chOff x="0" y="0"/>
          <a:chExt cx="0" cy="0"/>
        </a:xfrm>
      </p:grpSpPr>
      <p:sp>
        <p:nvSpPr>
          <p:cNvPr id="2814" name="Google Shape;2814;p29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815" name="Google Shape;2815;p296"/>
          <p:cNvPicPr preferRelativeResize="0"/>
          <p:nvPr/>
        </p:nvPicPr>
        <p:blipFill>
          <a:blip r:embed="rId3">
            <a:alphaModFix/>
          </a:blip>
          <a:stretch>
            <a:fillRect/>
          </a:stretch>
        </p:blipFill>
        <p:spPr>
          <a:xfrm>
            <a:off x="-201700" y="-152400"/>
            <a:ext cx="9446549" cy="5143500"/>
          </a:xfrm>
          <a:prstGeom prst="rect">
            <a:avLst/>
          </a:prstGeom>
          <a:noFill/>
          <a:ln>
            <a:noFill/>
          </a:ln>
        </p:spPr>
      </p:pic>
      <p:sp>
        <p:nvSpPr>
          <p:cNvPr id="2816" name="Google Shape;2816;p296"/>
          <p:cNvSpPr txBox="1"/>
          <p:nvPr/>
        </p:nvSpPr>
        <p:spPr>
          <a:xfrm>
            <a:off x="-201700" y="2779050"/>
            <a:ext cx="9513900" cy="646500"/>
          </a:xfrm>
          <a:prstGeom prst="rect">
            <a:avLst/>
          </a:prstGeom>
          <a:solidFill>
            <a:srgbClr val="1F1B25"/>
          </a:solidFill>
          <a:ln>
            <a:noFill/>
          </a:ln>
        </p:spPr>
        <p:txBody>
          <a:bodyPr anchorCtr="0" anchor="t" bIns="91425" lIns="91425" spcFirstLastPara="1" rIns="91425" wrap="square" tIns="91425">
            <a:spAutoFit/>
          </a:bodyPr>
          <a:lstStyle/>
          <a:p>
            <a:pPr indent="-419100" lvl="0" marL="457200" rtl="0" algn="ctr">
              <a:lnSpc>
                <a:spcPct val="130000"/>
              </a:lnSpc>
              <a:spcBef>
                <a:spcPts val="0"/>
              </a:spcBef>
              <a:spcAft>
                <a:spcPts val="0"/>
              </a:spcAft>
              <a:buClr>
                <a:srgbClr val="FFFFFF"/>
              </a:buClr>
              <a:buSzPts val="3000"/>
              <a:buFont typeface="Lexend"/>
              <a:buAutoNum type="arabicPeriod"/>
            </a:pPr>
            <a:r>
              <a:rPr lang="en" sz="3000">
                <a:solidFill>
                  <a:srgbClr val="FFFFFF"/>
                </a:solidFill>
                <a:highlight>
                  <a:srgbClr val="1F1B25"/>
                </a:highlight>
                <a:latin typeface="Lexend"/>
                <a:ea typeface="Lexend"/>
                <a:cs typeface="Lexend"/>
                <a:sym typeface="Lexend"/>
              </a:rPr>
              <a:t>Our Start: The Center for Restorative Practices</a:t>
            </a:r>
            <a:endParaRPr b="1" sz="1700">
              <a:solidFill>
                <a:srgbClr val="FFFFFF"/>
              </a:solidFill>
              <a:highlight>
                <a:schemeClr val="dk1"/>
              </a:highlight>
            </a:endParaRPr>
          </a:p>
        </p:txBody>
      </p:sp>
    </p:spTree>
  </p:cSld>
  <p:clrMapOvr>
    <a:masterClrMapping/>
  </p:clrMapOvr>
  <mc:AlternateContent>
    <mc:Choice Requires="p14">
      <p:transition spd="slow" p14:dur="1000">
        <p:fade thruBlk="1"/>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0" name="Shape 2820"/>
        <p:cNvGrpSpPr/>
        <p:nvPr/>
      </p:nvGrpSpPr>
      <p:grpSpPr>
        <a:xfrm>
          <a:off x="0" y="0"/>
          <a:ext cx="0" cy="0"/>
          <a:chOff x="0" y="0"/>
          <a:chExt cx="0" cy="0"/>
        </a:xfrm>
      </p:grpSpPr>
      <p:sp>
        <p:nvSpPr>
          <p:cNvPr id="2821" name="Google Shape;2821;p297"/>
          <p:cNvSpPr txBox="1"/>
          <p:nvPr/>
        </p:nvSpPr>
        <p:spPr>
          <a:xfrm>
            <a:off x="5027088" y="1395992"/>
            <a:ext cx="3576900" cy="394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xend Medium"/>
                <a:ea typeface="Lexend Medium"/>
                <a:cs typeface="Lexend Medium"/>
                <a:sym typeface="Lexend Medium"/>
              </a:rPr>
              <a:t>Student Activism</a:t>
            </a:r>
            <a:endParaRPr sz="2000">
              <a:solidFill>
                <a:schemeClr val="dk1"/>
              </a:solidFill>
              <a:latin typeface="Lexend Medium"/>
              <a:ea typeface="Lexend Medium"/>
              <a:cs typeface="Lexend Medium"/>
              <a:sym typeface="Lexend Medium"/>
            </a:endParaRPr>
          </a:p>
        </p:txBody>
      </p:sp>
      <p:sp>
        <p:nvSpPr>
          <p:cNvPr id="2822" name="Google Shape;2822;p297"/>
          <p:cNvSpPr txBox="1"/>
          <p:nvPr>
            <p:ph type="title"/>
          </p:nvPr>
        </p:nvSpPr>
        <p:spPr>
          <a:xfrm>
            <a:off x="720000" y="615700"/>
            <a:ext cx="78840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000"/>
              <a:t>FOUNDING A CENTER </a:t>
            </a:r>
            <a:endParaRPr sz="3000"/>
          </a:p>
        </p:txBody>
      </p:sp>
      <p:sp>
        <p:nvSpPr>
          <p:cNvPr id="2823" name="Google Shape;2823;p297"/>
          <p:cNvSpPr txBox="1"/>
          <p:nvPr/>
        </p:nvSpPr>
        <p:spPr>
          <a:xfrm>
            <a:off x="956988" y="1396004"/>
            <a:ext cx="3576900" cy="394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xend Medium"/>
                <a:ea typeface="Lexend Medium"/>
                <a:cs typeface="Lexend Medium"/>
                <a:sym typeface="Lexend Medium"/>
              </a:rPr>
              <a:t>Institutional Ingredients</a:t>
            </a:r>
            <a:endParaRPr sz="2000">
              <a:solidFill>
                <a:schemeClr val="dk1"/>
              </a:solidFill>
              <a:latin typeface="Lexend Medium"/>
              <a:ea typeface="Lexend Medium"/>
              <a:cs typeface="Lexend Medium"/>
              <a:sym typeface="Lexend Medium"/>
            </a:endParaRPr>
          </a:p>
        </p:txBody>
      </p:sp>
      <p:sp>
        <p:nvSpPr>
          <p:cNvPr id="2824" name="Google Shape;2824;p297"/>
          <p:cNvSpPr txBox="1"/>
          <p:nvPr/>
        </p:nvSpPr>
        <p:spPr>
          <a:xfrm>
            <a:off x="5027100" y="1746050"/>
            <a:ext cx="3576900" cy="338700"/>
          </a:xfrm>
          <a:prstGeom prst="rect">
            <a:avLst/>
          </a:prstGeom>
          <a:noFill/>
          <a:ln>
            <a:noFill/>
          </a:ln>
        </p:spPr>
        <p:txBody>
          <a:bodyPr anchorCtr="0" anchor="ctr" bIns="91425" lIns="91425" spcFirstLastPara="1" rIns="91425" wrap="square" tIns="91425">
            <a:noAutofit/>
          </a:bodyPr>
          <a:lstStyle/>
          <a:p>
            <a:pPr indent="-330200" lvl="0" marL="457200" rtl="0" algn="l">
              <a:spcBef>
                <a:spcPts val="0"/>
              </a:spcBef>
              <a:spcAft>
                <a:spcPts val="0"/>
              </a:spcAft>
              <a:buClr>
                <a:schemeClr val="dk1"/>
              </a:buClr>
              <a:buSzPts val="1600"/>
              <a:buFont typeface="PT Sans"/>
              <a:buChar char="●"/>
            </a:pPr>
            <a:r>
              <a:rPr lang="en" sz="1600">
                <a:solidFill>
                  <a:schemeClr val="dk1"/>
                </a:solidFill>
                <a:latin typeface="PT Sans"/>
                <a:ea typeface="PT Sans"/>
                <a:cs typeface="PT Sans"/>
                <a:sym typeface="PT Sans"/>
              </a:rPr>
              <a:t>Students as Catalysts for Change</a:t>
            </a:r>
            <a:endParaRPr sz="1600">
              <a:solidFill>
                <a:schemeClr val="dk1"/>
              </a:solidFill>
              <a:latin typeface="PT Sans"/>
              <a:ea typeface="PT Sans"/>
              <a:cs typeface="PT Sans"/>
              <a:sym typeface="PT Sans"/>
            </a:endParaRPr>
          </a:p>
        </p:txBody>
      </p:sp>
      <p:sp>
        <p:nvSpPr>
          <p:cNvPr id="2825" name="Google Shape;2825;p297"/>
          <p:cNvSpPr txBox="1"/>
          <p:nvPr/>
        </p:nvSpPr>
        <p:spPr>
          <a:xfrm>
            <a:off x="5027100" y="1985450"/>
            <a:ext cx="3576900" cy="394500"/>
          </a:xfrm>
          <a:prstGeom prst="rect">
            <a:avLst/>
          </a:prstGeom>
          <a:noFill/>
          <a:ln>
            <a:noFill/>
          </a:ln>
        </p:spPr>
        <p:txBody>
          <a:bodyPr anchorCtr="0" anchor="ctr" bIns="91425" lIns="91425" spcFirstLastPara="1" rIns="91425" wrap="square" tIns="91425">
            <a:noAutofit/>
          </a:bodyPr>
          <a:lstStyle/>
          <a:p>
            <a:pPr indent="-330200" lvl="0" marL="457200" rtl="0" algn="l">
              <a:spcBef>
                <a:spcPts val="0"/>
              </a:spcBef>
              <a:spcAft>
                <a:spcPts val="0"/>
              </a:spcAft>
              <a:buClr>
                <a:schemeClr val="dk1"/>
              </a:buClr>
              <a:buSzPts val="1600"/>
              <a:buFont typeface="PT Sans"/>
              <a:buChar char="●"/>
            </a:pPr>
            <a:r>
              <a:rPr lang="en" sz="1600">
                <a:solidFill>
                  <a:schemeClr val="dk1"/>
                </a:solidFill>
                <a:latin typeface="PT Sans"/>
                <a:ea typeface="PT Sans"/>
                <a:cs typeface="PT Sans"/>
                <a:sym typeface="PT Sans"/>
              </a:rPr>
              <a:t>Students as drivers of the work</a:t>
            </a:r>
            <a:endParaRPr sz="1600">
              <a:solidFill>
                <a:schemeClr val="dk1"/>
              </a:solidFill>
              <a:latin typeface="PT Sans"/>
              <a:ea typeface="PT Sans"/>
              <a:cs typeface="PT Sans"/>
              <a:sym typeface="PT Sans"/>
            </a:endParaRPr>
          </a:p>
        </p:txBody>
      </p:sp>
      <p:sp>
        <p:nvSpPr>
          <p:cNvPr id="2826" name="Google Shape;2826;p297"/>
          <p:cNvSpPr txBox="1"/>
          <p:nvPr/>
        </p:nvSpPr>
        <p:spPr>
          <a:xfrm>
            <a:off x="5165075" y="2716875"/>
            <a:ext cx="3221700" cy="431100"/>
          </a:xfrm>
          <a:prstGeom prst="rect">
            <a:avLst/>
          </a:prstGeom>
          <a:noFill/>
          <a:ln>
            <a:noFill/>
          </a:ln>
        </p:spPr>
        <p:txBody>
          <a:bodyPr anchorCtr="0" anchor="ctr" bIns="91425" lIns="91425" spcFirstLastPara="1" rIns="91425" wrap="square" tIns="91425">
            <a:noAutofit/>
          </a:bodyPr>
          <a:lstStyle/>
          <a:p>
            <a:pPr indent="0" lvl="0" marL="457200" rtl="0" algn="l">
              <a:spcBef>
                <a:spcPts val="0"/>
              </a:spcBef>
              <a:spcAft>
                <a:spcPts val="0"/>
              </a:spcAft>
              <a:buNone/>
            </a:pPr>
            <a:r>
              <a:t/>
            </a:r>
            <a:endParaRPr sz="1600">
              <a:solidFill>
                <a:schemeClr val="dk1"/>
              </a:solidFill>
              <a:latin typeface="PT Sans"/>
              <a:ea typeface="PT Sans"/>
              <a:cs typeface="PT Sans"/>
              <a:sym typeface="PT Sans"/>
            </a:endParaRPr>
          </a:p>
        </p:txBody>
      </p:sp>
      <p:sp>
        <p:nvSpPr>
          <p:cNvPr id="2827" name="Google Shape;2827;p297"/>
          <p:cNvSpPr txBox="1"/>
          <p:nvPr/>
        </p:nvSpPr>
        <p:spPr>
          <a:xfrm>
            <a:off x="5165075" y="3177000"/>
            <a:ext cx="3221700" cy="394500"/>
          </a:xfrm>
          <a:prstGeom prst="rect">
            <a:avLst/>
          </a:prstGeom>
          <a:noFill/>
          <a:ln>
            <a:noFill/>
          </a:ln>
        </p:spPr>
        <p:txBody>
          <a:bodyPr anchorCtr="0" anchor="ctr" bIns="91425" lIns="91425" spcFirstLastPara="1" rIns="91425" wrap="square" tIns="91425">
            <a:noAutofit/>
          </a:bodyPr>
          <a:lstStyle/>
          <a:p>
            <a:pPr indent="0" lvl="0" marL="457200" rtl="0" algn="l">
              <a:spcBef>
                <a:spcPts val="0"/>
              </a:spcBef>
              <a:spcAft>
                <a:spcPts val="0"/>
              </a:spcAft>
              <a:buNone/>
            </a:pPr>
            <a:r>
              <a:t/>
            </a:r>
            <a:endParaRPr sz="1600">
              <a:solidFill>
                <a:schemeClr val="dk1"/>
              </a:solidFill>
              <a:latin typeface="PT Sans"/>
              <a:ea typeface="PT Sans"/>
              <a:cs typeface="PT Sans"/>
              <a:sym typeface="PT Sans"/>
            </a:endParaRPr>
          </a:p>
        </p:txBody>
      </p:sp>
      <p:sp>
        <p:nvSpPr>
          <p:cNvPr id="2828" name="Google Shape;2828;p297"/>
          <p:cNvSpPr txBox="1"/>
          <p:nvPr/>
        </p:nvSpPr>
        <p:spPr>
          <a:xfrm>
            <a:off x="1134600" y="1990550"/>
            <a:ext cx="3692700" cy="431100"/>
          </a:xfrm>
          <a:prstGeom prst="rect">
            <a:avLst/>
          </a:prstGeom>
          <a:noFill/>
          <a:ln>
            <a:noFill/>
          </a:ln>
        </p:spPr>
        <p:txBody>
          <a:bodyPr anchorCtr="0" anchor="ctr" bIns="91425" lIns="91425" spcFirstLastPara="1" rIns="91425" wrap="square" tIns="91425">
            <a:noAutofit/>
          </a:bodyPr>
          <a:lstStyle/>
          <a:p>
            <a:pPr indent="-330200" lvl="0" marL="457200" rtl="0" algn="l">
              <a:spcBef>
                <a:spcPts val="0"/>
              </a:spcBef>
              <a:spcAft>
                <a:spcPts val="0"/>
              </a:spcAft>
              <a:buClr>
                <a:schemeClr val="dk1"/>
              </a:buClr>
              <a:buSzPts val="1600"/>
              <a:buFont typeface="PT Sans"/>
              <a:buChar char="●"/>
            </a:pPr>
            <a:r>
              <a:rPr lang="en" sz="1600">
                <a:solidFill>
                  <a:schemeClr val="dk1"/>
                </a:solidFill>
                <a:latin typeface="PT Sans"/>
                <a:ea typeface="PT Sans"/>
                <a:cs typeface="PT Sans"/>
                <a:sym typeface="PT Sans"/>
              </a:rPr>
              <a:t>Administrative Buy-in &amp; Support</a:t>
            </a:r>
            <a:endParaRPr sz="1600">
              <a:solidFill>
                <a:schemeClr val="dk1"/>
              </a:solidFill>
              <a:latin typeface="PT Sans"/>
              <a:ea typeface="PT Sans"/>
              <a:cs typeface="PT Sans"/>
              <a:sym typeface="PT Sans"/>
            </a:endParaRPr>
          </a:p>
        </p:txBody>
      </p:sp>
      <p:sp>
        <p:nvSpPr>
          <p:cNvPr id="2829" name="Google Shape;2829;p297"/>
          <p:cNvSpPr txBox="1"/>
          <p:nvPr/>
        </p:nvSpPr>
        <p:spPr>
          <a:xfrm>
            <a:off x="1134588" y="2291588"/>
            <a:ext cx="3000000" cy="431100"/>
          </a:xfrm>
          <a:prstGeom prst="rect">
            <a:avLst/>
          </a:prstGeom>
          <a:noFill/>
          <a:ln>
            <a:noFill/>
          </a:ln>
        </p:spPr>
        <p:txBody>
          <a:bodyPr anchorCtr="0" anchor="ctr" bIns="91425" lIns="91425" spcFirstLastPara="1" rIns="91425" wrap="square" tIns="91425">
            <a:noAutofit/>
          </a:bodyPr>
          <a:lstStyle/>
          <a:p>
            <a:pPr indent="-330200" lvl="0" marL="457200" rtl="0" algn="l">
              <a:spcBef>
                <a:spcPts val="0"/>
              </a:spcBef>
              <a:spcAft>
                <a:spcPts val="0"/>
              </a:spcAft>
              <a:buClr>
                <a:schemeClr val="dk1"/>
              </a:buClr>
              <a:buSzPts val="1600"/>
              <a:buFont typeface="PT Sans"/>
              <a:buChar char="●"/>
            </a:pPr>
            <a:r>
              <a:rPr lang="en" sz="1600">
                <a:solidFill>
                  <a:schemeClr val="dk1"/>
                </a:solidFill>
                <a:latin typeface="PT Sans"/>
                <a:ea typeface="PT Sans"/>
                <a:cs typeface="PT Sans"/>
                <a:sym typeface="PT Sans"/>
              </a:rPr>
              <a:t>(Non)Linear progress</a:t>
            </a:r>
            <a:endParaRPr/>
          </a:p>
        </p:txBody>
      </p:sp>
      <p:sp>
        <p:nvSpPr>
          <p:cNvPr id="2830" name="Google Shape;2830;p297"/>
          <p:cNvSpPr txBox="1"/>
          <p:nvPr/>
        </p:nvSpPr>
        <p:spPr>
          <a:xfrm>
            <a:off x="1134600" y="1736438"/>
            <a:ext cx="3221700" cy="357900"/>
          </a:xfrm>
          <a:prstGeom prst="rect">
            <a:avLst/>
          </a:prstGeom>
          <a:noFill/>
          <a:ln>
            <a:noFill/>
          </a:ln>
        </p:spPr>
        <p:txBody>
          <a:bodyPr anchorCtr="0" anchor="ctr" bIns="91425" lIns="91425" spcFirstLastPara="1" rIns="91425" wrap="square" tIns="91425">
            <a:noAutofit/>
          </a:bodyPr>
          <a:lstStyle/>
          <a:p>
            <a:pPr indent="-330200" lvl="0" marL="457200" rtl="0" algn="l">
              <a:spcBef>
                <a:spcPts val="0"/>
              </a:spcBef>
              <a:spcAft>
                <a:spcPts val="0"/>
              </a:spcAft>
              <a:buClr>
                <a:schemeClr val="dk1"/>
              </a:buClr>
              <a:buSzPts val="1600"/>
              <a:buFont typeface="PT Sans"/>
              <a:buChar char="●"/>
            </a:pPr>
            <a:r>
              <a:rPr lang="en" sz="1600">
                <a:solidFill>
                  <a:schemeClr val="dk1"/>
                </a:solidFill>
                <a:latin typeface="PT Sans"/>
                <a:ea typeface="PT Sans"/>
                <a:cs typeface="PT Sans"/>
                <a:sym typeface="PT Sans"/>
              </a:rPr>
              <a:t>History, Aspirations, Mission</a:t>
            </a:r>
            <a:endParaRPr sz="1600">
              <a:solidFill>
                <a:schemeClr val="dk1"/>
              </a:solidFill>
              <a:latin typeface="PT Sans"/>
              <a:ea typeface="PT Sans"/>
              <a:cs typeface="PT Sans"/>
              <a:sym typeface="PT Sans"/>
            </a:endParaRPr>
          </a:p>
        </p:txBody>
      </p:sp>
      <p:sp>
        <p:nvSpPr>
          <p:cNvPr id="2831" name="Google Shape;2831;p297"/>
          <p:cNvSpPr txBox="1"/>
          <p:nvPr/>
        </p:nvSpPr>
        <p:spPr>
          <a:xfrm>
            <a:off x="2550900" y="4828075"/>
            <a:ext cx="4042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PT Sans"/>
                <a:ea typeface="PT Sans"/>
                <a:cs typeface="PT Sans"/>
                <a:sym typeface="PT Sans"/>
              </a:rPr>
              <a:t>2023 Amherst College ODEI Center for Restorative Practices</a:t>
            </a:r>
            <a:endParaRPr sz="1000">
              <a:solidFill>
                <a:schemeClr val="dk1"/>
              </a:solidFill>
              <a:latin typeface="PT Sans"/>
              <a:ea typeface="PT Sans"/>
              <a:cs typeface="PT Sans"/>
              <a:sym typeface="PT Sans"/>
            </a:endParaRPr>
          </a:p>
        </p:txBody>
      </p:sp>
      <p:sp>
        <p:nvSpPr>
          <p:cNvPr id="2832" name="Google Shape;2832;p297"/>
          <p:cNvSpPr txBox="1"/>
          <p:nvPr/>
        </p:nvSpPr>
        <p:spPr>
          <a:xfrm>
            <a:off x="3535850" y="3223800"/>
            <a:ext cx="4302000" cy="630000"/>
          </a:xfrm>
          <a:prstGeom prst="rect">
            <a:avLst/>
          </a:prstGeom>
          <a:noFill/>
          <a:ln>
            <a:noFill/>
          </a:ln>
        </p:spPr>
        <p:txBody>
          <a:bodyPr anchorCtr="0" anchor="ctr" bIns="91425" lIns="91425" spcFirstLastPara="1" rIns="91425" wrap="square" tIns="91425">
            <a:noAutofit/>
          </a:bodyPr>
          <a:lstStyle/>
          <a:p>
            <a:pPr indent="-330200" lvl="0" marL="457200" rtl="0" algn="l">
              <a:spcBef>
                <a:spcPts val="0"/>
              </a:spcBef>
              <a:spcAft>
                <a:spcPts val="0"/>
              </a:spcAft>
              <a:buClr>
                <a:schemeClr val="dk1"/>
              </a:buClr>
              <a:buSzPts val="1600"/>
              <a:buFont typeface="PT Sans"/>
              <a:buChar char="●"/>
            </a:pPr>
            <a:r>
              <a:rPr lang="en" sz="1600">
                <a:solidFill>
                  <a:schemeClr val="dk1"/>
                </a:solidFill>
                <a:latin typeface="PT Sans"/>
                <a:ea typeface="PT Sans"/>
                <a:cs typeface="PT Sans"/>
                <a:sym typeface="PT Sans"/>
              </a:rPr>
              <a:t>Work in Progress, Adaptability</a:t>
            </a:r>
            <a:endParaRPr sz="1600">
              <a:solidFill>
                <a:schemeClr val="dk1"/>
              </a:solidFill>
              <a:latin typeface="PT Sans"/>
              <a:ea typeface="PT Sans"/>
              <a:cs typeface="PT Sans"/>
              <a:sym typeface="PT Sans"/>
            </a:endParaRPr>
          </a:p>
          <a:p>
            <a:pPr indent="-330200" lvl="0" marL="457200" rtl="0" algn="l">
              <a:spcBef>
                <a:spcPts val="0"/>
              </a:spcBef>
              <a:spcAft>
                <a:spcPts val="0"/>
              </a:spcAft>
              <a:buClr>
                <a:schemeClr val="dk1"/>
              </a:buClr>
              <a:buSzPts val="1600"/>
              <a:buFont typeface="PT Sans"/>
              <a:buChar char="●"/>
            </a:pPr>
            <a:r>
              <a:rPr lang="en" sz="1600">
                <a:solidFill>
                  <a:schemeClr val="dk1"/>
                </a:solidFill>
                <a:latin typeface="PT Sans"/>
                <a:ea typeface="PT Sans"/>
                <a:cs typeface="PT Sans"/>
                <a:sym typeface="PT Sans"/>
              </a:rPr>
              <a:t>Becoming a Restorative Community</a:t>
            </a:r>
            <a:endParaRPr/>
          </a:p>
        </p:txBody>
      </p:sp>
      <p:sp>
        <p:nvSpPr>
          <p:cNvPr id="2833" name="Google Shape;2833;p297"/>
          <p:cNvSpPr txBox="1"/>
          <p:nvPr/>
        </p:nvSpPr>
        <p:spPr>
          <a:xfrm>
            <a:off x="3409900" y="2955375"/>
            <a:ext cx="3000000" cy="35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Lexend Medium"/>
                <a:ea typeface="Lexend Medium"/>
                <a:cs typeface="Lexend Medium"/>
                <a:sym typeface="Lexend Medium"/>
              </a:rPr>
              <a:t>Sustainability</a:t>
            </a:r>
            <a:endParaRPr/>
          </a:p>
        </p:txBody>
      </p:sp>
      <p:sp>
        <p:nvSpPr>
          <p:cNvPr id="2834" name="Google Shape;2834;p297"/>
          <p:cNvSpPr txBox="1"/>
          <p:nvPr/>
        </p:nvSpPr>
        <p:spPr>
          <a:xfrm>
            <a:off x="5275925" y="2792688"/>
            <a:ext cx="3000000" cy="431100"/>
          </a:xfrm>
          <a:prstGeom prst="rect">
            <a:avLst/>
          </a:prstGeom>
          <a:noFill/>
          <a:ln>
            <a:noFill/>
          </a:ln>
        </p:spPr>
        <p:txBody>
          <a:bodyPr anchorCtr="0" anchor="ctr" bIns="91425" lIns="91425" spcFirstLastPara="1" rIns="91425" wrap="square" tIns="91425">
            <a:noAutofit/>
          </a:bodyPr>
          <a:lstStyle/>
          <a:p>
            <a:pPr indent="0" lvl="0" marL="457200" rtl="0" algn="l">
              <a:spcBef>
                <a:spcPts val="0"/>
              </a:spcBef>
              <a:spcAft>
                <a:spcPts val="1000"/>
              </a:spcAft>
              <a:buNone/>
            </a:pPr>
            <a:r>
              <a:t/>
            </a:r>
            <a:endParaRPr/>
          </a:p>
        </p:txBody>
      </p:sp>
      <p:sp>
        <p:nvSpPr>
          <p:cNvPr id="2835" name="Google Shape;2835;p297"/>
          <p:cNvSpPr/>
          <p:nvPr/>
        </p:nvSpPr>
        <p:spPr>
          <a:xfrm>
            <a:off x="6659575" y="4805600"/>
            <a:ext cx="2484300" cy="357900"/>
          </a:xfrm>
          <a:prstGeom prst="rect">
            <a:avLst/>
          </a:prstGeom>
          <a:solidFill>
            <a:srgbClr val="856C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6" name="Google Shape;2836;p297"/>
          <p:cNvSpPr txBox="1"/>
          <p:nvPr/>
        </p:nvSpPr>
        <p:spPr>
          <a:xfrm>
            <a:off x="5027100" y="2241463"/>
            <a:ext cx="3576900" cy="394500"/>
          </a:xfrm>
          <a:prstGeom prst="rect">
            <a:avLst/>
          </a:prstGeom>
          <a:noFill/>
          <a:ln>
            <a:noFill/>
          </a:ln>
        </p:spPr>
        <p:txBody>
          <a:bodyPr anchorCtr="0" anchor="ctr" bIns="91425" lIns="91425" spcFirstLastPara="1" rIns="91425" wrap="square" tIns="91425">
            <a:noAutofit/>
          </a:bodyPr>
          <a:lstStyle/>
          <a:p>
            <a:pPr indent="-330200" lvl="0" marL="457200" rtl="0" algn="l">
              <a:spcBef>
                <a:spcPts val="0"/>
              </a:spcBef>
              <a:spcAft>
                <a:spcPts val="0"/>
              </a:spcAft>
              <a:buClr>
                <a:schemeClr val="dk1"/>
              </a:buClr>
              <a:buSzPts val="1600"/>
              <a:buFont typeface="PT Sans"/>
              <a:buChar char="●"/>
            </a:pPr>
            <a:r>
              <a:rPr lang="en" sz="1600">
                <a:solidFill>
                  <a:schemeClr val="dk1"/>
                </a:solidFill>
                <a:latin typeface="PT Sans"/>
                <a:ea typeface="PT Sans"/>
                <a:cs typeface="PT Sans"/>
                <a:sym typeface="PT Sans"/>
              </a:rPr>
              <a:t>Outcomes</a:t>
            </a:r>
            <a:endParaRPr sz="1600">
              <a:solidFill>
                <a:schemeClr val="dk1"/>
              </a:solidFill>
              <a:latin typeface="PT Sans"/>
              <a:ea typeface="PT Sans"/>
              <a:cs typeface="PT Sans"/>
              <a:sym typeface="PT Sans"/>
            </a:endParaRPr>
          </a:p>
        </p:txBody>
      </p:sp>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23"/>
                                        </p:tgtEl>
                                        <p:attrNameLst>
                                          <p:attrName>style.visibility</p:attrName>
                                        </p:attrNameLst>
                                      </p:cBhvr>
                                      <p:to>
                                        <p:strVal val="visible"/>
                                      </p:to>
                                    </p:set>
                                    <p:animEffect filter="fade" transition="in">
                                      <p:cBhvr>
                                        <p:cTn dur="1000"/>
                                        <p:tgtEl>
                                          <p:spTgt spid="28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0"/>
                                        </p:tgtEl>
                                        <p:attrNameLst>
                                          <p:attrName>style.visibility</p:attrName>
                                        </p:attrNameLst>
                                      </p:cBhvr>
                                      <p:to>
                                        <p:strVal val="visible"/>
                                      </p:to>
                                    </p:set>
                                    <p:animEffect filter="fade" transition="in">
                                      <p:cBhvr>
                                        <p:cTn dur="1000"/>
                                        <p:tgtEl>
                                          <p:spTgt spid="28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28"/>
                                        </p:tgtEl>
                                        <p:attrNameLst>
                                          <p:attrName>style.visibility</p:attrName>
                                        </p:attrNameLst>
                                      </p:cBhvr>
                                      <p:to>
                                        <p:strVal val="visible"/>
                                      </p:to>
                                    </p:set>
                                    <p:animEffect filter="fade" transition="in">
                                      <p:cBhvr>
                                        <p:cTn dur="1000"/>
                                        <p:tgtEl>
                                          <p:spTgt spid="28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29"/>
                                        </p:tgtEl>
                                        <p:attrNameLst>
                                          <p:attrName>style.visibility</p:attrName>
                                        </p:attrNameLst>
                                      </p:cBhvr>
                                      <p:to>
                                        <p:strVal val="visible"/>
                                      </p:to>
                                    </p:set>
                                    <p:animEffect filter="fade" transition="in">
                                      <p:cBhvr>
                                        <p:cTn dur="1000"/>
                                        <p:tgtEl>
                                          <p:spTgt spid="28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21"/>
                                        </p:tgtEl>
                                        <p:attrNameLst>
                                          <p:attrName>style.visibility</p:attrName>
                                        </p:attrNameLst>
                                      </p:cBhvr>
                                      <p:to>
                                        <p:strVal val="visible"/>
                                      </p:to>
                                    </p:set>
                                    <p:animEffect filter="fade" transition="in">
                                      <p:cBhvr>
                                        <p:cTn dur="1000"/>
                                        <p:tgtEl>
                                          <p:spTgt spid="28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24"/>
                                        </p:tgtEl>
                                        <p:attrNameLst>
                                          <p:attrName>style.visibility</p:attrName>
                                        </p:attrNameLst>
                                      </p:cBhvr>
                                      <p:to>
                                        <p:strVal val="visible"/>
                                      </p:to>
                                    </p:set>
                                    <p:animEffect filter="fade" transition="in">
                                      <p:cBhvr>
                                        <p:cTn dur="1000"/>
                                        <p:tgtEl>
                                          <p:spTgt spid="28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25"/>
                                        </p:tgtEl>
                                        <p:attrNameLst>
                                          <p:attrName>style.visibility</p:attrName>
                                        </p:attrNameLst>
                                      </p:cBhvr>
                                      <p:to>
                                        <p:strVal val="visible"/>
                                      </p:to>
                                    </p:set>
                                    <p:animEffect filter="fade" transition="in">
                                      <p:cBhvr>
                                        <p:cTn dur="1000"/>
                                        <p:tgtEl>
                                          <p:spTgt spid="28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6"/>
                                        </p:tgtEl>
                                        <p:attrNameLst>
                                          <p:attrName>style.visibility</p:attrName>
                                        </p:attrNameLst>
                                      </p:cBhvr>
                                      <p:to>
                                        <p:strVal val="visible"/>
                                      </p:to>
                                    </p:set>
                                    <p:animEffect filter="fade" transition="in">
                                      <p:cBhvr>
                                        <p:cTn dur="1000"/>
                                        <p:tgtEl>
                                          <p:spTgt spid="28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3"/>
                                        </p:tgtEl>
                                        <p:attrNameLst>
                                          <p:attrName>style.visibility</p:attrName>
                                        </p:attrNameLst>
                                      </p:cBhvr>
                                      <p:to>
                                        <p:strVal val="visible"/>
                                      </p:to>
                                    </p:set>
                                    <p:animEffect filter="fade" transition="in">
                                      <p:cBhvr>
                                        <p:cTn dur="1000"/>
                                        <p:tgtEl>
                                          <p:spTgt spid="28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2"/>
                                        </p:tgtEl>
                                        <p:attrNameLst>
                                          <p:attrName>style.visibility</p:attrName>
                                        </p:attrNameLst>
                                      </p:cBhvr>
                                      <p:to>
                                        <p:strVal val="visible"/>
                                      </p:to>
                                    </p:set>
                                    <p:animEffect filter="fade" transition="in">
                                      <p:cBhvr>
                                        <p:cTn dur="1000"/>
                                        <p:tgtEl>
                                          <p:spTgt spid="28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0" name="Shape 2840"/>
        <p:cNvGrpSpPr/>
        <p:nvPr/>
      </p:nvGrpSpPr>
      <p:grpSpPr>
        <a:xfrm>
          <a:off x="0" y="0"/>
          <a:ext cx="0" cy="0"/>
          <a:chOff x="0" y="0"/>
          <a:chExt cx="0" cy="0"/>
        </a:xfrm>
      </p:grpSpPr>
      <p:sp>
        <p:nvSpPr>
          <p:cNvPr id="2841" name="Google Shape;2841;p298"/>
          <p:cNvSpPr txBox="1"/>
          <p:nvPr/>
        </p:nvSpPr>
        <p:spPr>
          <a:xfrm>
            <a:off x="2991075" y="4804800"/>
            <a:ext cx="40422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PT Sans"/>
                <a:ea typeface="PT Sans"/>
                <a:cs typeface="PT Sans"/>
                <a:sym typeface="PT Sans"/>
              </a:rPr>
              <a:t>2023 Amherst College ODEI Center for Restorative Practices</a:t>
            </a:r>
            <a:endParaRPr sz="1000">
              <a:solidFill>
                <a:schemeClr val="dk1"/>
              </a:solidFill>
              <a:latin typeface="PT Sans"/>
              <a:ea typeface="PT Sans"/>
              <a:cs typeface="PT Sans"/>
              <a:sym typeface="PT Sans"/>
            </a:endParaRPr>
          </a:p>
        </p:txBody>
      </p:sp>
      <p:sp>
        <p:nvSpPr>
          <p:cNvPr id="2842" name="Google Shape;2842;p298"/>
          <p:cNvSpPr/>
          <p:nvPr/>
        </p:nvSpPr>
        <p:spPr>
          <a:xfrm>
            <a:off x="6659575" y="4805600"/>
            <a:ext cx="2484300" cy="357900"/>
          </a:xfrm>
          <a:prstGeom prst="rect">
            <a:avLst/>
          </a:prstGeom>
          <a:solidFill>
            <a:srgbClr val="856C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43" name="Google Shape;2843;p298"/>
          <p:cNvPicPr preferRelativeResize="0"/>
          <p:nvPr/>
        </p:nvPicPr>
        <p:blipFill>
          <a:blip r:embed="rId3">
            <a:alphaModFix/>
          </a:blip>
          <a:stretch>
            <a:fillRect/>
          </a:stretch>
        </p:blipFill>
        <p:spPr>
          <a:xfrm>
            <a:off x="0" y="-1354751"/>
            <a:ext cx="9144003" cy="6858002"/>
          </a:xfrm>
          <a:prstGeom prst="rect">
            <a:avLst/>
          </a:prstGeom>
          <a:noFill/>
          <a:ln>
            <a:noFill/>
          </a:ln>
        </p:spPr>
      </p:pic>
      <p:sp>
        <p:nvSpPr>
          <p:cNvPr id="2844" name="Google Shape;2844;p298"/>
          <p:cNvSpPr txBox="1"/>
          <p:nvPr>
            <p:ph type="title"/>
          </p:nvPr>
        </p:nvSpPr>
        <p:spPr>
          <a:xfrm>
            <a:off x="0" y="1120600"/>
            <a:ext cx="9144000" cy="694800"/>
          </a:xfrm>
          <a:prstGeom prst="rect">
            <a:avLst/>
          </a:prstGeom>
          <a:solidFill>
            <a:srgbClr val="191919"/>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chemeClr val="lt2"/>
                </a:solidFill>
              </a:rPr>
              <a:t>2. Circle Work With Athletics On Campus</a:t>
            </a:r>
            <a:endParaRPr sz="3000">
              <a:solidFill>
                <a:schemeClr val="lt2"/>
              </a:solidFill>
            </a:endParaRPr>
          </a:p>
        </p:txBody>
      </p:sp>
    </p:spTree>
  </p:cSld>
  <p:clrMapOvr>
    <a:masterClrMapping/>
  </p:clrMapOvr>
  <mc:AlternateContent>
    <mc:Choice Requires="p14">
      <p:transition spd="slow" p14:dur="1000">
        <p:fade thruBlk="1"/>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8" name="Shape 2848"/>
        <p:cNvGrpSpPr/>
        <p:nvPr/>
      </p:nvGrpSpPr>
      <p:grpSpPr>
        <a:xfrm>
          <a:off x="0" y="0"/>
          <a:ext cx="0" cy="0"/>
          <a:chOff x="0" y="0"/>
          <a:chExt cx="0" cy="0"/>
        </a:xfrm>
      </p:grpSpPr>
      <p:sp>
        <p:nvSpPr>
          <p:cNvPr id="2849" name="Google Shape;2849;p299"/>
          <p:cNvSpPr txBox="1"/>
          <p:nvPr>
            <p:ph type="title"/>
          </p:nvPr>
        </p:nvSpPr>
        <p:spPr>
          <a:xfrm>
            <a:off x="329375" y="201875"/>
            <a:ext cx="8486400" cy="896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t>Circle Work With Athletics On Campus</a:t>
            </a:r>
            <a:endParaRPr sz="3200"/>
          </a:p>
        </p:txBody>
      </p:sp>
      <p:cxnSp>
        <p:nvCxnSpPr>
          <p:cNvPr id="2850" name="Google Shape;2850;p299"/>
          <p:cNvCxnSpPr/>
          <p:nvPr/>
        </p:nvCxnSpPr>
        <p:spPr>
          <a:xfrm>
            <a:off x="346475" y="1245500"/>
            <a:ext cx="8452200" cy="0"/>
          </a:xfrm>
          <a:prstGeom prst="straightConnector1">
            <a:avLst/>
          </a:prstGeom>
          <a:noFill/>
          <a:ln cap="flat" cmpd="sng" w="9525">
            <a:solidFill>
              <a:schemeClr val="dk1"/>
            </a:solidFill>
            <a:prstDash val="solid"/>
            <a:round/>
            <a:headEnd len="med" w="med" type="none"/>
            <a:tailEnd len="med" w="med" type="none"/>
          </a:ln>
        </p:spPr>
      </p:cxnSp>
      <p:sp>
        <p:nvSpPr>
          <p:cNvPr id="2851" name="Google Shape;2851;p299"/>
          <p:cNvSpPr txBox="1"/>
          <p:nvPr/>
        </p:nvSpPr>
        <p:spPr>
          <a:xfrm>
            <a:off x="2559000" y="4822025"/>
            <a:ext cx="37863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PT Sans"/>
                <a:ea typeface="PT Sans"/>
                <a:cs typeface="PT Sans"/>
                <a:sym typeface="PT Sans"/>
              </a:rPr>
              <a:t>2023 Amherst College ODEI Center for Restorative Practices</a:t>
            </a:r>
            <a:endParaRPr sz="1000">
              <a:solidFill>
                <a:schemeClr val="dk1"/>
              </a:solidFill>
              <a:latin typeface="PT Sans"/>
              <a:ea typeface="PT Sans"/>
              <a:cs typeface="PT Sans"/>
              <a:sym typeface="PT Sans"/>
            </a:endParaRPr>
          </a:p>
        </p:txBody>
      </p:sp>
      <p:sp>
        <p:nvSpPr>
          <p:cNvPr id="2852" name="Google Shape;2852;p299"/>
          <p:cNvSpPr/>
          <p:nvPr/>
        </p:nvSpPr>
        <p:spPr>
          <a:xfrm>
            <a:off x="346475" y="4806875"/>
            <a:ext cx="2430300" cy="357900"/>
          </a:xfrm>
          <a:prstGeom prst="rect">
            <a:avLst/>
          </a:prstGeom>
          <a:solidFill>
            <a:srgbClr val="856C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3" name="Google Shape;2853;p299"/>
          <p:cNvSpPr txBox="1"/>
          <p:nvPr>
            <p:ph idx="1" type="subTitle"/>
          </p:nvPr>
        </p:nvSpPr>
        <p:spPr>
          <a:xfrm>
            <a:off x="410625" y="1343413"/>
            <a:ext cx="4390500" cy="3380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sz="2000"/>
          </a:p>
          <a:p>
            <a:pPr indent="0" lvl="0" marL="0" rtl="0" algn="ctr">
              <a:spcBef>
                <a:spcPts val="1000"/>
              </a:spcBef>
              <a:spcAft>
                <a:spcPts val="0"/>
              </a:spcAft>
              <a:buClr>
                <a:schemeClr val="dk1"/>
              </a:buClr>
              <a:buSzPts val="1100"/>
              <a:buFont typeface="Arial"/>
              <a:buNone/>
            </a:pPr>
            <a:r>
              <a:rPr b="1" lang="en" sz="2000"/>
              <a:t>4-Part Circle Curriculum </a:t>
            </a:r>
            <a:endParaRPr b="1" sz="2000"/>
          </a:p>
          <a:p>
            <a:pPr indent="-342900" lvl="0" marL="457200" rtl="0" algn="ctr">
              <a:lnSpc>
                <a:spcPct val="150000"/>
              </a:lnSpc>
              <a:spcBef>
                <a:spcPts val="1200"/>
              </a:spcBef>
              <a:spcAft>
                <a:spcPts val="0"/>
              </a:spcAft>
              <a:buClr>
                <a:srgbClr val="222222"/>
              </a:buClr>
              <a:buSzPts val="1800"/>
              <a:buChar char="●"/>
            </a:pPr>
            <a:r>
              <a:rPr lang="en">
                <a:solidFill>
                  <a:srgbClr val="222222"/>
                </a:solidFill>
              </a:rPr>
              <a:t>Storytelling</a:t>
            </a:r>
            <a:endParaRPr>
              <a:solidFill>
                <a:srgbClr val="222222"/>
              </a:solidFill>
            </a:endParaRPr>
          </a:p>
          <a:p>
            <a:pPr indent="-342900" lvl="0" marL="457200" rtl="0" algn="ctr">
              <a:lnSpc>
                <a:spcPct val="150000"/>
              </a:lnSpc>
              <a:spcBef>
                <a:spcPts val="0"/>
              </a:spcBef>
              <a:spcAft>
                <a:spcPts val="0"/>
              </a:spcAft>
              <a:buClr>
                <a:srgbClr val="222222"/>
              </a:buClr>
              <a:buSzPts val="1800"/>
              <a:buChar char="●"/>
            </a:pPr>
            <a:r>
              <a:rPr lang="en">
                <a:solidFill>
                  <a:srgbClr val="222222"/>
                </a:solidFill>
              </a:rPr>
              <a:t>Team Values</a:t>
            </a:r>
            <a:endParaRPr>
              <a:solidFill>
                <a:srgbClr val="222222"/>
              </a:solidFill>
            </a:endParaRPr>
          </a:p>
          <a:p>
            <a:pPr indent="-342900" lvl="0" marL="457200" rtl="0" algn="ctr">
              <a:lnSpc>
                <a:spcPct val="150000"/>
              </a:lnSpc>
              <a:spcBef>
                <a:spcPts val="0"/>
              </a:spcBef>
              <a:spcAft>
                <a:spcPts val="0"/>
              </a:spcAft>
              <a:buClr>
                <a:srgbClr val="222222"/>
              </a:buClr>
              <a:buSzPts val="1800"/>
              <a:buChar char="●"/>
            </a:pPr>
            <a:r>
              <a:rPr lang="en">
                <a:solidFill>
                  <a:srgbClr val="222222"/>
                </a:solidFill>
              </a:rPr>
              <a:t>Authenticity and Vulnerability</a:t>
            </a:r>
            <a:endParaRPr>
              <a:solidFill>
                <a:srgbClr val="222222"/>
              </a:solidFill>
            </a:endParaRPr>
          </a:p>
          <a:p>
            <a:pPr indent="-342900" lvl="0" marL="457200" rtl="0" algn="ctr">
              <a:lnSpc>
                <a:spcPct val="150000"/>
              </a:lnSpc>
              <a:spcBef>
                <a:spcPts val="0"/>
              </a:spcBef>
              <a:spcAft>
                <a:spcPts val="0"/>
              </a:spcAft>
              <a:buClr>
                <a:srgbClr val="222222"/>
              </a:buClr>
              <a:buSzPts val="1800"/>
              <a:buChar char="●"/>
            </a:pPr>
            <a:r>
              <a:rPr lang="en">
                <a:solidFill>
                  <a:srgbClr val="222222"/>
                </a:solidFill>
              </a:rPr>
              <a:t>Celebration</a:t>
            </a:r>
            <a:endParaRPr>
              <a:solidFill>
                <a:srgbClr val="222222"/>
              </a:solidFill>
            </a:endParaRPr>
          </a:p>
          <a:p>
            <a:pPr indent="0" lvl="0" marL="457200" rtl="0" algn="l">
              <a:lnSpc>
                <a:spcPct val="115000"/>
              </a:lnSpc>
              <a:spcBef>
                <a:spcPts val="1200"/>
              </a:spcBef>
              <a:spcAft>
                <a:spcPts val="1200"/>
              </a:spcAft>
              <a:buNone/>
            </a:pPr>
            <a:r>
              <a:t/>
            </a:r>
            <a:endParaRPr b="1" sz="1400">
              <a:solidFill>
                <a:srgbClr val="222222"/>
              </a:solidFill>
            </a:endParaRPr>
          </a:p>
        </p:txBody>
      </p:sp>
      <p:pic>
        <p:nvPicPr>
          <p:cNvPr id="2854" name="Google Shape;2854;p299"/>
          <p:cNvPicPr preferRelativeResize="0"/>
          <p:nvPr/>
        </p:nvPicPr>
        <p:blipFill>
          <a:blip r:embed="rId3">
            <a:alphaModFix/>
          </a:blip>
          <a:stretch>
            <a:fillRect/>
          </a:stretch>
        </p:blipFill>
        <p:spPr>
          <a:xfrm>
            <a:off x="4611951" y="1510199"/>
            <a:ext cx="3967452" cy="2975601"/>
          </a:xfrm>
          <a:prstGeom prst="rect">
            <a:avLst/>
          </a:prstGeom>
          <a:noFill/>
          <a:ln>
            <a:noFill/>
          </a:ln>
        </p:spPr>
      </p:pic>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3">
                                            <p:txEl>
                                              <p:pRg end="0" st="0"/>
                                            </p:txEl>
                                          </p:spTgt>
                                        </p:tgtEl>
                                        <p:attrNameLst>
                                          <p:attrName>style.visibility</p:attrName>
                                        </p:attrNameLst>
                                      </p:cBhvr>
                                      <p:to>
                                        <p:strVal val="visible"/>
                                      </p:to>
                                    </p:set>
                                    <p:animEffect filter="fade" transition="in">
                                      <p:cBhvr>
                                        <p:cTn dur="1000"/>
                                        <p:tgtEl>
                                          <p:spTgt spid="285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3">
                                            <p:txEl>
                                              <p:pRg end="1" st="1"/>
                                            </p:txEl>
                                          </p:spTgt>
                                        </p:tgtEl>
                                        <p:attrNameLst>
                                          <p:attrName>style.visibility</p:attrName>
                                        </p:attrNameLst>
                                      </p:cBhvr>
                                      <p:to>
                                        <p:strVal val="visible"/>
                                      </p:to>
                                    </p:set>
                                    <p:animEffect filter="fade" transition="in">
                                      <p:cBhvr>
                                        <p:cTn dur="1000"/>
                                        <p:tgtEl>
                                          <p:spTgt spid="285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3">
                                            <p:txEl>
                                              <p:pRg end="2" st="2"/>
                                            </p:txEl>
                                          </p:spTgt>
                                        </p:tgtEl>
                                        <p:attrNameLst>
                                          <p:attrName>style.visibility</p:attrName>
                                        </p:attrNameLst>
                                      </p:cBhvr>
                                      <p:to>
                                        <p:strVal val="visible"/>
                                      </p:to>
                                    </p:set>
                                    <p:animEffect filter="fade" transition="in">
                                      <p:cBhvr>
                                        <p:cTn dur="1000"/>
                                        <p:tgtEl>
                                          <p:spTgt spid="285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3">
                                            <p:txEl>
                                              <p:pRg end="3" st="3"/>
                                            </p:txEl>
                                          </p:spTgt>
                                        </p:tgtEl>
                                        <p:attrNameLst>
                                          <p:attrName>style.visibility</p:attrName>
                                        </p:attrNameLst>
                                      </p:cBhvr>
                                      <p:to>
                                        <p:strVal val="visible"/>
                                      </p:to>
                                    </p:set>
                                    <p:animEffect filter="fade" transition="in">
                                      <p:cBhvr>
                                        <p:cTn dur="1000"/>
                                        <p:tgtEl>
                                          <p:spTgt spid="285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3">
                                            <p:txEl>
                                              <p:pRg end="4" st="4"/>
                                            </p:txEl>
                                          </p:spTgt>
                                        </p:tgtEl>
                                        <p:attrNameLst>
                                          <p:attrName>style.visibility</p:attrName>
                                        </p:attrNameLst>
                                      </p:cBhvr>
                                      <p:to>
                                        <p:strVal val="visible"/>
                                      </p:to>
                                    </p:set>
                                    <p:animEffect filter="fade" transition="in">
                                      <p:cBhvr>
                                        <p:cTn dur="1000"/>
                                        <p:tgtEl>
                                          <p:spTgt spid="285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3">
                                            <p:txEl>
                                              <p:pRg end="5" st="5"/>
                                            </p:txEl>
                                          </p:spTgt>
                                        </p:tgtEl>
                                        <p:attrNameLst>
                                          <p:attrName>style.visibility</p:attrName>
                                        </p:attrNameLst>
                                      </p:cBhvr>
                                      <p:to>
                                        <p:strVal val="visible"/>
                                      </p:to>
                                    </p:set>
                                    <p:animEffect filter="fade" transition="in">
                                      <p:cBhvr>
                                        <p:cTn dur="1000"/>
                                        <p:tgtEl>
                                          <p:spTgt spid="285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3">
                                            <p:txEl>
                                              <p:pRg end="6" st="6"/>
                                            </p:txEl>
                                          </p:spTgt>
                                        </p:tgtEl>
                                        <p:attrNameLst>
                                          <p:attrName>style.visibility</p:attrName>
                                        </p:attrNameLst>
                                      </p:cBhvr>
                                      <p:to>
                                        <p:strVal val="visible"/>
                                      </p:to>
                                    </p:set>
                                    <p:animEffect filter="fade" transition="in">
                                      <p:cBhvr>
                                        <p:cTn dur="1000"/>
                                        <p:tgtEl>
                                          <p:spTgt spid="2853">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8" name="Shape 2858"/>
        <p:cNvGrpSpPr/>
        <p:nvPr/>
      </p:nvGrpSpPr>
      <p:grpSpPr>
        <a:xfrm>
          <a:off x="0" y="0"/>
          <a:ext cx="0" cy="0"/>
          <a:chOff x="0" y="0"/>
          <a:chExt cx="0" cy="0"/>
        </a:xfrm>
      </p:grpSpPr>
      <p:sp>
        <p:nvSpPr>
          <p:cNvPr id="2859" name="Google Shape;2859;p300"/>
          <p:cNvSpPr txBox="1"/>
          <p:nvPr>
            <p:ph type="title"/>
          </p:nvPr>
        </p:nvSpPr>
        <p:spPr>
          <a:xfrm>
            <a:off x="541525" y="315025"/>
            <a:ext cx="8262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000000"/>
                </a:solidFill>
                <a:latin typeface="Lexend"/>
                <a:ea typeface="Lexend"/>
                <a:cs typeface="Lexend"/>
                <a:sym typeface="Lexend"/>
              </a:rPr>
              <a:t>Circle Work With Athletics On Campus</a:t>
            </a:r>
            <a:endParaRPr sz="3400">
              <a:solidFill>
                <a:srgbClr val="000000"/>
              </a:solidFill>
              <a:latin typeface="Lexend"/>
              <a:ea typeface="Lexend"/>
              <a:cs typeface="Lexend"/>
              <a:sym typeface="Lexend"/>
            </a:endParaRPr>
          </a:p>
          <a:p>
            <a:pPr indent="0" lvl="0" marL="0" rtl="0" algn="l">
              <a:spcBef>
                <a:spcPts val="0"/>
              </a:spcBef>
              <a:spcAft>
                <a:spcPts val="0"/>
              </a:spcAft>
              <a:buNone/>
            </a:pPr>
            <a:r>
              <a:t/>
            </a:r>
            <a:endParaRPr/>
          </a:p>
        </p:txBody>
      </p:sp>
      <p:pic>
        <p:nvPicPr>
          <p:cNvPr id="2860" name="Google Shape;2860;p300"/>
          <p:cNvPicPr preferRelativeResize="0"/>
          <p:nvPr/>
        </p:nvPicPr>
        <p:blipFill rotWithShape="1">
          <a:blip r:embed="rId3">
            <a:alphaModFix/>
          </a:blip>
          <a:srcRect b="10964" l="0" r="0" t="15202"/>
          <a:stretch/>
        </p:blipFill>
        <p:spPr>
          <a:xfrm>
            <a:off x="855900" y="925127"/>
            <a:ext cx="3072200" cy="1701251"/>
          </a:xfrm>
          <a:prstGeom prst="rect">
            <a:avLst/>
          </a:prstGeom>
          <a:noFill/>
          <a:ln>
            <a:noFill/>
          </a:ln>
        </p:spPr>
      </p:pic>
      <p:sp>
        <p:nvSpPr>
          <p:cNvPr id="2861" name="Google Shape;2861;p300"/>
          <p:cNvSpPr/>
          <p:nvPr/>
        </p:nvSpPr>
        <p:spPr>
          <a:xfrm>
            <a:off x="6659575" y="4805600"/>
            <a:ext cx="2484300" cy="357900"/>
          </a:xfrm>
          <a:prstGeom prst="rect">
            <a:avLst/>
          </a:prstGeom>
          <a:solidFill>
            <a:srgbClr val="856C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2" name="Google Shape;2862;p300"/>
          <p:cNvSpPr txBox="1"/>
          <p:nvPr/>
        </p:nvSpPr>
        <p:spPr>
          <a:xfrm>
            <a:off x="2535075" y="4815200"/>
            <a:ext cx="38718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PT Sans"/>
                <a:ea typeface="PT Sans"/>
                <a:cs typeface="PT Sans"/>
                <a:sym typeface="PT Sans"/>
              </a:rPr>
              <a:t>2023 Amherst College ODEI Center for Restorative Practices</a:t>
            </a:r>
            <a:endParaRPr sz="1000">
              <a:solidFill>
                <a:schemeClr val="dk1"/>
              </a:solidFill>
              <a:latin typeface="PT Sans"/>
              <a:ea typeface="PT Sans"/>
              <a:cs typeface="PT Sans"/>
              <a:sym typeface="PT Sans"/>
            </a:endParaRPr>
          </a:p>
        </p:txBody>
      </p:sp>
      <p:pic>
        <p:nvPicPr>
          <p:cNvPr id="2863" name="Google Shape;2863;p300"/>
          <p:cNvPicPr preferRelativeResize="0"/>
          <p:nvPr/>
        </p:nvPicPr>
        <p:blipFill>
          <a:blip r:embed="rId4">
            <a:alphaModFix/>
          </a:blip>
          <a:stretch>
            <a:fillRect/>
          </a:stretch>
        </p:blipFill>
        <p:spPr>
          <a:xfrm>
            <a:off x="4990542" y="925125"/>
            <a:ext cx="3392709" cy="3732876"/>
          </a:xfrm>
          <a:prstGeom prst="rect">
            <a:avLst/>
          </a:prstGeom>
          <a:noFill/>
          <a:ln>
            <a:noFill/>
          </a:ln>
        </p:spPr>
      </p:pic>
      <p:pic>
        <p:nvPicPr>
          <p:cNvPr id="2864" name="Google Shape;2864;p300"/>
          <p:cNvPicPr preferRelativeResize="0"/>
          <p:nvPr/>
        </p:nvPicPr>
        <p:blipFill rotWithShape="1">
          <a:blip r:embed="rId5">
            <a:alphaModFix/>
          </a:blip>
          <a:srcRect b="0" l="0" r="0" t="13314"/>
          <a:stretch/>
        </p:blipFill>
        <p:spPr>
          <a:xfrm>
            <a:off x="810650" y="2707775"/>
            <a:ext cx="3117450" cy="2026026"/>
          </a:xfrm>
          <a:prstGeom prst="rect">
            <a:avLst/>
          </a:prstGeom>
          <a:noFill/>
          <a:ln>
            <a:noFill/>
          </a:ln>
        </p:spPr>
      </p:pic>
    </p:spTree>
  </p:cSld>
  <p:clrMapOvr>
    <a:masterClrMapping/>
  </p:clrMapOvr>
  <mc:AlternateContent>
    <mc:Choice Requires="p14">
      <p:transition spd="slow" p14:dur="1000">
        <p:fade thruBlk="1"/>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8" name="Shape 2868"/>
        <p:cNvGrpSpPr/>
        <p:nvPr/>
      </p:nvGrpSpPr>
      <p:grpSpPr>
        <a:xfrm>
          <a:off x="0" y="0"/>
          <a:ext cx="0" cy="0"/>
          <a:chOff x="0" y="0"/>
          <a:chExt cx="0" cy="0"/>
        </a:xfrm>
      </p:grpSpPr>
      <p:sp>
        <p:nvSpPr>
          <p:cNvPr id="2869" name="Google Shape;2869;p301"/>
          <p:cNvSpPr/>
          <p:nvPr/>
        </p:nvSpPr>
        <p:spPr>
          <a:xfrm>
            <a:off x="6659575" y="4805600"/>
            <a:ext cx="2484300" cy="357900"/>
          </a:xfrm>
          <a:prstGeom prst="rect">
            <a:avLst/>
          </a:prstGeom>
          <a:solidFill>
            <a:srgbClr val="856C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0" name="Google Shape;2870;p301"/>
          <p:cNvSpPr txBox="1"/>
          <p:nvPr/>
        </p:nvSpPr>
        <p:spPr>
          <a:xfrm>
            <a:off x="2535075" y="4815200"/>
            <a:ext cx="38718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PT Sans"/>
                <a:ea typeface="PT Sans"/>
                <a:cs typeface="PT Sans"/>
                <a:sym typeface="PT Sans"/>
              </a:rPr>
              <a:t>2023 Amherst College ODEI Center for Restorative Practices</a:t>
            </a:r>
            <a:endParaRPr sz="1000">
              <a:solidFill>
                <a:schemeClr val="dk1"/>
              </a:solidFill>
              <a:latin typeface="PT Sans"/>
              <a:ea typeface="PT Sans"/>
              <a:cs typeface="PT Sans"/>
              <a:sym typeface="PT Sans"/>
            </a:endParaRPr>
          </a:p>
        </p:txBody>
      </p:sp>
      <p:sp>
        <p:nvSpPr>
          <p:cNvPr id="2871" name="Google Shape;2871;p301"/>
          <p:cNvSpPr txBox="1"/>
          <p:nvPr>
            <p:ph type="title"/>
          </p:nvPr>
        </p:nvSpPr>
        <p:spPr>
          <a:xfrm>
            <a:off x="-33600" y="188975"/>
            <a:ext cx="9211200" cy="1130100"/>
          </a:xfrm>
          <a:prstGeom prst="rect">
            <a:avLst/>
          </a:prstGeom>
          <a:solidFill>
            <a:schemeClr val="dk1"/>
          </a:solidFill>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2"/>
                </a:solidFill>
              </a:rPr>
              <a:t>       3. Working with Student Workers: </a:t>
            </a:r>
            <a:endParaRPr sz="3000">
              <a:solidFill>
                <a:schemeClr val="lt2"/>
              </a:solidFill>
            </a:endParaRPr>
          </a:p>
          <a:p>
            <a:pPr indent="0" lvl="0" marL="0" rtl="0" algn="l">
              <a:spcBef>
                <a:spcPts val="0"/>
              </a:spcBef>
              <a:spcAft>
                <a:spcPts val="0"/>
              </a:spcAft>
              <a:buNone/>
            </a:pPr>
            <a:r>
              <a:rPr lang="en" sz="3000">
                <a:solidFill>
                  <a:schemeClr val="lt2"/>
                </a:solidFill>
              </a:rPr>
              <a:t>            Restorative Supervision</a:t>
            </a:r>
            <a:endParaRPr sz="3000">
              <a:solidFill>
                <a:schemeClr val="lt2"/>
              </a:solidFill>
            </a:endParaRPr>
          </a:p>
        </p:txBody>
      </p:sp>
      <p:pic>
        <p:nvPicPr>
          <p:cNvPr id="2872" name="Google Shape;2872;p301"/>
          <p:cNvPicPr preferRelativeResize="0"/>
          <p:nvPr/>
        </p:nvPicPr>
        <p:blipFill>
          <a:blip r:embed="rId3">
            <a:alphaModFix/>
          </a:blip>
          <a:stretch>
            <a:fillRect/>
          </a:stretch>
        </p:blipFill>
        <p:spPr>
          <a:xfrm>
            <a:off x="34500" y="2362450"/>
            <a:ext cx="2326875" cy="2326875"/>
          </a:xfrm>
          <a:prstGeom prst="rect">
            <a:avLst/>
          </a:prstGeom>
          <a:noFill/>
          <a:ln>
            <a:noFill/>
          </a:ln>
        </p:spPr>
      </p:pic>
      <p:pic>
        <p:nvPicPr>
          <p:cNvPr id="2873" name="Google Shape;2873;p301"/>
          <p:cNvPicPr preferRelativeResize="0"/>
          <p:nvPr/>
        </p:nvPicPr>
        <p:blipFill>
          <a:blip r:embed="rId4">
            <a:alphaModFix/>
          </a:blip>
          <a:stretch>
            <a:fillRect/>
          </a:stretch>
        </p:blipFill>
        <p:spPr>
          <a:xfrm>
            <a:off x="1620950" y="1267825"/>
            <a:ext cx="2326875" cy="2326875"/>
          </a:xfrm>
          <a:prstGeom prst="rect">
            <a:avLst/>
          </a:prstGeom>
          <a:noFill/>
          <a:ln>
            <a:noFill/>
          </a:ln>
        </p:spPr>
      </p:pic>
      <p:pic>
        <p:nvPicPr>
          <p:cNvPr id="2874" name="Google Shape;2874;p301"/>
          <p:cNvPicPr preferRelativeResize="0"/>
          <p:nvPr/>
        </p:nvPicPr>
        <p:blipFill>
          <a:blip r:embed="rId5">
            <a:alphaModFix/>
          </a:blip>
          <a:stretch>
            <a:fillRect/>
          </a:stretch>
        </p:blipFill>
        <p:spPr>
          <a:xfrm>
            <a:off x="3155938" y="2869850"/>
            <a:ext cx="2028775" cy="2028775"/>
          </a:xfrm>
          <a:prstGeom prst="rect">
            <a:avLst/>
          </a:prstGeom>
          <a:noFill/>
          <a:ln>
            <a:noFill/>
          </a:ln>
        </p:spPr>
      </p:pic>
      <p:pic>
        <p:nvPicPr>
          <p:cNvPr id="2875" name="Google Shape;2875;p301"/>
          <p:cNvPicPr preferRelativeResize="0"/>
          <p:nvPr/>
        </p:nvPicPr>
        <p:blipFill>
          <a:blip r:embed="rId6">
            <a:alphaModFix/>
          </a:blip>
          <a:stretch>
            <a:fillRect/>
          </a:stretch>
        </p:blipFill>
        <p:spPr>
          <a:xfrm>
            <a:off x="4435200" y="1319063"/>
            <a:ext cx="2224375" cy="2224375"/>
          </a:xfrm>
          <a:prstGeom prst="rect">
            <a:avLst/>
          </a:prstGeom>
          <a:noFill/>
          <a:ln>
            <a:noFill/>
          </a:ln>
        </p:spPr>
      </p:pic>
      <p:pic>
        <p:nvPicPr>
          <p:cNvPr id="2876" name="Google Shape;2876;p301"/>
          <p:cNvPicPr preferRelativeResize="0"/>
          <p:nvPr/>
        </p:nvPicPr>
        <p:blipFill>
          <a:blip r:embed="rId7">
            <a:alphaModFix/>
          </a:blip>
          <a:stretch>
            <a:fillRect/>
          </a:stretch>
        </p:blipFill>
        <p:spPr>
          <a:xfrm>
            <a:off x="5979275" y="2571750"/>
            <a:ext cx="2326875" cy="2326875"/>
          </a:xfrm>
          <a:prstGeom prst="rect">
            <a:avLst/>
          </a:prstGeom>
          <a:noFill/>
          <a:ln>
            <a:noFill/>
          </a:ln>
        </p:spPr>
      </p:pic>
      <p:pic>
        <p:nvPicPr>
          <p:cNvPr id="2877" name="Google Shape;2877;p301"/>
          <p:cNvPicPr preferRelativeResize="0"/>
          <p:nvPr/>
        </p:nvPicPr>
        <p:blipFill>
          <a:blip r:embed="rId8">
            <a:alphaModFix/>
          </a:blip>
          <a:stretch>
            <a:fillRect/>
          </a:stretch>
        </p:blipFill>
        <p:spPr>
          <a:xfrm>
            <a:off x="6850725" y="853550"/>
            <a:ext cx="2326875" cy="2326875"/>
          </a:xfrm>
          <a:prstGeom prst="rect">
            <a:avLst/>
          </a:prstGeom>
          <a:noFill/>
          <a:ln>
            <a:noFill/>
          </a:ln>
        </p:spPr>
      </p:pic>
    </p:spTree>
  </p:cSld>
  <p:clrMapOvr>
    <a:masterClrMapping/>
  </p:clrMapOvr>
  <mc:AlternateContent>
    <mc:Choice Requires="p14">
      <p:transition spd="slow" p14:dur="1000">
        <p:fade thruBlk="1"/>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1" name="Shape 2881"/>
        <p:cNvGrpSpPr/>
        <p:nvPr/>
      </p:nvGrpSpPr>
      <p:grpSpPr>
        <a:xfrm>
          <a:off x="0" y="0"/>
          <a:ext cx="0" cy="0"/>
          <a:chOff x="0" y="0"/>
          <a:chExt cx="0" cy="0"/>
        </a:xfrm>
      </p:grpSpPr>
      <p:sp>
        <p:nvSpPr>
          <p:cNvPr id="2882" name="Google Shape;2882;p302"/>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Lexend"/>
                <a:ea typeface="Lexend"/>
                <a:cs typeface="Lexend"/>
                <a:sym typeface="Lexend"/>
              </a:rPr>
              <a:t>WORKING WITH STUDENT WORKERS</a:t>
            </a:r>
            <a:endParaRPr sz="3000">
              <a:latin typeface="Lexend"/>
              <a:ea typeface="Lexend"/>
              <a:cs typeface="Lexend"/>
              <a:sym typeface="Lexend"/>
            </a:endParaRPr>
          </a:p>
        </p:txBody>
      </p:sp>
      <p:sp>
        <p:nvSpPr>
          <p:cNvPr id="2883" name="Google Shape;2883;p302"/>
          <p:cNvSpPr txBox="1"/>
          <p:nvPr>
            <p:ph idx="4294967295" type="subTitle"/>
          </p:nvPr>
        </p:nvSpPr>
        <p:spPr>
          <a:xfrm>
            <a:off x="6020650" y="2235725"/>
            <a:ext cx="2409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latin typeface="Lato"/>
                <a:ea typeface="Lato"/>
                <a:cs typeface="Lato"/>
                <a:sym typeface="Lato"/>
              </a:rPr>
              <a:t>COMMUNICATION</a:t>
            </a:r>
            <a:endParaRPr b="1" sz="1400">
              <a:latin typeface="Lato"/>
              <a:ea typeface="Lato"/>
              <a:cs typeface="Lato"/>
              <a:sym typeface="Lato"/>
            </a:endParaRPr>
          </a:p>
        </p:txBody>
      </p:sp>
      <p:sp>
        <p:nvSpPr>
          <p:cNvPr id="2884" name="Google Shape;2884;p302"/>
          <p:cNvSpPr txBox="1"/>
          <p:nvPr>
            <p:ph idx="4294967295" type="subTitle"/>
          </p:nvPr>
        </p:nvSpPr>
        <p:spPr>
          <a:xfrm>
            <a:off x="713750" y="2235725"/>
            <a:ext cx="2409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latin typeface="Lato"/>
                <a:ea typeface="Lato"/>
                <a:cs typeface="Lato"/>
                <a:sym typeface="Lato"/>
              </a:rPr>
              <a:t>PROJECT MANAGEMENT</a:t>
            </a:r>
            <a:endParaRPr b="1" sz="1400">
              <a:latin typeface="Lato"/>
              <a:ea typeface="Lato"/>
              <a:cs typeface="Lato"/>
              <a:sym typeface="Lato"/>
            </a:endParaRPr>
          </a:p>
        </p:txBody>
      </p:sp>
      <p:sp>
        <p:nvSpPr>
          <p:cNvPr id="2885" name="Google Shape;2885;p302"/>
          <p:cNvSpPr txBox="1"/>
          <p:nvPr>
            <p:ph idx="4294967295" type="subTitle"/>
          </p:nvPr>
        </p:nvSpPr>
        <p:spPr>
          <a:xfrm>
            <a:off x="713750" y="2718550"/>
            <a:ext cx="2492700" cy="96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Clear directions and deadlines</a:t>
            </a:r>
            <a:endParaRPr sz="1700"/>
          </a:p>
          <a:p>
            <a:pPr indent="0" lvl="0" marL="0" rtl="0" algn="l">
              <a:spcBef>
                <a:spcPts val="1000"/>
              </a:spcBef>
              <a:spcAft>
                <a:spcPts val="0"/>
              </a:spcAft>
              <a:buNone/>
            </a:pPr>
            <a:r>
              <a:rPr lang="en" sz="1700"/>
              <a:t>Opportunities to ask for help</a:t>
            </a:r>
            <a:endParaRPr sz="1700"/>
          </a:p>
          <a:p>
            <a:pPr indent="0" lvl="0" marL="0" rtl="0" algn="l">
              <a:spcBef>
                <a:spcPts val="1000"/>
              </a:spcBef>
              <a:spcAft>
                <a:spcPts val="1000"/>
              </a:spcAft>
              <a:buNone/>
            </a:pPr>
            <a:r>
              <a:rPr lang="en" sz="1700"/>
              <a:t>Fair distribution of tasks</a:t>
            </a:r>
            <a:endParaRPr sz="1700"/>
          </a:p>
        </p:txBody>
      </p:sp>
      <p:sp>
        <p:nvSpPr>
          <p:cNvPr id="2886" name="Google Shape;2886;p302"/>
          <p:cNvSpPr txBox="1"/>
          <p:nvPr>
            <p:ph idx="4294967295" type="subTitle"/>
          </p:nvPr>
        </p:nvSpPr>
        <p:spPr>
          <a:xfrm>
            <a:off x="3345200" y="2235725"/>
            <a:ext cx="2492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latin typeface="Lato"/>
                <a:ea typeface="Lato"/>
                <a:cs typeface="Lato"/>
                <a:sym typeface="Lato"/>
              </a:rPr>
              <a:t>INTERPERSONAL FACTORS</a:t>
            </a:r>
            <a:endParaRPr b="1" sz="1400">
              <a:latin typeface="Lato"/>
              <a:ea typeface="Lato"/>
              <a:cs typeface="Lato"/>
              <a:sym typeface="Lato"/>
            </a:endParaRPr>
          </a:p>
        </p:txBody>
      </p:sp>
      <p:sp>
        <p:nvSpPr>
          <p:cNvPr id="2887" name="Google Shape;2887;p302"/>
          <p:cNvSpPr txBox="1"/>
          <p:nvPr>
            <p:ph idx="4294967295" type="subTitle"/>
          </p:nvPr>
        </p:nvSpPr>
        <p:spPr>
          <a:xfrm>
            <a:off x="6020650" y="2718550"/>
            <a:ext cx="2630400" cy="96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Honest communication </a:t>
            </a:r>
            <a:endParaRPr sz="1700"/>
          </a:p>
          <a:p>
            <a:pPr indent="0" lvl="0" marL="0" rtl="0" algn="l">
              <a:spcBef>
                <a:spcPts val="1000"/>
              </a:spcBef>
              <a:spcAft>
                <a:spcPts val="0"/>
              </a:spcAft>
              <a:buNone/>
            </a:pPr>
            <a:r>
              <a:rPr lang="en" sz="1700"/>
              <a:t>Lowering formality barriers</a:t>
            </a:r>
            <a:endParaRPr sz="1700"/>
          </a:p>
          <a:p>
            <a:pPr indent="0" lvl="0" marL="0" rtl="0" algn="l">
              <a:spcBef>
                <a:spcPts val="1000"/>
              </a:spcBef>
              <a:spcAft>
                <a:spcPts val="1000"/>
              </a:spcAft>
              <a:buNone/>
            </a:pPr>
            <a:r>
              <a:rPr lang="en" sz="1700"/>
              <a:t>Modeling respectful and timely communication</a:t>
            </a:r>
            <a:endParaRPr sz="1700"/>
          </a:p>
        </p:txBody>
      </p:sp>
      <p:sp>
        <p:nvSpPr>
          <p:cNvPr id="2888" name="Google Shape;2888;p302"/>
          <p:cNvSpPr/>
          <p:nvPr/>
        </p:nvSpPr>
        <p:spPr>
          <a:xfrm>
            <a:off x="6020638" y="1459551"/>
            <a:ext cx="771000" cy="750000"/>
          </a:xfrm>
          <a:prstGeom prst="ellipse">
            <a:avLst/>
          </a:prstGeom>
          <a:noFill/>
          <a:ln cap="flat" cmpd="sng" w="9525">
            <a:solidFill>
              <a:schemeClr val="dk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lang="en" sz="2400">
                <a:solidFill>
                  <a:schemeClr val="dk1"/>
                </a:solidFill>
                <a:latin typeface="Lexend Medium"/>
                <a:ea typeface="Lexend Medium"/>
                <a:cs typeface="Lexend Medium"/>
                <a:sym typeface="Lexend Medium"/>
              </a:rPr>
              <a:t>03</a:t>
            </a:r>
            <a:endParaRPr sz="2400">
              <a:solidFill>
                <a:schemeClr val="dk1"/>
              </a:solidFill>
              <a:latin typeface="Lexend Medium"/>
              <a:ea typeface="Lexend Medium"/>
              <a:cs typeface="Lexend Medium"/>
              <a:sym typeface="Lexend Medium"/>
            </a:endParaRPr>
          </a:p>
        </p:txBody>
      </p:sp>
      <p:sp>
        <p:nvSpPr>
          <p:cNvPr id="2889" name="Google Shape;2889;p302"/>
          <p:cNvSpPr/>
          <p:nvPr/>
        </p:nvSpPr>
        <p:spPr>
          <a:xfrm>
            <a:off x="3421388" y="1459551"/>
            <a:ext cx="771000" cy="750000"/>
          </a:xfrm>
          <a:prstGeom prst="ellipse">
            <a:avLst/>
          </a:prstGeom>
          <a:noFill/>
          <a:ln cap="flat" cmpd="sng" w="9525">
            <a:solidFill>
              <a:schemeClr val="dk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lang="en" sz="2400">
                <a:solidFill>
                  <a:schemeClr val="dk1"/>
                </a:solidFill>
                <a:latin typeface="Lexend Medium"/>
                <a:ea typeface="Lexend Medium"/>
                <a:cs typeface="Lexend Medium"/>
                <a:sym typeface="Lexend Medium"/>
              </a:rPr>
              <a:t>02</a:t>
            </a:r>
            <a:endParaRPr sz="2400">
              <a:solidFill>
                <a:schemeClr val="dk1"/>
              </a:solidFill>
              <a:latin typeface="Lexend Medium"/>
              <a:ea typeface="Lexend Medium"/>
              <a:cs typeface="Lexend Medium"/>
              <a:sym typeface="Lexend Medium"/>
            </a:endParaRPr>
          </a:p>
        </p:txBody>
      </p:sp>
      <p:sp>
        <p:nvSpPr>
          <p:cNvPr id="2890" name="Google Shape;2890;p302"/>
          <p:cNvSpPr/>
          <p:nvPr/>
        </p:nvSpPr>
        <p:spPr>
          <a:xfrm>
            <a:off x="713762" y="1459551"/>
            <a:ext cx="771000" cy="750000"/>
          </a:xfrm>
          <a:prstGeom prst="ellipse">
            <a:avLst/>
          </a:prstGeom>
          <a:noFill/>
          <a:ln cap="flat" cmpd="sng" w="9525">
            <a:solidFill>
              <a:schemeClr val="dk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lang="en" sz="2400">
                <a:solidFill>
                  <a:schemeClr val="dk1"/>
                </a:solidFill>
                <a:latin typeface="Lexend Medium"/>
                <a:ea typeface="Lexend Medium"/>
                <a:cs typeface="Lexend Medium"/>
                <a:sym typeface="Lexend Medium"/>
              </a:rPr>
              <a:t>01</a:t>
            </a:r>
            <a:endParaRPr sz="2400">
              <a:solidFill>
                <a:schemeClr val="dk1"/>
              </a:solidFill>
              <a:latin typeface="Lexend Medium"/>
              <a:ea typeface="Lexend Medium"/>
              <a:cs typeface="Lexend Medium"/>
              <a:sym typeface="Lexend Medium"/>
            </a:endParaRPr>
          </a:p>
        </p:txBody>
      </p:sp>
      <p:cxnSp>
        <p:nvCxnSpPr>
          <p:cNvPr id="2891" name="Google Shape;2891;p302"/>
          <p:cNvCxnSpPr/>
          <p:nvPr/>
        </p:nvCxnSpPr>
        <p:spPr>
          <a:xfrm>
            <a:off x="-34375" y="1245500"/>
            <a:ext cx="8835600" cy="0"/>
          </a:xfrm>
          <a:prstGeom prst="straightConnector1">
            <a:avLst/>
          </a:prstGeom>
          <a:noFill/>
          <a:ln cap="flat" cmpd="sng" w="9525">
            <a:solidFill>
              <a:schemeClr val="dk1"/>
            </a:solidFill>
            <a:prstDash val="solid"/>
            <a:round/>
            <a:headEnd len="med" w="med" type="none"/>
            <a:tailEnd len="med" w="med" type="none"/>
          </a:ln>
        </p:spPr>
      </p:cxnSp>
      <p:sp>
        <p:nvSpPr>
          <p:cNvPr id="2892" name="Google Shape;2892;p302"/>
          <p:cNvSpPr txBox="1"/>
          <p:nvPr>
            <p:ph idx="4294967295" type="subTitle"/>
          </p:nvPr>
        </p:nvSpPr>
        <p:spPr>
          <a:xfrm>
            <a:off x="3345200" y="2718550"/>
            <a:ext cx="2806800" cy="96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Clear professional and personal expectations and boundaries</a:t>
            </a:r>
            <a:endParaRPr sz="1700"/>
          </a:p>
          <a:p>
            <a:pPr indent="0" lvl="0" marL="0" rtl="0" algn="l">
              <a:spcBef>
                <a:spcPts val="1000"/>
              </a:spcBef>
              <a:spcAft>
                <a:spcPts val="0"/>
              </a:spcAft>
              <a:buNone/>
            </a:pPr>
            <a:r>
              <a:rPr lang="en" sz="1700"/>
              <a:t>Emphasis on interpersonal connection</a:t>
            </a:r>
            <a:endParaRPr sz="1700"/>
          </a:p>
          <a:p>
            <a:pPr indent="0" lvl="0" marL="0" rtl="0" algn="l">
              <a:spcBef>
                <a:spcPts val="1000"/>
              </a:spcBef>
              <a:spcAft>
                <a:spcPts val="1000"/>
              </a:spcAft>
              <a:buNone/>
            </a:pPr>
            <a:r>
              <a:rPr lang="en" sz="1700"/>
              <a:t>Motivation and contribution</a:t>
            </a:r>
            <a:endParaRPr sz="1700"/>
          </a:p>
        </p:txBody>
      </p:sp>
      <p:sp>
        <p:nvSpPr>
          <p:cNvPr id="2893" name="Google Shape;2893;p302"/>
          <p:cNvSpPr/>
          <p:nvPr/>
        </p:nvSpPr>
        <p:spPr>
          <a:xfrm>
            <a:off x="346500" y="4797000"/>
            <a:ext cx="2198100" cy="394500"/>
          </a:xfrm>
          <a:prstGeom prst="rect">
            <a:avLst/>
          </a:prstGeom>
          <a:solidFill>
            <a:srgbClr val="856CB0"/>
          </a:solidFill>
          <a:ln cap="flat" cmpd="sng" w="9525">
            <a:solidFill>
              <a:srgbClr val="D2CFC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4" name="Google Shape;2894;p302"/>
          <p:cNvSpPr txBox="1"/>
          <p:nvPr/>
        </p:nvSpPr>
        <p:spPr>
          <a:xfrm>
            <a:off x="8925" y="4745825"/>
            <a:ext cx="8791500" cy="338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000">
                <a:solidFill>
                  <a:schemeClr val="dk1"/>
                </a:solidFill>
                <a:latin typeface="PT Sans"/>
                <a:ea typeface="PT Sans"/>
                <a:cs typeface="PT Sans"/>
                <a:sym typeface="PT Sans"/>
              </a:rPr>
              <a:t>2023 Amherst College ODEI Center for Restorative Practices</a:t>
            </a:r>
            <a:endParaRPr sz="1000">
              <a:solidFill>
                <a:schemeClr val="dk1"/>
              </a:solidFill>
              <a:latin typeface="PT Sans"/>
              <a:ea typeface="PT Sans"/>
              <a:cs typeface="PT Sans"/>
              <a:sym typeface="PT Sans"/>
            </a:endParaRPr>
          </a:p>
        </p:txBody>
      </p:sp>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2"/>
                                        </p:tgtEl>
                                        <p:attrNameLst>
                                          <p:attrName>style.visibility</p:attrName>
                                        </p:attrNameLst>
                                      </p:cBhvr>
                                      <p:to>
                                        <p:strVal val="visible"/>
                                      </p:to>
                                    </p:set>
                                    <p:animEffect filter="fade" transition="in">
                                      <p:cBhvr>
                                        <p:cTn dur="1000"/>
                                        <p:tgtEl>
                                          <p:spTgt spid="28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0"/>
                                        </p:tgtEl>
                                        <p:attrNameLst>
                                          <p:attrName>style.visibility</p:attrName>
                                        </p:attrNameLst>
                                      </p:cBhvr>
                                      <p:to>
                                        <p:strVal val="visible"/>
                                      </p:to>
                                    </p:set>
                                    <p:animEffect filter="fade" transition="in">
                                      <p:cBhvr>
                                        <p:cTn dur="1000"/>
                                        <p:tgtEl>
                                          <p:spTgt spid="28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4"/>
                                        </p:tgtEl>
                                        <p:attrNameLst>
                                          <p:attrName>style.visibility</p:attrName>
                                        </p:attrNameLst>
                                      </p:cBhvr>
                                      <p:to>
                                        <p:strVal val="visible"/>
                                      </p:to>
                                    </p:set>
                                    <p:animEffect filter="fade" transition="in">
                                      <p:cBhvr>
                                        <p:cTn dur="1000"/>
                                        <p:tgtEl>
                                          <p:spTgt spid="28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5">
                                            <p:txEl>
                                              <p:pRg end="0" st="0"/>
                                            </p:txEl>
                                          </p:spTgt>
                                        </p:tgtEl>
                                        <p:attrNameLst>
                                          <p:attrName>style.visibility</p:attrName>
                                        </p:attrNameLst>
                                      </p:cBhvr>
                                      <p:to>
                                        <p:strVal val="visible"/>
                                      </p:to>
                                    </p:set>
                                    <p:animEffect filter="fade" transition="in">
                                      <p:cBhvr>
                                        <p:cTn dur="1000"/>
                                        <p:tgtEl>
                                          <p:spTgt spid="288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5">
                                            <p:txEl>
                                              <p:pRg end="1" st="1"/>
                                            </p:txEl>
                                          </p:spTgt>
                                        </p:tgtEl>
                                        <p:attrNameLst>
                                          <p:attrName>style.visibility</p:attrName>
                                        </p:attrNameLst>
                                      </p:cBhvr>
                                      <p:to>
                                        <p:strVal val="visible"/>
                                      </p:to>
                                    </p:set>
                                    <p:animEffect filter="fade" transition="in">
                                      <p:cBhvr>
                                        <p:cTn dur="1000"/>
                                        <p:tgtEl>
                                          <p:spTgt spid="288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5">
                                            <p:txEl>
                                              <p:pRg end="2" st="2"/>
                                            </p:txEl>
                                          </p:spTgt>
                                        </p:tgtEl>
                                        <p:attrNameLst>
                                          <p:attrName>style.visibility</p:attrName>
                                        </p:attrNameLst>
                                      </p:cBhvr>
                                      <p:to>
                                        <p:strVal val="visible"/>
                                      </p:to>
                                    </p:set>
                                    <p:animEffect filter="fade" transition="in">
                                      <p:cBhvr>
                                        <p:cTn dur="1000"/>
                                        <p:tgtEl>
                                          <p:spTgt spid="288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9"/>
                                        </p:tgtEl>
                                        <p:attrNameLst>
                                          <p:attrName>style.visibility</p:attrName>
                                        </p:attrNameLst>
                                      </p:cBhvr>
                                      <p:to>
                                        <p:strVal val="visible"/>
                                      </p:to>
                                    </p:set>
                                    <p:animEffect filter="fade" transition="in">
                                      <p:cBhvr>
                                        <p:cTn dur="1000"/>
                                        <p:tgtEl>
                                          <p:spTgt spid="28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6"/>
                                        </p:tgtEl>
                                        <p:attrNameLst>
                                          <p:attrName>style.visibility</p:attrName>
                                        </p:attrNameLst>
                                      </p:cBhvr>
                                      <p:to>
                                        <p:strVal val="visible"/>
                                      </p:to>
                                    </p:set>
                                    <p:animEffect filter="fade" transition="in">
                                      <p:cBhvr>
                                        <p:cTn dur="1000"/>
                                        <p:tgtEl>
                                          <p:spTgt spid="28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2">
                                            <p:txEl>
                                              <p:pRg end="0" st="0"/>
                                            </p:txEl>
                                          </p:spTgt>
                                        </p:tgtEl>
                                        <p:attrNameLst>
                                          <p:attrName>style.visibility</p:attrName>
                                        </p:attrNameLst>
                                      </p:cBhvr>
                                      <p:to>
                                        <p:strVal val="visible"/>
                                      </p:to>
                                    </p:set>
                                    <p:animEffect filter="fade" transition="in">
                                      <p:cBhvr>
                                        <p:cTn dur="1000"/>
                                        <p:tgtEl>
                                          <p:spTgt spid="289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2">
                                            <p:txEl>
                                              <p:pRg end="1" st="1"/>
                                            </p:txEl>
                                          </p:spTgt>
                                        </p:tgtEl>
                                        <p:attrNameLst>
                                          <p:attrName>style.visibility</p:attrName>
                                        </p:attrNameLst>
                                      </p:cBhvr>
                                      <p:to>
                                        <p:strVal val="visible"/>
                                      </p:to>
                                    </p:set>
                                    <p:animEffect filter="fade" transition="in">
                                      <p:cBhvr>
                                        <p:cTn dur="1000"/>
                                        <p:tgtEl>
                                          <p:spTgt spid="289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2">
                                            <p:txEl>
                                              <p:pRg end="2" st="2"/>
                                            </p:txEl>
                                          </p:spTgt>
                                        </p:tgtEl>
                                        <p:attrNameLst>
                                          <p:attrName>style.visibility</p:attrName>
                                        </p:attrNameLst>
                                      </p:cBhvr>
                                      <p:to>
                                        <p:strVal val="visible"/>
                                      </p:to>
                                    </p:set>
                                    <p:animEffect filter="fade" transition="in">
                                      <p:cBhvr>
                                        <p:cTn dur="1000"/>
                                        <p:tgtEl>
                                          <p:spTgt spid="289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8"/>
                                        </p:tgtEl>
                                        <p:attrNameLst>
                                          <p:attrName>style.visibility</p:attrName>
                                        </p:attrNameLst>
                                      </p:cBhvr>
                                      <p:to>
                                        <p:strVal val="visible"/>
                                      </p:to>
                                    </p:set>
                                    <p:animEffect filter="fade" transition="in">
                                      <p:cBhvr>
                                        <p:cTn dur="1000"/>
                                        <p:tgtEl>
                                          <p:spTgt spid="28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3"/>
                                        </p:tgtEl>
                                        <p:attrNameLst>
                                          <p:attrName>style.visibility</p:attrName>
                                        </p:attrNameLst>
                                      </p:cBhvr>
                                      <p:to>
                                        <p:strVal val="visible"/>
                                      </p:to>
                                    </p:set>
                                    <p:animEffect filter="fade" transition="in">
                                      <p:cBhvr>
                                        <p:cTn dur="1000"/>
                                        <p:tgtEl>
                                          <p:spTgt spid="28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7">
                                            <p:txEl>
                                              <p:pRg end="0" st="0"/>
                                            </p:txEl>
                                          </p:spTgt>
                                        </p:tgtEl>
                                        <p:attrNameLst>
                                          <p:attrName>style.visibility</p:attrName>
                                        </p:attrNameLst>
                                      </p:cBhvr>
                                      <p:to>
                                        <p:strVal val="visible"/>
                                      </p:to>
                                    </p:set>
                                    <p:animEffect filter="fade" transition="in">
                                      <p:cBhvr>
                                        <p:cTn dur="1000"/>
                                        <p:tgtEl>
                                          <p:spTgt spid="288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7">
                                            <p:txEl>
                                              <p:pRg end="1" st="1"/>
                                            </p:txEl>
                                          </p:spTgt>
                                        </p:tgtEl>
                                        <p:attrNameLst>
                                          <p:attrName>style.visibility</p:attrName>
                                        </p:attrNameLst>
                                      </p:cBhvr>
                                      <p:to>
                                        <p:strVal val="visible"/>
                                      </p:to>
                                    </p:set>
                                    <p:animEffect filter="fade" transition="in">
                                      <p:cBhvr>
                                        <p:cTn dur="1000"/>
                                        <p:tgtEl>
                                          <p:spTgt spid="288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7">
                                            <p:txEl>
                                              <p:pRg end="2" st="2"/>
                                            </p:txEl>
                                          </p:spTgt>
                                        </p:tgtEl>
                                        <p:attrNameLst>
                                          <p:attrName>style.visibility</p:attrName>
                                        </p:attrNameLst>
                                      </p:cBhvr>
                                      <p:to>
                                        <p:strVal val="visible"/>
                                      </p:to>
                                    </p:set>
                                    <p:animEffect filter="fade" transition="in">
                                      <p:cBhvr>
                                        <p:cTn dur="1000"/>
                                        <p:tgtEl>
                                          <p:spTgt spid="2887">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8" name="Shape 2898"/>
        <p:cNvGrpSpPr/>
        <p:nvPr/>
      </p:nvGrpSpPr>
      <p:grpSpPr>
        <a:xfrm>
          <a:off x="0" y="0"/>
          <a:ext cx="0" cy="0"/>
          <a:chOff x="0" y="0"/>
          <a:chExt cx="0" cy="0"/>
        </a:xfrm>
      </p:grpSpPr>
      <p:sp>
        <p:nvSpPr>
          <p:cNvPr id="2899" name="Google Shape;2899;p30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Lexend"/>
                <a:ea typeface="Lexend"/>
                <a:cs typeface="Lexend"/>
                <a:sym typeface="Lexend"/>
              </a:rPr>
              <a:t>4 THINGS TO KEEP IN MIND</a:t>
            </a:r>
            <a:endParaRPr sz="3000">
              <a:latin typeface="Lexend"/>
              <a:ea typeface="Lexend"/>
              <a:cs typeface="Lexend"/>
              <a:sym typeface="Lexend"/>
            </a:endParaRPr>
          </a:p>
        </p:txBody>
      </p:sp>
      <p:sp>
        <p:nvSpPr>
          <p:cNvPr id="2900" name="Google Shape;2900;p303"/>
          <p:cNvSpPr txBox="1"/>
          <p:nvPr>
            <p:ph idx="3" type="subTitle"/>
          </p:nvPr>
        </p:nvSpPr>
        <p:spPr>
          <a:xfrm>
            <a:off x="1263976" y="3621625"/>
            <a:ext cx="3074100" cy="9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Workload of advertising, onboarding, interviewing</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Hiring criteria</a:t>
            </a:r>
            <a:endParaRPr sz="1800"/>
          </a:p>
        </p:txBody>
      </p:sp>
      <p:sp>
        <p:nvSpPr>
          <p:cNvPr id="2901" name="Google Shape;2901;p303"/>
          <p:cNvSpPr txBox="1"/>
          <p:nvPr>
            <p:ph idx="2" type="subTitle"/>
          </p:nvPr>
        </p:nvSpPr>
        <p:spPr>
          <a:xfrm>
            <a:off x="1259750" y="1348950"/>
            <a:ext cx="2714400" cy="362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000">
                <a:latin typeface="PT Sans"/>
                <a:ea typeface="PT Sans"/>
                <a:cs typeface="PT Sans"/>
                <a:sym typeface="PT Sans"/>
              </a:rPr>
              <a:t>TIME</a:t>
            </a:r>
            <a:endParaRPr b="1">
              <a:latin typeface="PT Sans"/>
              <a:ea typeface="PT Sans"/>
              <a:cs typeface="PT Sans"/>
              <a:sym typeface="PT Sans"/>
            </a:endParaRPr>
          </a:p>
        </p:txBody>
      </p:sp>
      <p:sp>
        <p:nvSpPr>
          <p:cNvPr id="2902" name="Google Shape;2902;p303"/>
          <p:cNvSpPr txBox="1"/>
          <p:nvPr>
            <p:ph idx="1" type="subTitle"/>
          </p:nvPr>
        </p:nvSpPr>
        <p:spPr>
          <a:xfrm>
            <a:off x="1259750" y="1611400"/>
            <a:ext cx="3159900" cy="10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Academics over all else</a:t>
            </a:r>
            <a:endParaRPr sz="1800"/>
          </a:p>
          <a:p>
            <a:pPr indent="0" lvl="0" marL="0" rtl="0" algn="l">
              <a:spcBef>
                <a:spcPts val="1000"/>
              </a:spcBef>
              <a:spcAft>
                <a:spcPts val="0"/>
              </a:spcAft>
              <a:buNone/>
            </a:pPr>
            <a:r>
              <a:rPr lang="en" sz="1800"/>
              <a:t>Organization limits on student work</a:t>
            </a:r>
            <a:endParaRPr sz="1800"/>
          </a:p>
          <a:p>
            <a:pPr indent="0" lvl="0" marL="0" rtl="0" algn="l">
              <a:spcBef>
                <a:spcPts val="1000"/>
              </a:spcBef>
              <a:spcAft>
                <a:spcPts val="1000"/>
              </a:spcAft>
              <a:buNone/>
            </a:pPr>
            <a:r>
              <a:rPr lang="en" sz="1800"/>
              <a:t>5/week, 2 of 5 in person</a:t>
            </a:r>
            <a:endParaRPr sz="1800"/>
          </a:p>
        </p:txBody>
      </p:sp>
      <p:sp>
        <p:nvSpPr>
          <p:cNvPr id="2903" name="Google Shape;2903;p303"/>
          <p:cNvSpPr txBox="1"/>
          <p:nvPr>
            <p:ph idx="4" type="subTitle"/>
          </p:nvPr>
        </p:nvSpPr>
        <p:spPr>
          <a:xfrm>
            <a:off x="1263969" y="3374638"/>
            <a:ext cx="2714400" cy="394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000">
                <a:latin typeface="PT Sans"/>
                <a:ea typeface="PT Sans"/>
                <a:cs typeface="PT Sans"/>
                <a:sym typeface="PT Sans"/>
              </a:rPr>
              <a:t>HIRING</a:t>
            </a:r>
            <a:endParaRPr b="1">
              <a:latin typeface="PT Sans"/>
              <a:ea typeface="PT Sans"/>
              <a:cs typeface="PT Sans"/>
              <a:sym typeface="PT Sans"/>
            </a:endParaRPr>
          </a:p>
        </p:txBody>
      </p:sp>
      <p:sp>
        <p:nvSpPr>
          <p:cNvPr id="2904" name="Google Shape;2904;p303"/>
          <p:cNvSpPr txBox="1"/>
          <p:nvPr>
            <p:ph idx="7" type="subTitle"/>
          </p:nvPr>
        </p:nvSpPr>
        <p:spPr>
          <a:xfrm>
            <a:off x="5338051" y="3621625"/>
            <a:ext cx="3074100" cy="9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Skills that are necessary vs helpful </a:t>
            </a:r>
            <a:endParaRPr sz="1800"/>
          </a:p>
          <a:p>
            <a:pPr indent="0" lvl="0" marL="0" rtl="0" algn="l">
              <a:spcBef>
                <a:spcPts val="1000"/>
              </a:spcBef>
              <a:spcAft>
                <a:spcPts val="1000"/>
              </a:spcAft>
              <a:buNone/>
            </a:pPr>
            <a:r>
              <a:rPr lang="en" sz="1800"/>
              <a:t>Areas I could use </a:t>
            </a:r>
            <a:r>
              <a:rPr lang="en" sz="1800"/>
              <a:t>help</a:t>
            </a:r>
            <a:r>
              <a:rPr lang="en" sz="1800"/>
              <a:t> in?</a:t>
            </a:r>
            <a:endParaRPr sz="1800"/>
          </a:p>
        </p:txBody>
      </p:sp>
      <p:sp>
        <p:nvSpPr>
          <p:cNvPr id="2905" name="Google Shape;2905;p303"/>
          <p:cNvSpPr txBox="1"/>
          <p:nvPr>
            <p:ph idx="8" type="subTitle"/>
          </p:nvPr>
        </p:nvSpPr>
        <p:spPr>
          <a:xfrm>
            <a:off x="5338044" y="3374653"/>
            <a:ext cx="2714400" cy="394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a:latin typeface="PT Sans"/>
                <a:ea typeface="PT Sans"/>
                <a:cs typeface="PT Sans"/>
                <a:sym typeface="PT Sans"/>
              </a:rPr>
              <a:t>SKILLSET</a:t>
            </a:r>
            <a:endParaRPr b="1">
              <a:latin typeface="PT Sans"/>
              <a:ea typeface="PT Sans"/>
              <a:cs typeface="PT Sans"/>
              <a:sym typeface="PT Sans"/>
            </a:endParaRPr>
          </a:p>
        </p:txBody>
      </p:sp>
      <p:sp>
        <p:nvSpPr>
          <p:cNvPr id="2906" name="Google Shape;2906;p303"/>
          <p:cNvSpPr/>
          <p:nvPr/>
        </p:nvSpPr>
        <p:spPr>
          <a:xfrm>
            <a:off x="444497" y="3277913"/>
            <a:ext cx="653100" cy="6531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T Sans"/>
              <a:ea typeface="PT Sans"/>
              <a:cs typeface="PT Sans"/>
              <a:sym typeface="PT Sans"/>
            </a:endParaRPr>
          </a:p>
        </p:txBody>
      </p:sp>
      <p:sp>
        <p:nvSpPr>
          <p:cNvPr id="2907" name="Google Shape;2907;p303"/>
          <p:cNvSpPr/>
          <p:nvPr/>
        </p:nvSpPr>
        <p:spPr>
          <a:xfrm>
            <a:off x="4518572" y="3271275"/>
            <a:ext cx="653100" cy="6531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T Sans"/>
              <a:ea typeface="PT Sans"/>
              <a:cs typeface="PT Sans"/>
              <a:sym typeface="PT Sans"/>
            </a:endParaRPr>
          </a:p>
        </p:txBody>
      </p:sp>
      <p:sp>
        <p:nvSpPr>
          <p:cNvPr id="2908" name="Google Shape;2908;p303"/>
          <p:cNvSpPr txBox="1"/>
          <p:nvPr/>
        </p:nvSpPr>
        <p:spPr>
          <a:xfrm>
            <a:off x="8925" y="4822025"/>
            <a:ext cx="8791500" cy="338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000">
                <a:solidFill>
                  <a:schemeClr val="dk1"/>
                </a:solidFill>
                <a:latin typeface="PT Sans"/>
                <a:ea typeface="PT Sans"/>
                <a:cs typeface="PT Sans"/>
                <a:sym typeface="PT Sans"/>
              </a:rPr>
              <a:t>2023 Amherst College ODEI Center for Restorative Practices</a:t>
            </a:r>
            <a:endParaRPr sz="1000">
              <a:solidFill>
                <a:schemeClr val="dk1"/>
              </a:solidFill>
              <a:latin typeface="PT Sans"/>
              <a:ea typeface="PT Sans"/>
              <a:cs typeface="PT Sans"/>
              <a:sym typeface="PT Sans"/>
            </a:endParaRPr>
          </a:p>
        </p:txBody>
      </p:sp>
      <p:sp>
        <p:nvSpPr>
          <p:cNvPr id="2909" name="Google Shape;2909;p303"/>
          <p:cNvSpPr/>
          <p:nvPr/>
        </p:nvSpPr>
        <p:spPr>
          <a:xfrm>
            <a:off x="444511" y="1430425"/>
            <a:ext cx="653100" cy="6531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T Sans"/>
              <a:ea typeface="PT Sans"/>
              <a:cs typeface="PT Sans"/>
              <a:sym typeface="PT Sans"/>
            </a:endParaRPr>
          </a:p>
        </p:txBody>
      </p:sp>
      <p:grpSp>
        <p:nvGrpSpPr>
          <p:cNvPr id="2910" name="Google Shape;2910;p303"/>
          <p:cNvGrpSpPr/>
          <p:nvPr/>
        </p:nvGrpSpPr>
        <p:grpSpPr>
          <a:xfrm>
            <a:off x="590229" y="1575886"/>
            <a:ext cx="361636" cy="362183"/>
            <a:chOff x="6259175" y="1559008"/>
            <a:chExt cx="271743" cy="272093"/>
          </a:xfrm>
        </p:grpSpPr>
        <p:sp>
          <p:nvSpPr>
            <p:cNvPr id="2911" name="Google Shape;2911;p303"/>
            <p:cNvSpPr/>
            <p:nvPr/>
          </p:nvSpPr>
          <p:spPr>
            <a:xfrm>
              <a:off x="6259175" y="1559008"/>
              <a:ext cx="271743" cy="272093"/>
            </a:xfrm>
            <a:custGeom>
              <a:rect b="b" l="l" r="r" t="t"/>
              <a:pathLst>
                <a:path extrusionOk="0" h="8549" w="8538">
                  <a:moveTo>
                    <a:pt x="4263" y="0"/>
                  </a:moveTo>
                  <a:cubicBezTo>
                    <a:pt x="3120" y="0"/>
                    <a:pt x="2049" y="453"/>
                    <a:pt x="1251" y="1250"/>
                  </a:cubicBezTo>
                  <a:cubicBezTo>
                    <a:pt x="441" y="2060"/>
                    <a:pt x="1" y="3131"/>
                    <a:pt x="1" y="4274"/>
                  </a:cubicBezTo>
                  <a:cubicBezTo>
                    <a:pt x="1" y="5417"/>
                    <a:pt x="441" y="6489"/>
                    <a:pt x="1251" y="7299"/>
                  </a:cubicBezTo>
                  <a:cubicBezTo>
                    <a:pt x="2049" y="8096"/>
                    <a:pt x="3120" y="8549"/>
                    <a:pt x="4263" y="8549"/>
                  </a:cubicBezTo>
                  <a:cubicBezTo>
                    <a:pt x="5418" y="8549"/>
                    <a:pt x="6490" y="8096"/>
                    <a:pt x="7287" y="7299"/>
                  </a:cubicBezTo>
                  <a:cubicBezTo>
                    <a:pt x="8097" y="6489"/>
                    <a:pt x="8537" y="5417"/>
                    <a:pt x="8537" y="4274"/>
                  </a:cubicBezTo>
                  <a:cubicBezTo>
                    <a:pt x="8526" y="4179"/>
                    <a:pt x="8526" y="4108"/>
                    <a:pt x="8526" y="4036"/>
                  </a:cubicBezTo>
                  <a:cubicBezTo>
                    <a:pt x="8526" y="3965"/>
                    <a:pt x="8466" y="3917"/>
                    <a:pt x="8383" y="3917"/>
                  </a:cubicBezTo>
                  <a:cubicBezTo>
                    <a:pt x="8311" y="3917"/>
                    <a:pt x="8276" y="3977"/>
                    <a:pt x="8276" y="4048"/>
                  </a:cubicBezTo>
                  <a:lnTo>
                    <a:pt x="8276" y="4274"/>
                  </a:lnTo>
                  <a:cubicBezTo>
                    <a:pt x="8276" y="5346"/>
                    <a:pt x="7859" y="6358"/>
                    <a:pt x="7097" y="7120"/>
                  </a:cubicBezTo>
                  <a:cubicBezTo>
                    <a:pt x="6335" y="7882"/>
                    <a:pt x="5323" y="8287"/>
                    <a:pt x="4251" y="8287"/>
                  </a:cubicBezTo>
                  <a:cubicBezTo>
                    <a:pt x="3180" y="8287"/>
                    <a:pt x="2168" y="7870"/>
                    <a:pt x="1406" y="7120"/>
                  </a:cubicBezTo>
                  <a:cubicBezTo>
                    <a:pt x="656" y="6358"/>
                    <a:pt x="239" y="5346"/>
                    <a:pt x="239" y="4274"/>
                  </a:cubicBezTo>
                  <a:cubicBezTo>
                    <a:pt x="239" y="3203"/>
                    <a:pt x="644" y="2191"/>
                    <a:pt x="1406" y="1429"/>
                  </a:cubicBezTo>
                  <a:cubicBezTo>
                    <a:pt x="2168" y="667"/>
                    <a:pt x="3180" y="250"/>
                    <a:pt x="4251" y="250"/>
                  </a:cubicBezTo>
                  <a:cubicBezTo>
                    <a:pt x="5204" y="250"/>
                    <a:pt x="6121" y="595"/>
                    <a:pt x="6847" y="1203"/>
                  </a:cubicBezTo>
                  <a:cubicBezTo>
                    <a:pt x="7561" y="1822"/>
                    <a:pt x="8049" y="2655"/>
                    <a:pt x="8216" y="3560"/>
                  </a:cubicBezTo>
                  <a:cubicBezTo>
                    <a:pt x="8227" y="3624"/>
                    <a:pt x="8276" y="3669"/>
                    <a:pt x="8337" y="3669"/>
                  </a:cubicBezTo>
                  <a:cubicBezTo>
                    <a:pt x="8344" y="3669"/>
                    <a:pt x="8352" y="3668"/>
                    <a:pt x="8359" y="3667"/>
                  </a:cubicBezTo>
                  <a:cubicBezTo>
                    <a:pt x="8430" y="3643"/>
                    <a:pt x="8478" y="3584"/>
                    <a:pt x="8466" y="3512"/>
                  </a:cubicBezTo>
                  <a:cubicBezTo>
                    <a:pt x="8287" y="2548"/>
                    <a:pt x="7775" y="1655"/>
                    <a:pt x="7025" y="1012"/>
                  </a:cubicBezTo>
                  <a:cubicBezTo>
                    <a:pt x="6251" y="357"/>
                    <a:pt x="5275" y="0"/>
                    <a:pt x="42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2" name="Google Shape;2912;p303"/>
            <p:cNvSpPr/>
            <p:nvPr/>
          </p:nvSpPr>
          <p:spPr>
            <a:xfrm>
              <a:off x="6278145" y="1577946"/>
              <a:ext cx="231927" cy="232309"/>
            </a:xfrm>
            <a:custGeom>
              <a:rect b="b" l="l" r="r" t="t"/>
              <a:pathLst>
                <a:path extrusionOk="0" h="7299" w="7287">
                  <a:moveTo>
                    <a:pt x="3643" y="0"/>
                  </a:moveTo>
                  <a:cubicBezTo>
                    <a:pt x="3119" y="0"/>
                    <a:pt x="2631" y="108"/>
                    <a:pt x="2155" y="322"/>
                  </a:cubicBezTo>
                  <a:cubicBezTo>
                    <a:pt x="1703" y="524"/>
                    <a:pt x="1310" y="810"/>
                    <a:pt x="964" y="1179"/>
                  </a:cubicBezTo>
                  <a:cubicBezTo>
                    <a:pt x="917" y="1227"/>
                    <a:pt x="917" y="1310"/>
                    <a:pt x="964" y="1358"/>
                  </a:cubicBezTo>
                  <a:cubicBezTo>
                    <a:pt x="988" y="1382"/>
                    <a:pt x="1021" y="1393"/>
                    <a:pt x="1054" y="1393"/>
                  </a:cubicBezTo>
                  <a:cubicBezTo>
                    <a:pt x="1086" y="1393"/>
                    <a:pt x="1119" y="1382"/>
                    <a:pt x="1143" y="1358"/>
                  </a:cubicBezTo>
                  <a:cubicBezTo>
                    <a:pt x="1453" y="1012"/>
                    <a:pt x="1822" y="750"/>
                    <a:pt x="2262" y="560"/>
                  </a:cubicBezTo>
                  <a:cubicBezTo>
                    <a:pt x="2691" y="358"/>
                    <a:pt x="3167" y="262"/>
                    <a:pt x="3643" y="262"/>
                  </a:cubicBezTo>
                  <a:cubicBezTo>
                    <a:pt x="5513" y="262"/>
                    <a:pt x="7037" y="1774"/>
                    <a:pt x="7037" y="3656"/>
                  </a:cubicBezTo>
                  <a:cubicBezTo>
                    <a:pt x="7037" y="5525"/>
                    <a:pt x="5513" y="7049"/>
                    <a:pt x="3643" y="7049"/>
                  </a:cubicBezTo>
                  <a:cubicBezTo>
                    <a:pt x="1762" y="7049"/>
                    <a:pt x="250" y="5525"/>
                    <a:pt x="250" y="3656"/>
                  </a:cubicBezTo>
                  <a:cubicBezTo>
                    <a:pt x="250" y="2977"/>
                    <a:pt x="441" y="2322"/>
                    <a:pt x="810" y="1774"/>
                  </a:cubicBezTo>
                  <a:cubicBezTo>
                    <a:pt x="857" y="1727"/>
                    <a:pt x="845" y="1655"/>
                    <a:pt x="786" y="1608"/>
                  </a:cubicBezTo>
                  <a:cubicBezTo>
                    <a:pt x="766" y="1596"/>
                    <a:pt x="743" y="1591"/>
                    <a:pt x="721" y="1591"/>
                  </a:cubicBezTo>
                  <a:cubicBezTo>
                    <a:pt x="676" y="1591"/>
                    <a:pt x="631" y="1612"/>
                    <a:pt x="607" y="1643"/>
                  </a:cubicBezTo>
                  <a:cubicBezTo>
                    <a:pt x="202" y="2239"/>
                    <a:pt x="0" y="2941"/>
                    <a:pt x="0" y="3656"/>
                  </a:cubicBezTo>
                  <a:cubicBezTo>
                    <a:pt x="0" y="4632"/>
                    <a:pt x="381" y="5537"/>
                    <a:pt x="1072" y="6227"/>
                  </a:cubicBezTo>
                  <a:cubicBezTo>
                    <a:pt x="1750" y="6906"/>
                    <a:pt x="2679" y="7299"/>
                    <a:pt x="3643" y="7299"/>
                  </a:cubicBezTo>
                  <a:cubicBezTo>
                    <a:pt x="4620" y="7299"/>
                    <a:pt x="5536" y="6906"/>
                    <a:pt x="6215" y="6227"/>
                  </a:cubicBezTo>
                  <a:cubicBezTo>
                    <a:pt x="6894" y="5537"/>
                    <a:pt x="7287" y="4620"/>
                    <a:pt x="7287" y="3656"/>
                  </a:cubicBezTo>
                  <a:cubicBezTo>
                    <a:pt x="7287" y="2679"/>
                    <a:pt x="6906" y="1763"/>
                    <a:pt x="6215" y="1072"/>
                  </a:cubicBezTo>
                  <a:cubicBezTo>
                    <a:pt x="5536" y="393"/>
                    <a:pt x="4608" y="0"/>
                    <a:pt x="36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3" name="Google Shape;2913;p303"/>
            <p:cNvSpPr/>
            <p:nvPr/>
          </p:nvSpPr>
          <p:spPr>
            <a:xfrm>
              <a:off x="6297846" y="1690870"/>
              <a:ext cx="13272" cy="7607"/>
            </a:xfrm>
            <a:custGeom>
              <a:rect b="b" l="l" r="r" t="t"/>
              <a:pathLst>
                <a:path extrusionOk="0" h="239" w="417">
                  <a:moveTo>
                    <a:pt x="119" y="0"/>
                  </a:moveTo>
                  <a:cubicBezTo>
                    <a:pt x="48" y="0"/>
                    <a:pt x="0" y="36"/>
                    <a:pt x="0" y="120"/>
                  </a:cubicBezTo>
                  <a:cubicBezTo>
                    <a:pt x="0" y="191"/>
                    <a:pt x="60" y="239"/>
                    <a:pt x="119" y="239"/>
                  </a:cubicBezTo>
                  <a:lnTo>
                    <a:pt x="298" y="239"/>
                  </a:lnTo>
                  <a:cubicBezTo>
                    <a:pt x="369" y="239"/>
                    <a:pt x="417" y="179"/>
                    <a:pt x="417" y="120"/>
                  </a:cubicBezTo>
                  <a:cubicBezTo>
                    <a:pt x="417" y="60"/>
                    <a:pt x="357" y="0"/>
                    <a:pt x="2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p303"/>
            <p:cNvSpPr/>
            <p:nvPr/>
          </p:nvSpPr>
          <p:spPr>
            <a:xfrm>
              <a:off x="6390687" y="1598029"/>
              <a:ext cx="100448" cy="100448"/>
            </a:xfrm>
            <a:custGeom>
              <a:rect b="b" l="l" r="r" t="t"/>
              <a:pathLst>
                <a:path extrusionOk="0" h="3156" w="3156">
                  <a:moveTo>
                    <a:pt x="119" y="0"/>
                  </a:moveTo>
                  <a:cubicBezTo>
                    <a:pt x="60" y="0"/>
                    <a:pt x="0" y="60"/>
                    <a:pt x="0" y="119"/>
                  </a:cubicBezTo>
                  <a:lnTo>
                    <a:pt x="0" y="3037"/>
                  </a:lnTo>
                  <a:cubicBezTo>
                    <a:pt x="0" y="3108"/>
                    <a:pt x="60" y="3156"/>
                    <a:pt x="119" y="3156"/>
                  </a:cubicBezTo>
                  <a:lnTo>
                    <a:pt x="3036" y="3156"/>
                  </a:lnTo>
                  <a:cubicBezTo>
                    <a:pt x="3108" y="3156"/>
                    <a:pt x="3155" y="3096"/>
                    <a:pt x="3155" y="3037"/>
                  </a:cubicBezTo>
                  <a:cubicBezTo>
                    <a:pt x="3155" y="2977"/>
                    <a:pt x="3096" y="2917"/>
                    <a:pt x="3036" y="2917"/>
                  </a:cubicBezTo>
                  <a:lnTo>
                    <a:pt x="250" y="2917"/>
                  </a:lnTo>
                  <a:lnTo>
                    <a:pt x="250" y="119"/>
                  </a:lnTo>
                  <a:lnTo>
                    <a:pt x="238" y="119"/>
                  </a:lnTo>
                  <a:cubicBezTo>
                    <a:pt x="238" y="48"/>
                    <a:pt x="179" y="0"/>
                    <a:pt x="11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5" name="Google Shape;2915;p303"/>
            <p:cNvSpPr/>
            <p:nvPr/>
          </p:nvSpPr>
          <p:spPr>
            <a:xfrm>
              <a:off x="6390305" y="1778013"/>
              <a:ext cx="7607" cy="13304"/>
            </a:xfrm>
            <a:custGeom>
              <a:rect b="b" l="l" r="r" t="t"/>
              <a:pathLst>
                <a:path extrusionOk="0" h="418" w="239">
                  <a:moveTo>
                    <a:pt x="119" y="1"/>
                  </a:moveTo>
                  <a:cubicBezTo>
                    <a:pt x="60" y="1"/>
                    <a:pt x="0" y="60"/>
                    <a:pt x="0" y="120"/>
                  </a:cubicBezTo>
                  <a:lnTo>
                    <a:pt x="0" y="299"/>
                  </a:lnTo>
                  <a:cubicBezTo>
                    <a:pt x="0" y="370"/>
                    <a:pt x="60" y="418"/>
                    <a:pt x="119" y="418"/>
                  </a:cubicBezTo>
                  <a:cubicBezTo>
                    <a:pt x="179" y="418"/>
                    <a:pt x="238" y="358"/>
                    <a:pt x="238" y="299"/>
                  </a:cubicBezTo>
                  <a:lnTo>
                    <a:pt x="238" y="120"/>
                  </a:lnTo>
                  <a:cubicBezTo>
                    <a:pt x="238" y="49"/>
                    <a:pt x="179" y="1"/>
                    <a:pt x="1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6" name="Google Shape;2916;p303"/>
            <p:cNvSpPr/>
            <p:nvPr/>
          </p:nvSpPr>
          <p:spPr>
            <a:xfrm>
              <a:off x="6324358" y="1624923"/>
              <a:ext cx="12922" cy="11776"/>
            </a:xfrm>
            <a:custGeom>
              <a:rect b="b" l="l" r="r" t="t"/>
              <a:pathLst>
                <a:path extrusionOk="0" h="370" w="406">
                  <a:moveTo>
                    <a:pt x="133" y="1"/>
                  </a:moveTo>
                  <a:cubicBezTo>
                    <a:pt x="99" y="1"/>
                    <a:pt x="66" y="13"/>
                    <a:pt x="48" y="36"/>
                  </a:cubicBezTo>
                  <a:cubicBezTo>
                    <a:pt x="1" y="72"/>
                    <a:pt x="1" y="167"/>
                    <a:pt x="48" y="215"/>
                  </a:cubicBezTo>
                  <a:lnTo>
                    <a:pt x="179" y="346"/>
                  </a:lnTo>
                  <a:cubicBezTo>
                    <a:pt x="215" y="370"/>
                    <a:pt x="239" y="370"/>
                    <a:pt x="274" y="370"/>
                  </a:cubicBezTo>
                  <a:cubicBezTo>
                    <a:pt x="298" y="370"/>
                    <a:pt x="334" y="358"/>
                    <a:pt x="358" y="346"/>
                  </a:cubicBezTo>
                  <a:cubicBezTo>
                    <a:pt x="405" y="298"/>
                    <a:pt x="405" y="215"/>
                    <a:pt x="358" y="167"/>
                  </a:cubicBezTo>
                  <a:lnTo>
                    <a:pt x="227" y="36"/>
                  </a:lnTo>
                  <a:cubicBezTo>
                    <a:pt x="203" y="13"/>
                    <a:pt x="167" y="1"/>
                    <a:pt x="1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7" name="Google Shape;2917;p303"/>
            <p:cNvSpPr/>
            <p:nvPr/>
          </p:nvSpPr>
          <p:spPr>
            <a:xfrm>
              <a:off x="6451700" y="1752265"/>
              <a:ext cx="12890" cy="11776"/>
            </a:xfrm>
            <a:custGeom>
              <a:rect b="b" l="l" r="r" t="t"/>
              <a:pathLst>
                <a:path extrusionOk="0" h="370" w="405">
                  <a:moveTo>
                    <a:pt x="133" y="0"/>
                  </a:moveTo>
                  <a:cubicBezTo>
                    <a:pt x="101" y="0"/>
                    <a:pt x="72" y="12"/>
                    <a:pt x="48" y="36"/>
                  </a:cubicBezTo>
                  <a:cubicBezTo>
                    <a:pt x="0" y="84"/>
                    <a:pt x="0" y="167"/>
                    <a:pt x="48" y="215"/>
                  </a:cubicBezTo>
                  <a:lnTo>
                    <a:pt x="179" y="346"/>
                  </a:lnTo>
                  <a:cubicBezTo>
                    <a:pt x="214" y="369"/>
                    <a:pt x="238" y="369"/>
                    <a:pt x="274" y="369"/>
                  </a:cubicBezTo>
                  <a:cubicBezTo>
                    <a:pt x="298" y="369"/>
                    <a:pt x="333" y="357"/>
                    <a:pt x="357" y="346"/>
                  </a:cubicBezTo>
                  <a:cubicBezTo>
                    <a:pt x="405" y="298"/>
                    <a:pt x="405" y="215"/>
                    <a:pt x="357" y="167"/>
                  </a:cubicBezTo>
                  <a:lnTo>
                    <a:pt x="226" y="36"/>
                  </a:lnTo>
                  <a:cubicBezTo>
                    <a:pt x="197" y="12"/>
                    <a:pt x="164" y="0"/>
                    <a:pt x="13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8" name="Google Shape;2918;p303"/>
            <p:cNvSpPr/>
            <p:nvPr/>
          </p:nvSpPr>
          <p:spPr>
            <a:xfrm>
              <a:off x="6451700" y="1624923"/>
              <a:ext cx="12890" cy="11776"/>
            </a:xfrm>
            <a:custGeom>
              <a:rect b="b" l="l" r="r" t="t"/>
              <a:pathLst>
                <a:path extrusionOk="0" h="370" w="405">
                  <a:moveTo>
                    <a:pt x="272" y="1"/>
                  </a:moveTo>
                  <a:cubicBezTo>
                    <a:pt x="238" y="1"/>
                    <a:pt x="202" y="13"/>
                    <a:pt x="179" y="36"/>
                  </a:cubicBezTo>
                  <a:lnTo>
                    <a:pt x="48" y="167"/>
                  </a:lnTo>
                  <a:cubicBezTo>
                    <a:pt x="0" y="215"/>
                    <a:pt x="0" y="298"/>
                    <a:pt x="48" y="346"/>
                  </a:cubicBezTo>
                  <a:cubicBezTo>
                    <a:pt x="83" y="370"/>
                    <a:pt x="107" y="370"/>
                    <a:pt x="143" y="370"/>
                  </a:cubicBezTo>
                  <a:cubicBezTo>
                    <a:pt x="167" y="370"/>
                    <a:pt x="202" y="370"/>
                    <a:pt x="226" y="346"/>
                  </a:cubicBezTo>
                  <a:lnTo>
                    <a:pt x="357" y="215"/>
                  </a:lnTo>
                  <a:cubicBezTo>
                    <a:pt x="405" y="167"/>
                    <a:pt x="405" y="72"/>
                    <a:pt x="357" y="36"/>
                  </a:cubicBezTo>
                  <a:cubicBezTo>
                    <a:pt x="339" y="13"/>
                    <a:pt x="307" y="1"/>
                    <a:pt x="27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9" name="Google Shape;2919;p303"/>
            <p:cNvSpPr/>
            <p:nvPr/>
          </p:nvSpPr>
          <p:spPr>
            <a:xfrm>
              <a:off x="6324358" y="1751883"/>
              <a:ext cx="12922" cy="11776"/>
            </a:xfrm>
            <a:custGeom>
              <a:rect b="b" l="l" r="r" t="t"/>
              <a:pathLst>
                <a:path extrusionOk="0" h="370" w="406">
                  <a:moveTo>
                    <a:pt x="268" y="0"/>
                  </a:moveTo>
                  <a:cubicBezTo>
                    <a:pt x="236" y="0"/>
                    <a:pt x="203" y="12"/>
                    <a:pt x="179" y="36"/>
                  </a:cubicBezTo>
                  <a:lnTo>
                    <a:pt x="48" y="167"/>
                  </a:lnTo>
                  <a:cubicBezTo>
                    <a:pt x="1" y="227"/>
                    <a:pt x="1" y="298"/>
                    <a:pt x="48" y="346"/>
                  </a:cubicBezTo>
                  <a:cubicBezTo>
                    <a:pt x="72" y="369"/>
                    <a:pt x="108" y="369"/>
                    <a:pt x="132" y="369"/>
                  </a:cubicBezTo>
                  <a:cubicBezTo>
                    <a:pt x="167" y="369"/>
                    <a:pt x="191" y="358"/>
                    <a:pt x="227" y="346"/>
                  </a:cubicBezTo>
                  <a:lnTo>
                    <a:pt x="358" y="215"/>
                  </a:lnTo>
                  <a:cubicBezTo>
                    <a:pt x="405" y="167"/>
                    <a:pt x="405" y="72"/>
                    <a:pt x="358" y="36"/>
                  </a:cubicBezTo>
                  <a:cubicBezTo>
                    <a:pt x="334" y="12"/>
                    <a:pt x="301" y="0"/>
                    <a:pt x="2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303"/>
            <p:cNvSpPr/>
            <p:nvPr/>
          </p:nvSpPr>
          <p:spPr>
            <a:xfrm>
              <a:off x="6304657" y="1653823"/>
              <a:ext cx="14036" cy="10567"/>
            </a:xfrm>
            <a:custGeom>
              <a:rect b="b" l="l" r="r" t="t"/>
              <a:pathLst>
                <a:path extrusionOk="0" h="332" w="441">
                  <a:moveTo>
                    <a:pt x="143" y="0"/>
                  </a:moveTo>
                  <a:cubicBezTo>
                    <a:pt x="97" y="0"/>
                    <a:pt x="51" y="25"/>
                    <a:pt x="24" y="69"/>
                  </a:cubicBezTo>
                  <a:cubicBezTo>
                    <a:pt x="0" y="129"/>
                    <a:pt x="24" y="212"/>
                    <a:pt x="84" y="236"/>
                  </a:cubicBezTo>
                  <a:lnTo>
                    <a:pt x="250" y="307"/>
                  </a:lnTo>
                  <a:cubicBezTo>
                    <a:pt x="262" y="307"/>
                    <a:pt x="274" y="331"/>
                    <a:pt x="298" y="331"/>
                  </a:cubicBezTo>
                  <a:cubicBezTo>
                    <a:pt x="334" y="331"/>
                    <a:pt x="381" y="295"/>
                    <a:pt x="417" y="260"/>
                  </a:cubicBezTo>
                  <a:cubicBezTo>
                    <a:pt x="441" y="200"/>
                    <a:pt x="417" y="117"/>
                    <a:pt x="358" y="93"/>
                  </a:cubicBezTo>
                  <a:lnTo>
                    <a:pt x="191" y="10"/>
                  </a:lnTo>
                  <a:cubicBezTo>
                    <a:pt x="176" y="3"/>
                    <a:pt x="159" y="0"/>
                    <a:pt x="1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1" name="Google Shape;2921;p303"/>
            <p:cNvSpPr/>
            <p:nvPr/>
          </p:nvSpPr>
          <p:spPr>
            <a:xfrm>
              <a:off x="6469874" y="1724511"/>
              <a:ext cx="14068" cy="10344"/>
            </a:xfrm>
            <a:custGeom>
              <a:rect b="b" l="l" r="r" t="t"/>
              <a:pathLst>
                <a:path extrusionOk="0" h="325" w="442">
                  <a:moveTo>
                    <a:pt x="140" y="1"/>
                  </a:moveTo>
                  <a:cubicBezTo>
                    <a:pt x="95" y="1"/>
                    <a:pt x="50" y="31"/>
                    <a:pt x="24" y="75"/>
                  </a:cubicBezTo>
                  <a:cubicBezTo>
                    <a:pt x="1" y="134"/>
                    <a:pt x="24" y="206"/>
                    <a:pt x="84" y="241"/>
                  </a:cubicBezTo>
                  <a:lnTo>
                    <a:pt x="251" y="313"/>
                  </a:lnTo>
                  <a:cubicBezTo>
                    <a:pt x="263" y="313"/>
                    <a:pt x="286" y="325"/>
                    <a:pt x="298" y="325"/>
                  </a:cubicBezTo>
                  <a:cubicBezTo>
                    <a:pt x="346" y="325"/>
                    <a:pt x="382" y="301"/>
                    <a:pt x="417" y="253"/>
                  </a:cubicBezTo>
                  <a:cubicBezTo>
                    <a:pt x="441" y="194"/>
                    <a:pt x="417" y="122"/>
                    <a:pt x="358" y="86"/>
                  </a:cubicBezTo>
                  <a:lnTo>
                    <a:pt x="191" y="15"/>
                  </a:lnTo>
                  <a:cubicBezTo>
                    <a:pt x="175" y="5"/>
                    <a:pt x="157" y="1"/>
                    <a:pt x="1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303"/>
            <p:cNvSpPr/>
            <p:nvPr/>
          </p:nvSpPr>
          <p:spPr>
            <a:xfrm>
              <a:off x="6424392" y="1605158"/>
              <a:ext cx="11394" cy="13368"/>
            </a:xfrm>
            <a:custGeom>
              <a:rect b="b" l="l" r="r" t="t"/>
              <a:pathLst>
                <a:path extrusionOk="0" h="420" w="358">
                  <a:moveTo>
                    <a:pt x="212" y="0"/>
                  </a:moveTo>
                  <a:cubicBezTo>
                    <a:pt x="168" y="0"/>
                    <a:pt x="125" y="31"/>
                    <a:pt x="108" y="74"/>
                  </a:cubicBezTo>
                  <a:lnTo>
                    <a:pt x="25" y="229"/>
                  </a:lnTo>
                  <a:cubicBezTo>
                    <a:pt x="1" y="288"/>
                    <a:pt x="25" y="372"/>
                    <a:pt x="84" y="396"/>
                  </a:cubicBezTo>
                  <a:cubicBezTo>
                    <a:pt x="108" y="419"/>
                    <a:pt x="120" y="419"/>
                    <a:pt x="132" y="419"/>
                  </a:cubicBezTo>
                  <a:cubicBezTo>
                    <a:pt x="179" y="419"/>
                    <a:pt x="215" y="384"/>
                    <a:pt x="251" y="336"/>
                  </a:cubicBezTo>
                  <a:lnTo>
                    <a:pt x="322" y="181"/>
                  </a:lnTo>
                  <a:cubicBezTo>
                    <a:pt x="358" y="122"/>
                    <a:pt x="322" y="38"/>
                    <a:pt x="263" y="15"/>
                  </a:cubicBezTo>
                  <a:cubicBezTo>
                    <a:pt x="246" y="5"/>
                    <a:pt x="229" y="0"/>
                    <a:pt x="2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3" name="Google Shape;2923;p303"/>
            <p:cNvSpPr/>
            <p:nvPr/>
          </p:nvSpPr>
          <p:spPr>
            <a:xfrm>
              <a:off x="6353926" y="1770916"/>
              <a:ext cx="11394" cy="13208"/>
            </a:xfrm>
            <a:custGeom>
              <a:rect b="b" l="l" r="r" t="t"/>
              <a:pathLst>
                <a:path extrusionOk="0" h="415" w="358">
                  <a:moveTo>
                    <a:pt x="214" y="0"/>
                  </a:moveTo>
                  <a:cubicBezTo>
                    <a:pt x="168" y="0"/>
                    <a:pt x="122" y="25"/>
                    <a:pt x="96" y="69"/>
                  </a:cubicBezTo>
                  <a:lnTo>
                    <a:pt x="24" y="236"/>
                  </a:lnTo>
                  <a:cubicBezTo>
                    <a:pt x="0" y="295"/>
                    <a:pt x="24" y="367"/>
                    <a:pt x="84" y="402"/>
                  </a:cubicBezTo>
                  <a:cubicBezTo>
                    <a:pt x="96" y="402"/>
                    <a:pt x="119" y="414"/>
                    <a:pt x="131" y="414"/>
                  </a:cubicBezTo>
                  <a:cubicBezTo>
                    <a:pt x="179" y="414"/>
                    <a:pt x="215" y="391"/>
                    <a:pt x="250" y="343"/>
                  </a:cubicBezTo>
                  <a:lnTo>
                    <a:pt x="322" y="176"/>
                  </a:lnTo>
                  <a:cubicBezTo>
                    <a:pt x="357" y="117"/>
                    <a:pt x="322" y="45"/>
                    <a:pt x="262" y="10"/>
                  </a:cubicBezTo>
                  <a:cubicBezTo>
                    <a:pt x="247" y="3"/>
                    <a:pt x="231" y="0"/>
                    <a:pt x="21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4" name="Google Shape;2924;p303"/>
            <p:cNvSpPr/>
            <p:nvPr/>
          </p:nvSpPr>
          <p:spPr>
            <a:xfrm>
              <a:off x="6355040" y="1604363"/>
              <a:ext cx="11044" cy="13399"/>
            </a:xfrm>
            <a:custGeom>
              <a:rect b="b" l="l" r="r" t="t"/>
              <a:pathLst>
                <a:path extrusionOk="0" h="421" w="347">
                  <a:moveTo>
                    <a:pt x="127" y="1"/>
                  </a:moveTo>
                  <a:cubicBezTo>
                    <a:pt x="116" y="1"/>
                    <a:pt x="106" y="2"/>
                    <a:pt x="96" y="4"/>
                  </a:cubicBezTo>
                  <a:cubicBezTo>
                    <a:pt x="37" y="40"/>
                    <a:pt x="1" y="111"/>
                    <a:pt x="25" y="171"/>
                  </a:cubicBezTo>
                  <a:lnTo>
                    <a:pt x="96" y="337"/>
                  </a:lnTo>
                  <a:cubicBezTo>
                    <a:pt x="120" y="397"/>
                    <a:pt x="168" y="421"/>
                    <a:pt x="215" y="421"/>
                  </a:cubicBezTo>
                  <a:cubicBezTo>
                    <a:pt x="227" y="421"/>
                    <a:pt x="239" y="421"/>
                    <a:pt x="263" y="409"/>
                  </a:cubicBezTo>
                  <a:cubicBezTo>
                    <a:pt x="322" y="373"/>
                    <a:pt x="346" y="301"/>
                    <a:pt x="334" y="242"/>
                  </a:cubicBezTo>
                  <a:lnTo>
                    <a:pt x="263" y="75"/>
                  </a:lnTo>
                  <a:cubicBezTo>
                    <a:pt x="233" y="26"/>
                    <a:pt x="179" y="1"/>
                    <a:pt x="12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5" name="Google Shape;2925;p303"/>
            <p:cNvSpPr/>
            <p:nvPr/>
          </p:nvSpPr>
          <p:spPr>
            <a:xfrm>
              <a:off x="6422514" y="1771489"/>
              <a:ext cx="11012" cy="13017"/>
            </a:xfrm>
            <a:custGeom>
              <a:rect b="b" l="l" r="r" t="t"/>
              <a:pathLst>
                <a:path extrusionOk="0" h="409" w="346">
                  <a:moveTo>
                    <a:pt x="151" y="1"/>
                  </a:moveTo>
                  <a:cubicBezTo>
                    <a:pt x="130" y="1"/>
                    <a:pt x="107" y="5"/>
                    <a:pt x="84" y="15"/>
                  </a:cubicBezTo>
                  <a:cubicBezTo>
                    <a:pt x="24" y="39"/>
                    <a:pt x="0" y="111"/>
                    <a:pt x="12" y="170"/>
                  </a:cubicBezTo>
                  <a:lnTo>
                    <a:pt x="84" y="337"/>
                  </a:lnTo>
                  <a:cubicBezTo>
                    <a:pt x="107" y="384"/>
                    <a:pt x="143" y="408"/>
                    <a:pt x="203" y="408"/>
                  </a:cubicBezTo>
                  <a:cubicBezTo>
                    <a:pt x="227" y="408"/>
                    <a:pt x="238" y="408"/>
                    <a:pt x="250" y="396"/>
                  </a:cubicBezTo>
                  <a:cubicBezTo>
                    <a:pt x="310" y="373"/>
                    <a:pt x="346" y="289"/>
                    <a:pt x="322" y="230"/>
                  </a:cubicBezTo>
                  <a:lnTo>
                    <a:pt x="250" y="63"/>
                  </a:lnTo>
                  <a:cubicBezTo>
                    <a:pt x="242" y="29"/>
                    <a:pt x="203" y="1"/>
                    <a:pt x="1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6" name="Google Shape;2926;p303"/>
            <p:cNvSpPr/>
            <p:nvPr/>
          </p:nvSpPr>
          <p:spPr>
            <a:xfrm>
              <a:off x="6470637" y="1655541"/>
              <a:ext cx="14036" cy="10726"/>
            </a:xfrm>
            <a:custGeom>
              <a:rect b="b" l="l" r="r" t="t"/>
              <a:pathLst>
                <a:path extrusionOk="0" h="337" w="441">
                  <a:moveTo>
                    <a:pt x="293" y="0"/>
                  </a:moveTo>
                  <a:cubicBezTo>
                    <a:pt x="282" y="0"/>
                    <a:pt x="272" y="1"/>
                    <a:pt x="262" y="3"/>
                  </a:cubicBezTo>
                  <a:lnTo>
                    <a:pt x="96" y="75"/>
                  </a:lnTo>
                  <a:cubicBezTo>
                    <a:pt x="36" y="110"/>
                    <a:pt x="0" y="182"/>
                    <a:pt x="24" y="241"/>
                  </a:cubicBezTo>
                  <a:cubicBezTo>
                    <a:pt x="48" y="301"/>
                    <a:pt x="96" y="337"/>
                    <a:pt x="143" y="337"/>
                  </a:cubicBezTo>
                  <a:cubicBezTo>
                    <a:pt x="155" y="337"/>
                    <a:pt x="167" y="337"/>
                    <a:pt x="179" y="313"/>
                  </a:cubicBezTo>
                  <a:lnTo>
                    <a:pt x="346" y="241"/>
                  </a:lnTo>
                  <a:cubicBezTo>
                    <a:pt x="405" y="217"/>
                    <a:pt x="441" y="134"/>
                    <a:pt x="417" y="75"/>
                  </a:cubicBezTo>
                  <a:cubicBezTo>
                    <a:pt x="397" y="25"/>
                    <a:pt x="344" y="0"/>
                    <a:pt x="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7" name="Google Shape;2927;p303"/>
            <p:cNvSpPr/>
            <p:nvPr/>
          </p:nvSpPr>
          <p:spPr>
            <a:xfrm>
              <a:off x="6303893" y="1723175"/>
              <a:ext cx="13686" cy="10153"/>
            </a:xfrm>
            <a:custGeom>
              <a:rect b="b" l="l" r="r" t="t"/>
              <a:pathLst>
                <a:path extrusionOk="0" h="319" w="430">
                  <a:moveTo>
                    <a:pt x="317" y="0"/>
                  </a:moveTo>
                  <a:cubicBezTo>
                    <a:pt x="299" y="0"/>
                    <a:pt x="281" y="3"/>
                    <a:pt x="263" y="9"/>
                  </a:cubicBezTo>
                  <a:lnTo>
                    <a:pt x="96" y="81"/>
                  </a:lnTo>
                  <a:cubicBezTo>
                    <a:pt x="36" y="117"/>
                    <a:pt x="1" y="188"/>
                    <a:pt x="24" y="248"/>
                  </a:cubicBezTo>
                  <a:cubicBezTo>
                    <a:pt x="36" y="295"/>
                    <a:pt x="84" y="319"/>
                    <a:pt x="144" y="319"/>
                  </a:cubicBezTo>
                  <a:cubicBezTo>
                    <a:pt x="155" y="319"/>
                    <a:pt x="167" y="319"/>
                    <a:pt x="179" y="307"/>
                  </a:cubicBezTo>
                  <a:lnTo>
                    <a:pt x="346" y="236"/>
                  </a:lnTo>
                  <a:cubicBezTo>
                    <a:pt x="405" y="200"/>
                    <a:pt x="429" y="128"/>
                    <a:pt x="417" y="69"/>
                  </a:cubicBezTo>
                  <a:cubicBezTo>
                    <a:pt x="409" y="25"/>
                    <a:pt x="367" y="0"/>
                    <a:pt x="31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28" name="Google Shape;2928;p303"/>
          <p:cNvGrpSpPr/>
          <p:nvPr/>
        </p:nvGrpSpPr>
        <p:grpSpPr>
          <a:xfrm>
            <a:off x="602788" y="3436939"/>
            <a:ext cx="336512" cy="335048"/>
            <a:chOff x="3996113" y="4291176"/>
            <a:chExt cx="336512" cy="335048"/>
          </a:xfrm>
        </p:grpSpPr>
        <p:sp>
          <p:nvSpPr>
            <p:cNvPr id="2929" name="Google Shape;2929;p303"/>
            <p:cNvSpPr/>
            <p:nvPr/>
          </p:nvSpPr>
          <p:spPr>
            <a:xfrm>
              <a:off x="4082143" y="4323386"/>
              <a:ext cx="111810" cy="219833"/>
            </a:xfrm>
            <a:custGeom>
              <a:rect b="b" l="l" r="r" t="t"/>
              <a:pathLst>
                <a:path extrusionOk="0" h="6907" w="3513">
                  <a:moveTo>
                    <a:pt x="1751" y="322"/>
                  </a:moveTo>
                  <a:cubicBezTo>
                    <a:pt x="1846" y="322"/>
                    <a:pt x="1929" y="394"/>
                    <a:pt x="1929" y="501"/>
                  </a:cubicBezTo>
                  <a:lnTo>
                    <a:pt x="1929" y="942"/>
                  </a:lnTo>
                  <a:cubicBezTo>
                    <a:pt x="1929" y="1037"/>
                    <a:pt x="2001" y="1096"/>
                    <a:pt x="2084" y="1096"/>
                  </a:cubicBezTo>
                  <a:cubicBezTo>
                    <a:pt x="2691" y="1108"/>
                    <a:pt x="3179" y="1596"/>
                    <a:pt x="3179" y="2204"/>
                  </a:cubicBezTo>
                  <a:lnTo>
                    <a:pt x="3179" y="2525"/>
                  </a:lnTo>
                  <a:cubicBezTo>
                    <a:pt x="3179" y="2608"/>
                    <a:pt x="3108" y="2704"/>
                    <a:pt x="3001" y="2704"/>
                  </a:cubicBezTo>
                  <a:cubicBezTo>
                    <a:pt x="2917" y="2704"/>
                    <a:pt x="2822" y="2620"/>
                    <a:pt x="2822" y="2525"/>
                  </a:cubicBezTo>
                  <a:lnTo>
                    <a:pt x="2822" y="2204"/>
                  </a:lnTo>
                  <a:cubicBezTo>
                    <a:pt x="2834" y="1787"/>
                    <a:pt x="2501" y="1454"/>
                    <a:pt x="2060" y="1454"/>
                  </a:cubicBezTo>
                  <a:lnTo>
                    <a:pt x="1608" y="1454"/>
                  </a:lnTo>
                  <a:cubicBezTo>
                    <a:pt x="1096" y="1454"/>
                    <a:pt x="679" y="1870"/>
                    <a:pt x="679" y="2370"/>
                  </a:cubicBezTo>
                  <a:cubicBezTo>
                    <a:pt x="679" y="2882"/>
                    <a:pt x="1096" y="3299"/>
                    <a:pt x="1608" y="3299"/>
                  </a:cubicBezTo>
                  <a:lnTo>
                    <a:pt x="1917" y="3299"/>
                  </a:lnTo>
                  <a:cubicBezTo>
                    <a:pt x="2620" y="3299"/>
                    <a:pt x="3191" y="3859"/>
                    <a:pt x="3191" y="4573"/>
                  </a:cubicBezTo>
                  <a:cubicBezTo>
                    <a:pt x="3191" y="5216"/>
                    <a:pt x="2715" y="5764"/>
                    <a:pt x="2084" y="5835"/>
                  </a:cubicBezTo>
                  <a:cubicBezTo>
                    <a:pt x="2001" y="5859"/>
                    <a:pt x="1941" y="5918"/>
                    <a:pt x="1941" y="5990"/>
                  </a:cubicBezTo>
                  <a:lnTo>
                    <a:pt x="1941" y="6454"/>
                  </a:lnTo>
                  <a:cubicBezTo>
                    <a:pt x="1941" y="6538"/>
                    <a:pt x="1870" y="6633"/>
                    <a:pt x="1762" y="6633"/>
                  </a:cubicBezTo>
                  <a:cubicBezTo>
                    <a:pt x="1667" y="6633"/>
                    <a:pt x="1584" y="6549"/>
                    <a:pt x="1584" y="6454"/>
                  </a:cubicBezTo>
                  <a:lnTo>
                    <a:pt x="1584" y="6002"/>
                  </a:lnTo>
                  <a:cubicBezTo>
                    <a:pt x="1584" y="5918"/>
                    <a:pt x="1512" y="5859"/>
                    <a:pt x="1441" y="5859"/>
                  </a:cubicBezTo>
                  <a:cubicBezTo>
                    <a:pt x="834" y="5835"/>
                    <a:pt x="334" y="5347"/>
                    <a:pt x="334" y="4740"/>
                  </a:cubicBezTo>
                  <a:cubicBezTo>
                    <a:pt x="334" y="4644"/>
                    <a:pt x="417" y="4561"/>
                    <a:pt x="512" y="4561"/>
                  </a:cubicBezTo>
                  <a:cubicBezTo>
                    <a:pt x="608" y="4561"/>
                    <a:pt x="691" y="4633"/>
                    <a:pt x="691" y="4740"/>
                  </a:cubicBezTo>
                  <a:cubicBezTo>
                    <a:pt x="691" y="5156"/>
                    <a:pt x="1036" y="5502"/>
                    <a:pt x="1453" y="5502"/>
                  </a:cubicBezTo>
                  <a:lnTo>
                    <a:pt x="1929" y="5502"/>
                  </a:lnTo>
                  <a:cubicBezTo>
                    <a:pt x="2441" y="5502"/>
                    <a:pt x="2858" y="5085"/>
                    <a:pt x="2858" y="4573"/>
                  </a:cubicBezTo>
                  <a:cubicBezTo>
                    <a:pt x="2858" y="4073"/>
                    <a:pt x="2441" y="3656"/>
                    <a:pt x="1929" y="3656"/>
                  </a:cubicBezTo>
                  <a:lnTo>
                    <a:pt x="1608" y="3656"/>
                  </a:lnTo>
                  <a:cubicBezTo>
                    <a:pt x="905" y="3656"/>
                    <a:pt x="322" y="3085"/>
                    <a:pt x="322" y="2370"/>
                  </a:cubicBezTo>
                  <a:cubicBezTo>
                    <a:pt x="322" y="1727"/>
                    <a:pt x="798" y="1180"/>
                    <a:pt x="1441" y="1108"/>
                  </a:cubicBezTo>
                  <a:cubicBezTo>
                    <a:pt x="1512" y="1096"/>
                    <a:pt x="1572" y="1037"/>
                    <a:pt x="1572" y="953"/>
                  </a:cubicBezTo>
                  <a:lnTo>
                    <a:pt x="1572" y="501"/>
                  </a:lnTo>
                  <a:cubicBezTo>
                    <a:pt x="1572" y="406"/>
                    <a:pt x="1643" y="322"/>
                    <a:pt x="1751" y="322"/>
                  </a:cubicBezTo>
                  <a:close/>
                  <a:moveTo>
                    <a:pt x="1762" y="1"/>
                  </a:moveTo>
                  <a:cubicBezTo>
                    <a:pt x="1500" y="1"/>
                    <a:pt x="1274" y="227"/>
                    <a:pt x="1274" y="501"/>
                  </a:cubicBezTo>
                  <a:lnTo>
                    <a:pt x="1274" y="823"/>
                  </a:lnTo>
                  <a:cubicBezTo>
                    <a:pt x="548" y="977"/>
                    <a:pt x="24" y="1608"/>
                    <a:pt x="24" y="2370"/>
                  </a:cubicBezTo>
                  <a:cubicBezTo>
                    <a:pt x="24" y="3251"/>
                    <a:pt x="738" y="3954"/>
                    <a:pt x="1608" y="3954"/>
                  </a:cubicBezTo>
                  <a:lnTo>
                    <a:pt x="1917" y="3954"/>
                  </a:lnTo>
                  <a:cubicBezTo>
                    <a:pt x="2262" y="3954"/>
                    <a:pt x="2524" y="4216"/>
                    <a:pt x="2524" y="4561"/>
                  </a:cubicBezTo>
                  <a:cubicBezTo>
                    <a:pt x="2524" y="4906"/>
                    <a:pt x="2262" y="5168"/>
                    <a:pt x="1917" y="5168"/>
                  </a:cubicBezTo>
                  <a:lnTo>
                    <a:pt x="1441" y="5168"/>
                  </a:lnTo>
                  <a:cubicBezTo>
                    <a:pt x="1191" y="5168"/>
                    <a:pt x="977" y="4966"/>
                    <a:pt x="977" y="4704"/>
                  </a:cubicBezTo>
                  <a:cubicBezTo>
                    <a:pt x="977" y="4442"/>
                    <a:pt x="750" y="4216"/>
                    <a:pt x="488" y="4216"/>
                  </a:cubicBezTo>
                  <a:cubicBezTo>
                    <a:pt x="215" y="4216"/>
                    <a:pt x="0" y="4442"/>
                    <a:pt x="0" y="4704"/>
                  </a:cubicBezTo>
                  <a:cubicBezTo>
                    <a:pt x="0" y="5442"/>
                    <a:pt x="548" y="6037"/>
                    <a:pt x="1250" y="6121"/>
                  </a:cubicBezTo>
                  <a:lnTo>
                    <a:pt x="1250" y="6418"/>
                  </a:lnTo>
                  <a:cubicBezTo>
                    <a:pt x="1250" y="6692"/>
                    <a:pt x="1465" y="6907"/>
                    <a:pt x="1739" y="6907"/>
                  </a:cubicBezTo>
                  <a:cubicBezTo>
                    <a:pt x="2001" y="6907"/>
                    <a:pt x="2227" y="6692"/>
                    <a:pt x="2227" y="6418"/>
                  </a:cubicBezTo>
                  <a:lnTo>
                    <a:pt x="2227" y="6121"/>
                  </a:lnTo>
                  <a:cubicBezTo>
                    <a:pt x="2953" y="5978"/>
                    <a:pt x="3477" y="5335"/>
                    <a:pt x="3477" y="4573"/>
                  </a:cubicBezTo>
                  <a:cubicBezTo>
                    <a:pt x="3477" y="3692"/>
                    <a:pt x="2763" y="3001"/>
                    <a:pt x="1905" y="3001"/>
                  </a:cubicBezTo>
                  <a:lnTo>
                    <a:pt x="1608" y="3001"/>
                  </a:lnTo>
                  <a:cubicBezTo>
                    <a:pt x="1262" y="3001"/>
                    <a:pt x="989" y="2728"/>
                    <a:pt x="989" y="2382"/>
                  </a:cubicBezTo>
                  <a:cubicBezTo>
                    <a:pt x="989" y="2037"/>
                    <a:pt x="1262" y="1775"/>
                    <a:pt x="1608" y="1775"/>
                  </a:cubicBezTo>
                  <a:lnTo>
                    <a:pt x="2084" y="1775"/>
                  </a:lnTo>
                  <a:cubicBezTo>
                    <a:pt x="2334" y="1775"/>
                    <a:pt x="2536" y="1989"/>
                    <a:pt x="2536" y="2239"/>
                  </a:cubicBezTo>
                  <a:lnTo>
                    <a:pt x="2536" y="2549"/>
                  </a:lnTo>
                  <a:cubicBezTo>
                    <a:pt x="2524" y="2799"/>
                    <a:pt x="2751" y="3013"/>
                    <a:pt x="3013" y="3013"/>
                  </a:cubicBezTo>
                  <a:cubicBezTo>
                    <a:pt x="3286" y="3013"/>
                    <a:pt x="3513" y="2787"/>
                    <a:pt x="3513" y="2525"/>
                  </a:cubicBezTo>
                  <a:lnTo>
                    <a:pt x="3513" y="2204"/>
                  </a:lnTo>
                  <a:cubicBezTo>
                    <a:pt x="3513" y="1477"/>
                    <a:pt x="2953" y="882"/>
                    <a:pt x="2262" y="799"/>
                  </a:cubicBezTo>
                  <a:lnTo>
                    <a:pt x="2262" y="501"/>
                  </a:lnTo>
                  <a:cubicBezTo>
                    <a:pt x="2262" y="227"/>
                    <a:pt x="2036" y="1"/>
                    <a:pt x="17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0" name="Google Shape;2930;p303"/>
            <p:cNvSpPr/>
            <p:nvPr/>
          </p:nvSpPr>
          <p:spPr>
            <a:xfrm>
              <a:off x="4226894" y="4523485"/>
              <a:ext cx="52324" cy="51942"/>
            </a:xfrm>
            <a:custGeom>
              <a:rect b="b" l="l" r="r" t="t"/>
              <a:pathLst>
                <a:path extrusionOk="0" h="1632" w="1644">
                  <a:moveTo>
                    <a:pt x="822" y="310"/>
                  </a:moveTo>
                  <a:cubicBezTo>
                    <a:pt x="1108" y="310"/>
                    <a:pt x="1322" y="536"/>
                    <a:pt x="1322" y="822"/>
                  </a:cubicBezTo>
                  <a:cubicBezTo>
                    <a:pt x="1322" y="1096"/>
                    <a:pt x="1108" y="1322"/>
                    <a:pt x="822" y="1322"/>
                  </a:cubicBezTo>
                  <a:cubicBezTo>
                    <a:pt x="536" y="1322"/>
                    <a:pt x="310" y="1096"/>
                    <a:pt x="310" y="822"/>
                  </a:cubicBezTo>
                  <a:cubicBezTo>
                    <a:pt x="310" y="536"/>
                    <a:pt x="536" y="310"/>
                    <a:pt x="822" y="310"/>
                  </a:cubicBezTo>
                  <a:close/>
                  <a:moveTo>
                    <a:pt x="822" y="0"/>
                  </a:moveTo>
                  <a:cubicBezTo>
                    <a:pt x="370" y="0"/>
                    <a:pt x="0" y="370"/>
                    <a:pt x="0" y="822"/>
                  </a:cubicBezTo>
                  <a:cubicBezTo>
                    <a:pt x="0" y="1263"/>
                    <a:pt x="370" y="1632"/>
                    <a:pt x="822" y="1632"/>
                  </a:cubicBezTo>
                  <a:cubicBezTo>
                    <a:pt x="1263" y="1632"/>
                    <a:pt x="1644" y="1263"/>
                    <a:pt x="1644" y="822"/>
                  </a:cubicBezTo>
                  <a:cubicBezTo>
                    <a:pt x="1644" y="370"/>
                    <a:pt x="1263" y="0"/>
                    <a:pt x="8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1" name="Google Shape;2931;p303"/>
            <p:cNvSpPr/>
            <p:nvPr/>
          </p:nvSpPr>
          <p:spPr>
            <a:xfrm>
              <a:off x="3996113" y="4291176"/>
              <a:ext cx="336512" cy="335048"/>
            </a:xfrm>
            <a:custGeom>
              <a:rect b="b" l="l" r="r" t="t"/>
              <a:pathLst>
                <a:path extrusionOk="0" h="10527" w="10573">
                  <a:moveTo>
                    <a:pt x="8216" y="5930"/>
                  </a:moveTo>
                  <a:lnTo>
                    <a:pt x="8335" y="6537"/>
                  </a:lnTo>
                  <a:cubicBezTo>
                    <a:pt x="8359" y="6597"/>
                    <a:pt x="8394" y="6645"/>
                    <a:pt x="8442" y="6657"/>
                  </a:cubicBezTo>
                  <a:cubicBezTo>
                    <a:pt x="8502" y="6668"/>
                    <a:pt x="8549" y="6692"/>
                    <a:pt x="8609" y="6716"/>
                  </a:cubicBezTo>
                  <a:cubicBezTo>
                    <a:pt x="8631" y="6729"/>
                    <a:pt x="8653" y="6734"/>
                    <a:pt x="8674" y="6734"/>
                  </a:cubicBezTo>
                  <a:cubicBezTo>
                    <a:pt x="8710" y="6734"/>
                    <a:pt x="8745" y="6719"/>
                    <a:pt x="8775" y="6704"/>
                  </a:cubicBezTo>
                  <a:lnTo>
                    <a:pt x="9252" y="6311"/>
                  </a:lnTo>
                  <a:lnTo>
                    <a:pt x="9561" y="6585"/>
                  </a:lnTo>
                  <a:lnTo>
                    <a:pt x="9264" y="7121"/>
                  </a:lnTo>
                  <a:cubicBezTo>
                    <a:pt x="9228" y="7157"/>
                    <a:pt x="9228" y="7216"/>
                    <a:pt x="9264" y="7276"/>
                  </a:cubicBezTo>
                  <a:cubicBezTo>
                    <a:pt x="9287" y="7323"/>
                    <a:pt x="9323" y="7371"/>
                    <a:pt x="9347" y="7430"/>
                  </a:cubicBezTo>
                  <a:cubicBezTo>
                    <a:pt x="9383" y="7478"/>
                    <a:pt x="9430" y="7514"/>
                    <a:pt x="9490" y="7514"/>
                  </a:cubicBezTo>
                  <a:lnTo>
                    <a:pt x="10109" y="7538"/>
                  </a:lnTo>
                  <a:lnTo>
                    <a:pt x="10180" y="7942"/>
                  </a:lnTo>
                  <a:lnTo>
                    <a:pt x="9645" y="8157"/>
                  </a:lnTo>
                  <a:cubicBezTo>
                    <a:pt x="9585" y="8181"/>
                    <a:pt x="9561" y="8240"/>
                    <a:pt x="9549" y="8276"/>
                  </a:cubicBezTo>
                  <a:cubicBezTo>
                    <a:pt x="9549" y="8335"/>
                    <a:pt x="9526" y="8383"/>
                    <a:pt x="9514" y="8442"/>
                  </a:cubicBezTo>
                  <a:cubicBezTo>
                    <a:pt x="9502" y="8502"/>
                    <a:pt x="9514" y="8562"/>
                    <a:pt x="9561" y="8597"/>
                  </a:cubicBezTo>
                  <a:lnTo>
                    <a:pt x="10014" y="8990"/>
                  </a:lnTo>
                  <a:lnTo>
                    <a:pt x="9811" y="9347"/>
                  </a:lnTo>
                  <a:lnTo>
                    <a:pt x="9228" y="9157"/>
                  </a:lnTo>
                  <a:cubicBezTo>
                    <a:pt x="9213" y="9154"/>
                    <a:pt x="9198" y="9152"/>
                    <a:pt x="9184" y="9152"/>
                  </a:cubicBezTo>
                  <a:cubicBezTo>
                    <a:pt x="9141" y="9152"/>
                    <a:pt x="9103" y="9166"/>
                    <a:pt x="9085" y="9193"/>
                  </a:cubicBezTo>
                  <a:cubicBezTo>
                    <a:pt x="9037" y="9228"/>
                    <a:pt x="8990" y="9264"/>
                    <a:pt x="8954" y="9288"/>
                  </a:cubicBezTo>
                  <a:cubicBezTo>
                    <a:pt x="8906" y="9324"/>
                    <a:pt x="8871" y="9383"/>
                    <a:pt x="8895" y="9443"/>
                  </a:cubicBezTo>
                  <a:lnTo>
                    <a:pt x="8978" y="10050"/>
                  </a:lnTo>
                  <a:lnTo>
                    <a:pt x="8597" y="10181"/>
                  </a:lnTo>
                  <a:lnTo>
                    <a:pt x="8264" y="9669"/>
                  </a:lnTo>
                  <a:cubicBezTo>
                    <a:pt x="8228" y="9621"/>
                    <a:pt x="8192" y="9585"/>
                    <a:pt x="8133" y="9585"/>
                  </a:cubicBezTo>
                  <a:lnTo>
                    <a:pt x="7954" y="9585"/>
                  </a:lnTo>
                  <a:cubicBezTo>
                    <a:pt x="7894" y="9585"/>
                    <a:pt x="7847" y="9621"/>
                    <a:pt x="7811" y="9669"/>
                  </a:cubicBezTo>
                  <a:lnTo>
                    <a:pt x="7490" y="10181"/>
                  </a:lnTo>
                  <a:lnTo>
                    <a:pt x="7097" y="10050"/>
                  </a:lnTo>
                  <a:lnTo>
                    <a:pt x="7192" y="9443"/>
                  </a:lnTo>
                  <a:cubicBezTo>
                    <a:pt x="7204" y="9383"/>
                    <a:pt x="7180" y="9324"/>
                    <a:pt x="7132" y="9288"/>
                  </a:cubicBezTo>
                  <a:cubicBezTo>
                    <a:pt x="7085" y="9264"/>
                    <a:pt x="7037" y="9216"/>
                    <a:pt x="7001" y="9193"/>
                  </a:cubicBezTo>
                  <a:cubicBezTo>
                    <a:pt x="6970" y="9161"/>
                    <a:pt x="6933" y="9145"/>
                    <a:pt x="6897" y="9145"/>
                  </a:cubicBezTo>
                  <a:cubicBezTo>
                    <a:pt x="6880" y="9145"/>
                    <a:pt x="6863" y="9149"/>
                    <a:pt x="6847" y="9157"/>
                  </a:cubicBezTo>
                  <a:lnTo>
                    <a:pt x="6275" y="9347"/>
                  </a:lnTo>
                  <a:lnTo>
                    <a:pt x="6061" y="8990"/>
                  </a:lnTo>
                  <a:lnTo>
                    <a:pt x="6525" y="8597"/>
                  </a:lnTo>
                  <a:cubicBezTo>
                    <a:pt x="6573" y="8550"/>
                    <a:pt x="6585" y="8502"/>
                    <a:pt x="6573" y="8442"/>
                  </a:cubicBezTo>
                  <a:cubicBezTo>
                    <a:pt x="6549" y="8383"/>
                    <a:pt x="6537" y="8335"/>
                    <a:pt x="6537" y="8276"/>
                  </a:cubicBezTo>
                  <a:cubicBezTo>
                    <a:pt x="6537" y="8216"/>
                    <a:pt x="6489" y="8169"/>
                    <a:pt x="6430" y="8157"/>
                  </a:cubicBezTo>
                  <a:lnTo>
                    <a:pt x="5847" y="7942"/>
                  </a:lnTo>
                  <a:lnTo>
                    <a:pt x="5930" y="7538"/>
                  </a:lnTo>
                  <a:lnTo>
                    <a:pt x="6549" y="7514"/>
                  </a:lnTo>
                  <a:cubicBezTo>
                    <a:pt x="6609" y="7514"/>
                    <a:pt x="6656" y="7490"/>
                    <a:pt x="6680" y="7430"/>
                  </a:cubicBezTo>
                  <a:cubicBezTo>
                    <a:pt x="6716" y="7383"/>
                    <a:pt x="6740" y="7323"/>
                    <a:pt x="6775" y="7276"/>
                  </a:cubicBezTo>
                  <a:cubicBezTo>
                    <a:pt x="6811" y="7240"/>
                    <a:pt x="6811" y="7180"/>
                    <a:pt x="6775" y="7121"/>
                  </a:cubicBezTo>
                  <a:lnTo>
                    <a:pt x="6478" y="6585"/>
                  </a:lnTo>
                  <a:lnTo>
                    <a:pt x="6787" y="6311"/>
                  </a:lnTo>
                  <a:lnTo>
                    <a:pt x="7263" y="6704"/>
                  </a:lnTo>
                  <a:cubicBezTo>
                    <a:pt x="7293" y="6719"/>
                    <a:pt x="7327" y="6729"/>
                    <a:pt x="7363" y="6729"/>
                  </a:cubicBezTo>
                  <a:cubicBezTo>
                    <a:pt x="7385" y="6729"/>
                    <a:pt x="7407" y="6725"/>
                    <a:pt x="7430" y="6716"/>
                  </a:cubicBezTo>
                  <a:cubicBezTo>
                    <a:pt x="7478" y="6704"/>
                    <a:pt x="7537" y="6668"/>
                    <a:pt x="7597" y="6657"/>
                  </a:cubicBezTo>
                  <a:cubicBezTo>
                    <a:pt x="7656" y="6645"/>
                    <a:pt x="7680" y="6597"/>
                    <a:pt x="7704" y="6537"/>
                  </a:cubicBezTo>
                  <a:lnTo>
                    <a:pt x="7823" y="5930"/>
                  </a:lnTo>
                  <a:close/>
                  <a:moveTo>
                    <a:pt x="4454" y="1"/>
                  </a:moveTo>
                  <a:cubicBezTo>
                    <a:pt x="3739" y="1"/>
                    <a:pt x="3025" y="180"/>
                    <a:pt x="2382" y="513"/>
                  </a:cubicBezTo>
                  <a:cubicBezTo>
                    <a:pt x="2310" y="561"/>
                    <a:pt x="2287" y="644"/>
                    <a:pt x="2322" y="715"/>
                  </a:cubicBezTo>
                  <a:cubicBezTo>
                    <a:pt x="2354" y="770"/>
                    <a:pt x="2405" y="799"/>
                    <a:pt x="2458" y="799"/>
                  </a:cubicBezTo>
                  <a:cubicBezTo>
                    <a:pt x="2485" y="799"/>
                    <a:pt x="2512" y="791"/>
                    <a:pt x="2537" y="775"/>
                  </a:cubicBezTo>
                  <a:cubicBezTo>
                    <a:pt x="3132" y="465"/>
                    <a:pt x="3787" y="299"/>
                    <a:pt x="4454" y="299"/>
                  </a:cubicBezTo>
                  <a:cubicBezTo>
                    <a:pt x="6728" y="299"/>
                    <a:pt x="8597" y="2168"/>
                    <a:pt x="8597" y="4442"/>
                  </a:cubicBezTo>
                  <a:cubicBezTo>
                    <a:pt x="8597" y="4847"/>
                    <a:pt x="8537" y="5228"/>
                    <a:pt x="8430" y="5621"/>
                  </a:cubicBezTo>
                  <a:lnTo>
                    <a:pt x="7740" y="5621"/>
                  </a:lnTo>
                  <a:cubicBezTo>
                    <a:pt x="7668" y="5621"/>
                    <a:pt x="7609" y="5656"/>
                    <a:pt x="7597" y="5728"/>
                  </a:cubicBezTo>
                  <a:lnTo>
                    <a:pt x="7466" y="6371"/>
                  </a:lnTo>
                  <a:lnTo>
                    <a:pt x="7442" y="6371"/>
                  </a:lnTo>
                  <a:lnTo>
                    <a:pt x="6942" y="5966"/>
                  </a:lnTo>
                  <a:cubicBezTo>
                    <a:pt x="6912" y="5948"/>
                    <a:pt x="6879" y="5939"/>
                    <a:pt x="6847" y="5939"/>
                  </a:cubicBezTo>
                  <a:cubicBezTo>
                    <a:pt x="6814" y="5939"/>
                    <a:pt x="6781" y="5948"/>
                    <a:pt x="6751" y="5966"/>
                  </a:cubicBezTo>
                  <a:lnTo>
                    <a:pt x="6239" y="6407"/>
                  </a:lnTo>
                  <a:cubicBezTo>
                    <a:pt x="6180" y="6442"/>
                    <a:pt x="6168" y="6537"/>
                    <a:pt x="6216" y="6597"/>
                  </a:cubicBezTo>
                  <a:lnTo>
                    <a:pt x="6525" y="7180"/>
                  </a:lnTo>
                  <a:cubicBezTo>
                    <a:pt x="6525" y="7180"/>
                    <a:pt x="6525" y="7192"/>
                    <a:pt x="6513" y="7192"/>
                  </a:cubicBezTo>
                  <a:lnTo>
                    <a:pt x="5858" y="7204"/>
                  </a:lnTo>
                  <a:cubicBezTo>
                    <a:pt x="5775" y="7204"/>
                    <a:pt x="5716" y="7264"/>
                    <a:pt x="5704" y="7335"/>
                  </a:cubicBezTo>
                  <a:lnTo>
                    <a:pt x="5585" y="7990"/>
                  </a:lnTo>
                  <a:cubicBezTo>
                    <a:pt x="5573" y="8073"/>
                    <a:pt x="5620" y="8145"/>
                    <a:pt x="5680" y="8157"/>
                  </a:cubicBezTo>
                  <a:lnTo>
                    <a:pt x="6013" y="8288"/>
                  </a:lnTo>
                  <a:cubicBezTo>
                    <a:pt x="5525" y="8502"/>
                    <a:pt x="5001" y="8585"/>
                    <a:pt x="4454" y="8585"/>
                  </a:cubicBezTo>
                  <a:cubicBezTo>
                    <a:pt x="2179" y="8585"/>
                    <a:pt x="322" y="6728"/>
                    <a:pt x="322" y="4454"/>
                  </a:cubicBezTo>
                  <a:cubicBezTo>
                    <a:pt x="322" y="3168"/>
                    <a:pt x="894" y="2001"/>
                    <a:pt x="1894" y="1203"/>
                  </a:cubicBezTo>
                  <a:cubicBezTo>
                    <a:pt x="1965" y="1144"/>
                    <a:pt x="1965" y="1061"/>
                    <a:pt x="1929" y="989"/>
                  </a:cubicBezTo>
                  <a:cubicBezTo>
                    <a:pt x="1895" y="942"/>
                    <a:pt x="1850" y="921"/>
                    <a:pt x="1804" y="921"/>
                  </a:cubicBezTo>
                  <a:cubicBezTo>
                    <a:pt x="1769" y="921"/>
                    <a:pt x="1734" y="933"/>
                    <a:pt x="1703" y="953"/>
                  </a:cubicBezTo>
                  <a:cubicBezTo>
                    <a:pt x="632" y="1799"/>
                    <a:pt x="1" y="3085"/>
                    <a:pt x="1" y="4454"/>
                  </a:cubicBezTo>
                  <a:cubicBezTo>
                    <a:pt x="1" y="5645"/>
                    <a:pt x="465" y="6764"/>
                    <a:pt x="1298" y="7597"/>
                  </a:cubicBezTo>
                  <a:cubicBezTo>
                    <a:pt x="2132" y="8431"/>
                    <a:pt x="3251" y="8883"/>
                    <a:pt x="4442" y="8883"/>
                  </a:cubicBezTo>
                  <a:cubicBezTo>
                    <a:pt x="5001" y="8883"/>
                    <a:pt x="5537" y="8788"/>
                    <a:pt x="6049" y="8585"/>
                  </a:cubicBezTo>
                  <a:lnTo>
                    <a:pt x="6049" y="8585"/>
                  </a:lnTo>
                  <a:lnTo>
                    <a:pt x="5775" y="8823"/>
                  </a:lnTo>
                  <a:cubicBezTo>
                    <a:pt x="5716" y="8871"/>
                    <a:pt x="5704" y="8966"/>
                    <a:pt x="5751" y="9026"/>
                  </a:cubicBezTo>
                  <a:lnTo>
                    <a:pt x="6073" y="9585"/>
                  </a:lnTo>
                  <a:cubicBezTo>
                    <a:pt x="6101" y="9632"/>
                    <a:pt x="6158" y="9664"/>
                    <a:pt x="6211" y="9664"/>
                  </a:cubicBezTo>
                  <a:cubicBezTo>
                    <a:pt x="6225" y="9664"/>
                    <a:pt x="6239" y="9662"/>
                    <a:pt x="6251" y="9657"/>
                  </a:cubicBezTo>
                  <a:lnTo>
                    <a:pt x="6882" y="9455"/>
                  </a:lnTo>
                  <a:cubicBezTo>
                    <a:pt x="6882" y="9455"/>
                    <a:pt x="6894" y="9455"/>
                    <a:pt x="6894" y="9466"/>
                  </a:cubicBezTo>
                  <a:lnTo>
                    <a:pt x="6787" y="10121"/>
                  </a:lnTo>
                  <a:cubicBezTo>
                    <a:pt x="6775" y="10193"/>
                    <a:pt x="6823" y="10276"/>
                    <a:pt x="6894" y="10288"/>
                  </a:cubicBezTo>
                  <a:lnTo>
                    <a:pt x="7525" y="10514"/>
                  </a:lnTo>
                  <a:cubicBezTo>
                    <a:pt x="7537" y="10514"/>
                    <a:pt x="7549" y="10526"/>
                    <a:pt x="7585" y="10526"/>
                  </a:cubicBezTo>
                  <a:cubicBezTo>
                    <a:pt x="7644" y="10526"/>
                    <a:pt x="7680" y="10490"/>
                    <a:pt x="7716" y="10455"/>
                  </a:cubicBezTo>
                  <a:lnTo>
                    <a:pt x="8061" y="9883"/>
                  </a:lnTo>
                  <a:lnTo>
                    <a:pt x="8073" y="9883"/>
                  </a:lnTo>
                  <a:lnTo>
                    <a:pt x="8418" y="10455"/>
                  </a:lnTo>
                  <a:cubicBezTo>
                    <a:pt x="8445" y="10499"/>
                    <a:pt x="8497" y="10523"/>
                    <a:pt x="8547" y="10523"/>
                  </a:cubicBezTo>
                  <a:cubicBezTo>
                    <a:pt x="8565" y="10523"/>
                    <a:pt x="8582" y="10520"/>
                    <a:pt x="8597" y="10514"/>
                  </a:cubicBezTo>
                  <a:lnTo>
                    <a:pt x="9216" y="10288"/>
                  </a:lnTo>
                  <a:cubicBezTo>
                    <a:pt x="9287" y="10252"/>
                    <a:pt x="9323" y="10193"/>
                    <a:pt x="9323" y="10121"/>
                  </a:cubicBezTo>
                  <a:lnTo>
                    <a:pt x="9216" y="9466"/>
                  </a:lnTo>
                  <a:cubicBezTo>
                    <a:pt x="9216" y="9466"/>
                    <a:pt x="9228" y="9466"/>
                    <a:pt x="9228" y="9455"/>
                  </a:cubicBezTo>
                  <a:lnTo>
                    <a:pt x="9859" y="9657"/>
                  </a:lnTo>
                  <a:cubicBezTo>
                    <a:pt x="9878" y="9666"/>
                    <a:pt x="9897" y="9671"/>
                    <a:pt x="9916" y="9671"/>
                  </a:cubicBezTo>
                  <a:cubicBezTo>
                    <a:pt x="9966" y="9671"/>
                    <a:pt x="10011" y="9638"/>
                    <a:pt x="10038" y="9585"/>
                  </a:cubicBezTo>
                  <a:lnTo>
                    <a:pt x="10359" y="9026"/>
                  </a:lnTo>
                  <a:cubicBezTo>
                    <a:pt x="10395" y="8966"/>
                    <a:pt x="10395" y="8871"/>
                    <a:pt x="10335" y="8823"/>
                  </a:cubicBezTo>
                  <a:lnTo>
                    <a:pt x="9847" y="8395"/>
                  </a:lnTo>
                  <a:lnTo>
                    <a:pt x="9847" y="8383"/>
                  </a:lnTo>
                  <a:lnTo>
                    <a:pt x="10454" y="8145"/>
                  </a:lnTo>
                  <a:cubicBezTo>
                    <a:pt x="10460" y="8146"/>
                    <a:pt x="10465" y="8146"/>
                    <a:pt x="10470" y="8146"/>
                  </a:cubicBezTo>
                  <a:cubicBezTo>
                    <a:pt x="10532" y="8146"/>
                    <a:pt x="10572" y="8080"/>
                    <a:pt x="10561" y="8014"/>
                  </a:cubicBezTo>
                  <a:lnTo>
                    <a:pt x="10442" y="7359"/>
                  </a:lnTo>
                  <a:cubicBezTo>
                    <a:pt x="10419" y="7288"/>
                    <a:pt x="10359" y="7240"/>
                    <a:pt x="10288" y="7228"/>
                  </a:cubicBezTo>
                  <a:lnTo>
                    <a:pt x="9633" y="7204"/>
                  </a:lnTo>
                  <a:cubicBezTo>
                    <a:pt x="9633" y="7204"/>
                    <a:pt x="9633" y="7192"/>
                    <a:pt x="9621" y="7192"/>
                  </a:cubicBezTo>
                  <a:lnTo>
                    <a:pt x="9930" y="6609"/>
                  </a:lnTo>
                  <a:cubicBezTo>
                    <a:pt x="9966" y="6549"/>
                    <a:pt x="9942" y="6466"/>
                    <a:pt x="9907" y="6418"/>
                  </a:cubicBezTo>
                  <a:lnTo>
                    <a:pt x="9395" y="5990"/>
                  </a:lnTo>
                  <a:cubicBezTo>
                    <a:pt x="9365" y="5966"/>
                    <a:pt x="9332" y="5954"/>
                    <a:pt x="9299" y="5954"/>
                  </a:cubicBezTo>
                  <a:cubicBezTo>
                    <a:pt x="9267" y="5954"/>
                    <a:pt x="9234" y="5966"/>
                    <a:pt x="9204" y="5990"/>
                  </a:cubicBezTo>
                  <a:lnTo>
                    <a:pt x="8692" y="6395"/>
                  </a:lnTo>
                  <a:lnTo>
                    <a:pt x="8680" y="6395"/>
                  </a:lnTo>
                  <a:lnTo>
                    <a:pt x="8609" y="6049"/>
                  </a:lnTo>
                  <a:lnTo>
                    <a:pt x="8609" y="6037"/>
                  </a:lnTo>
                  <a:cubicBezTo>
                    <a:pt x="8799" y="5525"/>
                    <a:pt x="8895" y="5002"/>
                    <a:pt x="8895" y="4454"/>
                  </a:cubicBezTo>
                  <a:cubicBezTo>
                    <a:pt x="8895" y="3263"/>
                    <a:pt x="8430" y="2144"/>
                    <a:pt x="7597" y="1311"/>
                  </a:cubicBezTo>
                  <a:cubicBezTo>
                    <a:pt x="6763" y="477"/>
                    <a:pt x="5644" y="1"/>
                    <a:pt x="445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32" name="Google Shape;2932;p303"/>
          <p:cNvGrpSpPr/>
          <p:nvPr/>
        </p:nvGrpSpPr>
        <p:grpSpPr>
          <a:xfrm>
            <a:off x="4667770" y="3431456"/>
            <a:ext cx="354717" cy="332757"/>
            <a:chOff x="3091957" y="3374131"/>
            <a:chExt cx="354717" cy="332757"/>
          </a:xfrm>
        </p:grpSpPr>
        <p:sp>
          <p:nvSpPr>
            <p:cNvPr id="2933" name="Google Shape;2933;p303"/>
            <p:cNvSpPr/>
            <p:nvPr/>
          </p:nvSpPr>
          <p:spPr>
            <a:xfrm>
              <a:off x="3091957" y="3374131"/>
              <a:ext cx="354717" cy="332757"/>
            </a:xfrm>
            <a:custGeom>
              <a:rect b="b" l="l" r="r" t="t"/>
              <a:pathLst>
                <a:path extrusionOk="0" h="10455" w="11145">
                  <a:moveTo>
                    <a:pt x="5882" y="358"/>
                  </a:moveTo>
                  <a:cubicBezTo>
                    <a:pt x="6251" y="358"/>
                    <a:pt x="6549" y="656"/>
                    <a:pt x="6549" y="1037"/>
                  </a:cubicBezTo>
                  <a:lnTo>
                    <a:pt x="6549" y="1430"/>
                  </a:lnTo>
                  <a:cubicBezTo>
                    <a:pt x="6549" y="1751"/>
                    <a:pt x="6799" y="2001"/>
                    <a:pt x="7108" y="2001"/>
                  </a:cubicBezTo>
                  <a:lnTo>
                    <a:pt x="7275" y="2001"/>
                  </a:lnTo>
                  <a:cubicBezTo>
                    <a:pt x="7394" y="2001"/>
                    <a:pt x="7489" y="2084"/>
                    <a:pt x="7489" y="2204"/>
                  </a:cubicBezTo>
                  <a:lnTo>
                    <a:pt x="7489" y="3311"/>
                  </a:lnTo>
                  <a:cubicBezTo>
                    <a:pt x="7489" y="3430"/>
                    <a:pt x="7394" y="3513"/>
                    <a:pt x="7275" y="3513"/>
                  </a:cubicBezTo>
                  <a:lnTo>
                    <a:pt x="3846" y="3513"/>
                  </a:lnTo>
                  <a:cubicBezTo>
                    <a:pt x="3727" y="3513"/>
                    <a:pt x="3632" y="3430"/>
                    <a:pt x="3632" y="3311"/>
                  </a:cubicBezTo>
                  <a:lnTo>
                    <a:pt x="3632" y="2204"/>
                  </a:lnTo>
                  <a:cubicBezTo>
                    <a:pt x="3632" y="2084"/>
                    <a:pt x="3727" y="2001"/>
                    <a:pt x="3846" y="2001"/>
                  </a:cubicBezTo>
                  <a:lnTo>
                    <a:pt x="4001" y="2001"/>
                  </a:lnTo>
                  <a:cubicBezTo>
                    <a:pt x="4322" y="2001"/>
                    <a:pt x="4572" y="1739"/>
                    <a:pt x="4572" y="1430"/>
                  </a:cubicBezTo>
                  <a:lnTo>
                    <a:pt x="4572" y="1037"/>
                  </a:lnTo>
                  <a:cubicBezTo>
                    <a:pt x="4572" y="656"/>
                    <a:pt x="4870" y="358"/>
                    <a:pt x="5239" y="358"/>
                  </a:cubicBezTo>
                  <a:close/>
                  <a:moveTo>
                    <a:pt x="10132" y="2477"/>
                  </a:moveTo>
                  <a:cubicBezTo>
                    <a:pt x="10478" y="2477"/>
                    <a:pt x="10764" y="2763"/>
                    <a:pt x="10764" y="3097"/>
                  </a:cubicBezTo>
                  <a:lnTo>
                    <a:pt x="10764" y="9466"/>
                  </a:lnTo>
                  <a:lnTo>
                    <a:pt x="10775" y="9466"/>
                  </a:lnTo>
                  <a:cubicBezTo>
                    <a:pt x="10775" y="9812"/>
                    <a:pt x="10490" y="10097"/>
                    <a:pt x="10156" y="10097"/>
                  </a:cubicBezTo>
                  <a:lnTo>
                    <a:pt x="965" y="10097"/>
                  </a:lnTo>
                  <a:cubicBezTo>
                    <a:pt x="631" y="10097"/>
                    <a:pt x="346" y="9812"/>
                    <a:pt x="346" y="9466"/>
                  </a:cubicBezTo>
                  <a:lnTo>
                    <a:pt x="346" y="3097"/>
                  </a:lnTo>
                  <a:cubicBezTo>
                    <a:pt x="346" y="2763"/>
                    <a:pt x="619" y="2477"/>
                    <a:pt x="965" y="2477"/>
                  </a:cubicBezTo>
                  <a:lnTo>
                    <a:pt x="3274" y="2477"/>
                  </a:lnTo>
                  <a:lnTo>
                    <a:pt x="3274" y="3061"/>
                  </a:lnTo>
                  <a:lnTo>
                    <a:pt x="1096" y="3061"/>
                  </a:lnTo>
                  <a:cubicBezTo>
                    <a:pt x="1000" y="3061"/>
                    <a:pt x="917" y="3132"/>
                    <a:pt x="917" y="3239"/>
                  </a:cubicBezTo>
                  <a:lnTo>
                    <a:pt x="917" y="9335"/>
                  </a:lnTo>
                  <a:cubicBezTo>
                    <a:pt x="917" y="9443"/>
                    <a:pt x="1000" y="9514"/>
                    <a:pt x="1096" y="9514"/>
                  </a:cubicBezTo>
                  <a:lnTo>
                    <a:pt x="7037" y="9514"/>
                  </a:lnTo>
                  <a:cubicBezTo>
                    <a:pt x="7144" y="9514"/>
                    <a:pt x="7215" y="9443"/>
                    <a:pt x="7215" y="9335"/>
                  </a:cubicBezTo>
                  <a:cubicBezTo>
                    <a:pt x="7215" y="9228"/>
                    <a:pt x="7144" y="9157"/>
                    <a:pt x="7037" y="9157"/>
                  </a:cubicBezTo>
                  <a:lnTo>
                    <a:pt x="1274" y="9157"/>
                  </a:lnTo>
                  <a:lnTo>
                    <a:pt x="1274" y="3418"/>
                  </a:lnTo>
                  <a:lnTo>
                    <a:pt x="3274" y="3418"/>
                  </a:lnTo>
                  <a:cubicBezTo>
                    <a:pt x="3322" y="3680"/>
                    <a:pt x="3560" y="3894"/>
                    <a:pt x="3822" y="3894"/>
                  </a:cubicBezTo>
                  <a:lnTo>
                    <a:pt x="7275" y="3894"/>
                  </a:lnTo>
                  <a:cubicBezTo>
                    <a:pt x="7561" y="3894"/>
                    <a:pt x="7787" y="3680"/>
                    <a:pt x="7835" y="3418"/>
                  </a:cubicBezTo>
                  <a:lnTo>
                    <a:pt x="9823" y="3418"/>
                  </a:lnTo>
                  <a:lnTo>
                    <a:pt x="9823" y="9157"/>
                  </a:lnTo>
                  <a:lnTo>
                    <a:pt x="7894" y="9157"/>
                  </a:lnTo>
                  <a:cubicBezTo>
                    <a:pt x="7787" y="9157"/>
                    <a:pt x="7704" y="9228"/>
                    <a:pt x="7704" y="9335"/>
                  </a:cubicBezTo>
                  <a:cubicBezTo>
                    <a:pt x="7704" y="9443"/>
                    <a:pt x="7787" y="9514"/>
                    <a:pt x="7894" y="9514"/>
                  </a:cubicBezTo>
                  <a:lnTo>
                    <a:pt x="10002" y="9514"/>
                  </a:lnTo>
                  <a:cubicBezTo>
                    <a:pt x="10109" y="9514"/>
                    <a:pt x="10180" y="9443"/>
                    <a:pt x="10180" y="9335"/>
                  </a:cubicBezTo>
                  <a:lnTo>
                    <a:pt x="10180" y="3239"/>
                  </a:lnTo>
                  <a:cubicBezTo>
                    <a:pt x="10180" y="3132"/>
                    <a:pt x="10109" y="3061"/>
                    <a:pt x="10002" y="3061"/>
                  </a:cubicBezTo>
                  <a:lnTo>
                    <a:pt x="7835" y="3061"/>
                  </a:lnTo>
                  <a:lnTo>
                    <a:pt x="7835" y="2477"/>
                  </a:lnTo>
                  <a:close/>
                  <a:moveTo>
                    <a:pt x="5239" y="1"/>
                  </a:moveTo>
                  <a:cubicBezTo>
                    <a:pt x="4679" y="1"/>
                    <a:pt x="4215" y="465"/>
                    <a:pt x="4215" y="1037"/>
                  </a:cubicBezTo>
                  <a:lnTo>
                    <a:pt x="4215" y="1430"/>
                  </a:lnTo>
                  <a:cubicBezTo>
                    <a:pt x="4215" y="1549"/>
                    <a:pt x="4120" y="1644"/>
                    <a:pt x="4001" y="1644"/>
                  </a:cubicBezTo>
                  <a:lnTo>
                    <a:pt x="3846" y="1644"/>
                  </a:lnTo>
                  <a:cubicBezTo>
                    <a:pt x="3560" y="1644"/>
                    <a:pt x="3334" y="1846"/>
                    <a:pt x="3286" y="2120"/>
                  </a:cubicBezTo>
                  <a:lnTo>
                    <a:pt x="977" y="2120"/>
                  </a:lnTo>
                  <a:cubicBezTo>
                    <a:pt x="441" y="2120"/>
                    <a:pt x="0" y="2561"/>
                    <a:pt x="0" y="3097"/>
                  </a:cubicBezTo>
                  <a:lnTo>
                    <a:pt x="0" y="9466"/>
                  </a:lnTo>
                  <a:cubicBezTo>
                    <a:pt x="0" y="10002"/>
                    <a:pt x="441" y="10455"/>
                    <a:pt x="977" y="10455"/>
                  </a:cubicBezTo>
                  <a:lnTo>
                    <a:pt x="10168" y="10455"/>
                  </a:lnTo>
                  <a:cubicBezTo>
                    <a:pt x="10704" y="10455"/>
                    <a:pt x="11145" y="10002"/>
                    <a:pt x="11145" y="9466"/>
                  </a:cubicBezTo>
                  <a:lnTo>
                    <a:pt x="11145" y="3097"/>
                  </a:lnTo>
                  <a:cubicBezTo>
                    <a:pt x="11133" y="2561"/>
                    <a:pt x="10692" y="2120"/>
                    <a:pt x="10156" y="2120"/>
                  </a:cubicBezTo>
                  <a:lnTo>
                    <a:pt x="7846" y="2120"/>
                  </a:lnTo>
                  <a:cubicBezTo>
                    <a:pt x="7799" y="1846"/>
                    <a:pt x="7561" y="1644"/>
                    <a:pt x="7299" y="1644"/>
                  </a:cubicBezTo>
                  <a:lnTo>
                    <a:pt x="7120" y="1644"/>
                  </a:lnTo>
                  <a:cubicBezTo>
                    <a:pt x="7001" y="1644"/>
                    <a:pt x="6906" y="1549"/>
                    <a:pt x="6906" y="1430"/>
                  </a:cubicBezTo>
                  <a:lnTo>
                    <a:pt x="6906" y="1037"/>
                  </a:lnTo>
                  <a:cubicBezTo>
                    <a:pt x="6906" y="465"/>
                    <a:pt x="6442" y="1"/>
                    <a:pt x="58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4" name="Google Shape;2934;p303"/>
            <p:cNvSpPr/>
            <p:nvPr/>
          </p:nvSpPr>
          <p:spPr>
            <a:xfrm>
              <a:off x="3248835" y="3434380"/>
              <a:ext cx="40580" cy="40962"/>
            </a:xfrm>
            <a:custGeom>
              <a:rect b="b" l="l" r="r" t="t"/>
              <a:pathLst>
                <a:path extrusionOk="0" h="1287" w="1275">
                  <a:moveTo>
                    <a:pt x="643" y="346"/>
                  </a:moveTo>
                  <a:cubicBezTo>
                    <a:pt x="798" y="346"/>
                    <a:pt x="941" y="477"/>
                    <a:pt x="941" y="644"/>
                  </a:cubicBezTo>
                  <a:cubicBezTo>
                    <a:pt x="941" y="811"/>
                    <a:pt x="798" y="942"/>
                    <a:pt x="643" y="942"/>
                  </a:cubicBezTo>
                  <a:cubicBezTo>
                    <a:pt x="477" y="942"/>
                    <a:pt x="346" y="811"/>
                    <a:pt x="346" y="644"/>
                  </a:cubicBezTo>
                  <a:cubicBezTo>
                    <a:pt x="346" y="477"/>
                    <a:pt x="477" y="346"/>
                    <a:pt x="643" y="346"/>
                  </a:cubicBezTo>
                  <a:close/>
                  <a:moveTo>
                    <a:pt x="643" y="1"/>
                  </a:moveTo>
                  <a:cubicBezTo>
                    <a:pt x="286" y="1"/>
                    <a:pt x="0" y="287"/>
                    <a:pt x="0" y="644"/>
                  </a:cubicBezTo>
                  <a:cubicBezTo>
                    <a:pt x="0" y="1001"/>
                    <a:pt x="286" y="1287"/>
                    <a:pt x="643" y="1287"/>
                  </a:cubicBezTo>
                  <a:cubicBezTo>
                    <a:pt x="1001" y="1287"/>
                    <a:pt x="1274" y="1001"/>
                    <a:pt x="1274" y="644"/>
                  </a:cubicBezTo>
                  <a:cubicBezTo>
                    <a:pt x="1274" y="287"/>
                    <a:pt x="1001" y="1"/>
                    <a:pt x="6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303"/>
            <p:cNvSpPr/>
            <p:nvPr/>
          </p:nvSpPr>
          <p:spPr>
            <a:xfrm>
              <a:off x="3183270" y="3524197"/>
              <a:ext cx="181544" cy="115629"/>
            </a:xfrm>
            <a:custGeom>
              <a:rect b="b" l="l" r="r" t="t"/>
              <a:pathLst>
                <a:path extrusionOk="0" h="3633" w="5704">
                  <a:moveTo>
                    <a:pt x="822" y="2227"/>
                  </a:moveTo>
                  <a:cubicBezTo>
                    <a:pt x="1108" y="2227"/>
                    <a:pt x="1346" y="2465"/>
                    <a:pt x="1346" y="2751"/>
                  </a:cubicBezTo>
                  <a:cubicBezTo>
                    <a:pt x="1346" y="3025"/>
                    <a:pt x="1108" y="3263"/>
                    <a:pt x="822" y="3263"/>
                  </a:cubicBezTo>
                  <a:cubicBezTo>
                    <a:pt x="525" y="3263"/>
                    <a:pt x="298" y="3025"/>
                    <a:pt x="298" y="2751"/>
                  </a:cubicBezTo>
                  <a:cubicBezTo>
                    <a:pt x="298" y="2453"/>
                    <a:pt x="536" y="2227"/>
                    <a:pt x="822" y="2227"/>
                  </a:cubicBezTo>
                  <a:close/>
                  <a:moveTo>
                    <a:pt x="5275" y="1"/>
                  </a:moveTo>
                  <a:cubicBezTo>
                    <a:pt x="5275" y="1"/>
                    <a:pt x="5251" y="1"/>
                    <a:pt x="5251" y="25"/>
                  </a:cubicBezTo>
                  <a:lnTo>
                    <a:pt x="4775" y="263"/>
                  </a:lnTo>
                  <a:cubicBezTo>
                    <a:pt x="4692" y="298"/>
                    <a:pt x="4656" y="406"/>
                    <a:pt x="4704" y="501"/>
                  </a:cubicBezTo>
                  <a:cubicBezTo>
                    <a:pt x="4737" y="559"/>
                    <a:pt x="4798" y="594"/>
                    <a:pt x="4861" y="594"/>
                  </a:cubicBezTo>
                  <a:cubicBezTo>
                    <a:pt x="4889" y="594"/>
                    <a:pt x="4916" y="587"/>
                    <a:pt x="4942" y="572"/>
                  </a:cubicBezTo>
                  <a:lnTo>
                    <a:pt x="5061" y="513"/>
                  </a:lnTo>
                  <a:lnTo>
                    <a:pt x="5061" y="513"/>
                  </a:lnTo>
                  <a:cubicBezTo>
                    <a:pt x="4835" y="1287"/>
                    <a:pt x="4442" y="1846"/>
                    <a:pt x="3870" y="2203"/>
                  </a:cubicBezTo>
                  <a:cubicBezTo>
                    <a:pt x="3312" y="2563"/>
                    <a:pt x="2694" y="2644"/>
                    <a:pt x="2247" y="2644"/>
                  </a:cubicBezTo>
                  <a:cubicBezTo>
                    <a:pt x="2027" y="2644"/>
                    <a:pt x="1849" y="2624"/>
                    <a:pt x="1739" y="2608"/>
                  </a:cubicBezTo>
                  <a:cubicBezTo>
                    <a:pt x="1668" y="2192"/>
                    <a:pt x="1310" y="1882"/>
                    <a:pt x="882" y="1882"/>
                  </a:cubicBezTo>
                  <a:cubicBezTo>
                    <a:pt x="394" y="1882"/>
                    <a:pt x="1" y="2287"/>
                    <a:pt x="1" y="2763"/>
                  </a:cubicBezTo>
                  <a:cubicBezTo>
                    <a:pt x="1" y="3239"/>
                    <a:pt x="405" y="3632"/>
                    <a:pt x="882" y="3632"/>
                  </a:cubicBezTo>
                  <a:cubicBezTo>
                    <a:pt x="1298" y="3632"/>
                    <a:pt x="1644" y="3358"/>
                    <a:pt x="1727" y="2965"/>
                  </a:cubicBezTo>
                  <a:cubicBezTo>
                    <a:pt x="1858" y="2989"/>
                    <a:pt x="2037" y="3001"/>
                    <a:pt x="2263" y="3001"/>
                  </a:cubicBezTo>
                  <a:cubicBezTo>
                    <a:pt x="2751" y="3001"/>
                    <a:pt x="3442" y="2906"/>
                    <a:pt x="4061" y="2513"/>
                  </a:cubicBezTo>
                  <a:cubicBezTo>
                    <a:pt x="4692" y="2108"/>
                    <a:pt x="5120" y="1501"/>
                    <a:pt x="5394" y="679"/>
                  </a:cubicBezTo>
                  <a:lnTo>
                    <a:pt x="5418" y="727"/>
                  </a:lnTo>
                  <a:cubicBezTo>
                    <a:pt x="5454" y="787"/>
                    <a:pt x="5513" y="822"/>
                    <a:pt x="5585" y="822"/>
                  </a:cubicBezTo>
                  <a:cubicBezTo>
                    <a:pt x="5620" y="822"/>
                    <a:pt x="5644" y="822"/>
                    <a:pt x="5656" y="810"/>
                  </a:cubicBezTo>
                  <a:cubicBezTo>
                    <a:pt x="5680" y="751"/>
                    <a:pt x="5704" y="632"/>
                    <a:pt x="5656" y="560"/>
                  </a:cubicBezTo>
                  <a:lnTo>
                    <a:pt x="5418" y="84"/>
                  </a:lnTo>
                  <a:cubicBezTo>
                    <a:pt x="5418" y="84"/>
                    <a:pt x="5418" y="60"/>
                    <a:pt x="5406" y="60"/>
                  </a:cubicBezTo>
                  <a:cubicBezTo>
                    <a:pt x="5394" y="48"/>
                    <a:pt x="5394" y="36"/>
                    <a:pt x="5370" y="36"/>
                  </a:cubicBezTo>
                  <a:lnTo>
                    <a:pt x="5358" y="25"/>
                  </a:lnTo>
                  <a:cubicBezTo>
                    <a:pt x="5358" y="25"/>
                    <a:pt x="5347" y="25"/>
                    <a:pt x="53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6" name="Google Shape;2936;p303"/>
            <p:cNvSpPr/>
            <p:nvPr/>
          </p:nvSpPr>
          <p:spPr>
            <a:xfrm>
              <a:off x="3157872" y="3516050"/>
              <a:ext cx="34915" cy="33578"/>
            </a:xfrm>
            <a:custGeom>
              <a:rect b="b" l="l" r="r" t="t"/>
              <a:pathLst>
                <a:path extrusionOk="0" h="1055" w="1097">
                  <a:moveTo>
                    <a:pt x="197" y="1"/>
                  </a:moveTo>
                  <a:cubicBezTo>
                    <a:pt x="153" y="1"/>
                    <a:pt x="108" y="19"/>
                    <a:pt x="72" y="54"/>
                  </a:cubicBezTo>
                  <a:cubicBezTo>
                    <a:pt x="1" y="126"/>
                    <a:pt x="1" y="233"/>
                    <a:pt x="72" y="304"/>
                  </a:cubicBezTo>
                  <a:lnTo>
                    <a:pt x="299" y="531"/>
                  </a:lnTo>
                  <a:lnTo>
                    <a:pt x="72" y="757"/>
                  </a:lnTo>
                  <a:cubicBezTo>
                    <a:pt x="1" y="828"/>
                    <a:pt x="1" y="935"/>
                    <a:pt x="72" y="1007"/>
                  </a:cubicBezTo>
                  <a:cubicBezTo>
                    <a:pt x="108" y="1043"/>
                    <a:pt x="144" y="1054"/>
                    <a:pt x="191" y="1054"/>
                  </a:cubicBezTo>
                  <a:cubicBezTo>
                    <a:pt x="239" y="1054"/>
                    <a:pt x="275" y="1043"/>
                    <a:pt x="311" y="1007"/>
                  </a:cubicBezTo>
                  <a:lnTo>
                    <a:pt x="537" y="781"/>
                  </a:lnTo>
                  <a:lnTo>
                    <a:pt x="751" y="1007"/>
                  </a:lnTo>
                  <a:cubicBezTo>
                    <a:pt x="787" y="1043"/>
                    <a:pt x="834" y="1054"/>
                    <a:pt x="870" y="1054"/>
                  </a:cubicBezTo>
                  <a:cubicBezTo>
                    <a:pt x="918" y="1054"/>
                    <a:pt x="965" y="1043"/>
                    <a:pt x="989" y="1007"/>
                  </a:cubicBezTo>
                  <a:cubicBezTo>
                    <a:pt x="1073" y="935"/>
                    <a:pt x="1073" y="828"/>
                    <a:pt x="989" y="757"/>
                  </a:cubicBezTo>
                  <a:lnTo>
                    <a:pt x="799" y="531"/>
                  </a:lnTo>
                  <a:lnTo>
                    <a:pt x="1025" y="304"/>
                  </a:lnTo>
                  <a:cubicBezTo>
                    <a:pt x="1096" y="233"/>
                    <a:pt x="1096" y="126"/>
                    <a:pt x="1025" y="54"/>
                  </a:cubicBezTo>
                  <a:cubicBezTo>
                    <a:pt x="989" y="19"/>
                    <a:pt x="945" y="1"/>
                    <a:pt x="900" y="1"/>
                  </a:cubicBezTo>
                  <a:cubicBezTo>
                    <a:pt x="855" y="1"/>
                    <a:pt x="811" y="19"/>
                    <a:pt x="775" y="54"/>
                  </a:cubicBezTo>
                  <a:lnTo>
                    <a:pt x="549" y="281"/>
                  </a:lnTo>
                  <a:lnTo>
                    <a:pt x="322" y="54"/>
                  </a:lnTo>
                  <a:cubicBezTo>
                    <a:pt x="287" y="19"/>
                    <a:pt x="242" y="1"/>
                    <a:pt x="19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7" name="Google Shape;2937;p303"/>
            <p:cNvSpPr/>
            <p:nvPr/>
          </p:nvSpPr>
          <p:spPr>
            <a:xfrm>
              <a:off x="3351892" y="3605485"/>
              <a:ext cx="35297" cy="33578"/>
            </a:xfrm>
            <a:custGeom>
              <a:rect b="b" l="l" r="r" t="t"/>
              <a:pathLst>
                <a:path extrusionOk="0" h="1055" w="1109">
                  <a:moveTo>
                    <a:pt x="208" y="1"/>
                  </a:moveTo>
                  <a:cubicBezTo>
                    <a:pt x="162" y="1"/>
                    <a:pt x="114" y="19"/>
                    <a:pt x="72" y="54"/>
                  </a:cubicBezTo>
                  <a:cubicBezTo>
                    <a:pt x="1" y="138"/>
                    <a:pt x="1" y="233"/>
                    <a:pt x="72" y="316"/>
                  </a:cubicBezTo>
                  <a:lnTo>
                    <a:pt x="299" y="530"/>
                  </a:lnTo>
                  <a:lnTo>
                    <a:pt x="72" y="757"/>
                  </a:lnTo>
                  <a:cubicBezTo>
                    <a:pt x="1" y="828"/>
                    <a:pt x="1" y="935"/>
                    <a:pt x="72" y="1007"/>
                  </a:cubicBezTo>
                  <a:cubicBezTo>
                    <a:pt x="108" y="1042"/>
                    <a:pt x="156" y="1054"/>
                    <a:pt x="191" y="1054"/>
                  </a:cubicBezTo>
                  <a:cubicBezTo>
                    <a:pt x="239" y="1054"/>
                    <a:pt x="287" y="1042"/>
                    <a:pt x="311" y="1007"/>
                  </a:cubicBezTo>
                  <a:lnTo>
                    <a:pt x="537" y="792"/>
                  </a:lnTo>
                  <a:lnTo>
                    <a:pt x="763" y="1007"/>
                  </a:lnTo>
                  <a:cubicBezTo>
                    <a:pt x="787" y="1042"/>
                    <a:pt x="834" y="1054"/>
                    <a:pt x="882" y="1054"/>
                  </a:cubicBezTo>
                  <a:cubicBezTo>
                    <a:pt x="930" y="1054"/>
                    <a:pt x="965" y="1042"/>
                    <a:pt x="1001" y="1007"/>
                  </a:cubicBezTo>
                  <a:cubicBezTo>
                    <a:pt x="1073" y="935"/>
                    <a:pt x="1073" y="828"/>
                    <a:pt x="1001" y="757"/>
                  </a:cubicBezTo>
                  <a:lnTo>
                    <a:pt x="811" y="530"/>
                  </a:lnTo>
                  <a:lnTo>
                    <a:pt x="1037" y="316"/>
                  </a:lnTo>
                  <a:cubicBezTo>
                    <a:pt x="1108" y="233"/>
                    <a:pt x="1108" y="138"/>
                    <a:pt x="1037" y="54"/>
                  </a:cubicBezTo>
                  <a:cubicBezTo>
                    <a:pt x="995" y="19"/>
                    <a:pt x="950" y="1"/>
                    <a:pt x="906" y="1"/>
                  </a:cubicBezTo>
                  <a:cubicBezTo>
                    <a:pt x="861" y="1"/>
                    <a:pt x="817" y="19"/>
                    <a:pt x="775" y="54"/>
                  </a:cubicBezTo>
                  <a:lnTo>
                    <a:pt x="561" y="280"/>
                  </a:lnTo>
                  <a:lnTo>
                    <a:pt x="334" y="54"/>
                  </a:lnTo>
                  <a:cubicBezTo>
                    <a:pt x="299" y="19"/>
                    <a:pt x="254" y="1"/>
                    <a:pt x="2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8" name="Google Shape;2938;p303"/>
            <p:cNvSpPr/>
            <p:nvPr/>
          </p:nvSpPr>
          <p:spPr>
            <a:xfrm>
              <a:off x="3254882" y="3531231"/>
              <a:ext cx="35297" cy="33546"/>
            </a:xfrm>
            <a:custGeom>
              <a:rect b="b" l="l" r="r" t="t"/>
              <a:pathLst>
                <a:path extrusionOk="0" h="1054" w="1109">
                  <a:moveTo>
                    <a:pt x="199" y="0"/>
                  </a:moveTo>
                  <a:cubicBezTo>
                    <a:pt x="153" y="0"/>
                    <a:pt x="108" y="18"/>
                    <a:pt x="72" y="54"/>
                  </a:cubicBezTo>
                  <a:cubicBezTo>
                    <a:pt x="1" y="125"/>
                    <a:pt x="1" y="232"/>
                    <a:pt x="72" y="304"/>
                  </a:cubicBezTo>
                  <a:lnTo>
                    <a:pt x="299" y="530"/>
                  </a:lnTo>
                  <a:lnTo>
                    <a:pt x="72" y="756"/>
                  </a:lnTo>
                  <a:cubicBezTo>
                    <a:pt x="1" y="828"/>
                    <a:pt x="1" y="935"/>
                    <a:pt x="72" y="1006"/>
                  </a:cubicBezTo>
                  <a:cubicBezTo>
                    <a:pt x="108" y="1042"/>
                    <a:pt x="144" y="1054"/>
                    <a:pt x="191" y="1054"/>
                  </a:cubicBezTo>
                  <a:cubicBezTo>
                    <a:pt x="239" y="1054"/>
                    <a:pt x="287" y="1042"/>
                    <a:pt x="311" y="1006"/>
                  </a:cubicBezTo>
                  <a:lnTo>
                    <a:pt x="537" y="780"/>
                  </a:lnTo>
                  <a:lnTo>
                    <a:pt x="763" y="1006"/>
                  </a:lnTo>
                  <a:cubicBezTo>
                    <a:pt x="787" y="1042"/>
                    <a:pt x="834" y="1054"/>
                    <a:pt x="882" y="1054"/>
                  </a:cubicBezTo>
                  <a:cubicBezTo>
                    <a:pt x="918" y="1054"/>
                    <a:pt x="965" y="1042"/>
                    <a:pt x="1001" y="1006"/>
                  </a:cubicBezTo>
                  <a:cubicBezTo>
                    <a:pt x="1073" y="935"/>
                    <a:pt x="1073" y="828"/>
                    <a:pt x="1001" y="756"/>
                  </a:cubicBezTo>
                  <a:lnTo>
                    <a:pt x="811" y="530"/>
                  </a:lnTo>
                  <a:lnTo>
                    <a:pt x="1025" y="304"/>
                  </a:lnTo>
                  <a:cubicBezTo>
                    <a:pt x="1108" y="232"/>
                    <a:pt x="1108" y="125"/>
                    <a:pt x="1025" y="54"/>
                  </a:cubicBezTo>
                  <a:cubicBezTo>
                    <a:pt x="989" y="18"/>
                    <a:pt x="945" y="0"/>
                    <a:pt x="900" y="0"/>
                  </a:cubicBezTo>
                  <a:cubicBezTo>
                    <a:pt x="855" y="0"/>
                    <a:pt x="811" y="18"/>
                    <a:pt x="775" y="54"/>
                  </a:cubicBezTo>
                  <a:lnTo>
                    <a:pt x="549" y="280"/>
                  </a:lnTo>
                  <a:lnTo>
                    <a:pt x="334" y="54"/>
                  </a:lnTo>
                  <a:cubicBezTo>
                    <a:pt x="293" y="18"/>
                    <a:pt x="245" y="0"/>
                    <a:pt x="19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39" name="Google Shape;2939;p303"/>
          <p:cNvSpPr txBox="1"/>
          <p:nvPr>
            <p:ph idx="5" type="subTitle"/>
          </p:nvPr>
        </p:nvSpPr>
        <p:spPr>
          <a:xfrm>
            <a:off x="5333825" y="1611400"/>
            <a:ext cx="3314100" cy="20103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None/>
            </a:pPr>
            <a:r>
              <a:rPr lang="en" sz="1800"/>
              <a:t>Compensation for student labor is an example of dedicating resources to this work: Money? Credits? Training/Courses Away? </a:t>
            </a:r>
            <a:endParaRPr sz="1800"/>
          </a:p>
        </p:txBody>
      </p:sp>
      <p:sp>
        <p:nvSpPr>
          <p:cNvPr id="2940" name="Google Shape;2940;p303"/>
          <p:cNvSpPr txBox="1"/>
          <p:nvPr>
            <p:ph idx="6" type="subTitle"/>
          </p:nvPr>
        </p:nvSpPr>
        <p:spPr>
          <a:xfrm>
            <a:off x="5338050" y="1284016"/>
            <a:ext cx="2714400" cy="394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2000">
                <a:latin typeface="PT Sans"/>
                <a:ea typeface="PT Sans"/>
                <a:cs typeface="PT Sans"/>
                <a:sym typeface="PT Sans"/>
              </a:rPr>
              <a:t>COMPENSATION</a:t>
            </a:r>
            <a:endParaRPr b="1">
              <a:latin typeface="PT Sans"/>
              <a:ea typeface="PT Sans"/>
              <a:cs typeface="PT Sans"/>
              <a:sym typeface="PT Sans"/>
            </a:endParaRPr>
          </a:p>
        </p:txBody>
      </p:sp>
      <p:sp>
        <p:nvSpPr>
          <p:cNvPr id="2941" name="Google Shape;2941;p303"/>
          <p:cNvSpPr/>
          <p:nvPr/>
        </p:nvSpPr>
        <p:spPr>
          <a:xfrm>
            <a:off x="4518586" y="1423775"/>
            <a:ext cx="653100" cy="6531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T Sans"/>
              <a:ea typeface="PT Sans"/>
              <a:cs typeface="PT Sans"/>
              <a:sym typeface="PT Sans"/>
            </a:endParaRPr>
          </a:p>
        </p:txBody>
      </p:sp>
      <p:grpSp>
        <p:nvGrpSpPr>
          <p:cNvPr id="2942" name="Google Shape;2942;p303"/>
          <p:cNvGrpSpPr/>
          <p:nvPr/>
        </p:nvGrpSpPr>
        <p:grpSpPr>
          <a:xfrm>
            <a:off x="4676863" y="1582801"/>
            <a:ext cx="336512" cy="335048"/>
            <a:chOff x="3996113" y="4291176"/>
            <a:chExt cx="336512" cy="335048"/>
          </a:xfrm>
        </p:grpSpPr>
        <p:sp>
          <p:nvSpPr>
            <p:cNvPr id="2943" name="Google Shape;2943;p303"/>
            <p:cNvSpPr/>
            <p:nvPr/>
          </p:nvSpPr>
          <p:spPr>
            <a:xfrm>
              <a:off x="4082143" y="4323386"/>
              <a:ext cx="111810" cy="219833"/>
            </a:xfrm>
            <a:custGeom>
              <a:rect b="b" l="l" r="r" t="t"/>
              <a:pathLst>
                <a:path extrusionOk="0" h="6907" w="3513">
                  <a:moveTo>
                    <a:pt x="1751" y="322"/>
                  </a:moveTo>
                  <a:cubicBezTo>
                    <a:pt x="1846" y="322"/>
                    <a:pt x="1929" y="394"/>
                    <a:pt x="1929" y="501"/>
                  </a:cubicBezTo>
                  <a:lnTo>
                    <a:pt x="1929" y="942"/>
                  </a:lnTo>
                  <a:cubicBezTo>
                    <a:pt x="1929" y="1037"/>
                    <a:pt x="2001" y="1096"/>
                    <a:pt x="2084" y="1096"/>
                  </a:cubicBezTo>
                  <a:cubicBezTo>
                    <a:pt x="2691" y="1108"/>
                    <a:pt x="3179" y="1596"/>
                    <a:pt x="3179" y="2204"/>
                  </a:cubicBezTo>
                  <a:lnTo>
                    <a:pt x="3179" y="2525"/>
                  </a:lnTo>
                  <a:cubicBezTo>
                    <a:pt x="3179" y="2608"/>
                    <a:pt x="3108" y="2704"/>
                    <a:pt x="3001" y="2704"/>
                  </a:cubicBezTo>
                  <a:cubicBezTo>
                    <a:pt x="2917" y="2704"/>
                    <a:pt x="2822" y="2620"/>
                    <a:pt x="2822" y="2525"/>
                  </a:cubicBezTo>
                  <a:lnTo>
                    <a:pt x="2822" y="2204"/>
                  </a:lnTo>
                  <a:cubicBezTo>
                    <a:pt x="2834" y="1787"/>
                    <a:pt x="2501" y="1454"/>
                    <a:pt x="2060" y="1454"/>
                  </a:cubicBezTo>
                  <a:lnTo>
                    <a:pt x="1608" y="1454"/>
                  </a:lnTo>
                  <a:cubicBezTo>
                    <a:pt x="1096" y="1454"/>
                    <a:pt x="679" y="1870"/>
                    <a:pt x="679" y="2370"/>
                  </a:cubicBezTo>
                  <a:cubicBezTo>
                    <a:pt x="679" y="2882"/>
                    <a:pt x="1096" y="3299"/>
                    <a:pt x="1608" y="3299"/>
                  </a:cubicBezTo>
                  <a:lnTo>
                    <a:pt x="1917" y="3299"/>
                  </a:lnTo>
                  <a:cubicBezTo>
                    <a:pt x="2620" y="3299"/>
                    <a:pt x="3191" y="3859"/>
                    <a:pt x="3191" y="4573"/>
                  </a:cubicBezTo>
                  <a:cubicBezTo>
                    <a:pt x="3191" y="5216"/>
                    <a:pt x="2715" y="5764"/>
                    <a:pt x="2084" y="5835"/>
                  </a:cubicBezTo>
                  <a:cubicBezTo>
                    <a:pt x="2001" y="5859"/>
                    <a:pt x="1941" y="5918"/>
                    <a:pt x="1941" y="5990"/>
                  </a:cubicBezTo>
                  <a:lnTo>
                    <a:pt x="1941" y="6454"/>
                  </a:lnTo>
                  <a:cubicBezTo>
                    <a:pt x="1941" y="6538"/>
                    <a:pt x="1870" y="6633"/>
                    <a:pt x="1762" y="6633"/>
                  </a:cubicBezTo>
                  <a:cubicBezTo>
                    <a:pt x="1667" y="6633"/>
                    <a:pt x="1584" y="6549"/>
                    <a:pt x="1584" y="6454"/>
                  </a:cubicBezTo>
                  <a:lnTo>
                    <a:pt x="1584" y="6002"/>
                  </a:lnTo>
                  <a:cubicBezTo>
                    <a:pt x="1584" y="5918"/>
                    <a:pt x="1512" y="5859"/>
                    <a:pt x="1441" y="5859"/>
                  </a:cubicBezTo>
                  <a:cubicBezTo>
                    <a:pt x="834" y="5835"/>
                    <a:pt x="334" y="5347"/>
                    <a:pt x="334" y="4740"/>
                  </a:cubicBezTo>
                  <a:cubicBezTo>
                    <a:pt x="334" y="4644"/>
                    <a:pt x="417" y="4561"/>
                    <a:pt x="512" y="4561"/>
                  </a:cubicBezTo>
                  <a:cubicBezTo>
                    <a:pt x="608" y="4561"/>
                    <a:pt x="691" y="4633"/>
                    <a:pt x="691" y="4740"/>
                  </a:cubicBezTo>
                  <a:cubicBezTo>
                    <a:pt x="691" y="5156"/>
                    <a:pt x="1036" y="5502"/>
                    <a:pt x="1453" y="5502"/>
                  </a:cubicBezTo>
                  <a:lnTo>
                    <a:pt x="1929" y="5502"/>
                  </a:lnTo>
                  <a:cubicBezTo>
                    <a:pt x="2441" y="5502"/>
                    <a:pt x="2858" y="5085"/>
                    <a:pt x="2858" y="4573"/>
                  </a:cubicBezTo>
                  <a:cubicBezTo>
                    <a:pt x="2858" y="4073"/>
                    <a:pt x="2441" y="3656"/>
                    <a:pt x="1929" y="3656"/>
                  </a:cubicBezTo>
                  <a:lnTo>
                    <a:pt x="1608" y="3656"/>
                  </a:lnTo>
                  <a:cubicBezTo>
                    <a:pt x="905" y="3656"/>
                    <a:pt x="322" y="3085"/>
                    <a:pt x="322" y="2370"/>
                  </a:cubicBezTo>
                  <a:cubicBezTo>
                    <a:pt x="322" y="1727"/>
                    <a:pt x="798" y="1180"/>
                    <a:pt x="1441" y="1108"/>
                  </a:cubicBezTo>
                  <a:cubicBezTo>
                    <a:pt x="1512" y="1096"/>
                    <a:pt x="1572" y="1037"/>
                    <a:pt x="1572" y="953"/>
                  </a:cubicBezTo>
                  <a:lnTo>
                    <a:pt x="1572" y="501"/>
                  </a:lnTo>
                  <a:cubicBezTo>
                    <a:pt x="1572" y="406"/>
                    <a:pt x="1643" y="322"/>
                    <a:pt x="1751" y="322"/>
                  </a:cubicBezTo>
                  <a:close/>
                  <a:moveTo>
                    <a:pt x="1762" y="1"/>
                  </a:moveTo>
                  <a:cubicBezTo>
                    <a:pt x="1500" y="1"/>
                    <a:pt x="1274" y="227"/>
                    <a:pt x="1274" y="501"/>
                  </a:cubicBezTo>
                  <a:lnTo>
                    <a:pt x="1274" y="823"/>
                  </a:lnTo>
                  <a:cubicBezTo>
                    <a:pt x="548" y="977"/>
                    <a:pt x="24" y="1608"/>
                    <a:pt x="24" y="2370"/>
                  </a:cubicBezTo>
                  <a:cubicBezTo>
                    <a:pt x="24" y="3251"/>
                    <a:pt x="738" y="3954"/>
                    <a:pt x="1608" y="3954"/>
                  </a:cubicBezTo>
                  <a:lnTo>
                    <a:pt x="1917" y="3954"/>
                  </a:lnTo>
                  <a:cubicBezTo>
                    <a:pt x="2262" y="3954"/>
                    <a:pt x="2524" y="4216"/>
                    <a:pt x="2524" y="4561"/>
                  </a:cubicBezTo>
                  <a:cubicBezTo>
                    <a:pt x="2524" y="4906"/>
                    <a:pt x="2262" y="5168"/>
                    <a:pt x="1917" y="5168"/>
                  </a:cubicBezTo>
                  <a:lnTo>
                    <a:pt x="1441" y="5168"/>
                  </a:lnTo>
                  <a:cubicBezTo>
                    <a:pt x="1191" y="5168"/>
                    <a:pt x="977" y="4966"/>
                    <a:pt x="977" y="4704"/>
                  </a:cubicBezTo>
                  <a:cubicBezTo>
                    <a:pt x="977" y="4442"/>
                    <a:pt x="750" y="4216"/>
                    <a:pt x="488" y="4216"/>
                  </a:cubicBezTo>
                  <a:cubicBezTo>
                    <a:pt x="215" y="4216"/>
                    <a:pt x="0" y="4442"/>
                    <a:pt x="0" y="4704"/>
                  </a:cubicBezTo>
                  <a:cubicBezTo>
                    <a:pt x="0" y="5442"/>
                    <a:pt x="548" y="6037"/>
                    <a:pt x="1250" y="6121"/>
                  </a:cubicBezTo>
                  <a:lnTo>
                    <a:pt x="1250" y="6418"/>
                  </a:lnTo>
                  <a:cubicBezTo>
                    <a:pt x="1250" y="6692"/>
                    <a:pt x="1465" y="6907"/>
                    <a:pt x="1739" y="6907"/>
                  </a:cubicBezTo>
                  <a:cubicBezTo>
                    <a:pt x="2001" y="6907"/>
                    <a:pt x="2227" y="6692"/>
                    <a:pt x="2227" y="6418"/>
                  </a:cubicBezTo>
                  <a:lnTo>
                    <a:pt x="2227" y="6121"/>
                  </a:lnTo>
                  <a:cubicBezTo>
                    <a:pt x="2953" y="5978"/>
                    <a:pt x="3477" y="5335"/>
                    <a:pt x="3477" y="4573"/>
                  </a:cubicBezTo>
                  <a:cubicBezTo>
                    <a:pt x="3477" y="3692"/>
                    <a:pt x="2763" y="3001"/>
                    <a:pt x="1905" y="3001"/>
                  </a:cubicBezTo>
                  <a:lnTo>
                    <a:pt x="1608" y="3001"/>
                  </a:lnTo>
                  <a:cubicBezTo>
                    <a:pt x="1262" y="3001"/>
                    <a:pt x="989" y="2728"/>
                    <a:pt x="989" y="2382"/>
                  </a:cubicBezTo>
                  <a:cubicBezTo>
                    <a:pt x="989" y="2037"/>
                    <a:pt x="1262" y="1775"/>
                    <a:pt x="1608" y="1775"/>
                  </a:cubicBezTo>
                  <a:lnTo>
                    <a:pt x="2084" y="1775"/>
                  </a:lnTo>
                  <a:cubicBezTo>
                    <a:pt x="2334" y="1775"/>
                    <a:pt x="2536" y="1989"/>
                    <a:pt x="2536" y="2239"/>
                  </a:cubicBezTo>
                  <a:lnTo>
                    <a:pt x="2536" y="2549"/>
                  </a:lnTo>
                  <a:cubicBezTo>
                    <a:pt x="2524" y="2799"/>
                    <a:pt x="2751" y="3013"/>
                    <a:pt x="3013" y="3013"/>
                  </a:cubicBezTo>
                  <a:cubicBezTo>
                    <a:pt x="3286" y="3013"/>
                    <a:pt x="3513" y="2787"/>
                    <a:pt x="3513" y="2525"/>
                  </a:cubicBezTo>
                  <a:lnTo>
                    <a:pt x="3513" y="2204"/>
                  </a:lnTo>
                  <a:cubicBezTo>
                    <a:pt x="3513" y="1477"/>
                    <a:pt x="2953" y="882"/>
                    <a:pt x="2262" y="799"/>
                  </a:cubicBezTo>
                  <a:lnTo>
                    <a:pt x="2262" y="501"/>
                  </a:lnTo>
                  <a:cubicBezTo>
                    <a:pt x="2262" y="227"/>
                    <a:pt x="2036" y="1"/>
                    <a:pt x="176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4" name="Google Shape;2944;p303"/>
            <p:cNvSpPr/>
            <p:nvPr/>
          </p:nvSpPr>
          <p:spPr>
            <a:xfrm>
              <a:off x="4226894" y="4523485"/>
              <a:ext cx="52324" cy="51942"/>
            </a:xfrm>
            <a:custGeom>
              <a:rect b="b" l="l" r="r" t="t"/>
              <a:pathLst>
                <a:path extrusionOk="0" h="1632" w="1644">
                  <a:moveTo>
                    <a:pt x="822" y="310"/>
                  </a:moveTo>
                  <a:cubicBezTo>
                    <a:pt x="1108" y="310"/>
                    <a:pt x="1322" y="536"/>
                    <a:pt x="1322" y="822"/>
                  </a:cubicBezTo>
                  <a:cubicBezTo>
                    <a:pt x="1322" y="1096"/>
                    <a:pt x="1108" y="1322"/>
                    <a:pt x="822" y="1322"/>
                  </a:cubicBezTo>
                  <a:cubicBezTo>
                    <a:pt x="536" y="1322"/>
                    <a:pt x="310" y="1096"/>
                    <a:pt x="310" y="822"/>
                  </a:cubicBezTo>
                  <a:cubicBezTo>
                    <a:pt x="310" y="536"/>
                    <a:pt x="536" y="310"/>
                    <a:pt x="822" y="310"/>
                  </a:cubicBezTo>
                  <a:close/>
                  <a:moveTo>
                    <a:pt x="822" y="0"/>
                  </a:moveTo>
                  <a:cubicBezTo>
                    <a:pt x="370" y="0"/>
                    <a:pt x="0" y="370"/>
                    <a:pt x="0" y="822"/>
                  </a:cubicBezTo>
                  <a:cubicBezTo>
                    <a:pt x="0" y="1263"/>
                    <a:pt x="370" y="1632"/>
                    <a:pt x="822" y="1632"/>
                  </a:cubicBezTo>
                  <a:cubicBezTo>
                    <a:pt x="1263" y="1632"/>
                    <a:pt x="1644" y="1263"/>
                    <a:pt x="1644" y="822"/>
                  </a:cubicBezTo>
                  <a:cubicBezTo>
                    <a:pt x="1644" y="370"/>
                    <a:pt x="1263" y="0"/>
                    <a:pt x="8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5" name="Google Shape;2945;p303"/>
            <p:cNvSpPr/>
            <p:nvPr/>
          </p:nvSpPr>
          <p:spPr>
            <a:xfrm>
              <a:off x="3996113" y="4291176"/>
              <a:ext cx="336512" cy="335048"/>
            </a:xfrm>
            <a:custGeom>
              <a:rect b="b" l="l" r="r" t="t"/>
              <a:pathLst>
                <a:path extrusionOk="0" h="10527" w="10573">
                  <a:moveTo>
                    <a:pt x="8216" y="5930"/>
                  </a:moveTo>
                  <a:lnTo>
                    <a:pt x="8335" y="6537"/>
                  </a:lnTo>
                  <a:cubicBezTo>
                    <a:pt x="8359" y="6597"/>
                    <a:pt x="8394" y="6645"/>
                    <a:pt x="8442" y="6657"/>
                  </a:cubicBezTo>
                  <a:cubicBezTo>
                    <a:pt x="8502" y="6668"/>
                    <a:pt x="8549" y="6692"/>
                    <a:pt x="8609" y="6716"/>
                  </a:cubicBezTo>
                  <a:cubicBezTo>
                    <a:pt x="8631" y="6729"/>
                    <a:pt x="8653" y="6734"/>
                    <a:pt x="8674" y="6734"/>
                  </a:cubicBezTo>
                  <a:cubicBezTo>
                    <a:pt x="8710" y="6734"/>
                    <a:pt x="8745" y="6719"/>
                    <a:pt x="8775" y="6704"/>
                  </a:cubicBezTo>
                  <a:lnTo>
                    <a:pt x="9252" y="6311"/>
                  </a:lnTo>
                  <a:lnTo>
                    <a:pt x="9561" y="6585"/>
                  </a:lnTo>
                  <a:lnTo>
                    <a:pt x="9264" y="7121"/>
                  </a:lnTo>
                  <a:cubicBezTo>
                    <a:pt x="9228" y="7157"/>
                    <a:pt x="9228" y="7216"/>
                    <a:pt x="9264" y="7276"/>
                  </a:cubicBezTo>
                  <a:cubicBezTo>
                    <a:pt x="9287" y="7323"/>
                    <a:pt x="9323" y="7371"/>
                    <a:pt x="9347" y="7430"/>
                  </a:cubicBezTo>
                  <a:cubicBezTo>
                    <a:pt x="9383" y="7478"/>
                    <a:pt x="9430" y="7514"/>
                    <a:pt x="9490" y="7514"/>
                  </a:cubicBezTo>
                  <a:lnTo>
                    <a:pt x="10109" y="7538"/>
                  </a:lnTo>
                  <a:lnTo>
                    <a:pt x="10180" y="7942"/>
                  </a:lnTo>
                  <a:lnTo>
                    <a:pt x="9645" y="8157"/>
                  </a:lnTo>
                  <a:cubicBezTo>
                    <a:pt x="9585" y="8181"/>
                    <a:pt x="9561" y="8240"/>
                    <a:pt x="9549" y="8276"/>
                  </a:cubicBezTo>
                  <a:cubicBezTo>
                    <a:pt x="9549" y="8335"/>
                    <a:pt x="9526" y="8383"/>
                    <a:pt x="9514" y="8442"/>
                  </a:cubicBezTo>
                  <a:cubicBezTo>
                    <a:pt x="9502" y="8502"/>
                    <a:pt x="9514" y="8562"/>
                    <a:pt x="9561" y="8597"/>
                  </a:cubicBezTo>
                  <a:lnTo>
                    <a:pt x="10014" y="8990"/>
                  </a:lnTo>
                  <a:lnTo>
                    <a:pt x="9811" y="9347"/>
                  </a:lnTo>
                  <a:lnTo>
                    <a:pt x="9228" y="9157"/>
                  </a:lnTo>
                  <a:cubicBezTo>
                    <a:pt x="9213" y="9154"/>
                    <a:pt x="9198" y="9152"/>
                    <a:pt x="9184" y="9152"/>
                  </a:cubicBezTo>
                  <a:cubicBezTo>
                    <a:pt x="9141" y="9152"/>
                    <a:pt x="9103" y="9166"/>
                    <a:pt x="9085" y="9193"/>
                  </a:cubicBezTo>
                  <a:cubicBezTo>
                    <a:pt x="9037" y="9228"/>
                    <a:pt x="8990" y="9264"/>
                    <a:pt x="8954" y="9288"/>
                  </a:cubicBezTo>
                  <a:cubicBezTo>
                    <a:pt x="8906" y="9324"/>
                    <a:pt x="8871" y="9383"/>
                    <a:pt x="8895" y="9443"/>
                  </a:cubicBezTo>
                  <a:lnTo>
                    <a:pt x="8978" y="10050"/>
                  </a:lnTo>
                  <a:lnTo>
                    <a:pt x="8597" y="10181"/>
                  </a:lnTo>
                  <a:lnTo>
                    <a:pt x="8264" y="9669"/>
                  </a:lnTo>
                  <a:cubicBezTo>
                    <a:pt x="8228" y="9621"/>
                    <a:pt x="8192" y="9585"/>
                    <a:pt x="8133" y="9585"/>
                  </a:cubicBezTo>
                  <a:lnTo>
                    <a:pt x="7954" y="9585"/>
                  </a:lnTo>
                  <a:cubicBezTo>
                    <a:pt x="7894" y="9585"/>
                    <a:pt x="7847" y="9621"/>
                    <a:pt x="7811" y="9669"/>
                  </a:cubicBezTo>
                  <a:lnTo>
                    <a:pt x="7490" y="10181"/>
                  </a:lnTo>
                  <a:lnTo>
                    <a:pt x="7097" y="10050"/>
                  </a:lnTo>
                  <a:lnTo>
                    <a:pt x="7192" y="9443"/>
                  </a:lnTo>
                  <a:cubicBezTo>
                    <a:pt x="7204" y="9383"/>
                    <a:pt x="7180" y="9324"/>
                    <a:pt x="7132" y="9288"/>
                  </a:cubicBezTo>
                  <a:cubicBezTo>
                    <a:pt x="7085" y="9264"/>
                    <a:pt x="7037" y="9216"/>
                    <a:pt x="7001" y="9193"/>
                  </a:cubicBezTo>
                  <a:cubicBezTo>
                    <a:pt x="6970" y="9161"/>
                    <a:pt x="6933" y="9145"/>
                    <a:pt x="6897" y="9145"/>
                  </a:cubicBezTo>
                  <a:cubicBezTo>
                    <a:pt x="6880" y="9145"/>
                    <a:pt x="6863" y="9149"/>
                    <a:pt x="6847" y="9157"/>
                  </a:cubicBezTo>
                  <a:lnTo>
                    <a:pt x="6275" y="9347"/>
                  </a:lnTo>
                  <a:lnTo>
                    <a:pt x="6061" y="8990"/>
                  </a:lnTo>
                  <a:lnTo>
                    <a:pt x="6525" y="8597"/>
                  </a:lnTo>
                  <a:cubicBezTo>
                    <a:pt x="6573" y="8550"/>
                    <a:pt x="6585" y="8502"/>
                    <a:pt x="6573" y="8442"/>
                  </a:cubicBezTo>
                  <a:cubicBezTo>
                    <a:pt x="6549" y="8383"/>
                    <a:pt x="6537" y="8335"/>
                    <a:pt x="6537" y="8276"/>
                  </a:cubicBezTo>
                  <a:cubicBezTo>
                    <a:pt x="6537" y="8216"/>
                    <a:pt x="6489" y="8169"/>
                    <a:pt x="6430" y="8157"/>
                  </a:cubicBezTo>
                  <a:lnTo>
                    <a:pt x="5847" y="7942"/>
                  </a:lnTo>
                  <a:lnTo>
                    <a:pt x="5930" y="7538"/>
                  </a:lnTo>
                  <a:lnTo>
                    <a:pt x="6549" y="7514"/>
                  </a:lnTo>
                  <a:cubicBezTo>
                    <a:pt x="6609" y="7514"/>
                    <a:pt x="6656" y="7490"/>
                    <a:pt x="6680" y="7430"/>
                  </a:cubicBezTo>
                  <a:cubicBezTo>
                    <a:pt x="6716" y="7383"/>
                    <a:pt x="6740" y="7323"/>
                    <a:pt x="6775" y="7276"/>
                  </a:cubicBezTo>
                  <a:cubicBezTo>
                    <a:pt x="6811" y="7240"/>
                    <a:pt x="6811" y="7180"/>
                    <a:pt x="6775" y="7121"/>
                  </a:cubicBezTo>
                  <a:lnTo>
                    <a:pt x="6478" y="6585"/>
                  </a:lnTo>
                  <a:lnTo>
                    <a:pt x="6787" y="6311"/>
                  </a:lnTo>
                  <a:lnTo>
                    <a:pt x="7263" y="6704"/>
                  </a:lnTo>
                  <a:cubicBezTo>
                    <a:pt x="7293" y="6719"/>
                    <a:pt x="7327" y="6729"/>
                    <a:pt x="7363" y="6729"/>
                  </a:cubicBezTo>
                  <a:cubicBezTo>
                    <a:pt x="7385" y="6729"/>
                    <a:pt x="7407" y="6725"/>
                    <a:pt x="7430" y="6716"/>
                  </a:cubicBezTo>
                  <a:cubicBezTo>
                    <a:pt x="7478" y="6704"/>
                    <a:pt x="7537" y="6668"/>
                    <a:pt x="7597" y="6657"/>
                  </a:cubicBezTo>
                  <a:cubicBezTo>
                    <a:pt x="7656" y="6645"/>
                    <a:pt x="7680" y="6597"/>
                    <a:pt x="7704" y="6537"/>
                  </a:cubicBezTo>
                  <a:lnTo>
                    <a:pt x="7823" y="5930"/>
                  </a:lnTo>
                  <a:close/>
                  <a:moveTo>
                    <a:pt x="4454" y="1"/>
                  </a:moveTo>
                  <a:cubicBezTo>
                    <a:pt x="3739" y="1"/>
                    <a:pt x="3025" y="180"/>
                    <a:pt x="2382" y="513"/>
                  </a:cubicBezTo>
                  <a:cubicBezTo>
                    <a:pt x="2310" y="561"/>
                    <a:pt x="2287" y="644"/>
                    <a:pt x="2322" y="715"/>
                  </a:cubicBezTo>
                  <a:cubicBezTo>
                    <a:pt x="2354" y="770"/>
                    <a:pt x="2405" y="799"/>
                    <a:pt x="2458" y="799"/>
                  </a:cubicBezTo>
                  <a:cubicBezTo>
                    <a:pt x="2485" y="799"/>
                    <a:pt x="2512" y="791"/>
                    <a:pt x="2537" y="775"/>
                  </a:cubicBezTo>
                  <a:cubicBezTo>
                    <a:pt x="3132" y="465"/>
                    <a:pt x="3787" y="299"/>
                    <a:pt x="4454" y="299"/>
                  </a:cubicBezTo>
                  <a:cubicBezTo>
                    <a:pt x="6728" y="299"/>
                    <a:pt x="8597" y="2168"/>
                    <a:pt x="8597" y="4442"/>
                  </a:cubicBezTo>
                  <a:cubicBezTo>
                    <a:pt x="8597" y="4847"/>
                    <a:pt x="8537" y="5228"/>
                    <a:pt x="8430" y="5621"/>
                  </a:cubicBezTo>
                  <a:lnTo>
                    <a:pt x="7740" y="5621"/>
                  </a:lnTo>
                  <a:cubicBezTo>
                    <a:pt x="7668" y="5621"/>
                    <a:pt x="7609" y="5656"/>
                    <a:pt x="7597" y="5728"/>
                  </a:cubicBezTo>
                  <a:lnTo>
                    <a:pt x="7466" y="6371"/>
                  </a:lnTo>
                  <a:lnTo>
                    <a:pt x="7442" y="6371"/>
                  </a:lnTo>
                  <a:lnTo>
                    <a:pt x="6942" y="5966"/>
                  </a:lnTo>
                  <a:cubicBezTo>
                    <a:pt x="6912" y="5948"/>
                    <a:pt x="6879" y="5939"/>
                    <a:pt x="6847" y="5939"/>
                  </a:cubicBezTo>
                  <a:cubicBezTo>
                    <a:pt x="6814" y="5939"/>
                    <a:pt x="6781" y="5948"/>
                    <a:pt x="6751" y="5966"/>
                  </a:cubicBezTo>
                  <a:lnTo>
                    <a:pt x="6239" y="6407"/>
                  </a:lnTo>
                  <a:cubicBezTo>
                    <a:pt x="6180" y="6442"/>
                    <a:pt x="6168" y="6537"/>
                    <a:pt x="6216" y="6597"/>
                  </a:cubicBezTo>
                  <a:lnTo>
                    <a:pt x="6525" y="7180"/>
                  </a:lnTo>
                  <a:cubicBezTo>
                    <a:pt x="6525" y="7180"/>
                    <a:pt x="6525" y="7192"/>
                    <a:pt x="6513" y="7192"/>
                  </a:cubicBezTo>
                  <a:lnTo>
                    <a:pt x="5858" y="7204"/>
                  </a:lnTo>
                  <a:cubicBezTo>
                    <a:pt x="5775" y="7204"/>
                    <a:pt x="5716" y="7264"/>
                    <a:pt x="5704" y="7335"/>
                  </a:cubicBezTo>
                  <a:lnTo>
                    <a:pt x="5585" y="7990"/>
                  </a:lnTo>
                  <a:cubicBezTo>
                    <a:pt x="5573" y="8073"/>
                    <a:pt x="5620" y="8145"/>
                    <a:pt x="5680" y="8157"/>
                  </a:cubicBezTo>
                  <a:lnTo>
                    <a:pt x="6013" y="8288"/>
                  </a:lnTo>
                  <a:cubicBezTo>
                    <a:pt x="5525" y="8502"/>
                    <a:pt x="5001" y="8585"/>
                    <a:pt x="4454" y="8585"/>
                  </a:cubicBezTo>
                  <a:cubicBezTo>
                    <a:pt x="2179" y="8585"/>
                    <a:pt x="322" y="6728"/>
                    <a:pt x="322" y="4454"/>
                  </a:cubicBezTo>
                  <a:cubicBezTo>
                    <a:pt x="322" y="3168"/>
                    <a:pt x="894" y="2001"/>
                    <a:pt x="1894" y="1203"/>
                  </a:cubicBezTo>
                  <a:cubicBezTo>
                    <a:pt x="1965" y="1144"/>
                    <a:pt x="1965" y="1061"/>
                    <a:pt x="1929" y="989"/>
                  </a:cubicBezTo>
                  <a:cubicBezTo>
                    <a:pt x="1895" y="942"/>
                    <a:pt x="1850" y="921"/>
                    <a:pt x="1804" y="921"/>
                  </a:cubicBezTo>
                  <a:cubicBezTo>
                    <a:pt x="1769" y="921"/>
                    <a:pt x="1734" y="933"/>
                    <a:pt x="1703" y="953"/>
                  </a:cubicBezTo>
                  <a:cubicBezTo>
                    <a:pt x="632" y="1799"/>
                    <a:pt x="1" y="3085"/>
                    <a:pt x="1" y="4454"/>
                  </a:cubicBezTo>
                  <a:cubicBezTo>
                    <a:pt x="1" y="5645"/>
                    <a:pt x="465" y="6764"/>
                    <a:pt x="1298" y="7597"/>
                  </a:cubicBezTo>
                  <a:cubicBezTo>
                    <a:pt x="2132" y="8431"/>
                    <a:pt x="3251" y="8883"/>
                    <a:pt x="4442" y="8883"/>
                  </a:cubicBezTo>
                  <a:cubicBezTo>
                    <a:pt x="5001" y="8883"/>
                    <a:pt x="5537" y="8788"/>
                    <a:pt x="6049" y="8585"/>
                  </a:cubicBezTo>
                  <a:lnTo>
                    <a:pt x="6049" y="8585"/>
                  </a:lnTo>
                  <a:lnTo>
                    <a:pt x="5775" y="8823"/>
                  </a:lnTo>
                  <a:cubicBezTo>
                    <a:pt x="5716" y="8871"/>
                    <a:pt x="5704" y="8966"/>
                    <a:pt x="5751" y="9026"/>
                  </a:cubicBezTo>
                  <a:lnTo>
                    <a:pt x="6073" y="9585"/>
                  </a:lnTo>
                  <a:cubicBezTo>
                    <a:pt x="6101" y="9632"/>
                    <a:pt x="6158" y="9664"/>
                    <a:pt x="6211" y="9664"/>
                  </a:cubicBezTo>
                  <a:cubicBezTo>
                    <a:pt x="6225" y="9664"/>
                    <a:pt x="6239" y="9662"/>
                    <a:pt x="6251" y="9657"/>
                  </a:cubicBezTo>
                  <a:lnTo>
                    <a:pt x="6882" y="9455"/>
                  </a:lnTo>
                  <a:cubicBezTo>
                    <a:pt x="6882" y="9455"/>
                    <a:pt x="6894" y="9455"/>
                    <a:pt x="6894" y="9466"/>
                  </a:cubicBezTo>
                  <a:lnTo>
                    <a:pt x="6787" y="10121"/>
                  </a:lnTo>
                  <a:cubicBezTo>
                    <a:pt x="6775" y="10193"/>
                    <a:pt x="6823" y="10276"/>
                    <a:pt x="6894" y="10288"/>
                  </a:cubicBezTo>
                  <a:lnTo>
                    <a:pt x="7525" y="10514"/>
                  </a:lnTo>
                  <a:cubicBezTo>
                    <a:pt x="7537" y="10514"/>
                    <a:pt x="7549" y="10526"/>
                    <a:pt x="7585" y="10526"/>
                  </a:cubicBezTo>
                  <a:cubicBezTo>
                    <a:pt x="7644" y="10526"/>
                    <a:pt x="7680" y="10490"/>
                    <a:pt x="7716" y="10455"/>
                  </a:cubicBezTo>
                  <a:lnTo>
                    <a:pt x="8061" y="9883"/>
                  </a:lnTo>
                  <a:lnTo>
                    <a:pt x="8073" y="9883"/>
                  </a:lnTo>
                  <a:lnTo>
                    <a:pt x="8418" y="10455"/>
                  </a:lnTo>
                  <a:cubicBezTo>
                    <a:pt x="8445" y="10499"/>
                    <a:pt x="8497" y="10523"/>
                    <a:pt x="8547" y="10523"/>
                  </a:cubicBezTo>
                  <a:cubicBezTo>
                    <a:pt x="8565" y="10523"/>
                    <a:pt x="8582" y="10520"/>
                    <a:pt x="8597" y="10514"/>
                  </a:cubicBezTo>
                  <a:lnTo>
                    <a:pt x="9216" y="10288"/>
                  </a:lnTo>
                  <a:cubicBezTo>
                    <a:pt x="9287" y="10252"/>
                    <a:pt x="9323" y="10193"/>
                    <a:pt x="9323" y="10121"/>
                  </a:cubicBezTo>
                  <a:lnTo>
                    <a:pt x="9216" y="9466"/>
                  </a:lnTo>
                  <a:cubicBezTo>
                    <a:pt x="9216" y="9466"/>
                    <a:pt x="9228" y="9466"/>
                    <a:pt x="9228" y="9455"/>
                  </a:cubicBezTo>
                  <a:lnTo>
                    <a:pt x="9859" y="9657"/>
                  </a:lnTo>
                  <a:cubicBezTo>
                    <a:pt x="9878" y="9666"/>
                    <a:pt x="9897" y="9671"/>
                    <a:pt x="9916" y="9671"/>
                  </a:cubicBezTo>
                  <a:cubicBezTo>
                    <a:pt x="9966" y="9671"/>
                    <a:pt x="10011" y="9638"/>
                    <a:pt x="10038" y="9585"/>
                  </a:cubicBezTo>
                  <a:lnTo>
                    <a:pt x="10359" y="9026"/>
                  </a:lnTo>
                  <a:cubicBezTo>
                    <a:pt x="10395" y="8966"/>
                    <a:pt x="10395" y="8871"/>
                    <a:pt x="10335" y="8823"/>
                  </a:cubicBezTo>
                  <a:lnTo>
                    <a:pt x="9847" y="8395"/>
                  </a:lnTo>
                  <a:lnTo>
                    <a:pt x="9847" y="8383"/>
                  </a:lnTo>
                  <a:lnTo>
                    <a:pt x="10454" y="8145"/>
                  </a:lnTo>
                  <a:cubicBezTo>
                    <a:pt x="10460" y="8146"/>
                    <a:pt x="10465" y="8146"/>
                    <a:pt x="10470" y="8146"/>
                  </a:cubicBezTo>
                  <a:cubicBezTo>
                    <a:pt x="10532" y="8146"/>
                    <a:pt x="10572" y="8080"/>
                    <a:pt x="10561" y="8014"/>
                  </a:cubicBezTo>
                  <a:lnTo>
                    <a:pt x="10442" y="7359"/>
                  </a:lnTo>
                  <a:cubicBezTo>
                    <a:pt x="10419" y="7288"/>
                    <a:pt x="10359" y="7240"/>
                    <a:pt x="10288" y="7228"/>
                  </a:cubicBezTo>
                  <a:lnTo>
                    <a:pt x="9633" y="7204"/>
                  </a:lnTo>
                  <a:cubicBezTo>
                    <a:pt x="9633" y="7204"/>
                    <a:pt x="9633" y="7192"/>
                    <a:pt x="9621" y="7192"/>
                  </a:cubicBezTo>
                  <a:lnTo>
                    <a:pt x="9930" y="6609"/>
                  </a:lnTo>
                  <a:cubicBezTo>
                    <a:pt x="9966" y="6549"/>
                    <a:pt x="9942" y="6466"/>
                    <a:pt x="9907" y="6418"/>
                  </a:cubicBezTo>
                  <a:lnTo>
                    <a:pt x="9395" y="5990"/>
                  </a:lnTo>
                  <a:cubicBezTo>
                    <a:pt x="9365" y="5966"/>
                    <a:pt x="9332" y="5954"/>
                    <a:pt x="9299" y="5954"/>
                  </a:cubicBezTo>
                  <a:cubicBezTo>
                    <a:pt x="9267" y="5954"/>
                    <a:pt x="9234" y="5966"/>
                    <a:pt x="9204" y="5990"/>
                  </a:cubicBezTo>
                  <a:lnTo>
                    <a:pt x="8692" y="6395"/>
                  </a:lnTo>
                  <a:lnTo>
                    <a:pt x="8680" y="6395"/>
                  </a:lnTo>
                  <a:lnTo>
                    <a:pt x="8609" y="6049"/>
                  </a:lnTo>
                  <a:lnTo>
                    <a:pt x="8609" y="6037"/>
                  </a:lnTo>
                  <a:cubicBezTo>
                    <a:pt x="8799" y="5525"/>
                    <a:pt x="8895" y="5002"/>
                    <a:pt x="8895" y="4454"/>
                  </a:cubicBezTo>
                  <a:cubicBezTo>
                    <a:pt x="8895" y="3263"/>
                    <a:pt x="8430" y="2144"/>
                    <a:pt x="7597" y="1311"/>
                  </a:cubicBezTo>
                  <a:cubicBezTo>
                    <a:pt x="6763" y="477"/>
                    <a:pt x="5644" y="1"/>
                    <a:pt x="445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46" name="Google Shape;2946;p303"/>
          <p:cNvSpPr/>
          <p:nvPr/>
        </p:nvSpPr>
        <p:spPr>
          <a:xfrm>
            <a:off x="4572000" y="0"/>
            <a:ext cx="4228500" cy="332700"/>
          </a:xfrm>
          <a:prstGeom prst="rect">
            <a:avLst/>
          </a:prstGeom>
          <a:solidFill>
            <a:srgbClr val="856C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9">
                                            <p:txEl>
                                              <p:pRg end="0" st="0"/>
                                            </p:txEl>
                                          </p:spTgt>
                                        </p:tgtEl>
                                        <p:attrNameLst>
                                          <p:attrName>style.visibility</p:attrName>
                                        </p:attrNameLst>
                                      </p:cBhvr>
                                      <p:to>
                                        <p:strVal val="visible"/>
                                      </p:to>
                                    </p:set>
                                    <p:animEffect filter="fade" transition="in">
                                      <p:cBhvr>
                                        <p:cTn dur="1000"/>
                                        <p:tgtEl>
                                          <p:spTgt spid="289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9"/>
                                        </p:tgtEl>
                                        <p:attrNameLst>
                                          <p:attrName>style.visibility</p:attrName>
                                        </p:attrNameLst>
                                      </p:cBhvr>
                                      <p:to>
                                        <p:strVal val="visible"/>
                                      </p:to>
                                    </p:set>
                                    <p:animEffect filter="fade" transition="in">
                                      <p:cBhvr>
                                        <p:cTn dur="1000"/>
                                        <p:tgtEl>
                                          <p:spTgt spid="29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10"/>
                                        </p:tgtEl>
                                        <p:attrNameLst>
                                          <p:attrName>style.visibility</p:attrName>
                                        </p:attrNameLst>
                                      </p:cBhvr>
                                      <p:to>
                                        <p:strVal val="visible"/>
                                      </p:to>
                                    </p:set>
                                    <p:animEffect filter="fade" transition="in">
                                      <p:cBhvr>
                                        <p:cTn dur="1000"/>
                                        <p:tgtEl>
                                          <p:spTgt spid="29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1"/>
                                        </p:tgtEl>
                                        <p:attrNameLst>
                                          <p:attrName>style.visibility</p:attrName>
                                        </p:attrNameLst>
                                      </p:cBhvr>
                                      <p:to>
                                        <p:strVal val="visible"/>
                                      </p:to>
                                    </p:set>
                                    <p:animEffect filter="fade" transition="in">
                                      <p:cBhvr>
                                        <p:cTn dur="1000"/>
                                        <p:tgtEl>
                                          <p:spTgt spid="29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2">
                                            <p:txEl>
                                              <p:pRg end="0" st="0"/>
                                            </p:txEl>
                                          </p:spTgt>
                                        </p:tgtEl>
                                        <p:attrNameLst>
                                          <p:attrName>style.visibility</p:attrName>
                                        </p:attrNameLst>
                                      </p:cBhvr>
                                      <p:to>
                                        <p:strVal val="visible"/>
                                      </p:to>
                                    </p:set>
                                    <p:animEffect filter="fade" transition="in">
                                      <p:cBhvr>
                                        <p:cTn dur="1000"/>
                                        <p:tgtEl>
                                          <p:spTgt spid="290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2">
                                            <p:txEl>
                                              <p:pRg end="1" st="1"/>
                                            </p:txEl>
                                          </p:spTgt>
                                        </p:tgtEl>
                                        <p:attrNameLst>
                                          <p:attrName>style.visibility</p:attrName>
                                        </p:attrNameLst>
                                      </p:cBhvr>
                                      <p:to>
                                        <p:strVal val="visible"/>
                                      </p:to>
                                    </p:set>
                                    <p:animEffect filter="fade" transition="in">
                                      <p:cBhvr>
                                        <p:cTn dur="1000"/>
                                        <p:tgtEl>
                                          <p:spTgt spid="290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2">
                                            <p:txEl>
                                              <p:pRg end="2" st="2"/>
                                            </p:txEl>
                                          </p:spTgt>
                                        </p:tgtEl>
                                        <p:attrNameLst>
                                          <p:attrName>style.visibility</p:attrName>
                                        </p:attrNameLst>
                                      </p:cBhvr>
                                      <p:to>
                                        <p:strVal val="visible"/>
                                      </p:to>
                                    </p:set>
                                    <p:animEffect filter="fade" transition="in">
                                      <p:cBhvr>
                                        <p:cTn dur="1000"/>
                                        <p:tgtEl>
                                          <p:spTgt spid="290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6"/>
                                        </p:tgtEl>
                                        <p:attrNameLst>
                                          <p:attrName>style.visibility</p:attrName>
                                        </p:attrNameLst>
                                      </p:cBhvr>
                                      <p:to>
                                        <p:strVal val="visible"/>
                                      </p:to>
                                    </p:set>
                                    <p:animEffect filter="fade" transition="in">
                                      <p:cBhvr>
                                        <p:cTn dur="1000"/>
                                        <p:tgtEl>
                                          <p:spTgt spid="29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8"/>
                                        </p:tgtEl>
                                        <p:attrNameLst>
                                          <p:attrName>style.visibility</p:attrName>
                                        </p:attrNameLst>
                                      </p:cBhvr>
                                      <p:to>
                                        <p:strVal val="visible"/>
                                      </p:to>
                                    </p:set>
                                    <p:animEffect filter="fade" transition="in">
                                      <p:cBhvr>
                                        <p:cTn dur="1000"/>
                                        <p:tgtEl>
                                          <p:spTgt spid="29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3"/>
                                        </p:tgtEl>
                                        <p:attrNameLst>
                                          <p:attrName>style.visibility</p:attrName>
                                        </p:attrNameLst>
                                      </p:cBhvr>
                                      <p:to>
                                        <p:strVal val="visible"/>
                                      </p:to>
                                    </p:set>
                                    <p:animEffect filter="fade" transition="in">
                                      <p:cBhvr>
                                        <p:cTn dur="1000"/>
                                        <p:tgtEl>
                                          <p:spTgt spid="29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0">
                                            <p:txEl>
                                              <p:pRg end="0" st="0"/>
                                            </p:txEl>
                                          </p:spTgt>
                                        </p:tgtEl>
                                        <p:attrNameLst>
                                          <p:attrName>style.visibility</p:attrName>
                                        </p:attrNameLst>
                                      </p:cBhvr>
                                      <p:to>
                                        <p:strVal val="visible"/>
                                      </p:to>
                                    </p:set>
                                    <p:animEffect filter="fade" transition="in">
                                      <p:cBhvr>
                                        <p:cTn dur="1000"/>
                                        <p:tgtEl>
                                          <p:spTgt spid="290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0">
                                            <p:txEl>
                                              <p:pRg end="1" st="1"/>
                                            </p:txEl>
                                          </p:spTgt>
                                        </p:tgtEl>
                                        <p:attrNameLst>
                                          <p:attrName>style.visibility</p:attrName>
                                        </p:attrNameLst>
                                      </p:cBhvr>
                                      <p:to>
                                        <p:strVal val="visible"/>
                                      </p:to>
                                    </p:set>
                                    <p:animEffect filter="fade" transition="in">
                                      <p:cBhvr>
                                        <p:cTn dur="1000"/>
                                        <p:tgtEl>
                                          <p:spTgt spid="290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0">
                                            <p:txEl>
                                              <p:pRg end="2" st="2"/>
                                            </p:txEl>
                                          </p:spTgt>
                                        </p:tgtEl>
                                        <p:attrNameLst>
                                          <p:attrName>style.visibility</p:attrName>
                                        </p:attrNameLst>
                                      </p:cBhvr>
                                      <p:to>
                                        <p:strVal val="visible"/>
                                      </p:to>
                                    </p:set>
                                    <p:animEffect filter="fade" transition="in">
                                      <p:cBhvr>
                                        <p:cTn dur="1000"/>
                                        <p:tgtEl>
                                          <p:spTgt spid="290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1"/>
                                        </p:tgtEl>
                                        <p:attrNameLst>
                                          <p:attrName>style.visibility</p:attrName>
                                        </p:attrNameLst>
                                      </p:cBhvr>
                                      <p:to>
                                        <p:strVal val="visible"/>
                                      </p:to>
                                    </p:set>
                                    <p:animEffect filter="fade" transition="in">
                                      <p:cBhvr>
                                        <p:cTn dur="1000"/>
                                        <p:tgtEl>
                                          <p:spTgt spid="29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2"/>
                                        </p:tgtEl>
                                        <p:attrNameLst>
                                          <p:attrName>style.visibility</p:attrName>
                                        </p:attrNameLst>
                                      </p:cBhvr>
                                      <p:to>
                                        <p:strVal val="visible"/>
                                      </p:to>
                                    </p:set>
                                    <p:animEffect filter="fade" transition="in">
                                      <p:cBhvr>
                                        <p:cTn dur="1000"/>
                                        <p:tgtEl>
                                          <p:spTgt spid="29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0"/>
                                        </p:tgtEl>
                                        <p:attrNameLst>
                                          <p:attrName>style.visibility</p:attrName>
                                        </p:attrNameLst>
                                      </p:cBhvr>
                                      <p:to>
                                        <p:strVal val="visible"/>
                                      </p:to>
                                    </p:set>
                                    <p:animEffect filter="fade" transition="in">
                                      <p:cBhvr>
                                        <p:cTn dur="1000"/>
                                        <p:tgtEl>
                                          <p:spTgt spid="29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9"/>
                                        </p:tgtEl>
                                        <p:attrNameLst>
                                          <p:attrName>style.visibility</p:attrName>
                                        </p:attrNameLst>
                                      </p:cBhvr>
                                      <p:to>
                                        <p:strVal val="visible"/>
                                      </p:to>
                                    </p:set>
                                    <p:animEffect filter="fade" transition="in">
                                      <p:cBhvr>
                                        <p:cTn dur="1000"/>
                                        <p:tgtEl>
                                          <p:spTgt spid="29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7"/>
                                        </p:tgtEl>
                                        <p:attrNameLst>
                                          <p:attrName>style.visibility</p:attrName>
                                        </p:attrNameLst>
                                      </p:cBhvr>
                                      <p:to>
                                        <p:strVal val="visible"/>
                                      </p:to>
                                    </p:set>
                                    <p:animEffect filter="fade" transition="in">
                                      <p:cBhvr>
                                        <p:cTn dur="1000"/>
                                        <p:tgtEl>
                                          <p:spTgt spid="29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2"/>
                                        </p:tgtEl>
                                        <p:attrNameLst>
                                          <p:attrName>style.visibility</p:attrName>
                                        </p:attrNameLst>
                                      </p:cBhvr>
                                      <p:to>
                                        <p:strVal val="visible"/>
                                      </p:to>
                                    </p:set>
                                    <p:animEffect filter="fade" transition="in">
                                      <p:cBhvr>
                                        <p:cTn dur="1000"/>
                                        <p:tgtEl>
                                          <p:spTgt spid="29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5"/>
                                        </p:tgtEl>
                                        <p:attrNameLst>
                                          <p:attrName>style.visibility</p:attrName>
                                        </p:attrNameLst>
                                      </p:cBhvr>
                                      <p:to>
                                        <p:strVal val="visible"/>
                                      </p:to>
                                    </p:set>
                                    <p:animEffect filter="fade" transition="in">
                                      <p:cBhvr>
                                        <p:cTn dur="1000"/>
                                        <p:tgtEl>
                                          <p:spTgt spid="29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4">
                                            <p:txEl>
                                              <p:pRg end="0" st="0"/>
                                            </p:txEl>
                                          </p:spTgt>
                                        </p:tgtEl>
                                        <p:attrNameLst>
                                          <p:attrName>style.visibility</p:attrName>
                                        </p:attrNameLst>
                                      </p:cBhvr>
                                      <p:to>
                                        <p:strVal val="visible"/>
                                      </p:to>
                                    </p:set>
                                    <p:animEffect filter="fade" transition="in">
                                      <p:cBhvr>
                                        <p:cTn dur="1000"/>
                                        <p:tgtEl>
                                          <p:spTgt spid="290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4">
                                            <p:txEl>
                                              <p:pRg end="1" st="1"/>
                                            </p:txEl>
                                          </p:spTgt>
                                        </p:tgtEl>
                                        <p:attrNameLst>
                                          <p:attrName>style.visibility</p:attrName>
                                        </p:attrNameLst>
                                      </p:cBhvr>
                                      <p:to>
                                        <p:strVal val="visible"/>
                                      </p:to>
                                    </p:set>
                                    <p:animEffect filter="fade" transition="in">
                                      <p:cBhvr>
                                        <p:cTn dur="1000"/>
                                        <p:tgtEl>
                                          <p:spTgt spid="2904">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0" name="Shape 2950"/>
        <p:cNvGrpSpPr/>
        <p:nvPr/>
      </p:nvGrpSpPr>
      <p:grpSpPr>
        <a:xfrm>
          <a:off x="0" y="0"/>
          <a:ext cx="0" cy="0"/>
          <a:chOff x="0" y="0"/>
          <a:chExt cx="0" cy="0"/>
        </a:xfrm>
      </p:grpSpPr>
      <p:sp>
        <p:nvSpPr>
          <p:cNvPr id="2951" name="Google Shape;2951;p30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2" name="Google Shape;2952;p304"/>
          <p:cNvSpPr txBox="1"/>
          <p:nvPr>
            <p:ph idx="1" type="subTitle"/>
          </p:nvPr>
        </p:nvSpPr>
        <p:spPr>
          <a:xfrm>
            <a:off x="1564550" y="1850327"/>
            <a:ext cx="2714400" cy="9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3" name="Google Shape;2953;p304"/>
          <p:cNvSpPr txBox="1"/>
          <p:nvPr>
            <p:ph idx="2" type="subTitle"/>
          </p:nvPr>
        </p:nvSpPr>
        <p:spPr>
          <a:xfrm>
            <a:off x="1564550" y="1603350"/>
            <a:ext cx="2714400" cy="394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2954" name="Google Shape;2954;p304"/>
          <p:cNvSpPr txBox="1"/>
          <p:nvPr>
            <p:ph idx="3" type="subTitle"/>
          </p:nvPr>
        </p:nvSpPr>
        <p:spPr>
          <a:xfrm>
            <a:off x="5642844" y="1850327"/>
            <a:ext cx="2714400" cy="9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5" name="Google Shape;2955;p304"/>
          <p:cNvSpPr txBox="1"/>
          <p:nvPr>
            <p:ph idx="4" type="subTitle"/>
          </p:nvPr>
        </p:nvSpPr>
        <p:spPr>
          <a:xfrm>
            <a:off x="5642844" y="1603350"/>
            <a:ext cx="2714400" cy="394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2956" name="Google Shape;2956;p304"/>
          <p:cNvSpPr txBox="1"/>
          <p:nvPr>
            <p:ph idx="5" type="subTitle"/>
          </p:nvPr>
        </p:nvSpPr>
        <p:spPr>
          <a:xfrm>
            <a:off x="1564550" y="3621625"/>
            <a:ext cx="2714400" cy="9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7" name="Google Shape;2957;p304"/>
          <p:cNvSpPr txBox="1"/>
          <p:nvPr>
            <p:ph idx="6" type="subTitle"/>
          </p:nvPr>
        </p:nvSpPr>
        <p:spPr>
          <a:xfrm>
            <a:off x="1564550" y="3374653"/>
            <a:ext cx="2714400" cy="394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2958" name="Google Shape;2958;p304"/>
          <p:cNvSpPr txBox="1"/>
          <p:nvPr>
            <p:ph idx="7" type="subTitle"/>
          </p:nvPr>
        </p:nvSpPr>
        <p:spPr>
          <a:xfrm>
            <a:off x="5642844" y="3621625"/>
            <a:ext cx="2714400" cy="9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9" name="Google Shape;2959;p304"/>
          <p:cNvSpPr txBox="1"/>
          <p:nvPr>
            <p:ph idx="8" type="subTitle"/>
          </p:nvPr>
        </p:nvSpPr>
        <p:spPr>
          <a:xfrm>
            <a:off x="5642844" y="3374653"/>
            <a:ext cx="2714400" cy="394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pic>
        <p:nvPicPr>
          <p:cNvPr id="2960" name="Google Shape;2960;p304"/>
          <p:cNvPicPr preferRelativeResize="0"/>
          <p:nvPr/>
        </p:nvPicPr>
        <p:blipFill>
          <a:blip r:embed="rId3">
            <a:alphaModFix/>
          </a:blip>
          <a:stretch>
            <a:fillRect/>
          </a:stretch>
        </p:blipFill>
        <p:spPr>
          <a:xfrm>
            <a:off x="-58850" y="-476249"/>
            <a:ext cx="9202851" cy="6135226"/>
          </a:xfrm>
          <a:prstGeom prst="rect">
            <a:avLst/>
          </a:prstGeom>
          <a:noFill/>
          <a:ln>
            <a:noFill/>
          </a:ln>
        </p:spPr>
      </p:pic>
      <p:sp>
        <p:nvSpPr>
          <p:cNvPr id="2961" name="Google Shape;2961;p304"/>
          <p:cNvSpPr txBox="1"/>
          <p:nvPr/>
        </p:nvSpPr>
        <p:spPr>
          <a:xfrm>
            <a:off x="-103600" y="4112550"/>
            <a:ext cx="9292500" cy="646500"/>
          </a:xfrm>
          <a:prstGeom prst="rect">
            <a:avLst/>
          </a:prstGeom>
          <a:solidFill>
            <a:schemeClr val="dk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2"/>
                </a:solidFill>
                <a:latin typeface="Lexend"/>
                <a:ea typeface="Lexend"/>
                <a:cs typeface="Lexend"/>
                <a:sym typeface="Lexend"/>
              </a:rPr>
              <a:t>4. </a:t>
            </a:r>
            <a:r>
              <a:rPr lang="en" sz="3000">
                <a:solidFill>
                  <a:schemeClr val="lt2"/>
                </a:solidFill>
                <a:latin typeface="Lexend"/>
                <a:ea typeface="Lexend"/>
                <a:cs typeface="Lexend"/>
                <a:sym typeface="Lexend"/>
              </a:rPr>
              <a:t>Restorative</a:t>
            </a:r>
            <a:r>
              <a:rPr lang="en" sz="3000">
                <a:solidFill>
                  <a:schemeClr val="lt2"/>
                </a:solidFill>
                <a:latin typeface="Lexend"/>
                <a:ea typeface="Lexend"/>
                <a:cs typeface="Lexend"/>
                <a:sym typeface="Lexend"/>
              </a:rPr>
              <a:t> Circle Programming and Training</a:t>
            </a:r>
            <a:endParaRPr sz="3000">
              <a:solidFill>
                <a:schemeClr val="lt2"/>
              </a:solidFill>
              <a:latin typeface="Lexend"/>
              <a:ea typeface="Lexend"/>
              <a:cs typeface="Lexend"/>
              <a:sym typeface="Lexend"/>
            </a:endParaRPr>
          </a:p>
        </p:txBody>
      </p:sp>
    </p:spTree>
  </p:cSld>
  <p:clrMapOvr>
    <a:masterClrMapping/>
  </p:clrMapOvr>
  <mc:AlternateContent>
    <mc:Choice Requires="p14">
      <p:transition spd="slow" p14:dur="1000">
        <p:fade thruBlk="1"/>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5" name="Shape 2965"/>
        <p:cNvGrpSpPr/>
        <p:nvPr/>
      </p:nvGrpSpPr>
      <p:grpSpPr>
        <a:xfrm>
          <a:off x="0" y="0"/>
          <a:ext cx="0" cy="0"/>
          <a:chOff x="0" y="0"/>
          <a:chExt cx="0" cy="0"/>
        </a:xfrm>
      </p:grpSpPr>
      <p:sp>
        <p:nvSpPr>
          <p:cNvPr id="2966" name="Google Shape;2966;p305"/>
          <p:cNvSpPr txBox="1"/>
          <p:nvPr>
            <p:ph type="title"/>
          </p:nvPr>
        </p:nvSpPr>
        <p:spPr>
          <a:xfrm>
            <a:off x="346475" y="75400"/>
            <a:ext cx="8467800" cy="97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Our Circle Practice at Amherst is Grounded in the Tradition of the Medicine Wheel </a:t>
            </a:r>
            <a:endParaRPr sz="3000"/>
          </a:p>
        </p:txBody>
      </p:sp>
      <p:sp>
        <p:nvSpPr>
          <p:cNvPr id="2967" name="Google Shape;2967;p305"/>
          <p:cNvSpPr txBox="1"/>
          <p:nvPr/>
        </p:nvSpPr>
        <p:spPr>
          <a:xfrm>
            <a:off x="2559000" y="4822025"/>
            <a:ext cx="37863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PT Sans"/>
                <a:ea typeface="PT Sans"/>
                <a:cs typeface="PT Sans"/>
                <a:sym typeface="PT Sans"/>
              </a:rPr>
              <a:t>2023 Amherst College ODEI Center for Restorative Practices</a:t>
            </a:r>
            <a:endParaRPr sz="1000">
              <a:solidFill>
                <a:schemeClr val="dk1"/>
              </a:solidFill>
              <a:latin typeface="PT Sans"/>
              <a:ea typeface="PT Sans"/>
              <a:cs typeface="PT Sans"/>
              <a:sym typeface="PT Sans"/>
            </a:endParaRPr>
          </a:p>
        </p:txBody>
      </p:sp>
      <p:sp>
        <p:nvSpPr>
          <p:cNvPr id="2968" name="Google Shape;2968;p305"/>
          <p:cNvSpPr/>
          <p:nvPr/>
        </p:nvSpPr>
        <p:spPr>
          <a:xfrm>
            <a:off x="346475" y="4806875"/>
            <a:ext cx="2430300" cy="357900"/>
          </a:xfrm>
          <a:prstGeom prst="rect">
            <a:avLst/>
          </a:prstGeom>
          <a:solidFill>
            <a:srgbClr val="856C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69" name="Google Shape;2969;p305"/>
          <p:cNvPicPr preferRelativeResize="0"/>
          <p:nvPr/>
        </p:nvPicPr>
        <p:blipFill>
          <a:blip r:embed="rId3">
            <a:alphaModFix/>
          </a:blip>
          <a:stretch>
            <a:fillRect/>
          </a:stretch>
        </p:blipFill>
        <p:spPr>
          <a:xfrm>
            <a:off x="672750" y="1111675"/>
            <a:ext cx="3394049" cy="3514926"/>
          </a:xfrm>
          <a:prstGeom prst="rect">
            <a:avLst/>
          </a:prstGeom>
          <a:noFill/>
          <a:ln>
            <a:noFill/>
          </a:ln>
        </p:spPr>
      </p:pic>
      <p:sp>
        <p:nvSpPr>
          <p:cNvPr id="2970" name="Google Shape;2970;p305"/>
          <p:cNvSpPr txBox="1"/>
          <p:nvPr/>
        </p:nvSpPr>
        <p:spPr>
          <a:xfrm>
            <a:off x="4346150" y="1357650"/>
            <a:ext cx="4372200" cy="2859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200">
                <a:latin typeface="PT Sans"/>
                <a:ea typeface="PT Sans"/>
                <a:cs typeface="PT Sans"/>
                <a:sym typeface="PT Sans"/>
              </a:rPr>
              <a:t>Used by generations of various Native American Tribes, the medicine wheel is a visual representation of </a:t>
            </a:r>
            <a:r>
              <a:rPr lang="en" sz="2200">
                <a:solidFill>
                  <a:srgbClr val="3C4043"/>
                </a:solidFill>
                <a:latin typeface="PT Sans"/>
                <a:ea typeface="PT Sans"/>
                <a:cs typeface="PT Sans"/>
                <a:sym typeface="PT Sans"/>
              </a:rPr>
              <a:t>the cosmological belief that wholeness, or harmony is found in the balance of Head, Heart, Body, and Soul.</a:t>
            </a:r>
            <a:endParaRPr sz="2700">
              <a:latin typeface="PT Sans"/>
              <a:ea typeface="PT Sans"/>
              <a:cs typeface="PT Sans"/>
              <a:sym typeface="PT Sans"/>
            </a:endParaRPr>
          </a:p>
        </p:txBody>
      </p:sp>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69"/>
                                        </p:tgtEl>
                                        <p:attrNameLst>
                                          <p:attrName>style.visibility</p:attrName>
                                        </p:attrNameLst>
                                      </p:cBhvr>
                                      <p:to>
                                        <p:strVal val="visible"/>
                                      </p:to>
                                    </p:set>
                                    <p:animEffect filter="fade" transition="in">
                                      <p:cBhvr>
                                        <p:cTn dur="1000"/>
                                        <p:tgtEl>
                                          <p:spTgt spid="29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0">
                                            <p:txEl>
                                              <p:pRg end="0" st="0"/>
                                            </p:txEl>
                                          </p:spTgt>
                                        </p:tgtEl>
                                        <p:attrNameLst>
                                          <p:attrName>style.visibility</p:attrName>
                                        </p:attrNameLst>
                                      </p:cBhvr>
                                      <p:to>
                                        <p:strVal val="visible"/>
                                      </p:to>
                                    </p:set>
                                    <p:animEffect filter="fade" transition="in">
                                      <p:cBhvr>
                                        <p:cTn dur="1000"/>
                                        <p:tgtEl>
                                          <p:spTgt spid="2970">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4" name="Shape 2974"/>
        <p:cNvGrpSpPr/>
        <p:nvPr/>
      </p:nvGrpSpPr>
      <p:grpSpPr>
        <a:xfrm>
          <a:off x="0" y="0"/>
          <a:ext cx="0" cy="0"/>
          <a:chOff x="0" y="0"/>
          <a:chExt cx="0" cy="0"/>
        </a:xfrm>
      </p:grpSpPr>
      <p:sp>
        <p:nvSpPr>
          <p:cNvPr id="2975" name="Google Shape;2975;p306"/>
          <p:cNvSpPr txBox="1"/>
          <p:nvPr>
            <p:ph type="title"/>
          </p:nvPr>
        </p:nvSpPr>
        <p:spPr>
          <a:xfrm>
            <a:off x="346475" y="151600"/>
            <a:ext cx="8467800" cy="97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Our “Hanger </a:t>
            </a:r>
            <a:r>
              <a:rPr lang="en" sz="3000"/>
              <a:t>Model” Supports This Circle Practice at Amherst  </a:t>
            </a:r>
            <a:endParaRPr sz="3000"/>
          </a:p>
        </p:txBody>
      </p:sp>
      <p:sp>
        <p:nvSpPr>
          <p:cNvPr id="2976" name="Google Shape;2976;p306"/>
          <p:cNvSpPr txBox="1"/>
          <p:nvPr/>
        </p:nvSpPr>
        <p:spPr>
          <a:xfrm>
            <a:off x="2559000" y="4822025"/>
            <a:ext cx="37863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PT Sans"/>
                <a:ea typeface="PT Sans"/>
                <a:cs typeface="PT Sans"/>
                <a:sym typeface="PT Sans"/>
              </a:rPr>
              <a:t>2023 Amherst College ODEI Center for Restorative Practices</a:t>
            </a:r>
            <a:endParaRPr sz="1000">
              <a:solidFill>
                <a:schemeClr val="dk1"/>
              </a:solidFill>
              <a:latin typeface="PT Sans"/>
              <a:ea typeface="PT Sans"/>
              <a:cs typeface="PT Sans"/>
              <a:sym typeface="PT Sans"/>
            </a:endParaRPr>
          </a:p>
        </p:txBody>
      </p:sp>
      <p:sp>
        <p:nvSpPr>
          <p:cNvPr id="2977" name="Google Shape;2977;p306"/>
          <p:cNvSpPr/>
          <p:nvPr/>
        </p:nvSpPr>
        <p:spPr>
          <a:xfrm>
            <a:off x="346475" y="4806875"/>
            <a:ext cx="2430300" cy="357900"/>
          </a:xfrm>
          <a:prstGeom prst="rect">
            <a:avLst/>
          </a:prstGeom>
          <a:solidFill>
            <a:srgbClr val="856C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78" name="Google Shape;2978;p306"/>
          <p:cNvPicPr preferRelativeResize="0"/>
          <p:nvPr/>
        </p:nvPicPr>
        <p:blipFill>
          <a:blip r:embed="rId3">
            <a:alphaModFix/>
          </a:blip>
          <a:stretch>
            <a:fillRect/>
          </a:stretch>
        </p:blipFill>
        <p:spPr>
          <a:xfrm>
            <a:off x="537875" y="1130200"/>
            <a:ext cx="8057024" cy="3383750"/>
          </a:xfrm>
          <a:prstGeom prst="rect">
            <a:avLst/>
          </a:prstGeom>
          <a:noFill/>
          <a:ln cap="flat" cmpd="sng" w="38100">
            <a:solidFill>
              <a:srgbClr val="856CB0"/>
            </a:solidFill>
            <a:prstDash val="solid"/>
            <a:round/>
            <a:headEnd len="sm" w="sm" type="none"/>
            <a:tailEnd len="sm" w="sm" type="none"/>
          </a:ln>
        </p:spPr>
      </p:pic>
      <p:sp>
        <p:nvSpPr>
          <p:cNvPr id="2979" name="Google Shape;2979;p306"/>
          <p:cNvSpPr txBox="1"/>
          <p:nvPr/>
        </p:nvSpPr>
        <p:spPr>
          <a:xfrm rot="-1203532">
            <a:off x="1568970" y="2672856"/>
            <a:ext cx="1667127" cy="738934"/>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lang="en" sz="3600">
                <a:latin typeface="Poppins"/>
                <a:ea typeface="Poppins"/>
                <a:cs typeface="Poppins"/>
                <a:sym typeface="Poppins"/>
              </a:rPr>
              <a:t>What? </a:t>
            </a:r>
            <a:endParaRPr sz="3600">
              <a:latin typeface="Poppins"/>
              <a:ea typeface="Poppins"/>
              <a:cs typeface="Poppins"/>
              <a:sym typeface="Poppins"/>
            </a:endParaRPr>
          </a:p>
        </p:txBody>
      </p:sp>
      <p:sp>
        <p:nvSpPr>
          <p:cNvPr id="2980" name="Google Shape;2980;p306"/>
          <p:cNvSpPr txBox="1"/>
          <p:nvPr/>
        </p:nvSpPr>
        <p:spPr>
          <a:xfrm rot="1288148">
            <a:off x="5362795" y="2774055"/>
            <a:ext cx="2536065" cy="738761"/>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lang="en" sz="3600">
                <a:latin typeface="Poppins"/>
                <a:ea typeface="Poppins"/>
                <a:cs typeface="Poppins"/>
                <a:sym typeface="Poppins"/>
              </a:rPr>
              <a:t>So What? </a:t>
            </a:r>
            <a:endParaRPr sz="3600">
              <a:latin typeface="Poppins"/>
              <a:ea typeface="Poppins"/>
              <a:cs typeface="Poppins"/>
              <a:sym typeface="Poppins"/>
            </a:endParaRPr>
          </a:p>
        </p:txBody>
      </p:sp>
      <p:sp>
        <p:nvSpPr>
          <p:cNvPr id="2981" name="Google Shape;2981;p306"/>
          <p:cNvSpPr txBox="1"/>
          <p:nvPr/>
        </p:nvSpPr>
        <p:spPr>
          <a:xfrm rot="-2617">
            <a:off x="3155800" y="3597073"/>
            <a:ext cx="2758501" cy="7389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lang="en" sz="3600">
                <a:latin typeface="Poppins"/>
                <a:ea typeface="Poppins"/>
                <a:cs typeface="Poppins"/>
                <a:sym typeface="Poppins"/>
              </a:rPr>
              <a:t>Now What? </a:t>
            </a:r>
            <a:endParaRPr sz="3600">
              <a:latin typeface="Poppins"/>
              <a:ea typeface="Poppins"/>
              <a:cs typeface="Poppins"/>
              <a:sym typeface="Poppins"/>
            </a:endParaRPr>
          </a:p>
        </p:txBody>
      </p:sp>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8"/>
                                        </p:tgtEl>
                                        <p:attrNameLst>
                                          <p:attrName>style.visibility</p:attrName>
                                        </p:attrNameLst>
                                      </p:cBhvr>
                                      <p:to>
                                        <p:strVal val="visible"/>
                                      </p:to>
                                    </p:set>
                                    <p:animEffect filter="fade" transition="in">
                                      <p:cBhvr>
                                        <p:cTn dur="1000"/>
                                        <p:tgtEl>
                                          <p:spTgt spid="29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9"/>
                                        </p:tgtEl>
                                        <p:attrNameLst>
                                          <p:attrName>style.visibility</p:attrName>
                                        </p:attrNameLst>
                                      </p:cBhvr>
                                      <p:to>
                                        <p:strVal val="visible"/>
                                      </p:to>
                                    </p:set>
                                    <p:animEffect filter="fade" transition="in">
                                      <p:cBhvr>
                                        <p:cTn dur="1000"/>
                                        <p:tgtEl>
                                          <p:spTgt spid="29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0"/>
                                        </p:tgtEl>
                                        <p:attrNameLst>
                                          <p:attrName>style.visibility</p:attrName>
                                        </p:attrNameLst>
                                      </p:cBhvr>
                                      <p:to>
                                        <p:strVal val="visible"/>
                                      </p:to>
                                    </p:set>
                                    <p:animEffect filter="fade" transition="in">
                                      <p:cBhvr>
                                        <p:cTn dur="1000"/>
                                        <p:tgtEl>
                                          <p:spTgt spid="29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1"/>
                                        </p:tgtEl>
                                        <p:attrNameLst>
                                          <p:attrName>style.visibility</p:attrName>
                                        </p:attrNameLst>
                                      </p:cBhvr>
                                      <p:to>
                                        <p:strVal val="visible"/>
                                      </p:to>
                                    </p:set>
                                    <p:animEffect filter="fade" transition="in">
                                      <p:cBhvr>
                                        <p:cTn dur="1000"/>
                                        <p:tgtEl>
                                          <p:spTgt spid="29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5" name="Shape 2985"/>
        <p:cNvGrpSpPr/>
        <p:nvPr/>
      </p:nvGrpSpPr>
      <p:grpSpPr>
        <a:xfrm>
          <a:off x="0" y="0"/>
          <a:ext cx="0" cy="0"/>
          <a:chOff x="0" y="0"/>
          <a:chExt cx="0" cy="0"/>
        </a:xfrm>
      </p:grpSpPr>
      <p:sp>
        <p:nvSpPr>
          <p:cNvPr id="2986" name="Google Shape;2986;p307"/>
          <p:cNvSpPr txBox="1"/>
          <p:nvPr>
            <p:ph type="title"/>
          </p:nvPr>
        </p:nvSpPr>
        <p:spPr>
          <a:xfrm>
            <a:off x="346475" y="151600"/>
            <a:ext cx="8467800" cy="97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900"/>
              <a:t>Different “Garments” Placed on our Hanger</a:t>
            </a:r>
            <a:endParaRPr sz="2900"/>
          </a:p>
        </p:txBody>
      </p:sp>
      <p:sp>
        <p:nvSpPr>
          <p:cNvPr id="2987" name="Google Shape;2987;p307"/>
          <p:cNvSpPr txBox="1"/>
          <p:nvPr/>
        </p:nvSpPr>
        <p:spPr>
          <a:xfrm>
            <a:off x="2559000" y="4822025"/>
            <a:ext cx="37863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PT Sans"/>
                <a:ea typeface="PT Sans"/>
                <a:cs typeface="PT Sans"/>
                <a:sym typeface="PT Sans"/>
              </a:rPr>
              <a:t>2023 Amherst College ODEI Center for Restorative Practices</a:t>
            </a:r>
            <a:endParaRPr sz="1000">
              <a:solidFill>
                <a:schemeClr val="dk1"/>
              </a:solidFill>
              <a:latin typeface="PT Sans"/>
              <a:ea typeface="PT Sans"/>
              <a:cs typeface="PT Sans"/>
              <a:sym typeface="PT Sans"/>
            </a:endParaRPr>
          </a:p>
        </p:txBody>
      </p:sp>
      <p:sp>
        <p:nvSpPr>
          <p:cNvPr id="2988" name="Google Shape;2988;p307"/>
          <p:cNvSpPr/>
          <p:nvPr/>
        </p:nvSpPr>
        <p:spPr>
          <a:xfrm>
            <a:off x="346475" y="4806875"/>
            <a:ext cx="2430300" cy="357900"/>
          </a:xfrm>
          <a:prstGeom prst="rect">
            <a:avLst/>
          </a:prstGeom>
          <a:solidFill>
            <a:srgbClr val="856C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89" name="Google Shape;2989;p307"/>
          <p:cNvPicPr preferRelativeResize="0"/>
          <p:nvPr/>
        </p:nvPicPr>
        <p:blipFill>
          <a:blip r:embed="rId3">
            <a:alphaModFix/>
          </a:blip>
          <a:stretch>
            <a:fillRect/>
          </a:stretch>
        </p:blipFill>
        <p:spPr>
          <a:xfrm>
            <a:off x="374440" y="716724"/>
            <a:ext cx="2366653" cy="972303"/>
          </a:xfrm>
          <a:prstGeom prst="rect">
            <a:avLst/>
          </a:prstGeom>
          <a:noFill/>
          <a:ln>
            <a:noFill/>
          </a:ln>
        </p:spPr>
      </p:pic>
      <p:pic>
        <p:nvPicPr>
          <p:cNvPr id="2990" name="Google Shape;2990;p307"/>
          <p:cNvPicPr preferRelativeResize="0"/>
          <p:nvPr/>
        </p:nvPicPr>
        <p:blipFill>
          <a:blip r:embed="rId3">
            <a:alphaModFix/>
          </a:blip>
          <a:stretch>
            <a:fillRect/>
          </a:stretch>
        </p:blipFill>
        <p:spPr>
          <a:xfrm>
            <a:off x="6228563" y="698428"/>
            <a:ext cx="2366653" cy="972303"/>
          </a:xfrm>
          <a:prstGeom prst="rect">
            <a:avLst/>
          </a:prstGeom>
          <a:noFill/>
          <a:ln>
            <a:noFill/>
          </a:ln>
        </p:spPr>
      </p:pic>
      <p:pic>
        <p:nvPicPr>
          <p:cNvPr id="2991" name="Google Shape;2991;p307"/>
          <p:cNvPicPr preferRelativeResize="0"/>
          <p:nvPr/>
        </p:nvPicPr>
        <p:blipFill>
          <a:blip r:embed="rId3">
            <a:alphaModFix/>
          </a:blip>
          <a:stretch>
            <a:fillRect/>
          </a:stretch>
        </p:blipFill>
        <p:spPr>
          <a:xfrm>
            <a:off x="3343167" y="716704"/>
            <a:ext cx="2366653" cy="972303"/>
          </a:xfrm>
          <a:prstGeom prst="rect">
            <a:avLst/>
          </a:prstGeom>
          <a:noFill/>
          <a:ln>
            <a:noFill/>
          </a:ln>
        </p:spPr>
      </p:pic>
      <p:sp>
        <p:nvSpPr>
          <p:cNvPr id="2992" name="Google Shape;2992;p307"/>
          <p:cNvSpPr/>
          <p:nvPr/>
        </p:nvSpPr>
        <p:spPr>
          <a:xfrm>
            <a:off x="3289061" y="1161574"/>
            <a:ext cx="2577000" cy="479400"/>
          </a:xfrm>
          <a:prstGeom prst="rect">
            <a:avLst/>
          </a:prstGeom>
          <a:solidFill>
            <a:srgbClr val="6AA84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lt1"/>
                </a:solidFill>
              </a:rPr>
              <a:t>Reading Circle </a:t>
            </a:r>
            <a:endParaRPr b="0" i="0" sz="1400" u="none" cap="none" strike="noStrike">
              <a:solidFill>
                <a:schemeClr val="lt1"/>
              </a:solidFill>
              <a:latin typeface="Arial"/>
              <a:ea typeface="Arial"/>
              <a:cs typeface="Arial"/>
              <a:sym typeface="Arial"/>
            </a:endParaRPr>
          </a:p>
        </p:txBody>
      </p:sp>
      <p:sp>
        <p:nvSpPr>
          <p:cNvPr id="2993" name="Google Shape;2993;p307"/>
          <p:cNvSpPr/>
          <p:nvPr/>
        </p:nvSpPr>
        <p:spPr>
          <a:xfrm>
            <a:off x="6226963" y="1161574"/>
            <a:ext cx="2577000" cy="479400"/>
          </a:xfrm>
          <a:prstGeom prst="rect">
            <a:avLst/>
          </a:prstGeom>
          <a:solidFill>
            <a:srgbClr val="674EA7"/>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lt1"/>
                </a:solidFill>
              </a:rPr>
              <a:t>Reflective Circle</a:t>
            </a:r>
            <a:endParaRPr b="0" i="0" sz="1400" u="none" cap="none" strike="noStrike">
              <a:solidFill>
                <a:schemeClr val="lt1"/>
              </a:solidFill>
              <a:latin typeface="Arial"/>
              <a:ea typeface="Arial"/>
              <a:cs typeface="Arial"/>
              <a:sym typeface="Arial"/>
            </a:endParaRPr>
          </a:p>
        </p:txBody>
      </p:sp>
      <p:sp>
        <p:nvSpPr>
          <p:cNvPr id="2994" name="Google Shape;2994;p307"/>
          <p:cNvSpPr/>
          <p:nvPr/>
        </p:nvSpPr>
        <p:spPr>
          <a:xfrm>
            <a:off x="351158" y="1161574"/>
            <a:ext cx="2577000" cy="479400"/>
          </a:xfrm>
          <a:prstGeom prst="rect">
            <a:avLst/>
          </a:prstGeom>
          <a:solidFill>
            <a:srgbClr val="71BE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a:solidFill>
                  <a:schemeClr val="dk1"/>
                </a:solidFill>
              </a:rPr>
              <a:t>Community Building 	</a:t>
            </a:r>
            <a:endParaRPr b="0" i="0" sz="1400" u="none" cap="none" strike="noStrike">
              <a:solidFill>
                <a:schemeClr val="dk1"/>
              </a:solidFill>
              <a:latin typeface="Arial"/>
              <a:ea typeface="Arial"/>
              <a:cs typeface="Arial"/>
              <a:sym typeface="Arial"/>
            </a:endParaRPr>
          </a:p>
        </p:txBody>
      </p:sp>
      <p:sp>
        <p:nvSpPr>
          <p:cNvPr id="2995" name="Google Shape;2995;p307"/>
          <p:cNvSpPr/>
          <p:nvPr/>
        </p:nvSpPr>
        <p:spPr>
          <a:xfrm>
            <a:off x="351165" y="1629542"/>
            <a:ext cx="2577000" cy="3028500"/>
          </a:xfrm>
          <a:prstGeom prst="rect">
            <a:avLst/>
          </a:prstGeom>
          <a:solidFill>
            <a:srgbClr val="C8E3F9">
              <a:alpha val="89020"/>
            </a:srgbClr>
          </a:solidFill>
          <a:ln>
            <a:noFill/>
          </a:ln>
        </p:spPr>
        <p:txBody>
          <a:bodyPr anchorCtr="0" anchor="ctr"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lang="en" sz="900" u="sng">
                <a:solidFill>
                  <a:schemeClr val="dk1"/>
                </a:solidFill>
              </a:rPr>
              <a:t>Check In </a:t>
            </a:r>
            <a:r>
              <a:rPr lang="en" sz="900">
                <a:solidFill>
                  <a:schemeClr val="dk1"/>
                </a:solidFill>
              </a:rPr>
              <a:t>- If how you’re feeling was a color, what would it be and why? </a:t>
            </a:r>
            <a:endParaRPr sz="900">
              <a:solidFill>
                <a:schemeClr val="dk1"/>
              </a:solidFill>
            </a:endParaRPr>
          </a:p>
          <a:p>
            <a:pPr indent="0" lvl="0" marL="0" rtl="0" algn="l">
              <a:spcBef>
                <a:spcPts val="1200"/>
              </a:spcBef>
              <a:spcAft>
                <a:spcPts val="0"/>
              </a:spcAft>
              <a:buClr>
                <a:schemeClr val="dk1"/>
              </a:buClr>
              <a:buSzPts val="1100"/>
              <a:buFont typeface="Arial"/>
              <a:buNone/>
            </a:pPr>
            <a:r>
              <a:rPr lang="en" sz="900" u="sng">
                <a:solidFill>
                  <a:schemeClr val="dk1"/>
                </a:solidFill>
              </a:rPr>
              <a:t>Reflective Round #1</a:t>
            </a:r>
            <a:r>
              <a:rPr lang="en" sz="900">
                <a:solidFill>
                  <a:schemeClr val="dk1"/>
                </a:solidFill>
              </a:rPr>
              <a:t> - Share a time in your life when you felt seen, respected, and appreciated for the gifts you brought. </a:t>
            </a:r>
            <a:endParaRPr sz="900">
              <a:solidFill>
                <a:schemeClr val="dk1"/>
              </a:solidFill>
            </a:endParaRPr>
          </a:p>
          <a:p>
            <a:pPr indent="0" lvl="0" marL="0" rtl="0" algn="l">
              <a:spcBef>
                <a:spcPts val="1200"/>
              </a:spcBef>
              <a:spcAft>
                <a:spcPts val="0"/>
              </a:spcAft>
              <a:buClr>
                <a:schemeClr val="dk1"/>
              </a:buClr>
              <a:buSzPts val="1100"/>
              <a:buFont typeface="Arial"/>
              <a:buNone/>
            </a:pPr>
            <a:r>
              <a:rPr lang="en" sz="900" u="sng">
                <a:solidFill>
                  <a:schemeClr val="dk1"/>
                </a:solidFill>
              </a:rPr>
              <a:t>Reflective Round #2 </a:t>
            </a:r>
            <a:r>
              <a:rPr lang="en" sz="900">
                <a:solidFill>
                  <a:schemeClr val="dk1"/>
                </a:solidFill>
              </a:rPr>
              <a:t>- What are some qualities you look for in supportive communities? </a:t>
            </a:r>
            <a:endParaRPr sz="900">
              <a:solidFill>
                <a:schemeClr val="dk1"/>
              </a:solidFill>
            </a:endParaRPr>
          </a:p>
          <a:p>
            <a:pPr indent="0" lvl="0" marL="0" rtl="0" algn="l">
              <a:spcBef>
                <a:spcPts val="1200"/>
              </a:spcBef>
              <a:spcAft>
                <a:spcPts val="0"/>
              </a:spcAft>
              <a:buClr>
                <a:schemeClr val="dk1"/>
              </a:buClr>
              <a:buSzPts val="1100"/>
              <a:buFont typeface="Arial"/>
              <a:buNone/>
            </a:pPr>
            <a:r>
              <a:rPr lang="en" sz="900" u="sng">
                <a:solidFill>
                  <a:schemeClr val="dk1"/>
                </a:solidFill>
              </a:rPr>
              <a:t>Reflective Round #3 </a:t>
            </a:r>
            <a:r>
              <a:rPr lang="en" sz="900">
                <a:solidFill>
                  <a:schemeClr val="dk1"/>
                </a:solidFill>
              </a:rPr>
              <a:t>- What is a gift you would like to give to the members of this circle community? </a:t>
            </a:r>
            <a:endParaRPr sz="900">
              <a:solidFill>
                <a:schemeClr val="dk1"/>
              </a:solidFill>
            </a:endParaRPr>
          </a:p>
          <a:p>
            <a:pPr indent="0" lvl="0" marL="0" rtl="0" algn="l">
              <a:spcBef>
                <a:spcPts val="1200"/>
              </a:spcBef>
              <a:spcAft>
                <a:spcPts val="0"/>
              </a:spcAft>
              <a:buClr>
                <a:schemeClr val="dk1"/>
              </a:buClr>
              <a:buSzPts val="1100"/>
              <a:buFont typeface="Arial"/>
              <a:buNone/>
            </a:pPr>
            <a:r>
              <a:rPr lang="en" sz="900" u="sng">
                <a:solidFill>
                  <a:schemeClr val="dk1"/>
                </a:solidFill>
              </a:rPr>
              <a:t>Resonance </a:t>
            </a:r>
            <a:r>
              <a:rPr lang="en" sz="900">
                <a:solidFill>
                  <a:schemeClr val="dk1"/>
                </a:solidFill>
              </a:rPr>
              <a:t>- Based on what you've heard so far, what is resonating with you? </a:t>
            </a:r>
            <a:endParaRPr sz="900">
              <a:solidFill>
                <a:schemeClr val="dk1"/>
              </a:solidFill>
            </a:endParaRPr>
          </a:p>
          <a:p>
            <a:pPr indent="0" lvl="0" marL="0" rtl="0" algn="l">
              <a:spcBef>
                <a:spcPts val="1200"/>
              </a:spcBef>
              <a:spcAft>
                <a:spcPts val="1200"/>
              </a:spcAft>
              <a:buClr>
                <a:schemeClr val="dk1"/>
              </a:buClr>
              <a:buSzPts val="1100"/>
              <a:buFont typeface="Arial"/>
              <a:buNone/>
            </a:pPr>
            <a:r>
              <a:rPr lang="en" sz="900" u="sng">
                <a:solidFill>
                  <a:schemeClr val="dk1"/>
                </a:solidFill>
              </a:rPr>
              <a:t>Next Steps</a:t>
            </a:r>
            <a:r>
              <a:rPr lang="en" sz="900">
                <a:solidFill>
                  <a:schemeClr val="dk1"/>
                </a:solidFill>
              </a:rPr>
              <a:t> - What from our circle conversation do you want to take with you? </a:t>
            </a:r>
            <a:endParaRPr/>
          </a:p>
        </p:txBody>
      </p:sp>
      <p:sp>
        <p:nvSpPr>
          <p:cNvPr id="2996" name="Google Shape;2996;p307"/>
          <p:cNvSpPr/>
          <p:nvPr/>
        </p:nvSpPr>
        <p:spPr>
          <a:xfrm>
            <a:off x="3289065" y="1640772"/>
            <a:ext cx="2577000" cy="3028500"/>
          </a:xfrm>
          <a:prstGeom prst="rect">
            <a:avLst/>
          </a:prstGeom>
          <a:solidFill>
            <a:srgbClr val="D9EAD3"/>
          </a:solidFill>
          <a:ln>
            <a:noFill/>
          </a:ln>
        </p:spPr>
        <p:txBody>
          <a:bodyPr anchorCtr="0" anchor="ctr" bIns="91425" lIns="91425" spcFirstLastPara="1" rIns="91425" wrap="square" tIns="91425">
            <a:noAutofit/>
          </a:bodyPr>
          <a:lstStyle/>
          <a:p>
            <a:pPr indent="0" lvl="0" marL="0" rtl="0" algn="l">
              <a:spcBef>
                <a:spcPts val="1200"/>
              </a:spcBef>
              <a:spcAft>
                <a:spcPts val="0"/>
              </a:spcAft>
              <a:buNone/>
            </a:pPr>
            <a:r>
              <a:rPr lang="en" sz="900" u="sng">
                <a:solidFill>
                  <a:schemeClr val="dk1"/>
                </a:solidFill>
              </a:rPr>
              <a:t>Check In </a:t>
            </a:r>
            <a:r>
              <a:rPr lang="en" sz="900">
                <a:solidFill>
                  <a:schemeClr val="dk1"/>
                </a:solidFill>
              </a:rPr>
              <a:t>- How are you coming into the circle today on a scale of 0-5? Why?  </a:t>
            </a:r>
            <a:endParaRPr sz="900">
              <a:solidFill>
                <a:schemeClr val="dk1"/>
              </a:solidFill>
            </a:endParaRPr>
          </a:p>
          <a:p>
            <a:pPr indent="0" lvl="0" marL="0" rtl="0" algn="l">
              <a:spcBef>
                <a:spcPts val="1200"/>
              </a:spcBef>
              <a:spcAft>
                <a:spcPts val="0"/>
              </a:spcAft>
              <a:buNone/>
            </a:pPr>
            <a:r>
              <a:rPr lang="en" sz="900" u="sng">
                <a:solidFill>
                  <a:schemeClr val="dk1"/>
                </a:solidFill>
              </a:rPr>
              <a:t>Reflective Round #1</a:t>
            </a:r>
            <a:r>
              <a:rPr lang="en" sz="900">
                <a:solidFill>
                  <a:schemeClr val="dk1"/>
                </a:solidFill>
              </a:rPr>
              <a:t> - What are some of the things that came up for you while reading the assigned chapter? </a:t>
            </a:r>
            <a:endParaRPr sz="900">
              <a:solidFill>
                <a:schemeClr val="dk1"/>
              </a:solidFill>
            </a:endParaRPr>
          </a:p>
          <a:p>
            <a:pPr indent="0" lvl="0" marL="0" rtl="0" algn="l">
              <a:spcBef>
                <a:spcPts val="1200"/>
              </a:spcBef>
              <a:spcAft>
                <a:spcPts val="0"/>
              </a:spcAft>
              <a:buNone/>
            </a:pPr>
            <a:r>
              <a:rPr lang="en" sz="900" u="sng">
                <a:solidFill>
                  <a:schemeClr val="dk1"/>
                </a:solidFill>
              </a:rPr>
              <a:t>Reflective Round #2 </a:t>
            </a:r>
            <a:r>
              <a:rPr lang="en" sz="900">
                <a:solidFill>
                  <a:schemeClr val="dk1"/>
                </a:solidFill>
              </a:rPr>
              <a:t>- What had real meaning for you from the reading, and why? </a:t>
            </a:r>
            <a:endParaRPr sz="900">
              <a:solidFill>
                <a:schemeClr val="dk1"/>
              </a:solidFill>
            </a:endParaRPr>
          </a:p>
          <a:p>
            <a:pPr indent="0" lvl="0" marL="0" rtl="0" algn="l">
              <a:spcBef>
                <a:spcPts val="1200"/>
              </a:spcBef>
              <a:spcAft>
                <a:spcPts val="0"/>
              </a:spcAft>
              <a:buNone/>
            </a:pPr>
            <a:r>
              <a:rPr lang="en" sz="900" u="sng">
                <a:solidFill>
                  <a:schemeClr val="dk1"/>
                </a:solidFill>
              </a:rPr>
              <a:t>Reflective Round #3 </a:t>
            </a:r>
            <a:r>
              <a:rPr lang="en" sz="900">
                <a:solidFill>
                  <a:schemeClr val="dk1"/>
                </a:solidFill>
              </a:rPr>
              <a:t>-  What more needs to be said, that hasn't been said already? </a:t>
            </a:r>
            <a:endParaRPr sz="900">
              <a:solidFill>
                <a:schemeClr val="dk1"/>
              </a:solidFill>
            </a:endParaRPr>
          </a:p>
          <a:p>
            <a:pPr indent="0" lvl="0" marL="0" rtl="0" algn="l">
              <a:spcBef>
                <a:spcPts val="1200"/>
              </a:spcBef>
              <a:spcAft>
                <a:spcPts val="0"/>
              </a:spcAft>
              <a:buNone/>
            </a:pPr>
            <a:r>
              <a:rPr lang="en" sz="900" u="sng">
                <a:solidFill>
                  <a:schemeClr val="dk1"/>
                </a:solidFill>
              </a:rPr>
              <a:t>Resonance </a:t>
            </a:r>
            <a:r>
              <a:rPr lang="en" sz="900">
                <a:solidFill>
                  <a:schemeClr val="dk1"/>
                </a:solidFill>
              </a:rPr>
              <a:t>- Based on what you've heard so far, what is resonating with you? </a:t>
            </a:r>
            <a:endParaRPr sz="900">
              <a:solidFill>
                <a:schemeClr val="dk1"/>
              </a:solidFill>
            </a:endParaRPr>
          </a:p>
          <a:p>
            <a:pPr indent="0" lvl="0" marL="0" rtl="0" algn="l">
              <a:spcBef>
                <a:spcPts val="1200"/>
              </a:spcBef>
              <a:spcAft>
                <a:spcPts val="1200"/>
              </a:spcAft>
              <a:buNone/>
            </a:pPr>
            <a:r>
              <a:rPr lang="en" sz="900" u="sng">
                <a:solidFill>
                  <a:schemeClr val="dk1"/>
                </a:solidFill>
              </a:rPr>
              <a:t>Next Steps</a:t>
            </a:r>
            <a:r>
              <a:rPr lang="en" sz="900">
                <a:solidFill>
                  <a:schemeClr val="dk1"/>
                </a:solidFill>
              </a:rPr>
              <a:t> - What questions still feel unanswered? </a:t>
            </a:r>
            <a:endParaRPr>
              <a:solidFill>
                <a:schemeClr val="dk1"/>
              </a:solidFill>
            </a:endParaRPr>
          </a:p>
        </p:txBody>
      </p:sp>
      <p:sp>
        <p:nvSpPr>
          <p:cNvPr id="2997" name="Google Shape;2997;p307"/>
          <p:cNvSpPr/>
          <p:nvPr/>
        </p:nvSpPr>
        <p:spPr>
          <a:xfrm>
            <a:off x="6226965" y="1640772"/>
            <a:ext cx="2577000" cy="3028500"/>
          </a:xfrm>
          <a:prstGeom prst="rect">
            <a:avLst/>
          </a:prstGeom>
          <a:solidFill>
            <a:srgbClr val="B4A7D6"/>
          </a:solidFill>
          <a:ln>
            <a:noFill/>
          </a:ln>
        </p:spPr>
        <p:txBody>
          <a:bodyPr anchorCtr="0" anchor="ctr"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lang="en" sz="900" u="sng">
                <a:solidFill>
                  <a:schemeClr val="dk1"/>
                </a:solidFill>
              </a:rPr>
              <a:t>Check In </a:t>
            </a:r>
            <a:r>
              <a:rPr lang="en" sz="900">
                <a:solidFill>
                  <a:schemeClr val="dk1"/>
                </a:solidFill>
              </a:rPr>
              <a:t>-  If how you’re feeling was a landscape, what would it look like and why? </a:t>
            </a:r>
            <a:endParaRPr sz="900">
              <a:solidFill>
                <a:schemeClr val="dk1"/>
              </a:solidFill>
            </a:endParaRPr>
          </a:p>
          <a:p>
            <a:pPr indent="0" lvl="0" marL="0" rtl="0" algn="l">
              <a:spcBef>
                <a:spcPts val="1200"/>
              </a:spcBef>
              <a:spcAft>
                <a:spcPts val="0"/>
              </a:spcAft>
              <a:buClr>
                <a:schemeClr val="dk1"/>
              </a:buClr>
              <a:buSzPts val="1100"/>
              <a:buFont typeface="Arial"/>
              <a:buNone/>
            </a:pPr>
            <a:r>
              <a:rPr lang="en" sz="900" u="sng">
                <a:solidFill>
                  <a:schemeClr val="dk1"/>
                </a:solidFill>
              </a:rPr>
              <a:t>Reflective Round #1</a:t>
            </a:r>
            <a:r>
              <a:rPr lang="en" sz="900">
                <a:solidFill>
                  <a:schemeClr val="dk1"/>
                </a:solidFill>
              </a:rPr>
              <a:t> - What is something you accomplished this semester that you are proud of? </a:t>
            </a:r>
            <a:endParaRPr sz="900">
              <a:solidFill>
                <a:schemeClr val="dk1"/>
              </a:solidFill>
            </a:endParaRPr>
          </a:p>
          <a:p>
            <a:pPr indent="0" lvl="0" marL="0" rtl="0" algn="l">
              <a:spcBef>
                <a:spcPts val="1200"/>
              </a:spcBef>
              <a:spcAft>
                <a:spcPts val="0"/>
              </a:spcAft>
              <a:buClr>
                <a:schemeClr val="dk1"/>
              </a:buClr>
              <a:buSzPts val="1100"/>
              <a:buFont typeface="Arial"/>
              <a:buNone/>
            </a:pPr>
            <a:r>
              <a:rPr lang="en" sz="900" u="sng">
                <a:solidFill>
                  <a:schemeClr val="dk1"/>
                </a:solidFill>
              </a:rPr>
              <a:t>Reflective Round #2 </a:t>
            </a:r>
            <a:r>
              <a:rPr lang="en" sz="900">
                <a:solidFill>
                  <a:schemeClr val="dk1"/>
                </a:solidFill>
              </a:rPr>
              <a:t>- What was a challenge you encountered this semester and a source of strength that got you through it? </a:t>
            </a:r>
            <a:endParaRPr sz="900">
              <a:solidFill>
                <a:schemeClr val="dk1"/>
              </a:solidFill>
            </a:endParaRPr>
          </a:p>
          <a:p>
            <a:pPr indent="0" lvl="0" marL="0" rtl="0" algn="l">
              <a:spcBef>
                <a:spcPts val="1200"/>
              </a:spcBef>
              <a:spcAft>
                <a:spcPts val="0"/>
              </a:spcAft>
              <a:buClr>
                <a:schemeClr val="dk1"/>
              </a:buClr>
              <a:buSzPts val="1100"/>
              <a:buFont typeface="Arial"/>
              <a:buNone/>
            </a:pPr>
            <a:r>
              <a:rPr lang="en" sz="900" u="sng">
                <a:solidFill>
                  <a:schemeClr val="dk1"/>
                </a:solidFill>
              </a:rPr>
              <a:t>Reflective Round #3 </a:t>
            </a:r>
            <a:r>
              <a:rPr lang="en" sz="900">
                <a:solidFill>
                  <a:schemeClr val="dk1"/>
                </a:solidFill>
              </a:rPr>
              <a:t>- What is something you learned this semester that you want to take with you into next year? </a:t>
            </a:r>
            <a:endParaRPr sz="900">
              <a:solidFill>
                <a:schemeClr val="dk1"/>
              </a:solidFill>
            </a:endParaRPr>
          </a:p>
          <a:p>
            <a:pPr indent="0" lvl="0" marL="0" rtl="0" algn="l">
              <a:spcBef>
                <a:spcPts val="1200"/>
              </a:spcBef>
              <a:spcAft>
                <a:spcPts val="0"/>
              </a:spcAft>
              <a:buClr>
                <a:schemeClr val="dk1"/>
              </a:buClr>
              <a:buSzPts val="1100"/>
              <a:buFont typeface="Arial"/>
              <a:buNone/>
            </a:pPr>
            <a:r>
              <a:rPr lang="en" sz="900" u="sng">
                <a:solidFill>
                  <a:schemeClr val="dk1"/>
                </a:solidFill>
              </a:rPr>
              <a:t>Resonance </a:t>
            </a:r>
            <a:r>
              <a:rPr lang="en" sz="900">
                <a:solidFill>
                  <a:schemeClr val="dk1"/>
                </a:solidFill>
              </a:rPr>
              <a:t>- Based on what you've heard so far, what is resonating with you? </a:t>
            </a:r>
            <a:endParaRPr sz="900">
              <a:solidFill>
                <a:schemeClr val="dk1"/>
              </a:solidFill>
            </a:endParaRPr>
          </a:p>
          <a:p>
            <a:pPr indent="0" lvl="0" marL="0" rtl="0" algn="l">
              <a:spcBef>
                <a:spcPts val="1200"/>
              </a:spcBef>
              <a:spcAft>
                <a:spcPts val="1200"/>
              </a:spcAft>
              <a:buClr>
                <a:schemeClr val="dk1"/>
              </a:buClr>
              <a:buSzPts val="1100"/>
              <a:buFont typeface="Arial"/>
              <a:buNone/>
            </a:pPr>
            <a:r>
              <a:rPr lang="en" sz="900" u="sng">
                <a:solidFill>
                  <a:schemeClr val="dk1"/>
                </a:solidFill>
              </a:rPr>
              <a:t>Next Steps</a:t>
            </a:r>
            <a:r>
              <a:rPr lang="en" sz="900">
                <a:solidFill>
                  <a:schemeClr val="dk1"/>
                </a:solidFill>
              </a:rPr>
              <a:t> - How do we want to remember what we've shared today? </a:t>
            </a:r>
            <a:endParaRPr/>
          </a:p>
        </p:txBody>
      </p:sp>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6"/>
                                        </p:tgtEl>
                                        <p:attrNameLst>
                                          <p:attrName>style.visibility</p:attrName>
                                        </p:attrNameLst>
                                      </p:cBhvr>
                                      <p:to>
                                        <p:strVal val="visible"/>
                                      </p:to>
                                    </p:set>
                                    <p:animEffect filter="fade" transition="in">
                                      <p:cBhvr>
                                        <p:cTn dur="1000"/>
                                        <p:tgtEl>
                                          <p:spTgt spid="29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9"/>
                                        </p:tgtEl>
                                        <p:attrNameLst>
                                          <p:attrName>style.visibility</p:attrName>
                                        </p:attrNameLst>
                                      </p:cBhvr>
                                      <p:to>
                                        <p:strVal val="visible"/>
                                      </p:to>
                                    </p:set>
                                    <p:animEffect filter="fade" transition="in">
                                      <p:cBhvr>
                                        <p:cTn dur="1000"/>
                                        <p:tgtEl>
                                          <p:spTgt spid="29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4"/>
                                        </p:tgtEl>
                                        <p:attrNameLst>
                                          <p:attrName>style.visibility</p:attrName>
                                        </p:attrNameLst>
                                      </p:cBhvr>
                                      <p:to>
                                        <p:strVal val="visible"/>
                                      </p:to>
                                    </p:set>
                                    <p:animEffect filter="fade" transition="in">
                                      <p:cBhvr>
                                        <p:cTn dur="1000"/>
                                        <p:tgtEl>
                                          <p:spTgt spid="29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5"/>
                                        </p:tgtEl>
                                        <p:attrNameLst>
                                          <p:attrName>style.visibility</p:attrName>
                                        </p:attrNameLst>
                                      </p:cBhvr>
                                      <p:to>
                                        <p:strVal val="visible"/>
                                      </p:to>
                                    </p:set>
                                    <p:animEffect filter="fade" transition="in">
                                      <p:cBhvr>
                                        <p:cTn dur="1000"/>
                                        <p:tgtEl>
                                          <p:spTgt spid="29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1"/>
                                        </p:tgtEl>
                                        <p:attrNameLst>
                                          <p:attrName>style.visibility</p:attrName>
                                        </p:attrNameLst>
                                      </p:cBhvr>
                                      <p:to>
                                        <p:strVal val="visible"/>
                                      </p:to>
                                    </p:set>
                                    <p:animEffect filter="fade" transition="in">
                                      <p:cBhvr>
                                        <p:cTn dur="1000"/>
                                        <p:tgtEl>
                                          <p:spTgt spid="29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2"/>
                                        </p:tgtEl>
                                        <p:attrNameLst>
                                          <p:attrName>style.visibility</p:attrName>
                                        </p:attrNameLst>
                                      </p:cBhvr>
                                      <p:to>
                                        <p:strVal val="visible"/>
                                      </p:to>
                                    </p:set>
                                    <p:animEffect filter="fade" transition="in">
                                      <p:cBhvr>
                                        <p:cTn dur="1000"/>
                                        <p:tgtEl>
                                          <p:spTgt spid="29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6"/>
                                        </p:tgtEl>
                                        <p:attrNameLst>
                                          <p:attrName>style.visibility</p:attrName>
                                        </p:attrNameLst>
                                      </p:cBhvr>
                                      <p:to>
                                        <p:strVal val="visible"/>
                                      </p:to>
                                    </p:set>
                                    <p:animEffect filter="fade" transition="in">
                                      <p:cBhvr>
                                        <p:cTn dur="1000"/>
                                        <p:tgtEl>
                                          <p:spTgt spid="29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0"/>
                                        </p:tgtEl>
                                        <p:attrNameLst>
                                          <p:attrName>style.visibility</p:attrName>
                                        </p:attrNameLst>
                                      </p:cBhvr>
                                      <p:to>
                                        <p:strVal val="visible"/>
                                      </p:to>
                                    </p:set>
                                    <p:animEffect filter="fade" transition="in">
                                      <p:cBhvr>
                                        <p:cTn dur="1000"/>
                                        <p:tgtEl>
                                          <p:spTgt spid="29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3"/>
                                        </p:tgtEl>
                                        <p:attrNameLst>
                                          <p:attrName>style.visibility</p:attrName>
                                        </p:attrNameLst>
                                      </p:cBhvr>
                                      <p:to>
                                        <p:strVal val="visible"/>
                                      </p:to>
                                    </p:set>
                                    <p:animEffect filter="fade" transition="in">
                                      <p:cBhvr>
                                        <p:cTn dur="1000"/>
                                        <p:tgtEl>
                                          <p:spTgt spid="29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7"/>
                                        </p:tgtEl>
                                        <p:attrNameLst>
                                          <p:attrName>style.visibility</p:attrName>
                                        </p:attrNameLst>
                                      </p:cBhvr>
                                      <p:to>
                                        <p:strVal val="visible"/>
                                      </p:to>
                                    </p:set>
                                    <p:animEffect filter="fade" transition="in">
                                      <p:cBhvr>
                                        <p:cTn dur="1000"/>
                                        <p:tgtEl>
                                          <p:spTgt spid="29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1" name="Shape 3001"/>
        <p:cNvGrpSpPr/>
        <p:nvPr/>
      </p:nvGrpSpPr>
      <p:grpSpPr>
        <a:xfrm>
          <a:off x="0" y="0"/>
          <a:ext cx="0" cy="0"/>
          <a:chOff x="0" y="0"/>
          <a:chExt cx="0" cy="0"/>
        </a:xfrm>
      </p:grpSpPr>
      <p:sp>
        <p:nvSpPr>
          <p:cNvPr id="3002" name="Google Shape;3002;p308"/>
          <p:cNvSpPr txBox="1"/>
          <p:nvPr>
            <p:ph type="title"/>
          </p:nvPr>
        </p:nvSpPr>
        <p:spPr>
          <a:xfrm>
            <a:off x="720000" y="81225"/>
            <a:ext cx="7704000" cy="89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Circle Programming for Students, Staff, Faculty, Alumni, and Campus Partners </a:t>
            </a:r>
            <a:endParaRPr sz="3000"/>
          </a:p>
        </p:txBody>
      </p:sp>
      <p:sp>
        <p:nvSpPr>
          <p:cNvPr id="3003" name="Google Shape;3003;p308"/>
          <p:cNvSpPr txBox="1"/>
          <p:nvPr>
            <p:ph idx="1" type="subTitle"/>
          </p:nvPr>
        </p:nvSpPr>
        <p:spPr>
          <a:xfrm>
            <a:off x="4403650" y="1372050"/>
            <a:ext cx="4269900" cy="11046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u="sng"/>
              <a:t>Proactive Circle Programing </a:t>
            </a:r>
            <a:br>
              <a:rPr b="1" lang="en" sz="1700" u="sng"/>
            </a:br>
            <a:endParaRPr b="1" sz="1700" u="sng"/>
          </a:p>
          <a:p>
            <a:pPr indent="-323850" lvl="0" marL="457200" rtl="0" algn="l">
              <a:spcBef>
                <a:spcPts val="0"/>
              </a:spcBef>
              <a:spcAft>
                <a:spcPts val="0"/>
              </a:spcAft>
              <a:buSzPts val="1500"/>
              <a:buChar char="●"/>
            </a:pPr>
            <a:r>
              <a:rPr lang="en" sz="1700"/>
              <a:t>Community Building Circles </a:t>
            </a:r>
            <a:endParaRPr/>
          </a:p>
          <a:p>
            <a:pPr indent="0" lvl="0" marL="0" rtl="0" algn="l">
              <a:spcBef>
                <a:spcPts val="0"/>
              </a:spcBef>
              <a:spcAft>
                <a:spcPts val="0"/>
              </a:spcAft>
              <a:buNone/>
            </a:pPr>
            <a:r>
              <a:t/>
            </a:r>
            <a:endParaRPr/>
          </a:p>
        </p:txBody>
      </p:sp>
      <p:cxnSp>
        <p:nvCxnSpPr>
          <p:cNvPr id="3004" name="Google Shape;3004;p308"/>
          <p:cNvCxnSpPr/>
          <p:nvPr/>
        </p:nvCxnSpPr>
        <p:spPr>
          <a:xfrm>
            <a:off x="346475" y="1245500"/>
            <a:ext cx="8452200" cy="0"/>
          </a:xfrm>
          <a:prstGeom prst="straightConnector1">
            <a:avLst/>
          </a:prstGeom>
          <a:noFill/>
          <a:ln cap="flat" cmpd="sng" w="9525">
            <a:solidFill>
              <a:schemeClr val="dk1"/>
            </a:solidFill>
            <a:prstDash val="solid"/>
            <a:round/>
            <a:headEnd len="med" w="med" type="none"/>
            <a:tailEnd len="med" w="med" type="none"/>
          </a:ln>
        </p:spPr>
      </p:cxnSp>
      <p:sp>
        <p:nvSpPr>
          <p:cNvPr id="3005" name="Google Shape;3005;p308"/>
          <p:cNvSpPr txBox="1"/>
          <p:nvPr/>
        </p:nvSpPr>
        <p:spPr>
          <a:xfrm>
            <a:off x="2559000" y="4822025"/>
            <a:ext cx="37863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PT Sans"/>
                <a:ea typeface="PT Sans"/>
                <a:cs typeface="PT Sans"/>
                <a:sym typeface="PT Sans"/>
              </a:rPr>
              <a:t>2023 Amherst College ODEI Center for Restorative Practices</a:t>
            </a:r>
            <a:endParaRPr sz="1000">
              <a:solidFill>
                <a:schemeClr val="dk1"/>
              </a:solidFill>
              <a:latin typeface="PT Sans"/>
              <a:ea typeface="PT Sans"/>
              <a:cs typeface="PT Sans"/>
              <a:sym typeface="PT Sans"/>
            </a:endParaRPr>
          </a:p>
        </p:txBody>
      </p:sp>
      <p:sp>
        <p:nvSpPr>
          <p:cNvPr id="3006" name="Google Shape;3006;p308"/>
          <p:cNvSpPr/>
          <p:nvPr/>
        </p:nvSpPr>
        <p:spPr>
          <a:xfrm>
            <a:off x="346475" y="4806875"/>
            <a:ext cx="2430300" cy="357900"/>
          </a:xfrm>
          <a:prstGeom prst="rect">
            <a:avLst/>
          </a:prstGeom>
          <a:solidFill>
            <a:srgbClr val="856C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7" name="Google Shape;3007;p308"/>
          <p:cNvPicPr preferRelativeResize="0"/>
          <p:nvPr/>
        </p:nvPicPr>
        <p:blipFill rotWithShape="1">
          <a:blip r:embed="rId3">
            <a:alphaModFix/>
          </a:blip>
          <a:srcRect b="0" l="22553" r="18943" t="41266"/>
          <a:stretch/>
        </p:blipFill>
        <p:spPr>
          <a:xfrm>
            <a:off x="223100" y="1371925"/>
            <a:ext cx="4022825" cy="3315226"/>
          </a:xfrm>
          <a:prstGeom prst="rect">
            <a:avLst/>
          </a:prstGeom>
          <a:noFill/>
          <a:ln>
            <a:noFill/>
          </a:ln>
        </p:spPr>
      </p:pic>
      <p:sp>
        <p:nvSpPr>
          <p:cNvPr id="3008" name="Google Shape;3008;p308"/>
          <p:cNvSpPr txBox="1"/>
          <p:nvPr>
            <p:ph idx="1" type="subTitle"/>
          </p:nvPr>
        </p:nvSpPr>
        <p:spPr>
          <a:xfrm>
            <a:off x="4379555" y="2442260"/>
            <a:ext cx="1369800" cy="994500"/>
          </a:xfrm>
          <a:prstGeom prst="rect">
            <a:avLst/>
          </a:prstGeom>
          <a:ln cap="flat" cmpd="sng" w="38100">
            <a:solidFill>
              <a:srgbClr val="191919"/>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t/>
            </a:r>
            <a:endParaRPr sz="1100">
              <a:latin typeface="Calibri"/>
              <a:ea typeface="Calibri"/>
              <a:cs typeface="Calibri"/>
              <a:sym typeface="Calibri"/>
            </a:endParaRPr>
          </a:p>
          <a:p>
            <a:pPr indent="0" lvl="0" marL="0" rtl="0" algn="ctr">
              <a:lnSpc>
                <a:spcPct val="100000"/>
              </a:lnSpc>
              <a:spcBef>
                <a:spcPts val="0"/>
              </a:spcBef>
              <a:spcAft>
                <a:spcPts val="0"/>
              </a:spcAft>
              <a:buNone/>
            </a:pPr>
            <a:r>
              <a:rPr lang="en" sz="1100">
                <a:latin typeface="Calibri"/>
                <a:ea typeface="Calibri"/>
                <a:cs typeface="Calibri"/>
                <a:sym typeface="Calibri"/>
              </a:rPr>
              <a:t>STORYTELLING CIRCLES </a:t>
            </a:r>
            <a:endParaRPr sz="1100"/>
          </a:p>
        </p:txBody>
      </p:sp>
      <p:sp>
        <p:nvSpPr>
          <p:cNvPr id="3009" name="Google Shape;3009;p308"/>
          <p:cNvSpPr txBox="1"/>
          <p:nvPr>
            <p:ph idx="4294967295" type="subTitle"/>
          </p:nvPr>
        </p:nvSpPr>
        <p:spPr>
          <a:xfrm>
            <a:off x="4379555" y="3529163"/>
            <a:ext cx="1369800" cy="994500"/>
          </a:xfrm>
          <a:prstGeom prst="rect">
            <a:avLst/>
          </a:prstGeom>
          <a:ln cap="flat" cmpd="sng" w="38100">
            <a:solidFill>
              <a:srgbClr val="191919"/>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100">
                <a:latin typeface="Calibri"/>
                <a:ea typeface="Calibri"/>
                <a:cs typeface="Calibri"/>
                <a:sym typeface="Calibri"/>
              </a:rPr>
              <a:t>DISCUSSING DIFFICULT TOPICS WITH MULTIPLE OPINIONS</a:t>
            </a:r>
            <a:endParaRPr sz="1100"/>
          </a:p>
        </p:txBody>
      </p:sp>
      <p:sp>
        <p:nvSpPr>
          <p:cNvPr id="3010" name="Google Shape;3010;p308"/>
          <p:cNvSpPr txBox="1"/>
          <p:nvPr>
            <p:ph idx="4294967295" type="subTitle"/>
          </p:nvPr>
        </p:nvSpPr>
        <p:spPr>
          <a:xfrm>
            <a:off x="5886075" y="2442266"/>
            <a:ext cx="1369800" cy="994500"/>
          </a:xfrm>
          <a:prstGeom prst="rect">
            <a:avLst/>
          </a:prstGeom>
          <a:ln cap="flat" cmpd="sng" w="38100">
            <a:solidFill>
              <a:srgbClr val="191919"/>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t/>
            </a:r>
            <a:endParaRPr sz="1100">
              <a:latin typeface="Calibri"/>
              <a:ea typeface="Calibri"/>
              <a:cs typeface="Calibri"/>
              <a:sym typeface="Calibri"/>
            </a:endParaRPr>
          </a:p>
          <a:p>
            <a:pPr indent="0" lvl="0" marL="0" rtl="0" algn="ctr">
              <a:lnSpc>
                <a:spcPct val="100000"/>
              </a:lnSpc>
              <a:spcBef>
                <a:spcPts val="0"/>
              </a:spcBef>
              <a:spcAft>
                <a:spcPts val="0"/>
              </a:spcAft>
              <a:buNone/>
            </a:pPr>
            <a:r>
              <a:rPr lang="en" sz="1100">
                <a:latin typeface="Calibri"/>
                <a:ea typeface="Calibri"/>
                <a:cs typeface="Calibri"/>
                <a:sym typeface="Calibri"/>
              </a:rPr>
              <a:t>HOPES &amp; DREAMS - VISIONING CIRCLE</a:t>
            </a:r>
            <a:endParaRPr sz="1100"/>
          </a:p>
        </p:txBody>
      </p:sp>
      <p:sp>
        <p:nvSpPr>
          <p:cNvPr id="3011" name="Google Shape;3011;p308"/>
          <p:cNvSpPr txBox="1"/>
          <p:nvPr>
            <p:ph idx="4294967295" type="subTitle"/>
          </p:nvPr>
        </p:nvSpPr>
        <p:spPr>
          <a:xfrm>
            <a:off x="5886087" y="3522387"/>
            <a:ext cx="1369800" cy="994500"/>
          </a:xfrm>
          <a:prstGeom prst="rect">
            <a:avLst/>
          </a:prstGeom>
          <a:ln cap="flat" cmpd="sng" w="38100">
            <a:solidFill>
              <a:srgbClr val="191919"/>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t/>
            </a:r>
            <a:endParaRPr sz="1100">
              <a:latin typeface="Calibri"/>
              <a:ea typeface="Calibri"/>
              <a:cs typeface="Calibri"/>
              <a:sym typeface="Calibri"/>
            </a:endParaRPr>
          </a:p>
          <a:p>
            <a:pPr indent="0" lvl="0" marL="0" rtl="0" algn="ctr">
              <a:lnSpc>
                <a:spcPct val="100000"/>
              </a:lnSpc>
              <a:spcBef>
                <a:spcPts val="0"/>
              </a:spcBef>
              <a:spcAft>
                <a:spcPts val="0"/>
              </a:spcAft>
              <a:buNone/>
            </a:pPr>
            <a:r>
              <a:rPr lang="en" sz="1100">
                <a:latin typeface="Calibri"/>
                <a:ea typeface="Calibri"/>
                <a:cs typeface="Calibri"/>
                <a:sym typeface="Calibri"/>
              </a:rPr>
              <a:t>CO-CREATING EXPECTATIONS</a:t>
            </a:r>
            <a:endParaRPr sz="1100"/>
          </a:p>
        </p:txBody>
      </p:sp>
      <p:sp>
        <p:nvSpPr>
          <p:cNvPr id="3012" name="Google Shape;3012;p308"/>
          <p:cNvSpPr txBox="1"/>
          <p:nvPr>
            <p:ph idx="4294967295" type="subTitle"/>
          </p:nvPr>
        </p:nvSpPr>
        <p:spPr>
          <a:xfrm>
            <a:off x="7362611" y="2460446"/>
            <a:ext cx="1369800" cy="994500"/>
          </a:xfrm>
          <a:prstGeom prst="rect">
            <a:avLst/>
          </a:prstGeom>
          <a:ln cap="flat" cmpd="sng" w="38100">
            <a:solidFill>
              <a:srgbClr val="191919"/>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1100">
                <a:latin typeface="Calibri"/>
                <a:ea typeface="Calibri"/>
                <a:cs typeface="Calibri"/>
                <a:sym typeface="Calibri"/>
              </a:rPr>
              <a:t>ACADEMIC CIRCLE - PRE &amp; POST KNOWLEDGE SHARING  </a:t>
            </a:r>
            <a:endParaRPr sz="1100"/>
          </a:p>
        </p:txBody>
      </p:sp>
      <p:sp>
        <p:nvSpPr>
          <p:cNvPr id="3013" name="Google Shape;3013;p308"/>
          <p:cNvSpPr txBox="1"/>
          <p:nvPr>
            <p:ph idx="4294967295" type="subTitle"/>
          </p:nvPr>
        </p:nvSpPr>
        <p:spPr>
          <a:xfrm>
            <a:off x="7362611" y="3522387"/>
            <a:ext cx="1369800" cy="994500"/>
          </a:xfrm>
          <a:prstGeom prst="rect">
            <a:avLst/>
          </a:prstGeom>
          <a:ln cap="flat" cmpd="sng" w="38100">
            <a:solidFill>
              <a:srgbClr val="191919"/>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t/>
            </a:r>
            <a:endParaRPr sz="1100">
              <a:latin typeface="Calibri"/>
              <a:ea typeface="Calibri"/>
              <a:cs typeface="Calibri"/>
              <a:sym typeface="Calibri"/>
            </a:endParaRPr>
          </a:p>
          <a:p>
            <a:pPr indent="0" lvl="0" marL="0" rtl="0" algn="ctr">
              <a:lnSpc>
                <a:spcPct val="100000"/>
              </a:lnSpc>
              <a:spcBef>
                <a:spcPts val="0"/>
              </a:spcBef>
              <a:spcAft>
                <a:spcPts val="0"/>
              </a:spcAft>
              <a:buNone/>
            </a:pPr>
            <a:r>
              <a:rPr lang="en" sz="1100">
                <a:latin typeface="Calibri"/>
                <a:ea typeface="Calibri"/>
                <a:cs typeface="Calibri"/>
                <a:sym typeface="Calibri"/>
              </a:rPr>
              <a:t>CELEBRATION CIRCLE </a:t>
            </a:r>
            <a:endParaRPr sz="1100"/>
          </a:p>
        </p:txBody>
      </p:sp>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03"/>
                                        </p:tgtEl>
                                        <p:attrNameLst>
                                          <p:attrName>style.visibility</p:attrName>
                                        </p:attrNameLst>
                                      </p:cBhvr>
                                      <p:to>
                                        <p:strVal val="visible"/>
                                      </p:to>
                                    </p:set>
                                    <p:animEffect filter="fade" transition="in">
                                      <p:cBhvr>
                                        <p:cTn dur="2000"/>
                                        <p:tgtEl>
                                          <p:spTgt spid="30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08"/>
                                        </p:tgtEl>
                                        <p:attrNameLst>
                                          <p:attrName>style.visibility</p:attrName>
                                        </p:attrNameLst>
                                      </p:cBhvr>
                                      <p:to>
                                        <p:strVal val="visible"/>
                                      </p:to>
                                    </p:set>
                                    <p:animEffect filter="fade" transition="in">
                                      <p:cBhvr>
                                        <p:cTn dur="1000"/>
                                        <p:tgtEl>
                                          <p:spTgt spid="30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0"/>
                                        </p:tgtEl>
                                        <p:attrNameLst>
                                          <p:attrName>style.visibility</p:attrName>
                                        </p:attrNameLst>
                                      </p:cBhvr>
                                      <p:to>
                                        <p:strVal val="visible"/>
                                      </p:to>
                                    </p:set>
                                    <p:animEffect filter="fade" transition="in">
                                      <p:cBhvr>
                                        <p:cTn dur="1000"/>
                                        <p:tgtEl>
                                          <p:spTgt spid="30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2"/>
                                        </p:tgtEl>
                                        <p:attrNameLst>
                                          <p:attrName>style.visibility</p:attrName>
                                        </p:attrNameLst>
                                      </p:cBhvr>
                                      <p:to>
                                        <p:strVal val="visible"/>
                                      </p:to>
                                    </p:set>
                                    <p:animEffect filter="fade" transition="in">
                                      <p:cBhvr>
                                        <p:cTn dur="1000"/>
                                        <p:tgtEl>
                                          <p:spTgt spid="30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09"/>
                                        </p:tgtEl>
                                        <p:attrNameLst>
                                          <p:attrName>style.visibility</p:attrName>
                                        </p:attrNameLst>
                                      </p:cBhvr>
                                      <p:to>
                                        <p:strVal val="visible"/>
                                      </p:to>
                                    </p:set>
                                    <p:animEffect filter="fade" transition="in">
                                      <p:cBhvr>
                                        <p:cTn dur="1000"/>
                                        <p:tgtEl>
                                          <p:spTgt spid="30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1"/>
                                        </p:tgtEl>
                                        <p:attrNameLst>
                                          <p:attrName>style.visibility</p:attrName>
                                        </p:attrNameLst>
                                      </p:cBhvr>
                                      <p:to>
                                        <p:strVal val="visible"/>
                                      </p:to>
                                    </p:set>
                                    <p:animEffect filter="fade" transition="in">
                                      <p:cBhvr>
                                        <p:cTn dur="1000"/>
                                        <p:tgtEl>
                                          <p:spTgt spid="30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3"/>
                                        </p:tgtEl>
                                        <p:attrNameLst>
                                          <p:attrName>style.visibility</p:attrName>
                                        </p:attrNameLst>
                                      </p:cBhvr>
                                      <p:to>
                                        <p:strVal val="visible"/>
                                      </p:to>
                                    </p:set>
                                    <p:animEffect filter="fade" transition="in">
                                      <p:cBhvr>
                                        <p:cTn dur="1000"/>
                                        <p:tgtEl>
                                          <p:spTgt spid="30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7" name="Shape 3017"/>
        <p:cNvGrpSpPr/>
        <p:nvPr/>
      </p:nvGrpSpPr>
      <p:grpSpPr>
        <a:xfrm>
          <a:off x="0" y="0"/>
          <a:ext cx="0" cy="0"/>
          <a:chOff x="0" y="0"/>
          <a:chExt cx="0" cy="0"/>
        </a:xfrm>
      </p:grpSpPr>
      <p:sp>
        <p:nvSpPr>
          <p:cNvPr id="3018" name="Google Shape;3018;p309"/>
          <p:cNvSpPr txBox="1"/>
          <p:nvPr>
            <p:ph type="title"/>
          </p:nvPr>
        </p:nvSpPr>
        <p:spPr>
          <a:xfrm>
            <a:off x="720000" y="81225"/>
            <a:ext cx="7704000" cy="89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Circle Programming for Students, Staff, Faculty, Alumni, and Campus Partners </a:t>
            </a:r>
            <a:endParaRPr sz="3000"/>
          </a:p>
        </p:txBody>
      </p:sp>
      <p:sp>
        <p:nvSpPr>
          <p:cNvPr id="3019" name="Google Shape;3019;p309"/>
          <p:cNvSpPr txBox="1"/>
          <p:nvPr>
            <p:ph idx="1" type="subTitle"/>
          </p:nvPr>
        </p:nvSpPr>
        <p:spPr>
          <a:xfrm>
            <a:off x="4654375" y="1372050"/>
            <a:ext cx="4228800" cy="33153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u="sng"/>
              <a:t>Proactive Circle Programing </a:t>
            </a:r>
            <a:br>
              <a:rPr b="1" lang="en" sz="1700" u="sng"/>
            </a:br>
            <a:endParaRPr b="1" sz="1700" u="sng"/>
          </a:p>
          <a:p>
            <a:pPr indent="-323850" lvl="0" marL="457200" rtl="0" algn="l">
              <a:spcBef>
                <a:spcPts val="0"/>
              </a:spcBef>
              <a:spcAft>
                <a:spcPts val="0"/>
              </a:spcAft>
              <a:buSzPts val="1500"/>
              <a:buChar char="●"/>
            </a:pPr>
            <a:r>
              <a:rPr lang="en" sz="1700"/>
              <a:t>Community Building Circles </a:t>
            </a:r>
            <a:endParaRPr sz="1700"/>
          </a:p>
          <a:p>
            <a:pPr indent="-323850" lvl="0" marL="457200" rtl="0" algn="l">
              <a:spcBef>
                <a:spcPts val="0"/>
              </a:spcBef>
              <a:spcAft>
                <a:spcPts val="0"/>
              </a:spcAft>
              <a:buSzPts val="1500"/>
              <a:buChar char="●"/>
            </a:pPr>
            <a:r>
              <a:rPr lang="en" sz="1700"/>
              <a:t>Identity Based Circles </a:t>
            </a:r>
            <a:endParaRPr sz="1700"/>
          </a:p>
          <a:p>
            <a:pPr indent="-323850" lvl="0" marL="457200" rtl="0" algn="l">
              <a:spcBef>
                <a:spcPts val="0"/>
              </a:spcBef>
              <a:spcAft>
                <a:spcPts val="0"/>
              </a:spcAft>
              <a:buSzPts val="1500"/>
              <a:buChar char="●"/>
            </a:pPr>
            <a:r>
              <a:rPr lang="en" sz="1700"/>
              <a:t>First Year and New Student Orientation Circles (Mammoth Circles)</a:t>
            </a:r>
            <a:endParaRPr sz="1700"/>
          </a:p>
          <a:p>
            <a:pPr indent="-323850" lvl="0" marL="457200" rtl="0" algn="l">
              <a:spcBef>
                <a:spcPts val="0"/>
              </a:spcBef>
              <a:spcAft>
                <a:spcPts val="0"/>
              </a:spcAft>
              <a:buSzPts val="1500"/>
              <a:buChar char="●"/>
            </a:pPr>
            <a:r>
              <a:rPr lang="en" sz="1700"/>
              <a:t>Restorative Impact Circles </a:t>
            </a:r>
            <a:endParaRPr sz="1700"/>
          </a:p>
          <a:p>
            <a:pPr indent="-323850" lvl="0" marL="457200" rtl="0" algn="l">
              <a:spcBef>
                <a:spcPts val="0"/>
              </a:spcBef>
              <a:spcAft>
                <a:spcPts val="0"/>
              </a:spcAft>
              <a:buSzPts val="1500"/>
              <a:buChar char="●"/>
            </a:pPr>
            <a:r>
              <a:rPr lang="en" sz="1700"/>
              <a:t>Themed Circles in Collaboration with Other Departments </a:t>
            </a:r>
            <a:endParaRPr sz="1700"/>
          </a:p>
          <a:p>
            <a:pPr indent="-323850" lvl="0" marL="457200" rtl="0" algn="l">
              <a:spcBef>
                <a:spcPts val="0"/>
              </a:spcBef>
              <a:spcAft>
                <a:spcPts val="0"/>
              </a:spcAft>
              <a:buSzPts val="1500"/>
              <a:buChar char="●"/>
            </a:pPr>
            <a:r>
              <a:rPr lang="en" sz="1700"/>
              <a:t>Self-Care &amp; Wellbeing Circles </a:t>
            </a:r>
            <a:endParaRPr sz="1700"/>
          </a:p>
          <a:p>
            <a:pPr indent="-323850" lvl="0" marL="457200" rtl="0" algn="l">
              <a:spcBef>
                <a:spcPts val="0"/>
              </a:spcBef>
              <a:spcAft>
                <a:spcPts val="0"/>
              </a:spcAft>
              <a:buSzPts val="1500"/>
              <a:buChar char="●"/>
            </a:pPr>
            <a:r>
              <a:rPr lang="en" sz="1700"/>
              <a:t>Virtual / In-Person / Hybrid Options </a:t>
            </a:r>
            <a:endParaRPr/>
          </a:p>
          <a:p>
            <a:pPr indent="0" lvl="0" marL="0" rtl="0" algn="l">
              <a:spcBef>
                <a:spcPts val="0"/>
              </a:spcBef>
              <a:spcAft>
                <a:spcPts val="0"/>
              </a:spcAft>
              <a:buNone/>
            </a:pPr>
            <a:r>
              <a:t/>
            </a:r>
            <a:endParaRPr/>
          </a:p>
        </p:txBody>
      </p:sp>
      <p:cxnSp>
        <p:nvCxnSpPr>
          <p:cNvPr id="3020" name="Google Shape;3020;p309"/>
          <p:cNvCxnSpPr/>
          <p:nvPr/>
        </p:nvCxnSpPr>
        <p:spPr>
          <a:xfrm>
            <a:off x="346475" y="1245500"/>
            <a:ext cx="8452200" cy="0"/>
          </a:xfrm>
          <a:prstGeom prst="straightConnector1">
            <a:avLst/>
          </a:prstGeom>
          <a:noFill/>
          <a:ln cap="flat" cmpd="sng" w="9525">
            <a:solidFill>
              <a:schemeClr val="dk1"/>
            </a:solidFill>
            <a:prstDash val="solid"/>
            <a:round/>
            <a:headEnd len="med" w="med" type="none"/>
            <a:tailEnd len="med" w="med" type="none"/>
          </a:ln>
        </p:spPr>
      </p:cxnSp>
      <p:sp>
        <p:nvSpPr>
          <p:cNvPr id="3021" name="Google Shape;3021;p309"/>
          <p:cNvSpPr txBox="1"/>
          <p:nvPr/>
        </p:nvSpPr>
        <p:spPr>
          <a:xfrm>
            <a:off x="2559000" y="4822025"/>
            <a:ext cx="37863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PT Sans"/>
                <a:ea typeface="PT Sans"/>
                <a:cs typeface="PT Sans"/>
                <a:sym typeface="PT Sans"/>
              </a:rPr>
              <a:t>2023 Amherst College ODEI Center for Restorative Practices</a:t>
            </a:r>
            <a:endParaRPr sz="1000">
              <a:solidFill>
                <a:schemeClr val="dk1"/>
              </a:solidFill>
              <a:latin typeface="PT Sans"/>
              <a:ea typeface="PT Sans"/>
              <a:cs typeface="PT Sans"/>
              <a:sym typeface="PT Sans"/>
            </a:endParaRPr>
          </a:p>
        </p:txBody>
      </p:sp>
      <p:sp>
        <p:nvSpPr>
          <p:cNvPr id="3022" name="Google Shape;3022;p309"/>
          <p:cNvSpPr/>
          <p:nvPr/>
        </p:nvSpPr>
        <p:spPr>
          <a:xfrm>
            <a:off x="346475" y="4806875"/>
            <a:ext cx="2430300" cy="357900"/>
          </a:xfrm>
          <a:prstGeom prst="rect">
            <a:avLst/>
          </a:prstGeom>
          <a:solidFill>
            <a:srgbClr val="856C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23" name="Google Shape;3023;p309"/>
          <p:cNvPicPr preferRelativeResize="0"/>
          <p:nvPr/>
        </p:nvPicPr>
        <p:blipFill rotWithShape="1">
          <a:blip r:embed="rId3">
            <a:alphaModFix/>
          </a:blip>
          <a:srcRect b="16256" l="8867" r="9023" t="15835"/>
          <a:stretch/>
        </p:blipFill>
        <p:spPr>
          <a:xfrm>
            <a:off x="465350" y="1436875"/>
            <a:ext cx="4106650" cy="3174275"/>
          </a:xfrm>
          <a:prstGeom prst="rect">
            <a:avLst/>
          </a:prstGeom>
          <a:noFill/>
          <a:ln>
            <a:noFill/>
          </a:ln>
        </p:spPr>
      </p:pic>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9">
                                            <p:txEl>
                                              <p:pRg end="0" st="0"/>
                                            </p:txEl>
                                          </p:spTgt>
                                        </p:tgtEl>
                                        <p:attrNameLst>
                                          <p:attrName>style.visibility</p:attrName>
                                        </p:attrNameLst>
                                      </p:cBhvr>
                                      <p:to>
                                        <p:strVal val="visible"/>
                                      </p:to>
                                    </p:set>
                                    <p:animEffect filter="fade" transition="in">
                                      <p:cBhvr>
                                        <p:cTn dur="1000"/>
                                        <p:tgtEl>
                                          <p:spTgt spid="301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9">
                                            <p:txEl>
                                              <p:pRg end="1" st="1"/>
                                            </p:txEl>
                                          </p:spTgt>
                                        </p:tgtEl>
                                        <p:attrNameLst>
                                          <p:attrName>style.visibility</p:attrName>
                                        </p:attrNameLst>
                                      </p:cBhvr>
                                      <p:to>
                                        <p:strVal val="visible"/>
                                      </p:to>
                                    </p:set>
                                    <p:animEffect filter="fade" transition="in">
                                      <p:cBhvr>
                                        <p:cTn dur="1000"/>
                                        <p:tgtEl>
                                          <p:spTgt spid="301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9">
                                            <p:txEl>
                                              <p:pRg end="2" st="2"/>
                                            </p:txEl>
                                          </p:spTgt>
                                        </p:tgtEl>
                                        <p:attrNameLst>
                                          <p:attrName>style.visibility</p:attrName>
                                        </p:attrNameLst>
                                      </p:cBhvr>
                                      <p:to>
                                        <p:strVal val="visible"/>
                                      </p:to>
                                    </p:set>
                                    <p:animEffect filter="fade" transition="in">
                                      <p:cBhvr>
                                        <p:cTn dur="1000"/>
                                        <p:tgtEl>
                                          <p:spTgt spid="301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9">
                                            <p:txEl>
                                              <p:pRg end="3" st="3"/>
                                            </p:txEl>
                                          </p:spTgt>
                                        </p:tgtEl>
                                        <p:attrNameLst>
                                          <p:attrName>style.visibility</p:attrName>
                                        </p:attrNameLst>
                                      </p:cBhvr>
                                      <p:to>
                                        <p:strVal val="visible"/>
                                      </p:to>
                                    </p:set>
                                    <p:animEffect filter="fade" transition="in">
                                      <p:cBhvr>
                                        <p:cTn dur="1000"/>
                                        <p:tgtEl>
                                          <p:spTgt spid="301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9">
                                            <p:txEl>
                                              <p:pRg end="4" st="4"/>
                                            </p:txEl>
                                          </p:spTgt>
                                        </p:tgtEl>
                                        <p:attrNameLst>
                                          <p:attrName>style.visibility</p:attrName>
                                        </p:attrNameLst>
                                      </p:cBhvr>
                                      <p:to>
                                        <p:strVal val="visible"/>
                                      </p:to>
                                    </p:set>
                                    <p:animEffect filter="fade" transition="in">
                                      <p:cBhvr>
                                        <p:cTn dur="1000"/>
                                        <p:tgtEl>
                                          <p:spTgt spid="301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9">
                                            <p:txEl>
                                              <p:pRg end="5" st="5"/>
                                            </p:txEl>
                                          </p:spTgt>
                                        </p:tgtEl>
                                        <p:attrNameLst>
                                          <p:attrName>style.visibility</p:attrName>
                                        </p:attrNameLst>
                                      </p:cBhvr>
                                      <p:to>
                                        <p:strVal val="visible"/>
                                      </p:to>
                                    </p:set>
                                    <p:animEffect filter="fade" transition="in">
                                      <p:cBhvr>
                                        <p:cTn dur="1000"/>
                                        <p:tgtEl>
                                          <p:spTgt spid="301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9">
                                            <p:txEl>
                                              <p:pRg end="6" st="6"/>
                                            </p:txEl>
                                          </p:spTgt>
                                        </p:tgtEl>
                                        <p:attrNameLst>
                                          <p:attrName>style.visibility</p:attrName>
                                        </p:attrNameLst>
                                      </p:cBhvr>
                                      <p:to>
                                        <p:strVal val="visible"/>
                                      </p:to>
                                    </p:set>
                                    <p:animEffect filter="fade" transition="in">
                                      <p:cBhvr>
                                        <p:cTn dur="1000"/>
                                        <p:tgtEl>
                                          <p:spTgt spid="301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9">
                                            <p:txEl>
                                              <p:pRg end="7" st="7"/>
                                            </p:txEl>
                                          </p:spTgt>
                                        </p:tgtEl>
                                        <p:attrNameLst>
                                          <p:attrName>style.visibility</p:attrName>
                                        </p:attrNameLst>
                                      </p:cBhvr>
                                      <p:to>
                                        <p:strVal val="visible"/>
                                      </p:to>
                                    </p:set>
                                    <p:animEffect filter="fade" transition="in">
                                      <p:cBhvr>
                                        <p:cTn dur="1000"/>
                                        <p:tgtEl>
                                          <p:spTgt spid="3019">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9">
                                            <p:txEl>
                                              <p:pRg end="8" st="8"/>
                                            </p:txEl>
                                          </p:spTgt>
                                        </p:tgtEl>
                                        <p:attrNameLst>
                                          <p:attrName>style.visibility</p:attrName>
                                        </p:attrNameLst>
                                      </p:cBhvr>
                                      <p:to>
                                        <p:strVal val="visible"/>
                                      </p:to>
                                    </p:set>
                                    <p:animEffect filter="fade" transition="in">
                                      <p:cBhvr>
                                        <p:cTn dur="1000"/>
                                        <p:tgtEl>
                                          <p:spTgt spid="3019">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7" name="Shape 3027"/>
        <p:cNvGrpSpPr/>
        <p:nvPr/>
      </p:nvGrpSpPr>
      <p:grpSpPr>
        <a:xfrm>
          <a:off x="0" y="0"/>
          <a:ext cx="0" cy="0"/>
          <a:chOff x="0" y="0"/>
          <a:chExt cx="0" cy="0"/>
        </a:xfrm>
      </p:grpSpPr>
      <p:pic>
        <p:nvPicPr>
          <p:cNvPr id="3028" name="Google Shape;3028;p310"/>
          <p:cNvPicPr preferRelativeResize="0"/>
          <p:nvPr/>
        </p:nvPicPr>
        <p:blipFill rotWithShape="1">
          <a:blip r:embed="rId3">
            <a:alphaModFix/>
          </a:blip>
          <a:srcRect b="19321" l="0" r="0" t="30595"/>
          <a:stretch/>
        </p:blipFill>
        <p:spPr>
          <a:xfrm>
            <a:off x="4468425" y="3064465"/>
            <a:ext cx="4330250" cy="1714952"/>
          </a:xfrm>
          <a:prstGeom prst="rect">
            <a:avLst/>
          </a:prstGeom>
          <a:noFill/>
          <a:ln>
            <a:noFill/>
          </a:ln>
        </p:spPr>
      </p:pic>
      <p:sp>
        <p:nvSpPr>
          <p:cNvPr id="3029" name="Google Shape;3029;p310"/>
          <p:cNvSpPr txBox="1"/>
          <p:nvPr>
            <p:ph type="title"/>
          </p:nvPr>
        </p:nvSpPr>
        <p:spPr>
          <a:xfrm>
            <a:off x="657525" y="71425"/>
            <a:ext cx="8486400" cy="89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800"/>
              <a:t>Circle Keeper Training for Student, Staff, Faculty, Alumni &amp; Campus Partners</a:t>
            </a:r>
            <a:r>
              <a:rPr lang="en" sz="2300"/>
              <a:t> </a:t>
            </a:r>
            <a:endParaRPr sz="2300"/>
          </a:p>
        </p:txBody>
      </p:sp>
      <p:cxnSp>
        <p:nvCxnSpPr>
          <p:cNvPr id="3030" name="Google Shape;3030;p310"/>
          <p:cNvCxnSpPr/>
          <p:nvPr/>
        </p:nvCxnSpPr>
        <p:spPr>
          <a:xfrm>
            <a:off x="346475" y="1245500"/>
            <a:ext cx="8452200" cy="0"/>
          </a:xfrm>
          <a:prstGeom prst="straightConnector1">
            <a:avLst/>
          </a:prstGeom>
          <a:noFill/>
          <a:ln cap="flat" cmpd="sng" w="9525">
            <a:solidFill>
              <a:schemeClr val="dk1"/>
            </a:solidFill>
            <a:prstDash val="solid"/>
            <a:round/>
            <a:headEnd len="med" w="med" type="none"/>
            <a:tailEnd len="med" w="med" type="none"/>
          </a:ln>
        </p:spPr>
      </p:cxnSp>
      <p:sp>
        <p:nvSpPr>
          <p:cNvPr id="3031" name="Google Shape;3031;p310"/>
          <p:cNvSpPr txBox="1"/>
          <p:nvPr/>
        </p:nvSpPr>
        <p:spPr>
          <a:xfrm>
            <a:off x="2559000" y="4822025"/>
            <a:ext cx="37863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chemeClr val="dk1"/>
                </a:solidFill>
                <a:latin typeface="PT Sans"/>
                <a:ea typeface="PT Sans"/>
                <a:cs typeface="PT Sans"/>
                <a:sym typeface="PT Sans"/>
              </a:rPr>
              <a:t>2023 Amherst College ODEI Center for Restorative Practices</a:t>
            </a:r>
            <a:endParaRPr sz="1000">
              <a:solidFill>
                <a:schemeClr val="dk1"/>
              </a:solidFill>
              <a:latin typeface="PT Sans"/>
              <a:ea typeface="PT Sans"/>
              <a:cs typeface="PT Sans"/>
              <a:sym typeface="PT Sans"/>
            </a:endParaRPr>
          </a:p>
        </p:txBody>
      </p:sp>
      <p:sp>
        <p:nvSpPr>
          <p:cNvPr id="3032" name="Google Shape;3032;p310"/>
          <p:cNvSpPr/>
          <p:nvPr/>
        </p:nvSpPr>
        <p:spPr>
          <a:xfrm>
            <a:off x="346475" y="4806875"/>
            <a:ext cx="2430300" cy="357900"/>
          </a:xfrm>
          <a:prstGeom prst="rect">
            <a:avLst/>
          </a:prstGeom>
          <a:solidFill>
            <a:srgbClr val="856C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3" name="Google Shape;3033;p310"/>
          <p:cNvSpPr txBox="1"/>
          <p:nvPr>
            <p:ph idx="1" type="subTitle"/>
          </p:nvPr>
        </p:nvSpPr>
        <p:spPr>
          <a:xfrm>
            <a:off x="349425" y="1294275"/>
            <a:ext cx="4146300" cy="3218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t>3-Part Experiential Circle Training Consisting of the Following:  </a:t>
            </a:r>
            <a:endParaRPr sz="1400"/>
          </a:p>
          <a:p>
            <a:pPr indent="-317500" lvl="0" marL="457200" rtl="0" algn="l">
              <a:lnSpc>
                <a:spcPct val="115000"/>
              </a:lnSpc>
              <a:spcBef>
                <a:spcPts val="1200"/>
              </a:spcBef>
              <a:spcAft>
                <a:spcPts val="0"/>
              </a:spcAft>
              <a:buClr>
                <a:srgbClr val="222222"/>
              </a:buClr>
              <a:buSzPts val="1400"/>
              <a:buChar char="●"/>
            </a:pPr>
            <a:r>
              <a:rPr b="1" lang="en" sz="1400">
                <a:solidFill>
                  <a:srgbClr val="222222"/>
                </a:solidFill>
              </a:rPr>
              <a:t>Session #1</a:t>
            </a:r>
            <a:r>
              <a:rPr lang="en" sz="1400">
                <a:solidFill>
                  <a:srgbClr val="222222"/>
                </a:solidFill>
              </a:rPr>
              <a:t> "Introduction to Circle &amp; Circle Keepering" </a:t>
            </a:r>
            <a:endParaRPr sz="1400">
              <a:solidFill>
                <a:srgbClr val="222222"/>
              </a:solidFill>
            </a:endParaRPr>
          </a:p>
          <a:p>
            <a:pPr indent="-317500" lvl="0" marL="457200" rtl="0" algn="l">
              <a:lnSpc>
                <a:spcPct val="115000"/>
              </a:lnSpc>
              <a:spcBef>
                <a:spcPts val="0"/>
              </a:spcBef>
              <a:spcAft>
                <a:spcPts val="0"/>
              </a:spcAft>
              <a:buClr>
                <a:srgbClr val="222222"/>
              </a:buClr>
              <a:buSzPts val="1400"/>
              <a:buChar char="●"/>
            </a:pPr>
            <a:r>
              <a:rPr b="1" lang="en" sz="1400">
                <a:solidFill>
                  <a:srgbClr val="222222"/>
                </a:solidFill>
              </a:rPr>
              <a:t>Session #2</a:t>
            </a:r>
            <a:r>
              <a:rPr lang="en" sz="1400">
                <a:solidFill>
                  <a:srgbClr val="222222"/>
                </a:solidFill>
              </a:rPr>
              <a:t> "A Deeper Dive into Circle Design &amp; Facilitation" </a:t>
            </a:r>
            <a:endParaRPr sz="1400">
              <a:solidFill>
                <a:srgbClr val="222222"/>
              </a:solidFill>
            </a:endParaRPr>
          </a:p>
          <a:p>
            <a:pPr indent="-317500" lvl="1" marL="914400" rtl="0" algn="l">
              <a:lnSpc>
                <a:spcPct val="115000"/>
              </a:lnSpc>
              <a:spcBef>
                <a:spcPts val="0"/>
              </a:spcBef>
              <a:spcAft>
                <a:spcPts val="0"/>
              </a:spcAft>
              <a:buClr>
                <a:srgbClr val="222222"/>
              </a:buClr>
              <a:buSzPts val="1400"/>
              <a:buChar char="○"/>
            </a:pPr>
            <a:r>
              <a:rPr lang="en" sz="1400" u="sng">
                <a:solidFill>
                  <a:srgbClr val="222222"/>
                </a:solidFill>
              </a:rPr>
              <a:t>Resources Include</a:t>
            </a:r>
            <a:r>
              <a:rPr lang="en" sz="1400">
                <a:solidFill>
                  <a:srgbClr val="222222"/>
                </a:solidFill>
              </a:rPr>
              <a:t>: Circle Scripts, Design Templates, Circle Videos, Readings &amp; RP Manuals</a:t>
            </a:r>
            <a:endParaRPr sz="1400">
              <a:solidFill>
                <a:srgbClr val="222222"/>
              </a:solidFill>
            </a:endParaRPr>
          </a:p>
          <a:p>
            <a:pPr indent="-317500" lvl="0" marL="457200" rtl="0" algn="l">
              <a:lnSpc>
                <a:spcPct val="115000"/>
              </a:lnSpc>
              <a:spcBef>
                <a:spcPts val="0"/>
              </a:spcBef>
              <a:spcAft>
                <a:spcPts val="0"/>
              </a:spcAft>
              <a:buClr>
                <a:srgbClr val="222222"/>
              </a:buClr>
              <a:buSzPts val="1400"/>
              <a:buChar char="●"/>
            </a:pPr>
            <a:r>
              <a:rPr b="1" lang="en" sz="1400">
                <a:solidFill>
                  <a:srgbClr val="222222"/>
                </a:solidFill>
              </a:rPr>
              <a:t>Circle Project</a:t>
            </a:r>
            <a:r>
              <a:rPr lang="en" sz="1400">
                <a:solidFill>
                  <a:srgbClr val="222222"/>
                </a:solidFill>
              </a:rPr>
              <a:t> </a:t>
            </a:r>
            <a:endParaRPr sz="1400">
              <a:solidFill>
                <a:srgbClr val="222222"/>
              </a:solidFill>
            </a:endParaRPr>
          </a:p>
          <a:p>
            <a:pPr indent="-317500" lvl="1" marL="914400" rtl="0" algn="l">
              <a:lnSpc>
                <a:spcPct val="115000"/>
              </a:lnSpc>
              <a:spcBef>
                <a:spcPts val="0"/>
              </a:spcBef>
              <a:spcAft>
                <a:spcPts val="0"/>
              </a:spcAft>
              <a:buClr>
                <a:srgbClr val="222222"/>
              </a:buClr>
              <a:buSzPts val="1400"/>
              <a:buChar char="○"/>
            </a:pPr>
            <a:r>
              <a:rPr lang="en" sz="1400">
                <a:solidFill>
                  <a:srgbClr val="222222"/>
                </a:solidFill>
              </a:rPr>
              <a:t>Planning &amp; Facilitating a Tier 1 Circle </a:t>
            </a:r>
            <a:endParaRPr sz="1400">
              <a:solidFill>
                <a:srgbClr val="222222"/>
              </a:solidFill>
            </a:endParaRPr>
          </a:p>
          <a:p>
            <a:pPr indent="-317500" lvl="0" marL="457200" rtl="0" algn="l">
              <a:lnSpc>
                <a:spcPct val="115000"/>
              </a:lnSpc>
              <a:spcBef>
                <a:spcPts val="0"/>
              </a:spcBef>
              <a:spcAft>
                <a:spcPts val="0"/>
              </a:spcAft>
              <a:buClr>
                <a:srgbClr val="222222"/>
              </a:buClr>
              <a:buSzPts val="1400"/>
              <a:buChar char="●"/>
            </a:pPr>
            <a:r>
              <a:rPr b="1" lang="en" sz="1400">
                <a:solidFill>
                  <a:srgbClr val="222222"/>
                </a:solidFill>
              </a:rPr>
              <a:t>Session #3 </a:t>
            </a:r>
            <a:r>
              <a:rPr lang="en" sz="1400">
                <a:solidFill>
                  <a:srgbClr val="222222"/>
                </a:solidFill>
              </a:rPr>
              <a:t>"Reflecting on Our Circle Work" </a:t>
            </a:r>
            <a:endParaRPr sz="1400">
              <a:solidFill>
                <a:srgbClr val="222222"/>
              </a:solidFill>
            </a:endParaRPr>
          </a:p>
          <a:p>
            <a:pPr indent="-317500" lvl="0" marL="457200" rtl="0" algn="l">
              <a:lnSpc>
                <a:spcPct val="115000"/>
              </a:lnSpc>
              <a:spcBef>
                <a:spcPts val="0"/>
              </a:spcBef>
              <a:spcAft>
                <a:spcPts val="0"/>
              </a:spcAft>
              <a:buClr>
                <a:srgbClr val="222222"/>
              </a:buClr>
              <a:buSzPts val="1400"/>
              <a:buChar char="●"/>
            </a:pPr>
            <a:r>
              <a:rPr b="1" lang="en" sz="1400">
                <a:solidFill>
                  <a:srgbClr val="222222"/>
                </a:solidFill>
              </a:rPr>
              <a:t>Post Training Support </a:t>
            </a:r>
            <a:endParaRPr b="1" sz="1400">
              <a:solidFill>
                <a:srgbClr val="222222"/>
              </a:solidFill>
            </a:endParaRPr>
          </a:p>
        </p:txBody>
      </p:sp>
      <p:pic>
        <p:nvPicPr>
          <p:cNvPr id="3034" name="Google Shape;3034;p310"/>
          <p:cNvPicPr preferRelativeResize="0"/>
          <p:nvPr/>
        </p:nvPicPr>
        <p:blipFill rotWithShape="1">
          <a:blip r:embed="rId4">
            <a:alphaModFix/>
          </a:blip>
          <a:srcRect b="0" l="0" r="5401" t="0"/>
          <a:stretch/>
        </p:blipFill>
        <p:spPr>
          <a:xfrm>
            <a:off x="4495800" y="1272950"/>
            <a:ext cx="2163123" cy="1714952"/>
          </a:xfrm>
          <a:prstGeom prst="rect">
            <a:avLst/>
          </a:prstGeom>
          <a:noFill/>
          <a:ln>
            <a:noFill/>
          </a:ln>
        </p:spPr>
      </p:pic>
      <p:pic>
        <p:nvPicPr>
          <p:cNvPr id="3035" name="Google Shape;3035;p310"/>
          <p:cNvPicPr preferRelativeResize="0"/>
          <p:nvPr/>
        </p:nvPicPr>
        <p:blipFill rotWithShape="1">
          <a:blip r:embed="rId5">
            <a:alphaModFix/>
          </a:blip>
          <a:srcRect b="0" l="7398" r="0" t="0"/>
          <a:stretch/>
        </p:blipFill>
        <p:spPr>
          <a:xfrm>
            <a:off x="6741225" y="1272950"/>
            <a:ext cx="2057452" cy="1714950"/>
          </a:xfrm>
          <a:prstGeom prst="rect">
            <a:avLst/>
          </a:prstGeom>
          <a:noFill/>
          <a:ln>
            <a:noFill/>
          </a:ln>
        </p:spPr>
      </p:pic>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3">
                                            <p:txEl>
                                              <p:pRg end="0" st="0"/>
                                            </p:txEl>
                                          </p:spTgt>
                                        </p:tgtEl>
                                        <p:attrNameLst>
                                          <p:attrName>style.visibility</p:attrName>
                                        </p:attrNameLst>
                                      </p:cBhvr>
                                      <p:to>
                                        <p:strVal val="visible"/>
                                      </p:to>
                                    </p:set>
                                    <p:animEffect filter="fade" transition="in">
                                      <p:cBhvr>
                                        <p:cTn dur="1000"/>
                                        <p:tgtEl>
                                          <p:spTgt spid="303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3">
                                            <p:txEl>
                                              <p:pRg end="1" st="1"/>
                                            </p:txEl>
                                          </p:spTgt>
                                        </p:tgtEl>
                                        <p:attrNameLst>
                                          <p:attrName>style.visibility</p:attrName>
                                        </p:attrNameLst>
                                      </p:cBhvr>
                                      <p:to>
                                        <p:strVal val="visible"/>
                                      </p:to>
                                    </p:set>
                                    <p:animEffect filter="fade" transition="in">
                                      <p:cBhvr>
                                        <p:cTn dur="1000"/>
                                        <p:tgtEl>
                                          <p:spTgt spid="303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3">
                                            <p:txEl>
                                              <p:pRg end="2" st="2"/>
                                            </p:txEl>
                                          </p:spTgt>
                                        </p:tgtEl>
                                        <p:attrNameLst>
                                          <p:attrName>style.visibility</p:attrName>
                                        </p:attrNameLst>
                                      </p:cBhvr>
                                      <p:to>
                                        <p:strVal val="visible"/>
                                      </p:to>
                                    </p:set>
                                    <p:animEffect filter="fade" transition="in">
                                      <p:cBhvr>
                                        <p:cTn dur="1000"/>
                                        <p:tgtEl>
                                          <p:spTgt spid="303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3">
                                            <p:txEl>
                                              <p:pRg end="3" st="3"/>
                                            </p:txEl>
                                          </p:spTgt>
                                        </p:tgtEl>
                                        <p:attrNameLst>
                                          <p:attrName>style.visibility</p:attrName>
                                        </p:attrNameLst>
                                      </p:cBhvr>
                                      <p:to>
                                        <p:strVal val="visible"/>
                                      </p:to>
                                    </p:set>
                                    <p:animEffect filter="fade" transition="in">
                                      <p:cBhvr>
                                        <p:cTn dur="1000"/>
                                        <p:tgtEl>
                                          <p:spTgt spid="303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3">
                                            <p:txEl>
                                              <p:pRg end="4" st="4"/>
                                            </p:txEl>
                                          </p:spTgt>
                                        </p:tgtEl>
                                        <p:attrNameLst>
                                          <p:attrName>style.visibility</p:attrName>
                                        </p:attrNameLst>
                                      </p:cBhvr>
                                      <p:to>
                                        <p:strVal val="visible"/>
                                      </p:to>
                                    </p:set>
                                    <p:animEffect filter="fade" transition="in">
                                      <p:cBhvr>
                                        <p:cTn dur="1000"/>
                                        <p:tgtEl>
                                          <p:spTgt spid="303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3">
                                            <p:txEl>
                                              <p:pRg end="5" st="5"/>
                                            </p:txEl>
                                          </p:spTgt>
                                        </p:tgtEl>
                                        <p:attrNameLst>
                                          <p:attrName>style.visibility</p:attrName>
                                        </p:attrNameLst>
                                      </p:cBhvr>
                                      <p:to>
                                        <p:strVal val="visible"/>
                                      </p:to>
                                    </p:set>
                                    <p:animEffect filter="fade" transition="in">
                                      <p:cBhvr>
                                        <p:cTn dur="1000"/>
                                        <p:tgtEl>
                                          <p:spTgt spid="303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3">
                                            <p:txEl>
                                              <p:pRg end="6" st="6"/>
                                            </p:txEl>
                                          </p:spTgt>
                                        </p:tgtEl>
                                        <p:attrNameLst>
                                          <p:attrName>style.visibility</p:attrName>
                                        </p:attrNameLst>
                                      </p:cBhvr>
                                      <p:to>
                                        <p:strVal val="visible"/>
                                      </p:to>
                                    </p:set>
                                    <p:animEffect filter="fade" transition="in">
                                      <p:cBhvr>
                                        <p:cTn dur="1000"/>
                                        <p:tgtEl>
                                          <p:spTgt spid="3033">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3">
                                            <p:txEl>
                                              <p:pRg end="7" st="7"/>
                                            </p:txEl>
                                          </p:spTgt>
                                        </p:tgtEl>
                                        <p:attrNameLst>
                                          <p:attrName>style.visibility</p:attrName>
                                        </p:attrNameLst>
                                      </p:cBhvr>
                                      <p:to>
                                        <p:strVal val="visible"/>
                                      </p:to>
                                    </p:set>
                                    <p:animEffect filter="fade" transition="in">
                                      <p:cBhvr>
                                        <p:cTn dur="1000"/>
                                        <p:tgtEl>
                                          <p:spTgt spid="3033">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9" name="Shape 3039"/>
        <p:cNvGrpSpPr/>
        <p:nvPr/>
      </p:nvGrpSpPr>
      <p:grpSpPr>
        <a:xfrm>
          <a:off x="0" y="0"/>
          <a:ext cx="0" cy="0"/>
          <a:chOff x="0" y="0"/>
          <a:chExt cx="0" cy="0"/>
        </a:xfrm>
      </p:grpSpPr>
      <p:pic>
        <p:nvPicPr>
          <p:cNvPr id="3040" name="Google Shape;3040;p311"/>
          <p:cNvPicPr preferRelativeResize="0"/>
          <p:nvPr/>
        </p:nvPicPr>
        <p:blipFill rotWithShape="1">
          <a:blip r:embed="rId3">
            <a:alphaModFix/>
          </a:blip>
          <a:srcRect b="10176" l="0" r="0" t="10816"/>
          <a:stretch/>
        </p:blipFill>
        <p:spPr>
          <a:xfrm>
            <a:off x="462525" y="0"/>
            <a:ext cx="8681475" cy="5829540"/>
          </a:xfrm>
          <a:prstGeom prst="rect">
            <a:avLst/>
          </a:prstGeom>
          <a:noFill/>
          <a:ln>
            <a:noFill/>
          </a:ln>
        </p:spPr>
      </p:pic>
      <p:sp>
        <p:nvSpPr>
          <p:cNvPr id="3041" name="Google Shape;3041;p311"/>
          <p:cNvSpPr txBox="1"/>
          <p:nvPr>
            <p:ph type="title"/>
          </p:nvPr>
        </p:nvSpPr>
        <p:spPr>
          <a:xfrm>
            <a:off x="343250" y="443375"/>
            <a:ext cx="8800800" cy="654900"/>
          </a:xfrm>
          <a:prstGeom prst="rect">
            <a:avLst/>
          </a:prstGeom>
          <a:solidFill>
            <a:srgbClr val="191919"/>
          </a:solidFill>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Lexend"/>
                <a:ea typeface="Lexend"/>
                <a:cs typeface="Lexend"/>
                <a:sym typeface="Lexend"/>
              </a:rPr>
              <a:t>5. Restorative Harm Repair </a:t>
            </a:r>
            <a:endParaRPr>
              <a:solidFill>
                <a:schemeClr val="lt1"/>
              </a:solidFill>
            </a:endParaRPr>
          </a:p>
        </p:txBody>
      </p:sp>
      <p:sp>
        <p:nvSpPr>
          <p:cNvPr id="3042" name="Google Shape;3042;p311"/>
          <p:cNvSpPr/>
          <p:nvPr/>
        </p:nvSpPr>
        <p:spPr>
          <a:xfrm rot="-5400000">
            <a:off x="-2076380" y="2396394"/>
            <a:ext cx="4476000" cy="350700"/>
          </a:xfrm>
          <a:prstGeom prst="rect">
            <a:avLst/>
          </a:prstGeom>
          <a:solidFill>
            <a:srgbClr val="E2E1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mc:AlternateContent>
    <mc:Choice Requires="p14">
      <p:transition spd="slow" p14:dur="1000">
        <p:fade thruBlk="1"/>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6" name="Shape 3046"/>
        <p:cNvGrpSpPr/>
        <p:nvPr/>
      </p:nvGrpSpPr>
      <p:grpSpPr>
        <a:xfrm>
          <a:off x="0" y="0"/>
          <a:ext cx="0" cy="0"/>
          <a:chOff x="0" y="0"/>
          <a:chExt cx="0" cy="0"/>
        </a:xfrm>
      </p:grpSpPr>
      <p:pic>
        <p:nvPicPr>
          <p:cNvPr id="3047" name="Google Shape;3047;p312"/>
          <p:cNvPicPr preferRelativeResize="0"/>
          <p:nvPr/>
        </p:nvPicPr>
        <p:blipFill rotWithShape="1">
          <a:blip r:embed="rId3">
            <a:alphaModFix/>
          </a:blip>
          <a:srcRect b="0" l="13895" r="11838" t="0"/>
          <a:stretch/>
        </p:blipFill>
        <p:spPr>
          <a:xfrm>
            <a:off x="6696198" y="442100"/>
            <a:ext cx="2271552" cy="2510575"/>
          </a:xfrm>
          <a:prstGeom prst="rect">
            <a:avLst/>
          </a:prstGeom>
          <a:noFill/>
          <a:ln>
            <a:noFill/>
          </a:ln>
        </p:spPr>
      </p:pic>
      <p:sp>
        <p:nvSpPr>
          <p:cNvPr id="3048" name="Google Shape;3048;p312"/>
          <p:cNvSpPr txBox="1"/>
          <p:nvPr>
            <p:ph idx="3" type="subTitle"/>
          </p:nvPr>
        </p:nvSpPr>
        <p:spPr>
          <a:xfrm>
            <a:off x="3884525" y="2952525"/>
            <a:ext cx="5233800" cy="1557900"/>
          </a:xfrm>
          <a:prstGeom prst="rect">
            <a:avLst/>
          </a:prstGeom>
        </p:spPr>
        <p:txBody>
          <a:bodyPr anchorCtr="0" anchor="t" bIns="91425" lIns="91425" spcFirstLastPara="1" rIns="91425" wrap="square" tIns="91425">
            <a:noAutofit/>
          </a:bodyPr>
          <a:lstStyle/>
          <a:p>
            <a:pPr indent="-361950" lvl="0" marL="457200" rtl="0" algn="l">
              <a:spcBef>
                <a:spcPts val="0"/>
              </a:spcBef>
              <a:spcAft>
                <a:spcPts val="0"/>
              </a:spcAft>
              <a:buSzPts val="2100"/>
              <a:buChar char="●"/>
            </a:pPr>
            <a:r>
              <a:rPr lang="en" sz="2300"/>
              <a:t>1:1 </a:t>
            </a:r>
            <a:r>
              <a:rPr lang="en" sz="2300"/>
              <a:t>Multipartial</a:t>
            </a:r>
            <a:r>
              <a:rPr lang="en" sz="2300"/>
              <a:t> Mediation</a:t>
            </a:r>
            <a:endParaRPr sz="2300"/>
          </a:p>
          <a:p>
            <a:pPr indent="-361950" lvl="0" marL="457200" rtl="0" algn="l">
              <a:spcBef>
                <a:spcPts val="0"/>
              </a:spcBef>
              <a:spcAft>
                <a:spcPts val="0"/>
              </a:spcAft>
              <a:buSzPts val="2100"/>
              <a:buChar char="●"/>
            </a:pPr>
            <a:r>
              <a:rPr lang="en" sz="2300"/>
              <a:t>Small Group Conferencing</a:t>
            </a:r>
            <a:endParaRPr sz="2300"/>
          </a:p>
          <a:p>
            <a:pPr indent="-361950" lvl="0" marL="457200" rtl="0" algn="l">
              <a:spcBef>
                <a:spcPts val="0"/>
              </a:spcBef>
              <a:spcAft>
                <a:spcPts val="0"/>
              </a:spcAft>
              <a:buSzPts val="2100"/>
              <a:buChar char="●"/>
            </a:pPr>
            <a:r>
              <a:rPr lang="en" sz="2300"/>
              <a:t>Reparative Circles</a:t>
            </a:r>
            <a:endParaRPr sz="2300"/>
          </a:p>
          <a:p>
            <a:pPr indent="-361950" lvl="0" marL="457200" rtl="0" algn="l">
              <a:spcBef>
                <a:spcPts val="0"/>
              </a:spcBef>
              <a:spcAft>
                <a:spcPts val="0"/>
              </a:spcAft>
              <a:buSzPts val="2100"/>
              <a:buChar char="●"/>
            </a:pPr>
            <a:r>
              <a:rPr lang="en" sz="2300"/>
              <a:t>Department-wide Restorative Programming Implementation</a:t>
            </a:r>
            <a:endParaRPr sz="2300"/>
          </a:p>
          <a:p>
            <a:pPr indent="0" lvl="0" marL="0" rtl="0" algn="l">
              <a:spcBef>
                <a:spcPts val="0"/>
              </a:spcBef>
              <a:spcAft>
                <a:spcPts val="0"/>
              </a:spcAft>
              <a:buNone/>
            </a:pPr>
            <a:r>
              <a:t/>
            </a:r>
            <a:endParaRPr sz="2000"/>
          </a:p>
        </p:txBody>
      </p:sp>
      <p:sp>
        <p:nvSpPr>
          <p:cNvPr id="3049" name="Google Shape;3049;p312"/>
          <p:cNvSpPr txBox="1"/>
          <p:nvPr>
            <p:ph idx="1" type="subTitle"/>
          </p:nvPr>
        </p:nvSpPr>
        <p:spPr>
          <a:xfrm>
            <a:off x="495000" y="2827800"/>
            <a:ext cx="3742800" cy="1311000"/>
          </a:xfrm>
          <a:prstGeom prst="rect">
            <a:avLst/>
          </a:prstGeom>
        </p:spPr>
        <p:txBody>
          <a:bodyPr anchorCtr="0" anchor="t" bIns="91425" lIns="91425" spcFirstLastPara="1" rIns="91425" wrap="square" tIns="91425">
            <a:noAutofit/>
          </a:bodyPr>
          <a:lstStyle/>
          <a:p>
            <a:pPr indent="-374650" lvl="0" marL="457200" rtl="0" algn="l">
              <a:spcBef>
                <a:spcPts val="0"/>
              </a:spcBef>
              <a:spcAft>
                <a:spcPts val="0"/>
              </a:spcAft>
              <a:buSzPts val="2300"/>
              <a:buChar char="●"/>
            </a:pPr>
            <a:r>
              <a:rPr lang="en" sz="2300"/>
              <a:t>Trainings/Workshops</a:t>
            </a:r>
            <a:endParaRPr sz="2300"/>
          </a:p>
          <a:p>
            <a:pPr indent="-374650" lvl="0" marL="457200" rtl="0" algn="l">
              <a:spcBef>
                <a:spcPts val="0"/>
              </a:spcBef>
              <a:spcAft>
                <a:spcPts val="0"/>
              </a:spcAft>
              <a:buSzPts val="2300"/>
              <a:buChar char="●"/>
            </a:pPr>
            <a:r>
              <a:rPr lang="en" sz="2300"/>
              <a:t>Consultations On and Off Campus</a:t>
            </a:r>
            <a:endParaRPr sz="2300"/>
          </a:p>
          <a:p>
            <a:pPr indent="-374650" lvl="0" marL="457200" rtl="0" algn="l">
              <a:spcBef>
                <a:spcPts val="0"/>
              </a:spcBef>
              <a:spcAft>
                <a:spcPts val="0"/>
              </a:spcAft>
              <a:buSzPts val="2300"/>
              <a:buChar char="●"/>
            </a:pPr>
            <a:r>
              <a:rPr lang="en" sz="2300"/>
              <a:t>Presentations at Conferences</a:t>
            </a:r>
            <a:endParaRPr sz="2300"/>
          </a:p>
          <a:p>
            <a:pPr indent="0" lvl="0" marL="0" rtl="0" algn="l">
              <a:spcBef>
                <a:spcPts val="0"/>
              </a:spcBef>
              <a:spcAft>
                <a:spcPts val="0"/>
              </a:spcAft>
              <a:buNone/>
            </a:pPr>
            <a:r>
              <a:t/>
            </a:r>
            <a:endParaRPr sz="2300"/>
          </a:p>
          <a:p>
            <a:pPr indent="0" lvl="0" marL="0" rtl="0" algn="l">
              <a:spcBef>
                <a:spcPts val="0"/>
              </a:spcBef>
              <a:spcAft>
                <a:spcPts val="0"/>
              </a:spcAft>
              <a:buNone/>
            </a:pPr>
            <a:r>
              <a:t/>
            </a:r>
            <a:endParaRPr sz="1500"/>
          </a:p>
        </p:txBody>
      </p:sp>
      <p:sp>
        <p:nvSpPr>
          <p:cNvPr id="3050" name="Google Shape;3050;p312"/>
          <p:cNvSpPr txBox="1"/>
          <p:nvPr>
            <p:ph idx="2" type="subTitle"/>
          </p:nvPr>
        </p:nvSpPr>
        <p:spPr>
          <a:xfrm>
            <a:off x="586191" y="2268075"/>
            <a:ext cx="2867700" cy="532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u="sng"/>
              <a:t>Theory</a:t>
            </a:r>
            <a:endParaRPr sz="3000" u="sng"/>
          </a:p>
        </p:txBody>
      </p:sp>
      <p:sp>
        <p:nvSpPr>
          <p:cNvPr id="3051" name="Google Shape;3051;p312"/>
          <p:cNvSpPr txBox="1"/>
          <p:nvPr/>
        </p:nvSpPr>
        <p:spPr>
          <a:xfrm>
            <a:off x="176250" y="4834025"/>
            <a:ext cx="8791500" cy="338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000">
                <a:solidFill>
                  <a:schemeClr val="dk1"/>
                </a:solidFill>
                <a:latin typeface="PT Sans"/>
                <a:ea typeface="PT Sans"/>
                <a:cs typeface="PT Sans"/>
                <a:sym typeface="PT Sans"/>
              </a:rPr>
              <a:t>2023 Amherst College ODEI Center for Restorative Practices </a:t>
            </a:r>
            <a:endParaRPr sz="1000">
              <a:solidFill>
                <a:schemeClr val="dk1"/>
              </a:solidFill>
              <a:latin typeface="PT Sans"/>
              <a:ea typeface="PT Sans"/>
              <a:cs typeface="PT Sans"/>
              <a:sym typeface="PT Sans"/>
            </a:endParaRPr>
          </a:p>
        </p:txBody>
      </p:sp>
      <p:sp>
        <p:nvSpPr>
          <p:cNvPr id="3052" name="Google Shape;3052;p312"/>
          <p:cNvSpPr txBox="1"/>
          <p:nvPr>
            <p:ph type="title"/>
          </p:nvPr>
        </p:nvSpPr>
        <p:spPr>
          <a:xfrm>
            <a:off x="482238" y="640963"/>
            <a:ext cx="6068700" cy="1066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800"/>
              <a:t>Harm Repair with Students, Staff, Faculty and Alumni</a:t>
            </a:r>
            <a:endParaRPr/>
          </a:p>
        </p:txBody>
      </p:sp>
      <p:sp>
        <p:nvSpPr>
          <p:cNvPr id="3053" name="Google Shape;3053;p312"/>
          <p:cNvSpPr txBox="1"/>
          <p:nvPr>
            <p:ph idx="4" type="subTitle"/>
          </p:nvPr>
        </p:nvSpPr>
        <p:spPr>
          <a:xfrm>
            <a:off x="4022900" y="2476500"/>
            <a:ext cx="3742800" cy="47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u="sng"/>
              <a:t>Practice</a:t>
            </a:r>
            <a:endParaRPr sz="3000" u="sng"/>
          </a:p>
        </p:txBody>
      </p:sp>
      <p:sp>
        <p:nvSpPr>
          <p:cNvPr id="3054" name="Google Shape;3054;p312"/>
          <p:cNvSpPr/>
          <p:nvPr/>
        </p:nvSpPr>
        <p:spPr>
          <a:xfrm>
            <a:off x="4750475" y="-21281"/>
            <a:ext cx="4476000" cy="350700"/>
          </a:xfrm>
          <a:prstGeom prst="rect">
            <a:avLst/>
          </a:prstGeom>
          <a:solidFill>
            <a:srgbClr val="E2E1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5" name="Google Shape;3055;p312"/>
          <p:cNvSpPr/>
          <p:nvPr/>
        </p:nvSpPr>
        <p:spPr>
          <a:xfrm rot="-5400000">
            <a:off x="-2076380" y="2396394"/>
            <a:ext cx="4476000" cy="350700"/>
          </a:xfrm>
          <a:prstGeom prst="rect">
            <a:avLst/>
          </a:prstGeom>
          <a:solidFill>
            <a:srgbClr val="E2E1D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6" name="Google Shape;3056;p312"/>
          <p:cNvSpPr/>
          <p:nvPr/>
        </p:nvSpPr>
        <p:spPr>
          <a:xfrm>
            <a:off x="346475" y="4825925"/>
            <a:ext cx="2867700" cy="338700"/>
          </a:xfrm>
          <a:prstGeom prst="rect">
            <a:avLst/>
          </a:prstGeom>
          <a:solidFill>
            <a:srgbClr val="856C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7"/>
                                        </p:tgtEl>
                                        <p:attrNameLst>
                                          <p:attrName>style.visibility</p:attrName>
                                        </p:attrNameLst>
                                      </p:cBhvr>
                                      <p:to>
                                        <p:strVal val="visible"/>
                                      </p:to>
                                    </p:set>
                                    <p:animEffect filter="fade" transition="in">
                                      <p:cBhvr>
                                        <p:cTn dur="1000"/>
                                        <p:tgtEl>
                                          <p:spTgt spid="30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52"/>
                                        </p:tgtEl>
                                        <p:attrNameLst>
                                          <p:attrName>style.visibility</p:attrName>
                                        </p:attrNameLst>
                                      </p:cBhvr>
                                      <p:to>
                                        <p:strVal val="visible"/>
                                      </p:to>
                                    </p:set>
                                    <p:animEffect filter="fade" transition="in">
                                      <p:cBhvr>
                                        <p:cTn dur="1000"/>
                                        <p:tgtEl>
                                          <p:spTgt spid="30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50"/>
                                        </p:tgtEl>
                                        <p:attrNameLst>
                                          <p:attrName>style.visibility</p:attrName>
                                        </p:attrNameLst>
                                      </p:cBhvr>
                                      <p:to>
                                        <p:strVal val="visible"/>
                                      </p:to>
                                    </p:set>
                                    <p:animEffect filter="fade" transition="in">
                                      <p:cBhvr>
                                        <p:cTn dur="1000"/>
                                        <p:tgtEl>
                                          <p:spTgt spid="30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53"/>
                                        </p:tgtEl>
                                        <p:attrNameLst>
                                          <p:attrName>style.visibility</p:attrName>
                                        </p:attrNameLst>
                                      </p:cBhvr>
                                      <p:to>
                                        <p:strVal val="visible"/>
                                      </p:to>
                                    </p:set>
                                    <p:animEffect filter="fade" transition="in">
                                      <p:cBhvr>
                                        <p:cTn dur="1000"/>
                                        <p:tgtEl>
                                          <p:spTgt spid="30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9">
                                            <p:txEl>
                                              <p:pRg end="0" st="0"/>
                                            </p:txEl>
                                          </p:spTgt>
                                        </p:tgtEl>
                                        <p:attrNameLst>
                                          <p:attrName>style.visibility</p:attrName>
                                        </p:attrNameLst>
                                      </p:cBhvr>
                                      <p:to>
                                        <p:strVal val="visible"/>
                                      </p:to>
                                    </p:set>
                                    <p:animEffect filter="fade" transition="in">
                                      <p:cBhvr>
                                        <p:cTn dur="2400"/>
                                        <p:tgtEl>
                                          <p:spTgt spid="304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9">
                                            <p:txEl>
                                              <p:pRg end="1" st="1"/>
                                            </p:txEl>
                                          </p:spTgt>
                                        </p:tgtEl>
                                        <p:attrNameLst>
                                          <p:attrName>style.visibility</p:attrName>
                                        </p:attrNameLst>
                                      </p:cBhvr>
                                      <p:to>
                                        <p:strVal val="visible"/>
                                      </p:to>
                                    </p:set>
                                    <p:animEffect filter="fade" transition="in">
                                      <p:cBhvr>
                                        <p:cTn dur="2400"/>
                                        <p:tgtEl>
                                          <p:spTgt spid="304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9">
                                            <p:txEl>
                                              <p:pRg end="2" st="2"/>
                                            </p:txEl>
                                          </p:spTgt>
                                        </p:tgtEl>
                                        <p:attrNameLst>
                                          <p:attrName>style.visibility</p:attrName>
                                        </p:attrNameLst>
                                      </p:cBhvr>
                                      <p:to>
                                        <p:strVal val="visible"/>
                                      </p:to>
                                    </p:set>
                                    <p:animEffect filter="fade" transition="in">
                                      <p:cBhvr>
                                        <p:cTn dur="2400"/>
                                        <p:tgtEl>
                                          <p:spTgt spid="304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9">
                                            <p:txEl>
                                              <p:pRg end="3" st="3"/>
                                            </p:txEl>
                                          </p:spTgt>
                                        </p:tgtEl>
                                        <p:attrNameLst>
                                          <p:attrName>style.visibility</p:attrName>
                                        </p:attrNameLst>
                                      </p:cBhvr>
                                      <p:to>
                                        <p:strVal val="visible"/>
                                      </p:to>
                                    </p:set>
                                    <p:animEffect filter="fade" transition="in">
                                      <p:cBhvr>
                                        <p:cTn dur="2400"/>
                                        <p:tgtEl>
                                          <p:spTgt spid="304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9">
                                            <p:txEl>
                                              <p:pRg end="4" st="4"/>
                                            </p:txEl>
                                          </p:spTgt>
                                        </p:tgtEl>
                                        <p:attrNameLst>
                                          <p:attrName>style.visibility</p:attrName>
                                        </p:attrNameLst>
                                      </p:cBhvr>
                                      <p:to>
                                        <p:strVal val="visible"/>
                                      </p:to>
                                    </p:set>
                                    <p:animEffect filter="fade" transition="in">
                                      <p:cBhvr>
                                        <p:cTn dur="2400"/>
                                        <p:tgtEl>
                                          <p:spTgt spid="304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8"/>
                                        </p:tgtEl>
                                        <p:attrNameLst>
                                          <p:attrName>style.visibility</p:attrName>
                                        </p:attrNameLst>
                                      </p:cBhvr>
                                      <p:to>
                                        <p:strVal val="visible"/>
                                      </p:to>
                                    </p:set>
                                    <p:animEffect filter="fade" transition="in">
                                      <p:cBhvr>
                                        <p:cTn dur="1000"/>
                                        <p:tgtEl>
                                          <p:spTgt spid="30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8">
                                            <p:txEl>
                                              <p:pRg end="0" st="0"/>
                                            </p:txEl>
                                          </p:spTgt>
                                        </p:tgtEl>
                                        <p:attrNameLst>
                                          <p:attrName>style.visibility</p:attrName>
                                        </p:attrNameLst>
                                      </p:cBhvr>
                                      <p:to>
                                        <p:strVal val="visible"/>
                                      </p:to>
                                    </p:set>
                                    <p:animEffect filter="fade" transition="in">
                                      <p:cBhvr>
                                        <p:cTn dur="1000"/>
                                        <p:tgtEl>
                                          <p:spTgt spid="304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8">
                                            <p:txEl>
                                              <p:pRg end="1" st="1"/>
                                            </p:txEl>
                                          </p:spTgt>
                                        </p:tgtEl>
                                        <p:attrNameLst>
                                          <p:attrName>style.visibility</p:attrName>
                                        </p:attrNameLst>
                                      </p:cBhvr>
                                      <p:to>
                                        <p:strVal val="visible"/>
                                      </p:to>
                                    </p:set>
                                    <p:animEffect filter="fade" transition="in">
                                      <p:cBhvr>
                                        <p:cTn dur="1000"/>
                                        <p:tgtEl>
                                          <p:spTgt spid="304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8">
                                            <p:txEl>
                                              <p:pRg end="2" st="2"/>
                                            </p:txEl>
                                          </p:spTgt>
                                        </p:tgtEl>
                                        <p:attrNameLst>
                                          <p:attrName>style.visibility</p:attrName>
                                        </p:attrNameLst>
                                      </p:cBhvr>
                                      <p:to>
                                        <p:strVal val="visible"/>
                                      </p:to>
                                    </p:set>
                                    <p:animEffect filter="fade" transition="in">
                                      <p:cBhvr>
                                        <p:cTn dur="1000"/>
                                        <p:tgtEl>
                                          <p:spTgt spid="304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8">
                                            <p:txEl>
                                              <p:pRg end="3" st="3"/>
                                            </p:txEl>
                                          </p:spTgt>
                                        </p:tgtEl>
                                        <p:attrNameLst>
                                          <p:attrName>style.visibility</p:attrName>
                                        </p:attrNameLst>
                                      </p:cBhvr>
                                      <p:to>
                                        <p:strVal val="visible"/>
                                      </p:to>
                                    </p:set>
                                    <p:animEffect filter="fade" transition="in">
                                      <p:cBhvr>
                                        <p:cTn dur="1000"/>
                                        <p:tgtEl>
                                          <p:spTgt spid="304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8">
                                            <p:txEl>
                                              <p:pRg end="4" st="4"/>
                                            </p:txEl>
                                          </p:spTgt>
                                        </p:tgtEl>
                                        <p:attrNameLst>
                                          <p:attrName>style.visibility</p:attrName>
                                        </p:attrNameLst>
                                      </p:cBhvr>
                                      <p:to>
                                        <p:strVal val="visible"/>
                                      </p:to>
                                    </p:set>
                                    <p:animEffect filter="fade" transition="in">
                                      <p:cBhvr>
                                        <p:cTn dur="1000"/>
                                        <p:tgtEl>
                                          <p:spTgt spid="3048">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0" name="Shape 3060"/>
        <p:cNvGrpSpPr/>
        <p:nvPr/>
      </p:nvGrpSpPr>
      <p:grpSpPr>
        <a:xfrm>
          <a:off x="0" y="0"/>
          <a:ext cx="0" cy="0"/>
          <a:chOff x="0" y="0"/>
          <a:chExt cx="0" cy="0"/>
        </a:xfrm>
      </p:grpSpPr>
      <p:pic>
        <p:nvPicPr>
          <p:cNvPr id="3061" name="Google Shape;3061;p313"/>
          <p:cNvPicPr preferRelativeResize="0"/>
          <p:nvPr/>
        </p:nvPicPr>
        <p:blipFill>
          <a:blip r:embed="rId3">
            <a:alphaModFix/>
          </a:blip>
          <a:stretch>
            <a:fillRect/>
          </a:stretch>
        </p:blipFill>
        <p:spPr>
          <a:xfrm>
            <a:off x="913254" y="3560580"/>
            <a:ext cx="1619250" cy="1619250"/>
          </a:xfrm>
          <a:prstGeom prst="rect">
            <a:avLst/>
          </a:prstGeom>
          <a:noFill/>
          <a:ln>
            <a:noFill/>
          </a:ln>
        </p:spPr>
      </p:pic>
      <p:sp>
        <p:nvSpPr>
          <p:cNvPr id="3062" name="Google Shape;3062;p313"/>
          <p:cNvSpPr txBox="1"/>
          <p:nvPr>
            <p:ph idx="1" type="subTitle"/>
          </p:nvPr>
        </p:nvSpPr>
        <p:spPr>
          <a:xfrm>
            <a:off x="3534775" y="1705258"/>
            <a:ext cx="4895700" cy="1386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200">
              <a:latin typeface="Lexend Medium"/>
              <a:ea typeface="Lexend Medium"/>
              <a:cs typeface="Lexend Medium"/>
              <a:sym typeface="Lexend Medium"/>
            </a:endParaRPr>
          </a:p>
          <a:p>
            <a:pPr indent="0" lvl="0" marL="0" rtl="0" algn="l">
              <a:spcBef>
                <a:spcPts val="1000"/>
              </a:spcBef>
              <a:spcAft>
                <a:spcPts val="0"/>
              </a:spcAft>
              <a:buNone/>
            </a:pPr>
            <a:r>
              <a:rPr lang="en"/>
              <a:t>crp@amherst.edu</a:t>
            </a:r>
            <a:endParaRPr/>
          </a:p>
          <a:p>
            <a:pPr indent="0" lvl="0" marL="0" rtl="0" algn="l">
              <a:spcBef>
                <a:spcPts val="0"/>
              </a:spcBef>
              <a:spcAft>
                <a:spcPts val="0"/>
              </a:spcAft>
              <a:buNone/>
            </a:pPr>
            <a:r>
              <a:rPr lang="en" u="sng">
                <a:solidFill>
                  <a:schemeClr val="hlink"/>
                </a:solidFill>
                <a:hlinkClick r:id="rId4"/>
              </a:rPr>
              <a:t>https://www.amherst.edu/offices/restorative-practices</a:t>
            </a:r>
            <a:endParaRPr/>
          </a:p>
        </p:txBody>
      </p:sp>
      <p:grpSp>
        <p:nvGrpSpPr>
          <p:cNvPr id="3063" name="Google Shape;3063;p313"/>
          <p:cNvGrpSpPr/>
          <p:nvPr/>
        </p:nvGrpSpPr>
        <p:grpSpPr>
          <a:xfrm>
            <a:off x="3750031" y="3281742"/>
            <a:ext cx="269833" cy="269812"/>
            <a:chOff x="3368074" y="3882537"/>
            <a:chExt cx="215298" cy="215298"/>
          </a:xfrm>
        </p:grpSpPr>
        <p:sp>
          <p:nvSpPr>
            <p:cNvPr id="3064" name="Google Shape;3064;p313"/>
            <p:cNvSpPr/>
            <p:nvPr/>
          </p:nvSpPr>
          <p:spPr>
            <a:xfrm>
              <a:off x="3368074" y="3882537"/>
              <a:ext cx="215298" cy="215298"/>
            </a:xfrm>
            <a:custGeom>
              <a:rect b="b" l="l" r="r" t="t"/>
              <a:pathLst>
                <a:path extrusionOk="0" h="6764" w="6764">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5" name="Google Shape;3065;p313"/>
            <p:cNvSpPr/>
            <p:nvPr/>
          </p:nvSpPr>
          <p:spPr>
            <a:xfrm>
              <a:off x="3418143" y="3933656"/>
              <a:ext cx="114811" cy="112742"/>
            </a:xfrm>
            <a:custGeom>
              <a:rect b="b" l="l" r="r" t="t"/>
              <a:pathLst>
                <a:path extrusionOk="0" h="3542" w="3607">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6" name="Google Shape;3066;p313"/>
            <p:cNvSpPr/>
            <p:nvPr/>
          </p:nvSpPr>
          <p:spPr>
            <a:xfrm>
              <a:off x="3519298" y="3910197"/>
              <a:ext cx="29570" cy="29220"/>
            </a:xfrm>
            <a:custGeom>
              <a:rect b="b" l="l" r="r" t="t"/>
              <a:pathLst>
                <a:path extrusionOk="0" h="918" w="929">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067" name="Google Shape;3067;p313"/>
          <p:cNvCxnSpPr/>
          <p:nvPr/>
        </p:nvCxnSpPr>
        <p:spPr>
          <a:xfrm>
            <a:off x="3182725" y="1568425"/>
            <a:ext cx="5619600" cy="0"/>
          </a:xfrm>
          <a:prstGeom prst="straightConnector1">
            <a:avLst/>
          </a:prstGeom>
          <a:noFill/>
          <a:ln cap="flat" cmpd="sng" w="9525">
            <a:solidFill>
              <a:schemeClr val="dk1"/>
            </a:solidFill>
            <a:prstDash val="solid"/>
            <a:round/>
            <a:headEnd len="med" w="med" type="none"/>
            <a:tailEnd len="med" w="med" type="none"/>
          </a:ln>
        </p:spPr>
      </p:cxnSp>
      <p:sp>
        <p:nvSpPr>
          <p:cNvPr id="3068" name="Google Shape;3068;p313"/>
          <p:cNvSpPr txBox="1"/>
          <p:nvPr/>
        </p:nvSpPr>
        <p:spPr>
          <a:xfrm>
            <a:off x="4146925" y="3286450"/>
            <a:ext cx="1147500" cy="26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lang="en" sz="1200">
                <a:solidFill>
                  <a:schemeClr val="dk1"/>
                </a:solidFill>
                <a:latin typeface="PT Sans"/>
                <a:ea typeface="PT Sans"/>
                <a:cs typeface="PT Sans"/>
                <a:sym typeface="PT Sans"/>
              </a:rPr>
              <a:t>@crpamherst</a:t>
            </a:r>
            <a:endParaRPr sz="1200">
              <a:solidFill>
                <a:schemeClr val="dk1"/>
              </a:solidFill>
              <a:latin typeface="PT Sans"/>
              <a:ea typeface="PT Sans"/>
              <a:cs typeface="PT Sans"/>
              <a:sym typeface="PT Sans"/>
            </a:endParaRPr>
          </a:p>
        </p:txBody>
      </p:sp>
      <p:grpSp>
        <p:nvGrpSpPr>
          <p:cNvPr id="3069" name="Google Shape;3069;p313"/>
          <p:cNvGrpSpPr/>
          <p:nvPr/>
        </p:nvGrpSpPr>
        <p:grpSpPr>
          <a:xfrm>
            <a:off x="5550572" y="3281743"/>
            <a:ext cx="269810" cy="269808"/>
            <a:chOff x="1299146" y="3806507"/>
            <a:chExt cx="367990" cy="351312"/>
          </a:xfrm>
        </p:grpSpPr>
        <p:sp>
          <p:nvSpPr>
            <p:cNvPr id="3070" name="Google Shape;3070;p313"/>
            <p:cNvSpPr/>
            <p:nvPr/>
          </p:nvSpPr>
          <p:spPr>
            <a:xfrm>
              <a:off x="1299146" y="3844414"/>
              <a:ext cx="321012" cy="313405"/>
            </a:xfrm>
            <a:custGeom>
              <a:rect b="b" l="l" r="r" t="t"/>
              <a:pathLst>
                <a:path extrusionOk="0" h="9847" w="10086">
                  <a:moveTo>
                    <a:pt x="8728" y="1"/>
                  </a:moveTo>
                  <a:cubicBezTo>
                    <a:pt x="8383" y="1"/>
                    <a:pt x="8038" y="143"/>
                    <a:pt x="7787" y="405"/>
                  </a:cubicBezTo>
                  <a:lnTo>
                    <a:pt x="6847" y="1346"/>
                  </a:lnTo>
                  <a:cubicBezTo>
                    <a:pt x="6775" y="1417"/>
                    <a:pt x="6775" y="1525"/>
                    <a:pt x="6847" y="1596"/>
                  </a:cubicBezTo>
                  <a:cubicBezTo>
                    <a:pt x="6883" y="1632"/>
                    <a:pt x="6927" y="1650"/>
                    <a:pt x="6972" y="1650"/>
                  </a:cubicBezTo>
                  <a:cubicBezTo>
                    <a:pt x="7017" y="1650"/>
                    <a:pt x="7061" y="1632"/>
                    <a:pt x="7097" y="1596"/>
                  </a:cubicBezTo>
                  <a:lnTo>
                    <a:pt x="8038" y="667"/>
                  </a:lnTo>
                  <a:cubicBezTo>
                    <a:pt x="8228" y="465"/>
                    <a:pt x="8478" y="370"/>
                    <a:pt x="8728" y="370"/>
                  </a:cubicBezTo>
                  <a:cubicBezTo>
                    <a:pt x="8990" y="370"/>
                    <a:pt x="9252" y="465"/>
                    <a:pt x="9431" y="667"/>
                  </a:cubicBezTo>
                  <a:cubicBezTo>
                    <a:pt x="9633" y="858"/>
                    <a:pt x="9728" y="1108"/>
                    <a:pt x="9728" y="1358"/>
                  </a:cubicBezTo>
                  <a:cubicBezTo>
                    <a:pt x="9728" y="1620"/>
                    <a:pt x="9633" y="1882"/>
                    <a:pt x="9431" y="2060"/>
                  </a:cubicBezTo>
                  <a:lnTo>
                    <a:pt x="8157" y="3346"/>
                  </a:lnTo>
                  <a:cubicBezTo>
                    <a:pt x="8014" y="3025"/>
                    <a:pt x="7835" y="2751"/>
                    <a:pt x="7585" y="2489"/>
                  </a:cubicBezTo>
                  <a:cubicBezTo>
                    <a:pt x="7085" y="1995"/>
                    <a:pt x="6427" y="1748"/>
                    <a:pt x="5769" y="1748"/>
                  </a:cubicBezTo>
                  <a:cubicBezTo>
                    <a:pt x="5112" y="1748"/>
                    <a:pt x="4454" y="1995"/>
                    <a:pt x="3954" y="2489"/>
                  </a:cubicBezTo>
                  <a:lnTo>
                    <a:pt x="989" y="5454"/>
                  </a:lnTo>
                  <a:cubicBezTo>
                    <a:pt x="1" y="6454"/>
                    <a:pt x="1" y="8085"/>
                    <a:pt x="989" y="9085"/>
                  </a:cubicBezTo>
                  <a:cubicBezTo>
                    <a:pt x="1501" y="9597"/>
                    <a:pt x="2156" y="9847"/>
                    <a:pt x="2811" y="9847"/>
                  </a:cubicBezTo>
                  <a:cubicBezTo>
                    <a:pt x="3466" y="9847"/>
                    <a:pt x="4120" y="9597"/>
                    <a:pt x="4620" y="9085"/>
                  </a:cubicBezTo>
                  <a:lnTo>
                    <a:pt x="6204" y="7513"/>
                  </a:lnTo>
                  <a:cubicBezTo>
                    <a:pt x="6275" y="7430"/>
                    <a:pt x="6275" y="7323"/>
                    <a:pt x="6204" y="7251"/>
                  </a:cubicBezTo>
                  <a:cubicBezTo>
                    <a:pt x="6182" y="7243"/>
                    <a:pt x="6152" y="7237"/>
                    <a:pt x="6120" y="7237"/>
                  </a:cubicBezTo>
                  <a:cubicBezTo>
                    <a:pt x="6064" y="7237"/>
                    <a:pt x="5999" y="7254"/>
                    <a:pt x="5954" y="7299"/>
                  </a:cubicBezTo>
                  <a:lnTo>
                    <a:pt x="4370" y="8883"/>
                  </a:lnTo>
                  <a:cubicBezTo>
                    <a:pt x="3954" y="9299"/>
                    <a:pt x="3394" y="9537"/>
                    <a:pt x="2811" y="9537"/>
                  </a:cubicBezTo>
                  <a:cubicBezTo>
                    <a:pt x="2215" y="9537"/>
                    <a:pt x="1668" y="9311"/>
                    <a:pt x="1251" y="8883"/>
                  </a:cubicBezTo>
                  <a:cubicBezTo>
                    <a:pt x="382" y="8013"/>
                    <a:pt x="382" y="6597"/>
                    <a:pt x="1251" y="5739"/>
                  </a:cubicBezTo>
                  <a:lnTo>
                    <a:pt x="4204" y="2775"/>
                  </a:lnTo>
                  <a:cubicBezTo>
                    <a:pt x="4620" y="2358"/>
                    <a:pt x="5192" y="2120"/>
                    <a:pt x="5775" y="2120"/>
                  </a:cubicBezTo>
                  <a:cubicBezTo>
                    <a:pt x="6371" y="2120"/>
                    <a:pt x="6918" y="2346"/>
                    <a:pt x="7335" y="2775"/>
                  </a:cubicBezTo>
                  <a:cubicBezTo>
                    <a:pt x="7573" y="3013"/>
                    <a:pt x="7764" y="3310"/>
                    <a:pt x="7871" y="3644"/>
                  </a:cubicBezTo>
                  <a:lnTo>
                    <a:pt x="6478" y="5037"/>
                  </a:lnTo>
                  <a:cubicBezTo>
                    <a:pt x="6275" y="5227"/>
                    <a:pt x="6025" y="5335"/>
                    <a:pt x="5775" y="5335"/>
                  </a:cubicBezTo>
                  <a:cubicBezTo>
                    <a:pt x="5501" y="5335"/>
                    <a:pt x="5251" y="5227"/>
                    <a:pt x="5073" y="5037"/>
                  </a:cubicBezTo>
                  <a:cubicBezTo>
                    <a:pt x="4990" y="4942"/>
                    <a:pt x="4906" y="4834"/>
                    <a:pt x="4847" y="4703"/>
                  </a:cubicBezTo>
                  <a:cubicBezTo>
                    <a:pt x="4828" y="4639"/>
                    <a:pt x="4760" y="4596"/>
                    <a:pt x="4692" y="4596"/>
                  </a:cubicBezTo>
                  <a:cubicBezTo>
                    <a:pt x="4672" y="4596"/>
                    <a:pt x="4651" y="4600"/>
                    <a:pt x="4632" y="4608"/>
                  </a:cubicBezTo>
                  <a:cubicBezTo>
                    <a:pt x="4537" y="4632"/>
                    <a:pt x="4489" y="4739"/>
                    <a:pt x="4525" y="4823"/>
                  </a:cubicBezTo>
                  <a:cubicBezTo>
                    <a:pt x="4597" y="4989"/>
                    <a:pt x="4692" y="5144"/>
                    <a:pt x="4823" y="5275"/>
                  </a:cubicBezTo>
                  <a:cubicBezTo>
                    <a:pt x="5073" y="5525"/>
                    <a:pt x="5418" y="5680"/>
                    <a:pt x="5775" y="5680"/>
                  </a:cubicBezTo>
                  <a:cubicBezTo>
                    <a:pt x="6133" y="5680"/>
                    <a:pt x="6478" y="5537"/>
                    <a:pt x="6728" y="5275"/>
                  </a:cubicBezTo>
                  <a:lnTo>
                    <a:pt x="9681" y="2310"/>
                  </a:lnTo>
                  <a:cubicBezTo>
                    <a:pt x="9943" y="2060"/>
                    <a:pt x="10085" y="1715"/>
                    <a:pt x="10085" y="1358"/>
                  </a:cubicBezTo>
                  <a:cubicBezTo>
                    <a:pt x="10085" y="1001"/>
                    <a:pt x="9954" y="655"/>
                    <a:pt x="9681" y="405"/>
                  </a:cubicBezTo>
                  <a:cubicBezTo>
                    <a:pt x="9431" y="155"/>
                    <a:pt x="9085" y="1"/>
                    <a:pt x="8728"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1" name="Google Shape;3071;p313"/>
            <p:cNvSpPr/>
            <p:nvPr/>
          </p:nvSpPr>
          <p:spPr>
            <a:xfrm>
              <a:off x="1345391" y="3806507"/>
              <a:ext cx="321744" cy="313819"/>
            </a:xfrm>
            <a:custGeom>
              <a:rect b="b" l="l" r="r" t="t"/>
              <a:pathLst>
                <a:path extrusionOk="0" h="9860" w="10109">
                  <a:moveTo>
                    <a:pt x="7281" y="1"/>
                  </a:moveTo>
                  <a:cubicBezTo>
                    <a:pt x="6623" y="1"/>
                    <a:pt x="5965" y="251"/>
                    <a:pt x="5465" y="751"/>
                  </a:cubicBezTo>
                  <a:lnTo>
                    <a:pt x="3894" y="2335"/>
                  </a:lnTo>
                  <a:cubicBezTo>
                    <a:pt x="3810" y="2406"/>
                    <a:pt x="3810" y="2513"/>
                    <a:pt x="3894" y="2585"/>
                  </a:cubicBezTo>
                  <a:cubicBezTo>
                    <a:pt x="3929" y="2620"/>
                    <a:pt x="3974" y="2638"/>
                    <a:pt x="4019" y="2638"/>
                  </a:cubicBezTo>
                  <a:cubicBezTo>
                    <a:pt x="4063" y="2638"/>
                    <a:pt x="4108" y="2620"/>
                    <a:pt x="4144" y="2585"/>
                  </a:cubicBezTo>
                  <a:lnTo>
                    <a:pt x="5715" y="1001"/>
                  </a:lnTo>
                  <a:cubicBezTo>
                    <a:pt x="6150" y="572"/>
                    <a:pt x="6721" y="358"/>
                    <a:pt x="7291" y="358"/>
                  </a:cubicBezTo>
                  <a:cubicBezTo>
                    <a:pt x="7861" y="358"/>
                    <a:pt x="8430" y="572"/>
                    <a:pt x="8859" y="1001"/>
                  </a:cubicBezTo>
                  <a:cubicBezTo>
                    <a:pt x="9728" y="1870"/>
                    <a:pt x="9728" y="3287"/>
                    <a:pt x="8859" y="4144"/>
                  </a:cubicBezTo>
                  <a:lnTo>
                    <a:pt x="5882" y="7097"/>
                  </a:lnTo>
                  <a:cubicBezTo>
                    <a:pt x="5465" y="7514"/>
                    <a:pt x="4894" y="7752"/>
                    <a:pt x="4322" y="7752"/>
                  </a:cubicBezTo>
                  <a:cubicBezTo>
                    <a:pt x="3727" y="7752"/>
                    <a:pt x="3179" y="7526"/>
                    <a:pt x="2763" y="7097"/>
                  </a:cubicBezTo>
                  <a:cubicBezTo>
                    <a:pt x="2513" y="6859"/>
                    <a:pt x="2322" y="6561"/>
                    <a:pt x="2215" y="6228"/>
                  </a:cubicBezTo>
                  <a:lnTo>
                    <a:pt x="3620" y="4835"/>
                  </a:lnTo>
                  <a:cubicBezTo>
                    <a:pt x="3810" y="4632"/>
                    <a:pt x="4060" y="4537"/>
                    <a:pt x="4322" y="4537"/>
                  </a:cubicBezTo>
                  <a:cubicBezTo>
                    <a:pt x="4584" y="4537"/>
                    <a:pt x="4834" y="4632"/>
                    <a:pt x="5013" y="4835"/>
                  </a:cubicBezTo>
                  <a:cubicBezTo>
                    <a:pt x="5108" y="4918"/>
                    <a:pt x="5180" y="5037"/>
                    <a:pt x="5239" y="5156"/>
                  </a:cubicBezTo>
                  <a:cubicBezTo>
                    <a:pt x="5268" y="5232"/>
                    <a:pt x="5334" y="5271"/>
                    <a:pt x="5409" y="5271"/>
                  </a:cubicBezTo>
                  <a:cubicBezTo>
                    <a:pt x="5427" y="5271"/>
                    <a:pt x="5446" y="5268"/>
                    <a:pt x="5465" y="5263"/>
                  </a:cubicBezTo>
                  <a:cubicBezTo>
                    <a:pt x="5549" y="5228"/>
                    <a:pt x="5596" y="5132"/>
                    <a:pt x="5572" y="5037"/>
                  </a:cubicBezTo>
                  <a:cubicBezTo>
                    <a:pt x="5489" y="4871"/>
                    <a:pt x="5406" y="4728"/>
                    <a:pt x="5275" y="4597"/>
                  </a:cubicBezTo>
                  <a:cubicBezTo>
                    <a:pt x="5013" y="4335"/>
                    <a:pt x="4680" y="4192"/>
                    <a:pt x="4322" y="4192"/>
                  </a:cubicBezTo>
                  <a:cubicBezTo>
                    <a:pt x="3965" y="4192"/>
                    <a:pt x="3620" y="4323"/>
                    <a:pt x="3370" y="4597"/>
                  </a:cubicBezTo>
                  <a:lnTo>
                    <a:pt x="1917" y="6037"/>
                  </a:lnTo>
                  <a:cubicBezTo>
                    <a:pt x="1893" y="6049"/>
                    <a:pt x="1882" y="6061"/>
                    <a:pt x="1870" y="6097"/>
                  </a:cubicBezTo>
                  <a:lnTo>
                    <a:pt x="405" y="7549"/>
                  </a:lnTo>
                  <a:cubicBezTo>
                    <a:pt x="155" y="7811"/>
                    <a:pt x="0" y="8145"/>
                    <a:pt x="0" y="8502"/>
                  </a:cubicBezTo>
                  <a:cubicBezTo>
                    <a:pt x="0" y="8859"/>
                    <a:pt x="131" y="9204"/>
                    <a:pt x="405" y="9454"/>
                  </a:cubicBezTo>
                  <a:cubicBezTo>
                    <a:pt x="655" y="9716"/>
                    <a:pt x="1000" y="9859"/>
                    <a:pt x="1358" y="9859"/>
                  </a:cubicBezTo>
                  <a:cubicBezTo>
                    <a:pt x="1715" y="9859"/>
                    <a:pt x="2060" y="9728"/>
                    <a:pt x="2310" y="9454"/>
                  </a:cubicBezTo>
                  <a:lnTo>
                    <a:pt x="3251" y="8526"/>
                  </a:lnTo>
                  <a:cubicBezTo>
                    <a:pt x="3322" y="8442"/>
                    <a:pt x="3322" y="8347"/>
                    <a:pt x="3251" y="8264"/>
                  </a:cubicBezTo>
                  <a:cubicBezTo>
                    <a:pt x="3209" y="8228"/>
                    <a:pt x="3164" y="8210"/>
                    <a:pt x="3120" y="8210"/>
                  </a:cubicBezTo>
                  <a:cubicBezTo>
                    <a:pt x="3075" y="8210"/>
                    <a:pt x="3030" y="8228"/>
                    <a:pt x="2989" y="8264"/>
                  </a:cubicBezTo>
                  <a:lnTo>
                    <a:pt x="2060" y="9204"/>
                  </a:lnTo>
                  <a:cubicBezTo>
                    <a:pt x="1858" y="9395"/>
                    <a:pt x="1608" y="9502"/>
                    <a:pt x="1358" y="9502"/>
                  </a:cubicBezTo>
                  <a:cubicBezTo>
                    <a:pt x="1108" y="9502"/>
                    <a:pt x="834" y="9395"/>
                    <a:pt x="655" y="9204"/>
                  </a:cubicBezTo>
                  <a:cubicBezTo>
                    <a:pt x="465" y="9014"/>
                    <a:pt x="358" y="8764"/>
                    <a:pt x="358" y="8502"/>
                  </a:cubicBezTo>
                  <a:cubicBezTo>
                    <a:pt x="358" y="8252"/>
                    <a:pt x="465" y="7990"/>
                    <a:pt x="655" y="7811"/>
                  </a:cubicBezTo>
                  <a:lnTo>
                    <a:pt x="1941" y="6526"/>
                  </a:lnTo>
                  <a:cubicBezTo>
                    <a:pt x="2072" y="6835"/>
                    <a:pt x="2251" y="7121"/>
                    <a:pt x="2501" y="7371"/>
                  </a:cubicBezTo>
                  <a:cubicBezTo>
                    <a:pt x="3001" y="7859"/>
                    <a:pt x="3632" y="8133"/>
                    <a:pt x="4322" y="8133"/>
                  </a:cubicBezTo>
                  <a:cubicBezTo>
                    <a:pt x="5001" y="8133"/>
                    <a:pt x="5656" y="7871"/>
                    <a:pt x="6132" y="7371"/>
                  </a:cubicBezTo>
                  <a:lnTo>
                    <a:pt x="9097" y="4418"/>
                  </a:lnTo>
                  <a:cubicBezTo>
                    <a:pt x="10109" y="3382"/>
                    <a:pt x="10109" y="1751"/>
                    <a:pt x="9097" y="751"/>
                  </a:cubicBezTo>
                  <a:cubicBezTo>
                    <a:pt x="8597" y="251"/>
                    <a:pt x="7939" y="1"/>
                    <a:pt x="7281" y="1"/>
                  </a:cubicBezTo>
                  <a:close/>
                </a:path>
              </a:pathLst>
            </a:custGeom>
            <a:solidFill>
              <a:srgbClr val="657E9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72" name="Google Shape;3072;p313"/>
          <p:cNvSpPr txBox="1"/>
          <p:nvPr/>
        </p:nvSpPr>
        <p:spPr>
          <a:xfrm>
            <a:off x="5879675" y="3286450"/>
            <a:ext cx="2672700" cy="260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lang="en" sz="1200">
                <a:solidFill>
                  <a:schemeClr val="dk1"/>
                </a:solidFill>
                <a:latin typeface="PT Sans"/>
                <a:ea typeface="PT Sans"/>
                <a:cs typeface="PT Sans"/>
                <a:sym typeface="PT Sans"/>
              </a:rPr>
              <a:t>linktr.ee/centerforrestorativepractices</a:t>
            </a:r>
            <a:endParaRPr sz="1200">
              <a:solidFill>
                <a:schemeClr val="dk1"/>
              </a:solidFill>
              <a:latin typeface="PT Sans"/>
              <a:ea typeface="PT Sans"/>
              <a:cs typeface="PT Sans"/>
              <a:sym typeface="PT Sans"/>
            </a:endParaRPr>
          </a:p>
        </p:txBody>
      </p:sp>
      <p:sp>
        <p:nvSpPr>
          <p:cNvPr id="3073" name="Google Shape;3073;p313"/>
          <p:cNvSpPr txBox="1"/>
          <p:nvPr/>
        </p:nvSpPr>
        <p:spPr>
          <a:xfrm>
            <a:off x="3534775" y="4273043"/>
            <a:ext cx="4606200" cy="260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1200">
                <a:solidFill>
                  <a:srgbClr val="343433"/>
                </a:solidFill>
                <a:latin typeface="PT Sans"/>
                <a:ea typeface="PT Sans"/>
                <a:cs typeface="PT Sans"/>
                <a:sym typeface="PT Sans"/>
              </a:rPr>
              <a:t>Please keep this slide for attribution</a:t>
            </a:r>
            <a:endParaRPr sz="1200">
              <a:solidFill>
                <a:srgbClr val="343433"/>
              </a:solidFill>
              <a:latin typeface="PT Sans"/>
              <a:ea typeface="PT Sans"/>
              <a:cs typeface="PT Sans"/>
              <a:sym typeface="PT Sans"/>
            </a:endParaRPr>
          </a:p>
        </p:txBody>
      </p:sp>
      <p:pic>
        <p:nvPicPr>
          <p:cNvPr id="3074" name="Google Shape;3074;p313"/>
          <p:cNvPicPr preferRelativeResize="0"/>
          <p:nvPr/>
        </p:nvPicPr>
        <p:blipFill>
          <a:blip r:embed="rId5">
            <a:alphaModFix/>
          </a:blip>
          <a:stretch>
            <a:fillRect/>
          </a:stretch>
        </p:blipFill>
        <p:spPr>
          <a:xfrm>
            <a:off x="89467" y="322080"/>
            <a:ext cx="1619250" cy="1619250"/>
          </a:xfrm>
          <a:prstGeom prst="rect">
            <a:avLst/>
          </a:prstGeom>
          <a:noFill/>
          <a:ln>
            <a:noFill/>
          </a:ln>
        </p:spPr>
      </p:pic>
      <p:pic>
        <p:nvPicPr>
          <p:cNvPr id="3075" name="Google Shape;3075;p313"/>
          <p:cNvPicPr preferRelativeResize="0"/>
          <p:nvPr/>
        </p:nvPicPr>
        <p:blipFill>
          <a:blip r:embed="rId6">
            <a:alphaModFix/>
          </a:blip>
          <a:stretch>
            <a:fillRect/>
          </a:stretch>
        </p:blipFill>
        <p:spPr>
          <a:xfrm>
            <a:off x="89492" y="1941330"/>
            <a:ext cx="1619250" cy="1619250"/>
          </a:xfrm>
          <a:prstGeom prst="rect">
            <a:avLst/>
          </a:prstGeom>
          <a:noFill/>
          <a:ln>
            <a:noFill/>
          </a:ln>
        </p:spPr>
      </p:pic>
      <p:pic>
        <p:nvPicPr>
          <p:cNvPr id="3076" name="Google Shape;3076;p313"/>
          <p:cNvPicPr preferRelativeResize="0"/>
          <p:nvPr/>
        </p:nvPicPr>
        <p:blipFill>
          <a:blip r:embed="rId7">
            <a:alphaModFix/>
          </a:blip>
          <a:stretch>
            <a:fillRect/>
          </a:stretch>
        </p:blipFill>
        <p:spPr>
          <a:xfrm>
            <a:off x="1708717" y="322081"/>
            <a:ext cx="1619250" cy="1619250"/>
          </a:xfrm>
          <a:prstGeom prst="rect">
            <a:avLst/>
          </a:prstGeom>
          <a:noFill/>
          <a:ln>
            <a:noFill/>
          </a:ln>
        </p:spPr>
      </p:pic>
      <p:pic>
        <p:nvPicPr>
          <p:cNvPr id="3077" name="Google Shape;3077;p313"/>
          <p:cNvPicPr preferRelativeResize="0"/>
          <p:nvPr/>
        </p:nvPicPr>
        <p:blipFill>
          <a:blip r:embed="rId8">
            <a:alphaModFix/>
          </a:blip>
          <a:stretch>
            <a:fillRect/>
          </a:stretch>
        </p:blipFill>
        <p:spPr>
          <a:xfrm>
            <a:off x="1708719" y="1941331"/>
            <a:ext cx="1619250" cy="1619250"/>
          </a:xfrm>
          <a:prstGeom prst="rect">
            <a:avLst/>
          </a:prstGeom>
          <a:noFill/>
          <a:ln>
            <a:noFill/>
          </a:ln>
        </p:spPr>
      </p:pic>
      <p:sp>
        <p:nvSpPr>
          <p:cNvPr id="3078" name="Google Shape;3078;p313"/>
          <p:cNvSpPr txBox="1"/>
          <p:nvPr/>
        </p:nvSpPr>
        <p:spPr>
          <a:xfrm>
            <a:off x="3559425" y="511025"/>
            <a:ext cx="5113500" cy="81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100">
                <a:latin typeface="PT Sans"/>
                <a:ea typeface="PT Sans"/>
                <a:cs typeface="PT Sans"/>
                <a:sym typeface="PT Sans"/>
              </a:rPr>
              <a:t>Questions &amp; Answers</a:t>
            </a:r>
            <a:endParaRPr sz="4100">
              <a:latin typeface="PT Sans"/>
              <a:ea typeface="PT Sans"/>
              <a:cs typeface="PT Sans"/>
              <a:sym typeface="PT Sans"/>
            </a:endParaRPr>
          </a:p>
        </p:txBody>
      </p:sp>
      <p:sp>
        <p:nvSpPr>
          <p:cNvPr id="3079" name="Google Shape;3079;p313"/>
          <p:cNvSpPr/>
          <p:nvPr/>
        </p:nvSpPr>
        <p:spPr>
          <a:xfrm>
            <a:off x="3180950" y="4779725"/>
            <a:ext cx="5619600" cy="357900"/>
          </a:xfrm>
          <a:prstGeom prst="rect">
            <a:avLst/>
          </a:prstGeom>
          <a:solidFill>
            <a:srgbClr val="856CB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0" name="Google Shape;3080;p313"/>
          <p:cNvSpPr txBox="1"/>
          <p:nvPr/>
        </p:nvSpPr>
        <p:spPr>
          <a:xfrm>
            <a:off x="3534775" y="4822025"/>
            <a:ext cx="5189400" cy="3387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000">
                <a:solidFill>
                  <a:schemeClr val="lt2"/>
                </a:solidFill>
                <a:latin typeface="PT Sans"/>
                <a:ea typeface="PT Sans"/>
                <a:cs typeface="PT Sans"/>
                <a:sym typeface="PT Sans"/>
              </a:rPr>
              <a:t>2023 Amherst College ODEI Center for </a:t>
            </a:r>
            <a:r>
              <a:rPr lang="en" sz="1000">
                <a:solidFill>
                  <a:schemeClr val="lt2"/>
                </a:solidFill>
                <a:latin typeface="PT Sans"/>
                <a:ea typeface="PT Sans"/>
                <a:cs typeface="PT Sans"/>
                <a:sym typeface="PT Sans"/>
              </a:rPr>
              <a:t>Restorative Practices</a:t>
            </a:r>
            <a:endParaRPr sz="1000">
              <a:solidFill>
                <a:schemeClr val="lt2"/>
              </a:solidFill>
              <a:latin typeface="PT Sans"/>
              <a:ea typeface="PT Sans"/>
              <a:cs typeface="PT Sans"/>
              <a:sym typeface="PT Sans"/>
            </a:endParaRPr>
          </a:p>
        </p:txBody>
      </p:sp>
    </p:spTree>
  </p:cSld>
  <p:clrMapOvr>
    <a:masterClrMapping/>
  </p:clrMapOvr>
  <mc:AlternateContent>
    <mc:Choice Requires="p14">
      <p:transition spd="slow" p14:dur="1000">
        <p:fade thruBlk="1"/>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elfcare Morning Routine by Slidesgo">
  <a:themeElements>
    <a:clrScheme name="Simple Light">
      <a:dk1>
        <a:srgbClr val="343433"/>
      </a:dk1>
      <a:lt1>
        <a:srgbClr val="EAEBEE"/>
      </a:lt1>
      <a:dk2>
        <a:srgbClr val="526A75"/>
      </a:dk2>
      <a:lt2>
        <a:srgbClr val="FFFFFF"/>
      </a:lt2>
      <a:accent1>
        <a:srgbClr val="FFFFFF"/>
      </a:accent1>
      <a:accent2>
        <a:srgbClr val="FFFFFF"/>
      </a:accent2>
      <a:accent3>
        <a:srgbClr val="FFFFFF"/>
      </a:accent3>
      <a:accent4>
        <a:srgbClr val="FFFFFF"/>
      </a:accent4>
      <a:accent5>
        <a:srgbClr val="FFFFFF"/>
      </a:accent5>
      <a:accent6>
        <a:srgbClr val="FFFFFF"/>
      </a:accent6>
      <a:hlink>
        <a:srgbClr val="34343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elfcare Morning Routine by Slidesgo">
  <a:themeElements>
    <a:clrScheme name="Simple Light">
      <a:dk1>
        <a:srgbClr val="343433"/>
      </a:dk1>
      <a:lt1>
        <a:srgbClr val="EAEBEE"/>
      </a:lt1>
      <a:dk2>
        <a:srgbClr val="526A75"/>
      </a:dk2>
      <a:lt2>
        <a:srgbClr val="FFFFFF"/>
      </a:lt2>
      <a:accent1>
        <a:srgbClr val="FFFFFF"/>
      </a:accent1>
      <a:accent2>
        <a:srgbClr val="FFFFFF"/>
      </a:accent2>
      <a:accent3>
        <a:srgbClr val="FFFFFF"/>
      </a:accent3>
      <a:accent4>
        <a:srgbClr val="FFFFFF"/>
      </a:accent4>
      <a:accent5>
        <a:srgbClr val="FFFFFF"/>
      </a:accent5>
      <a:accent6>
        <a:srgbClr val="FFFFFF"/>
      </a:accent6>
      <a:hlink>
        <a:srgbClr val="34343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elfcare Morning Routine by Slidesgo">
  <a:themeElements>
    <a:clrScheme name="Simple Light">
      <a:dk1>
        <a:srgbClr val="343433"/>
      </a:dk1>
      <a:lt1>
        <a:srgbClr val="EAEBEE"/>
      </a:lt1>
      <a:dk2>
        <a:srgbClr val="526A75"/>
      </a:dk2>
      <a:lt2>
        <a:srgbClr val="FFFFFF"/>
      </a:lt2>
      <a:accent1>
        <a:srgbClr val="FFFFFF"/>
      </a:accent1>
      <a:accent2>
        <a:srgbClr val="FFFFFF"/>
      </a:accent2>
      <a:accent3>
        <a:srgbClr val="FFFFFF"/>
      </a:accent3>
      <a:accent4>
        <a:srgbClr val="FFFFFF"/>
      </a:accent4>
      <a:accent5>
        <a:srgbClr val="FFFFFF"/>
      </a:accent5>
      <a:accent6>
        <a:srgbClr val="FFFFFF"/>
      </a:accent6>
      <a:hlink>
        <a:srgbClr val="34343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elfcare Morning Routine by Slidesgo">
  <a:themeElements>
    <a:clrScheme name="Simple Light">
      <a:dk1>
        <a:srgbClr val="343433"/>
      </a:dk1>
      <a:lt1>
        <a:srgbClr val="EAEBEE"/>
      </a:lt1>
      <a:dk2>
        <a:srgbClr val="526A75"/>
      </a:dk2>
      <a:lt2>
        <a:srgbClr val="FFFFFF"/>
      </a:lt2>
      <a:accent1>
        <a:srgbClr val="FFFFFF"/>
      </a:accent1>
      <a:accent2>
        <a:srgbClr val="FFFFFF"/>
      </a:accent2>
      <a:accent3>
        <a:srgbClr val="FFFFFF"/>
      </a:accent3>
      <a:accent4>
        <a:srgbClr val="FFFFFF"/>
      </a:accent4>
      <a:accent5>
        <a:srgbClr val="FFFFFF"/>
      </a:accent5>
      <a:accent6>
        <a:srgbClr val="FFFFFF"/>
      </a:accent6>
      <a:hlink>
        <a:srgbClr val="34343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elfcare Morning Routine by Slidesgo">
  <a:themeElements>
    <a:clrScheme name="Simple Light">
      <a:dk1>
        <a:srgbClr val="343433"/>
      </a:dk1>
      <a:lt1>
        <a:srgbClr val="EAEBEE"/>
      </a:lt1>
      <a:dk2>
        <a:srgbClr val="526A75"/>
      </a:dk2>
      <a:lt2>
        <a:srgbClr val="FFFFFF"/>
      </a:lt2>
      <a:accent1>
        <a:srgbClr val="FFFFFF"/>
      </a:accent1>
      <a:accent2>
        <a:srgbClr val="FFFFFF"/>
      </a:accent2>
      <a:accent3>
        <a:srgbClr val="FFFFFF"/>
      </a:accent3>
      <a:accent4>
        <a:srgbClr val="FFFFFF"/>
      </a:accent4>
      <a:accent5>
        <a:srgbClr val="FFFFFF"/>
      </a:accent5>
      <a:accent6>
        <a:srgbClr val="FFFFFF"/>
      </a:accent6>
      <a:hlink>
        <a:srgbClr val="34343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Selfcare Morning Routine by Slidesgo">
  <a:themeElements>
    <a:clrScheme name="Simple Light">
      <a:dk1>
        <a:srgbClr val="343433"/>
      </a:dk1>
      <a:lt1>
        <a:srgbClr val="EAEBEE"/>
      </a:lt1>
      <a:dk2>
        <a:srgbClr val="526A75"/>
      </a:dk2>
      <a:lt2>
        <a:srgbClr val="FFFFFF"/>
      </a:lt2>
      <a:accent1>
        <a:srgbClr val="FFFFFF"/>
      </a:accent1>
      <a:accent2>
        <a:srgbClr val="FFFFFF"/>
      </a:accent2>
      <a:accent3>
        <a:srgbClr val="FFFFFF"/>
      </a:accent3>
      <a:accent4>
        <a:srgbClr val="FFFFFF"/>
      </a:accent4>
      <a:accent5>
        <a:srgbClr val="FFFFFF"/>
      </a:accent5>
      <a:accent6>
        <a:srgbClr val="FFFFFF"/>
      </a:accent6>
      <a:hlink>
        <a:srgbClr val="34343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Selfcare Morning Routine by Slidesgo">
  <a:themeElements>
    <a:clrScheme name="Simple Light">
      <a:dk1>
        <a:srgbClr val="343433"/>
      </a:dk1>
      <a:lt1>
        <a:srgbClr val="EAEBEE"/>
      </a:lt1>
      <a:dk2>
        <a:srgbClr val="526A75"/>
      </a:dk2>
      <a:lt2>
        <a:srgbClr val="FFFFFF"/>
      </a:lt2>
      <a:accent1>
        <a:srgbClr val="FFFFFF"/>
      </a:accent1>
      <a:accent2>
        <a:srgbClr val="FFFFFF"/>
      </a:accent2>
      <a:accent3>
        <a:srgbClr val="FFFFFF"/>
      </a:accent3>
      <a:accent4>
        <a:srgbClr val="FFFFFF"/>
      </a:accent4>
      <a:accent5>
        <a:srgbClr val="FFFFFF"/>
      </a:accent5>
      <a:accent6>
        <a:srgbClr val="FFFFFF"/>
      </a:accent6>
      <a:hlink>
        <a:srgbClr val="34343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Selfcare Morning Routine by Slidesgo">
  <a:themeElements>
    <a:clrScheme name="Simple Light">
      <a:dk1>
        <a:srgbClr val="343433"/>
      </a:dk1>
      <a:lt1>
        <a:srgbClr val="EAEBEE"/>
      </a:lt1>
      <a:dk2>
        <a:srgbClr val="526A75"/>
      </a:dk2>
      <a:lt2>
        <a:srgbClr val="FFFFFF"/>
      </a:lt2>
      <a:accent1>
        <a:srgbClr val="FFFFFF"/>
      </a:accent1>
      <a:accent2>
        <a:srgbClr val="FFFFFF"/>
      </a:accent2>
      <a:accent3>
        <a:srgbClr val="FFFFFF"/>
      </a:accent3>
      <a:accent4>
        <a:srgbClr val="FFFFFF"/>
      </a:accent4>
      <a:accent5>
        <a:srgbClr val="FFFFFF"/>
      </a:accent5>
      <a:accent6>
        <a:srgbClr val="FFFFFF"/>
      </a:accent6>
      <a:hlink>
        <a:srgbClr val="34343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