
<file path=[Content_Types].xml><?xml version="1.0" encoding="utf-8"?>
<Types xmlns="http://schemas.openxmlformats.org/package/2006/content-types">
  <Default Extension="jfif" ContentType="image/jpeg"/>
  <Default Extension="jpeg" ContentType="image/jpeg"/>
  <Default Extension="jpg" ContentType="image/jpeg"/>
  <Default Extension="mp3" ContentType="audio/m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5.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6.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798" r:id="rId4"/>
    <p:sldMasterId id="2147483813" r:id="rId5"/>
    <p:sldMasterId id="2147483828" r:id="rId6"/>
    <p:sldMasterId id="2147483843" r:id="rId7"/>
    <p:sldMasterId id="2147483858" r:id="rId8"/>
    <p:sldMasterId id="2147483873" r:id="rId9"/>
    <p:sldMasterId id="2147483888" r:id="rId10"/>
  </p:sldMasterIdLst>
  <p:notesMasterIdLst>
    <p:notesMasterId r:id="rId27"/>
  </p:notesMasterIdLst>
  <p:handoutMasterIdLst>
    <p:handoutMasterId r:id="rId28"/>
  </p:handoutMasterIdLst>
  <p:sldIdLst>
    <p:sldId id="399" r:id="rId11"/>
    <p:sldId id="374" r:id="rId12"/>
    <p:sldId id="395" r:id="rId13"/>
    <p:sldId id="396" r:id="rId14"/>
    <p:sldId id="392" r:id="rId15"/>
    <p:sldId id="400" r:id="rId16"/>
    <p:sldId id="389" r:id="rId17"/>
    <p:sldId id="390" r:id="rId18"/>
    <p:sldId id="391" r:id="rId19"/>
    <p:sldId id="309" r:id="rId20"/>
    <p:sldId id="397" r:id="rId21"/>
    <p:sldId id="386" r:id="rId22"/>
    <p:sldId id="398" r:id="rId23"/>
    <p:sldId id="394" r:id="rId24"/>
    <p:sldId id="388" r:id="rId25"/>
    <p:sldId id="30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avender" id="{DF27C7D5-B301-0F4B-AA0B-9F4B850547A4}">
          <p14:sldIdLst/>
        </p14:section>
        <p14:section name="Blue" id="{E71AD5FB-737A-EE40-BC96-7F117B9C97FE}">
          <p14:sldIdLst/>
        </p14:section>
        <p14:section name="Green" id="{3D352DFF-B416-D346-BAA5-C4A1A502E74F}">
          <p14:sldIdLst/>
        </p14:section>
        <p14:section name="Yellow" id="{45827EED-3254-2D48-B20C-27FF2F0542F5}">
          <p14:sldIdLst>
            <p14:sldId id="399"/>
            <p14:sldId id="374"/>
            <p14:sldId id="395"/>
            <p14:sldId id="396"/>
            <p14:sldId id="392"/>
            <p14:sldId id="400"/>
            <p14:sldId id="389"/>
            <p14:sldId id="390"/>
            <p14:sldId id="391"/>
            <p14:sldId id="309"/>
            <p14:sldId id="397"/>
            <p14:sldId id="386"/>
            <p14:sldId id="398"/>
            <p14:sldId id="394"/>
            <p14:sldId id="388"/>
            <p14:sldId id="301"/>
          </p14:sldIdLst>
        </p14:section>
        <p14:section name="Coral" id="{6F808D31-5624-5543-A22F-BFDC3869E295}">
          <p14:sldIdLst/>
        </p14:section>
        <p14:section name="Purple" id="{A3F9A47D-752D-DC41-9132-53AC10FA915F}">
          <p14:sldIdLst/>
        </p14:section>
        <p14:section name="White" id="{6DB83866-5AAC-FC4C-94F2-B98DE37EED89}">
          <p14:sldIdLst/>
        </p14:section>
        <p14:section name="Black" id="{AED667F0-7735-E04F-A613-085AB7E22BD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 id="{FC9FCF26-F0F8-4972-3715-BDE043EC4023}" name="Lawson, Holly" initials="LH" userId="S::u2271473@live.warwick.ac.uk::0de7dddd-20ce-43a4-8d85-02704f67e7b2" providerId="AD"/>
  <p188:author id="{F73A01AF-3AAF-8A96-B34A-4ECD0F6DD2D2}" name="Bodely, Ana" initials="BA" userId="S::u2172734@live.warwick.ac.uk::08ec00ae-aea7-4bf9-9869-9b75fae08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C0C0C"/>
    <a:srgbClr val="FDF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FFE656-8F79-431A-BA99-3158D52513C6}" v="201" dt="2025-08-20T11:13:23.730"/>
  </p1510:revLst>
</p1510:revInfo>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04"/>
    <p:restoredTop sz="94719"/>
  </p:normalViewPr>
  <p:slideViewPr>
    <p:cSldViewPr snapToGrid="0">
      <p:cViewPr varScale="1">
        <p:scale>
          <a:sx n="80" d="100"/>
          <a:sy n="80" d="100"/>
        </p:scale>
        <p:origin x="114" y="19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34" Type="http://schemas.microsoft.com/office/2015/10/relationships/revisionInfo" Target="revisionInfo.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microsoft.com/office/2018/10/relationships/authors" Target="authors.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low, Paul" userId="60335307-d0f9-4e05-9d98-eee50d79cce9" providerId="ADAL" clId="{A2E4A360-EA37-4ACB-A7B4-DF7FEB07D572}"/>
    <pc:docChg chg="custSel addSld delSld modSld modSection">
      <pc:chgData name="Barlow, Paul" userId="60335307-d0f9-4e05-9d98-eee50d79cce9" providerId="ADAL" clId="{A2E4A360-EA37-4ACB-A7B4-DF7FEB07D572}" dt="2025-07-31T07:18:17.821" v="52" actId="2696"/>
      <pc:docMkLst>
        <pc:docMk/>
      </pc:docMkLst>
      <pc:sldChg chg="del">
        <pc:chgData name="Barlow, Paul" userId="60335307-d0f9-4e05-9d98-eee50d79cce9" providerId="ADAL" clId="{A2E4A360-EA37-4ACB-A7B4-DF7FEB07D572}" dt="2025-07-30T18:10:16.635" v="15" actId="2696"/>
        <pc:sldMkLst>
          <pc:docMk/>
          <pc:sldMk cId="3317110926" sldId="265"/>
        </pc:sldMkLst>
      </pc:sldChg>
      <pc:sldChg chg="del">
        <pc:chgData name="Barlow, Paul" userId="60335307-d0f9-4e05-9d98-eee50d79cce9" providerId="ADAL" clId="{A2E4A360-EA37-4ACB-A7B4-DF7FEB07D572}" dt="2025-07-30T18:10:26.930" v="17" actId="2696"/>
        <pc:sldMkLst>
          <pc:docMk/>
          <pc:sldMk cId="541913936" sldId="334"/>
        </pc:sldMkLst>
      </pc:sldChg>
      <pc:sldChg chg="del">
        <pc:chgData name="Barlow, Paul" userId="60335307-d0f9-4e05-9d98-eee50d79cce9" providerId="ADAL" clId="{A2E4A360-EA37-4ACB-A7B4-DF7FEB07D572}" dt="2025-07-30T18:10:22.615" v="16" actId="2696"/>
        <pc:sldMkLst>
          <pc:docMk/>
          <pc:sldMk cId="22815247" sldId="336"/>
        </pc:sldMkLst>
      </pc:sldChg>
      <pc:sldChg chg="modSp add mod chgLayout">
        <pc:chgData name="Barlow, Paul" userId="60335307-d0f9-4e05-9d98-eee50d79cce9" providerId="ADAL" clId="{A2E4A360-EA37-4ACB-A7B4-DF7FEB07D572}" dt="2025-07-31T07:17:44.207" v="50" actId="20577"/>
        <pc:sldMkLst>
          <pc:docMk/>
          <pc:sldMk cId="1310859560" sldId="374"/>
        </pc:sldMkLst>
        <pc:spChg chg="mod">
          <ac:chgData name="Barlow, Paul" userId="60335307-d0f9-4e05-9d98-eee50d79cce9" providerId="ADAL" clId="{A2E4A360-EA37-4ACB-A7B4-DF7FEB07D572}" dt="2025-07-30T18:11:02.015" v="24" actId="14100"/>
          <ac:spMkLst>
            <pc:docMk/>
            <pc:sldMk cId="1310859560" sldId="374"/>
            <ac:spMk id="2" creationId="{A4E88320-0654-64B5-B972-7C2295FB58B5}"/>
          </ac:spMkLst>
        </pc:spChg>
        <pc:spChg chg="mod ord">
          <ac:chgData name="Barlow, Paul" userId="60335307-d0f9-4e05-9d98-eee50d79cce9" providerId="ADAL" clId="{A2E4A360-EA37-4ACB-A7B4-DF7FEB07D572}" dt="2025-07-31T07:17:44.207" v="50" actId="20577"/>
          <ac:spMkLst>
            <pc:docMk/>
            <pc:sldMk cId="1310859560" sldId="374"/>
            <ac:spMk id="13" creationId="{1314288F-3D49-5C2B-8F83-9D3545E7067C}"/>
          </ac:spMkLst>
        </pc:spChg>
        <pc:picChg chg="mod ord">
          <ac:chgData name="Barlow, Paul" userId="60335307-d0f9-4e05-9d98-eee50d79cce9" providerId="ADAL" clId="{A2E4A360-EA37-4ACB-A7B4-DF7FEB07D572}" dt="2025-07-30T15:41:54.676" v="1" actId="700"/>
          <ac:picMkLst>
            <pc:docMk/>
            <pc:sldMk cId="1310859560" sldId="374"/>
            <ac:picMk id="8" creationId="{B4913E3F-C557-C68D-E135-3B8061D89C17}"/>
          </ac:picMkLst>
        </pc:picChg>
      </pc:sldChg>
      <pc:sldChg chg="add del">
        <pc:chgData name="Barlow, Paul" userId="60335307-d0f9-4e05-9d98-eee50d79cce9" providerId="ADAL" clId="{A2E4A360-EA37-4ACB-A7B4-DF7FEB07D572}" dt="2025-07-31T07:18:17.821" v="52" actId="2696"/>
        <pc:sldMkLst>
          <pc:docMk/>
          <pc:sldMk cId="1024221700" sldId="392"/>
        </pc:sldMkLst>
      </pc:sldChg>
      <pc:sldMasterChg chg="delSldLayout">
        <pc:chgData name="Barlow, Paul" userId="60335307-d0f9-4e05-9d98-eee50d79cce9" providerId="ADAL" clId="{A2E4A360-EA37-4ACB-A7B4-DF7FEB07D572}" dt="2025-07-31T07:18:17.821" v="52" actId="2696"/>
        <pc:sldMasterMkLst>
          <pc:docMk/>
          <pc:sldMasterMk cId="3369691242" sldId="2147483873"/>
        </pc:sldMasterMkLst>
        <pc:sldLayoutChg chg="del">
          <pc:chgData name="Barlow, Paul" userId="60335307-d0f9-4e05-9d98-eee50d79cce9" providerId="ADAL" clId="{A2E4A360-EA37-4ACB-A7B4-DF7FEB07D572}" dt="2025-07-31T07:18:17.821" v="52" actId="2696"/>
          <pc:sldLayoutMkLst>
            <pc:docMk/>
            <pc:sldMasterMk cId="3369691242" sldId="2147483873"/>
            <pc:sldLayoutMk cId="2561563469" sldId="2147483983"/>
          </pc:sldLayoutMkLst>
        </pc:sldLayoutChg>
      </pc:sldMasterChg>
    </pc:docChg>
  </pc:docChgLst>
  <pc:docChgLst>
    <pc:chgData name="Barlow, Paul" userId="60335307-d0f9-4e05-9d98-eee50d79cce9" providerId="ADAL" clId="{61FFE656-8F79-431A-BA99-3158D52513C6}"/>
    <pc:docChg chg="undo redo custSel addSld delSld modSld sldOrd modSection">
      <pc:chgData name="Barlow, Paul" userId="60335307-d0f9-4e05-9d98-eee50d79cce9" providerId="ADAL" clId="{61FFE656-8F79-431A-BA99-3158D52513C6}" dt="2025-08-20T11:14:12.263" v="927" actId="1076"/>
      <pc:docMkLst>
        <pc:docMk/>
      </pc:docMkLst>
      <pc:sldChg chg="addSp delSp modSp add mod modClrScheme chgLayout">
        <pc:chgData name="Barlow, Paul" userId="60335307-d0f9-4e05-9d98-eee50d79cce9" providerId="ADAL" clId="{61FFE656-8F79-431A-BA99-3158D52513C6}" dt="2025-08-20T08:03:37.639" v="560" actId="1076"/>
        <pc:sldMkLst>
          <pc:docMk/>
          <pc:sldMk cId="879008686" sldId="301"/>
        </pc:sldMkLst>
        <pc:spChg chg="mod">
          <ac:chgData name="Barlow, Paul" userId="60335307-d0f9-4e05-9d98-eee50d79cce9" providerId="ADAL" clId="{61FFE656-8F79-431A-BA99-3158D52513C6}" dt="2025-08-20T08:03:37.639" v="560" actId="1076"/>
          <ac:spMkLst>
            <pc:docMk/>
            <pc:sldMk cId="879008686" sldId="301"/>
            <ac:spMk id="3" creationId="{FCC9E19D-E36D-63B9-099F-7FF5EE124DF5}"/>
          </ac:spMkLst>
        </pc:spChg>
        <pc:spChg chg="del">
          <ac:chgData name="Barlow, Paul" userId="60335307-d0f9-4e05-9d98-eee50d79cce9" providerId="ADAL" clId="{61FFE656-8F79-431A-BA99-3158D52513C6}" dt="2025-08-19T08:05:36.746" v="179" actId="478"/>
          <ac:spMkLst>
            <pc:docMk/>
            <pc:sldMk cId="879008686" sldId="301"/>
            <ac:spMk id="8" creationId="{298950D7-D1AE-7981-DB46-11935258C08D}"/>
          </ac:spMkLst>
        </pc:spChg>
        <pc:spChg chg="add del mod ord">
          <ac:chgData name="Barlow, Paul" userId="60335307-d0f9-4e05-9d98-eee50d79cce9" providerId="ADAL" clId="{61FFE656-8F79-431A-BA99-3158D52513C6}" dt="2025-08-19T15:12:49.066" v="416" actId="478"/>
          <ac:spMkLst>
            <pc:docMk/>
            <pc:sldMk cId="879008686" sldId="301"/>
            <ac:spMk id="11" creationId="{25332B6F-CA21-4D1C-C260-1082B376C30D}"/>
          </ac:spMkLst>
        </pc:spChg>
        <pc:spChg chg="add del mod ord">
          <ac:chgData name="Barlow, Paul" userId="60335307-d0f9-4e05-9d98-eee50d79cce9" providerId="ADAL" clId="{61FFE656-8F79-431A-BA99-3158D52513C6}" dt="2025-08-19T15:12:52.234" v="418" actId="478"/>
          <ac:spMkLst>
            <pc:docMk/>
            <pc:sldMk cId="879008686" sldId="301"/>
            <ac:spMk id="12" creationId="{178279E8-D19F-BE9C-338C-7550ADC524BF}"/>
          </ac:spMkLst>
        </pc:spChg>
        <pc:spChg chg="add del mod ord">
          <ac:chgData name="Barlow, Paul" userId="60335307-d0f9-4e05-9d98-eee50d79cce9" providerId="ADAL" clId="{61FFE656-8F79-431A-BA99-3158D52513C6}" dt="2025-08-19T15:13:06.495" v="421" actId="478"/>
          <ac:spMkLst>
            <pc:docMk/>
            <pc:sldMk cId="879008686" sldId="301"/>
            <ac:spMk id="13" creationId="{0A82C970-8E40-B4F2-C5B0-3E13E3303BD6}"/>
          </ac:spMkLst>
        </pc:spChg>
        <pc:spChg chg="add del mod ord">
          <ac:chgData name="Barlow, Paul" userId="60335307-d0f9-4e05-9d98-eee50d79cce9" providerId="ADAL" clId="{61FFE656-8F79-431A-BA99-3158D52513C6}" dt="2025-08-19T15:12:50.491" v="417" actId="478"/>
          <ac:spMkLst>
            <pc:docMk/>
            <pc:sldMk cId="879008686" sldId="301"/>
            <ac:spMk id="14" creationId="{10C16EAF-749D-3D2C-80A7-0C670355707F}"/>
          </ac:spMkLst>
        </pc:spChg>
        <pc:spChg chg="add del mod ord">
          <ac:chgData name="Barlow, Paul" userId="60335307-d0f9-4e05-9d98-eee50d79cce9" providerId="ADAL" clId="{61FFE656-8F79-431A-BA99-3158D52513C6}" dt="2025-08-20T07:50:50.816" v="538"/>
          <ac:spMkLst>
            <pc:docMk/>
            <pc:sldMk cId="879008686" sldId="301"/>
            <ac:spMk id="15" creationId="{AFC4E2EF-8AA3-83C3-42F3-899E2322BEAF}"/>
          </ac:spMkLst>
        </pc:spChg>
        <pc:spChg chg="add del mod ord">
          <ac:chgData name="Barlow, Paul" userId="60335307-d0f9-4e05-9d98-eee50d79cce9" providerId="ADAL" clId="{61FFE656-8F79-431A-BA99-3158D52513C6}" dt="2025-08-19T15:13:07.988" v="422" actId="478"/>
          <ac:spMkLst>
            <pc:docMk/>
            <pc:sldMk cId="879008686" sldId="301"/>
            <ac:spMk id="16" creationId="{3F857551-9DC6-FCF8-A8D3-B39F4CCA51EB}"/>
          </ac:spMkLst>
        </pc:spChg>
        <pc:grpChg chg="mod">
          <ac:chgData name="Barlow, Paul" userId="60335307-d0f9-4e05-9d98-eee50d79cce9" providerId="ADAL" clId="{61FFE656-8F79-431A-BA99-3158D52513C6}" dt="2025-08-20T08:03:37.639" v="560" actId="1076"/>
          <ac:grpSpMkLst>
            <pc:docMk/>
            <pc:sldMk cId="879008686" sldId="301"/>
            <ac:grpSpMk id="4" creationId="{7B2D3A4F-8C8A-B109-5477-86FF4CF4FC94}"/>
          </ac:grpSpMkLst>
        </pc:grpChg>
        <pc:grpChg chg="del">
          <ac:chgData name="Barlow, Paul" userId="60335307-d0f9-4e05-9d98-eee50d79cce9" providerId="ADAL" clId="{61FFE656-8F79-431A-BA99-3158D52513C6}" dt="2025-08-19T08:05:39.888" v="180" actId="478"/>
          <ac:grpSpMkLst>
            <pc:docMk/>
            <pc:sldMk cId="879008686" sldId="301"/>
            <ac:grpSpMk id="5" creationId="{FF377629-E681-C16A-AD3C-FA94EBC12AC0}"/>
          </ac:grpSpMkLst>
        </pc:grpChg>
        <pc:grpChg chg="del">
          <ac:chgData name="Barlow, Paul" userId="60335307-d0f9-4e05-9d98-eee50d79cce9" providerId="ADAL" clId="{61FFE656-8F79-431A-BA99-3158D52513C6}" dt="2025-08-19T08:05:36.746" v="179" actId="478"/>
          <ac:grpSpMkLst>
            <pc:docMk/>
            <pc:sldMk cId="879008686" sldId="301"/>
            <ac:grpSpMk id="6" creationId="{BFAA19F5-CF94-90C5-3D0B-35915ED90773}"/>
          </ac:grpSpMkLst>
        </pc:grpChg>
        <pc:picChg chg="mod">
          <ac:chgData name="Barlow, Paul" userId="60335307-d0f9-4e05-9d98-eee50d79cce9" providerId="ADAL" clId="{61FFE656-8F79-431A-BA99-3158D52513C6}" dt="2025-08-20T08:03:37.639" v="560" actId="1076"/>
          <ac:picMkLst>
            <pc:docMk/>
            <pc:sldMk cId="879008686" sldId="301"/>
            <ac:picMk id="2" creationId="{31AC322D-439F-0B63-FE29-71E593EC1C80}"/>
          </ac:picMkLst>
        </pc:picChg>
        <pc:picChg chg="del">
          <ac:chgData name="Barlow, Paul" userId="60335307-d0f9-4e05-9d98-eee50d79cce9" providerId="ADAL" clId="{61FFE656-8F79-431A-BA99-3158D52513C6}" dt="2025-08-19T08:05:39.888" v="180" actId="478"/>
          <ac:picMkLst>
            <pc:docMk/>
            <pc:sldMk cId="879008686" sldId="301"/>
            <ac:picMk id="10" creationId="{0A437ABA-8402-1390-F285-3A1D23D89859}"/>
          </ac:picMkLst>
        </pc:picChg>
        <pc:picChg chg="add mod">
          <ac:chgData name="Barlow, Paul" userId="60335307-d0f9-4e05-9d98-eee50d79cce9" providerId="ADAL" clId="{61FFE656-8F79-431A-BA99-3158D52513C6}" dt="2025-08-20T07:50:53.589" v="539" actId="27614"/>
          <ac:picMkLst>
            <pc:docMk/>
            <pc:sldMk cId="879008686" sldId="301"/>
            <ac:picMk id="18" creationId="{E02CE675-6108-8C8D-3BCB-610C3914A5F7}"/>
          </ac:picMkLst>
        </pc:picChg>
      </pc:sldChg>
      <pc:sldChg chg="addSp delSp modSp add mod modClrScheme chgLayout">
        <pc:chgData name="Barlow, Paul" userId="60335307-d0f9-4e05-9d98-eee50d79cce9" providerId="ADAL" clId="{61FFE656-8F79-431A-BA99-3158D52513C6}" dt="2025-08-20T09:57:56.840" v="883" actId="478"/>
        <pc:sldMkLst>
          <pc:docMk/>
          <pc:sldMk cId="1789608650" sldId="309"/>
        </pc:sldMkLst>
        <pc:spChg chg="add del mod ord">
          <ac:chgData name="Barlow, Paul" userId="60335307-d0f9-4e05-9d98-eee50d79cce9" providerId="ADAL" clId="{61FFE656-8F79-431A-BA99-3158D52513C6}" dt="2025-08-19T15:14:54.070" v="428" actId="478"/>
          <ac:spMkLst>
            <pc:docMk/>
            <pc:sldMk cId="1789608650" sldId="309"/>
            <ac:spMk id="3" creationId="{1835A580-D39E-4E2D-5621-B8691ADAB2CA}"/>
          </ac:spMkLst>
        </pc:spChg>
        <pc:spChg chg="add mod">
          <ac:chgData name="Barlow, Paul" userId="60335307-d0f9-4e05-9d98-eee50d79cce9" providerId="ADAL" clId="{61FFE656-8F79-431A-BA99-3158D52513C6}" dt="2025-08-20T09:57:56.840" v="883" actId="478"/>
          <ac:spMkLst>
            <pc:docMk/>
            <pc:sldMk cId="1789608650" sldId="309"/>
            <ac:spMk id="5" creationId="{B4D55220-AA25-0C6E-E00A-5FED863046A2}"/>
          </ac:spMkLst>
        </pc:spChg>
        <pc:spChg chg="mod ord">
          <ac:chgData name="Barlow, Paul" userId="60335307-d0f9-4e05-9d98-eee50d79cce9" providerId="ADAL" clId="{61FFE656-8F79-431A-BA99-3158D52513C6}" dt="2025-08-19T15:15:06.293" v="430" actId="1076"/>
          <ac:spMkLst>
            <pc:docMk/>
            <pc:sldMk cId="1789608650" sldId="309"/>
            <ac:spMk id="11" creationId="{D58A7EF6-4CF2-9EBB-6AA3-8B126BB49733}"/>
          </ac:spMkLst>
        </pc:spChg>
        <pc:spChg chg="del mod ord">
          <ac:chgData name="Barlow, Paul" userId="60335307-d0f9-4e05-9d98-eee50d79cce9" providerId="ADAL" clId="{61FFE656-8F79-431A-BA99-3158D52513C6}" dt="2025-08-19T15:14:58.869" v="429" actId="478"/>
          <ac:spMkLst>
            <pc:docMk/>
            <pc:sldMk cId="1789608650" sldId="309"/>
            <ac:spMk id="16" creationId="{41A47A02-9D7A-44C6-E999-DEF133D6418D}"/>
          </ac:spMkLst>
        </pc:spChg>
        <pc:spChg chg="del mod ord">
          <ac:chgData name="Barlow, Paul" userId="60335307-d0f9-4e05-9d98-eee50d79cce9" providerId="ADAL" clId="{61FFE656-8F79-431A-BA99-3158D52513C6}" dt="2025-08-20T09:57:56.840" v="883" actId="478"/>
          <ac:spMkLst>
            <pc:docMk/>
            <pc:sldMk cId="1789608650" sldId="309"/>
            <ac:spMk id="21" creationId="{9BE9B8F0-244C-C4AB-4177-098A8F2A3546}"/>
          </ac:spMkLst>
        </pc:spChg>
        <pc:picChg chg="mod">
          <ac:chgData name="Barlow, Paul" userId="60335307-d0f9-4e05-9d98-eee50d79cce9" providerId="ADAL" clId="{61FFE656-8F79-431A-BA99-3158D52513C6}" dt="2025-08-19T15:15:08.297" v="431" actId="1076"/>
          <ac:picMkLst>
            <pc:docMk/>
            <pc:sldMk cId="1789608650" sldId="309"/>
            <ac:picMk id="2" creationId="{07F83254-0179-BEC1-78C7-8AD66951BAEF}"/>
          </ac:picMkLst>
        </pc:picChg>
      </pc:sldChg>
      <pc:sldChg chg="addSp delSp modSp mod modClrScheme modAnim chgLayout">
        <pc:chgData name="Barlow, Paul" userId="60335307-d0f9-4e05-9d98-eee50d79cce9" providerId="ADAL" clId="{61FFE656-8F79-431A-BA99-3158D52513C6}" dt="2025-08-20T11:11:34.370" v="903"/>
        <pc:sldMkLst>
          <pc:docMk/>
          <pc:sldMk cId="1310859560" sldId="374"/>
        </pc:sldMkLst>
        <pc:spChg chg="mod topLvl">
          <ac:chgData name="Barlow, Paul" userId="60335307-d0f9-4e05-9d98-eee50d79cce9" providerId="ADAL" clId="{61FFE656-8F79-431A-BA99-3158D52513C6}" dt="2025-08-20T09:22:58.369" v="832" actId="338"/>
          <ac:spMkLst>
            <pc:docMk/>
            <pc:sldMk cId="1310859560" sldId="374"/>
            <ac:spMk id="2" creationId="{A4E88320-0654-64B5-B972-7C2295FB58B5}"/>
          </ac:spMkLst>
        </pc:spChg>
        <pc:spChg chg="add del mod">
          <ac:chgData name="Barlow, Paul" userId="60335307-d0f9-4e05-9d98-eee50d79cce9" providerId="ADAL" clId="{61FFE656-8F79-431A-BA99-3158D52513C6}" dt="2025-08-20T11:11:11.411" v="900" actId="478"/>
          <ac:spMkLst>
            <pc:docMk/>
            <pc:sldMk cId="1310859560" sldId="374"/>
            <ac:spMk id="7" creationId="{E891BB34-1EE4-936D-27F4-D3DF784FE335}"/>
          </ac:spMkLst>
        </pc:spChg>
        <pc:spChg chg="del mod ord">
          <ac:chgData name="Barlow, Paul" userId="60335307-d0f9-4e05-9d98-eee50d79cce9" providerId="ADAL" clId="{61FFE656-8F79-431A-BA99-3158D52513C6}" dt="2025-08-20T11:11:08.889" v="899" actId="478"/>
          <ac:spMkLst>
            <pc:docMk/>
            <pc:sldMk cId="1310859560" sldId="374"/>
            <ac:spMk id="10" creationId="{E8FC2575-BF04-B48E-008C-CF48F66B6A57}"/>
          </ac:spMkLst>
        </pc:spChg>
        <pc:spChg chg="mod ord">
          <ac:chgData name="Barlow, Paul" userId="60335307-d0f9-4e05-9d98-eee50d79cce9" providerId="ADAL" clId="{61FFE656-8F79-431A-BA99-3158D52513C6}" dt="2025-08-20T09:23:10.960" v="833" actId="14100"/>
          <ac:spMkLst>
            <pc:docMk/>
            <pc:sldMk cId="1310859560" sldId="374"/>
            <ac:spMk id="13" creationId="{1314288F-3D49-5C2B-8F83-9D3545E7067C}"/>
          </ac:spMkLst>
        </pc:spChg>
        <pc:grpChg chg="add del mod">
          <ac:chgData name="Barlow, Paul" userId="60335307-d0f9-4e05-9d98-eee50d79cce9" providerId="ADAL" clId="{61FFE656-8F79-431A-BA99-3158D52513C6}" dt="2025-08-20T09:22:34.169" v="830" actId="165"/>
          <ac:grpSpMkLst>
            <pc:docMk/>
            <pc:sldMk cId="1310859560" sldId="374"/>
            <ac:grpSpMk id="4" creationId="{9A6D2D56-A7EB-3A08-2E91-82998C2EAD54}"/>
          </ac:grpSpMkLst>
        </pc:grpChg>
        <pc:grpChg chg="add mod">
          <ac:chgData name="Barlow, Paul" userId="60335307-d0f9-4e05-9d98-eee50d79cce9" providerId="ADAL" clId="{61FFE656-8F79-431A-BA99-3158D52513C6}" dt="2025-08-20T09:22:58.369" v="832" actId="338"/>
          <ac:grpSpMkLst>
            <pc:docMk/>
            <pc:sldMk cId="1310859560" sldId="374"/>
            <ac:grpSpMk id="5" creationId="{6D1BF084-C3B0-7586-FCE1-147AAB6F4F9E}"/>
          </ac:grpSpMkLst>
        </pc:grpChg>
        <pc:picChg chg="add mod topLvl">
          <ac:chgData name="Barlow, Paul" userId="60335307-d0f9-4e05-9d98-eee50d79cce9" providerId="ADAL" clId="{61FFE656-8F79-431A-BA99-3158D52513C6}" dt="2025-08-20T09:22:58.369" v="832" actId="338"/>
          <ac:picMkLst>
            <pc:docMk/>
            <pc:sldMk cId="1310859560" sldId="374"/>
            <ac:picMk id="3" creationId="{33A0D32F-AC6B-153B-6A0E-C908E5C338A6}"/>
          </ac:picMkLst>
        </pc:picChg>
        <pc:picChg chg="mod ord">
          <ac:chgData name="Barlow, Paul" userId="60335307-d0f9-4e05-9d98-eee50d79cce9" providerId="ADAL" clId="{61FFE656-8F79-431A-BA99-3158D52513C6}" dt="2025-08-15T12:34:30.626" v="128" actId="700"/>
          <ac:picMkLst>
            <pc:docMk/>
            <pc:sldMk cId="1310859560" sldId="374"/>
            <ac:picMk id="8" creationId="{B4913E3F-C557-C68D-E135-3B8061D89C17}"/>
          </ac:picMkLst>
        </pc:picChg>
      </pc:sldChg>
      <pc:sldChg chg="addSp delSp modSp add mod chgLayout">
        <pc:chgData name="Barlow, Paul" userId="60335307-d0f9-4e05-9d98-eee50d79cce9" providerId="ADAL" clId="{61FFE656-8F79-431A-BA99-3158D52513C6}" dt="2025-08-20T09:57:52.162" v="882" actId="478"/>
        <pc:sldMkLst>
          <pc:docMk/>
          <pc:sldMk cId="2002679050" sldId="386"/>
        </pc:sldMkLst>
        <pc:spChg chg="add del mod ord">
          <ac:chgData name="Barlow, Paul" userId="60335307-d0f9-4e05-9d98-eee50d79cce9" providerId="ADAL" clId="{61FFE656-8F79-431A-BA99-3158D52513C6}" dt="2025-08-19T11:53:26.731" v="234" actId="931"/>
          <ac:spMkLst>
            <pc:docMk/>
            <pc:sldMk cId="2002679050" sldId="386"/>
            <ac:spMk id="2" creationId="{A260CF17-F090-0C4A-0320-5FF0B9C03E3A}"/>
          </ac:spMkLst>
        </pc:spChg>
        <pc:spChg chg="add del mod ord">
          <ac:chgData name="Barlow, Paul" userId="60335307-d0f9-4e05-9d98-eee50d79cce9" providerId="ADAL" clId="{61FFE656-8F79-431A-BA99-3158D52513C6}" dt="2025-08-19T08:04:02.114" v="161" actId="478"/>
          <ac:spMkLst>
            <pc:docMk/>
            <pc:sldMk cId="2002679050" sldId="386"/>
            <ac:spMk id="3" creationId="{90055C67-EC5A-17C0-FDDE-BD3F87176E1A}"/>
          </ac:spMkLst>
        </pc:spChg>
        <pc:spChg chg="del mod">
          <ac:chgData name="Barlow, Paul" userId="60335307-d0f9-4e05-9d98-eee50d79cce9" providerId="ADAL" clId="{61FFE656-8F79-431A-BA99-3158D52513C6}" dt="2025-08-20T09:57:52.162" v="882" actId="478"/>
          <ac:spMkLst>
            <pc:docMk/>
            <pc:sldMk cId="2002679050" sldId="386"/>
            <ac:spMk id="4" creationId="{92757113-7864-452E-D504-1E67F6EA1135}"/>
          </ac:spMkLst>
        </pc:spChg>
        <pc:spChg chg="add del mod ord">
          <ac:chgData name="Barlow, Paul" userId="60335307-d0f9-4e05-9d98-eee50d79cce9" providerId="ADAL" clId="{61FFE656-8F79-431A-BA99-3158D52513C6}" dt="2025-08-19T08:04:06.726" v="162" actId="478"/>
          <ac:spMkLst>
            <pc:docMk/>
            <pc:sldMk cId="2002679050" sldId="386"/>
            <ac:spMk id="5" creationId="{FBAA8C0F-1B1F-B93F-96EA-68A9E4560BDF}"/>
          </ac:spMkLst>
        </pc:spChg>
        <pc:spChg chg="mod ord">
          <ac:chgData name="Barlow, Paul" userId="60335307-d0f9-4e05-9d98-eee50d79cce9" providerId="ADAL" clId="{61FFE656-8F79-431A-BA99-3158D52513C6}" dt="2025-08-19T08:04:25.736" v="170" actId="404"/>
          <ac:spMkLst>
            <pc:docMk/>
            <pc:sldMk cId="2002679050" sldId="386"/>
            <ac:spMk id="10" creationId="{221294A0-54DD-9F95-89E6-741984259CA7}"/>
          </ac:spMkLst>
        </pc:spChg>
        <pc:picChg chg="add mod">
          <ac:chgData name="Barlow, Paul" userId="60335307-d0f9-4e05-9d98-eee50d79cce9" providerId="ADAL" clId="{61FFE656-8F79-431A-BA99-3158D52513C6}" dt="2025-08-19T08:03:55.924" v="160" actId="931"/>
          <ac:picMkLst>
            <pc:docMk/>
            <pc:sldMk cId="2002679050" sldId="386"/>
            <ac:picMk id="7" creationId="{13C9D613-205F-E4EF-8516-ECCD1B323DF2}"/>
          </ac:picMkLst>
        </pc:picChg>
        <pc:picChg chg="add mod">
          <ac:chgData name="Barlow, Paul" userId="60335307-d0f9-4e05-9d98-eee50d79cce9" providerId="ADAL" clId="{61FFE656-8F79-431A-BA99-3158D52513C6}" dt="2025-08-19T15:11:50.550" v="411" actId="14826"/>
          <ac:picMkLst>
            <pc:docMk/>
            <pc:sldMk cId="2002679050" sldId="386"/>
            <ac:picMk id="9" creationId="{4FB9C554-9404-A717-D2D2-E0027043C245}"/>
          </ac:picMkLst>
        </pc:picChg>
        <pc:picChg chg="add del mod">
          <ac:chgData name="Barlow, Paul" userId="60335307-d0f9-4e05-9d98-eee50d79cce9" providerId="ADAL" clId="{61FFE656-8F79-431A-BA99-3158D52513C6}" dt="2025-08-19T15:04:34.749" v="238" actId="478"/>
          <ac:picMkLst>
            <pc:docMk/>
            <pc:sldMk cId="2002679050" sldId="386"/>
            <ac:picMk id="12" creationId="{117EE0F6-DD2F-EC32-2C11-1B24F63BB5EA}"/>
          </ac:picMkLst>
        </pc:picChg>
        <pc:picChg chg="del">
          <ac:chgData name="Barlow, Paul" userId="60335307-d0f9-4e05-9d98-eee50d79cce9" providerId="ADAL" clId="{61FFE656-8F79-431A-BA99-3158D52513C6}" dt="2025-08-19T08:03:39.039" v="155" actId="478"/>
          <ac:picMkLst>
            <pc:docMk/>
            <pc:sldMk cId="2002679050" sldId="386"/>
            <ac:picMk id="30" creationId="{D3D9BF56-EAF9-A1C6-C832-96A5FA007764}"/>
          </ac:picMkLst>
        </pc:picChg>
      </pc:sldChg>
      <pc:sldChg chg="addSp delSp modSp add mod modClrScheme chgLayout">
        <pc:chgData name="Barlow, Paul" userId="60335307-d0f9-4e05-9d98-eee50d79cce9" providerId="ADAL" clId="{61FFE656-8F79-431A-BA99-3158D52513C6}" dt="2025-08-19T15:23:21.853" v="478" actId="478"/>
        <pc:sldMkLst>
          <pc:docMk/>
          <pc:sldMk cId="617916344" sldId="388"/>
        </pc:sldMkLst>
        <pc:spChg chg="mod">
          <ac:chgData name="Barlow, Paul" userId="60335307-d0f9-4e05-9d98-eee50d79cce9" providerId="ADAL" clId="{61FFE656-8F79-431A-BA99-3158D52513C6}" dt="2025-08-19T08:06:45.054" v="189" actId="207"/>
          <ac:spMkLst>
            <pc:docMk/>
            <pc:sldMk cId="617916344" sldId="388"/>
            <ac:spMk id="3" creationId="{CC86177E-E38D-0766-05AA-2BFE18562F4A}"/>
          </ac:spMkLst>
        </pc:spChg>
        <pc:spChg chg="add del mod ord">
          <ac:chgData name="Barlow, Paul" userId="60335307-d0f9-4e05-9d98-eee50d79cce9" providerId="ADAL" clId="{61FFE656-8F79-431A-BA99-3158D52513C6}" dt="2025-08-19T15:23:21.853" v="478" actId="478"/>
          <ac:spMkLst>
            <pc:docMk/>
            <pc:sldMk cId="617916344" sldId="388"/>
            <ac:spMk id="5" creationId="{DEFC4562-64FC-A2E7-721A-E47CEE369B0A}"/>
          </ac:spMkLst>
        </pc:spChg>
        <pc:spChg chg="mod ord">
          <ac:chgData name="Barlow, Paul" userId="60335307-d0f9-4e05-9d98-eee50d79cce9" providerId="ADAL" clId="{61FFE656-8F79-431A-BA99-3158D52513C6}" dt="2025-08-19T08:06:32.064" v="185" actId="700"/>
          <ac:spMkLst>
            <pc:docMk/>
            <pc:sldMk cId="617916344" sldId="388"/>
            <ac:spMk id="16" creationId="{BC019AF7-402D-DF80-B560-642F9FA38BAF}"/>
          </ac:spMkLst>
        </pc:spChg>
        <pc:spChg chg="mod ord">
          <ac:chgData name="Barlow, Paul" userId="60335307-d0f9-4e05-9d98-eee50d79cce9" providerId="ADAL" clId="{61FFE656-8F79-431A-BA99-3158D52513C6}" dt="2025-08-19T08:06:32.064" v="185" actId="700"/>
          <ac:spMkLst>
            <pc:docMk/>
            <pc:sldMk cId="617916344" sldId="388"/>
            <ac:spMk id="17" creationId="{402E1E1D-8591-41F0-1A6F-0AC36DC79336}"/>
          </ac:spMkLst>
        </pc:spChg>
        <pc:picChg chg="mod">
          <ac:chgData name="Barlow, Paul" userId="60335307-d0f9-4e05-9d98-eee50d79cce9" providerId="ADAL" clId="{61FFE656-8F79-431A-BA99-3158D52513C6}" dt="2025-08-19T08:06:39.047" v="187" actId="1076"/>
          <ac:picMkLst>
            <pc:docMk/>
            <pc:sldMk cId="617916344" sldId="388"/>
            <ac:picMk id="4" creationId="{4AFBDB81-2C6E-B662-92C4-F50269EEC43C}"/>
          </ac:picMkLst>
        </pc:picChg>
      </pc:sldChg>
      <pc:sldChg chg="addSp delSp modSp add mod modClrScheme chgLayout">
        <pc:chgData name="Barlow, Paul" userId="60335307-d0f9-4e05-9d98-eee50d79cce9" providerId="ADAL" clId="{61FFE656-8F79-431A-BA99-3158D52513C6}" dt="2025-08-19T15:16:11.622" v="435" actId="478"/>
        <pc:sldMkLst>
          <pc:docMk/>
          <pc:sldMk cId="1649593081" sldId="389"/>
        </pc:sldMkLst>
        <pc:spChg chg="add mod ord">
          <ac:chgData name="Barlow, Paul" userId="60335307-d0f9-4e05-9d98-eee50d79cce9" providerId="ADAL" clId="{61FFE656-8F79-431A-BA99-3158D52513C6}" dt="2025-08-19T15:16:07.127" v="434" actId="700"/>
          <ac:spMkLst>
            <pc:docMk/>
            <pc:sldMk cId="1649593081" sldId="389"/>
            <ac:spMk id="2" creationId="{4DC6686B-E83A-6EB0-3796-E1736E799AD8}"/>
          </ac:spMkLst>
        </pc:spChg>
        <pc:spChg chg="add del mod ord">
          <ac:chgData name="Barlow, Paul" userId="60335307-d0f9-4e05-9d98-eee50d79cce9" providerId="ADAL" clId="{61FFE656-8F79-431A-BA99-3158D52513C6}" dt="2025-08-19T15:15:34.861" v="433" actId="478"/>
          <ac:spMkLst>
            <pc:docMk/>
            <pc:sldMk cId="1649593081" sldId="389"/>
            <ac:spMk id="3" creationId="{D3D44A6D-A6AB-2B62-AEEE-69EE3E6F2185}"/>
          </ac:spMkLst>
        </pc:spChg>
        <pc:spChg chg="add del mod ord">
          <ac:chgData name="Barlow, Paul" userId="60335307-d0f9-4e05-9d98-eee50d79cce9" providerId="ADAL" clId="{61FFE656-8F79-431A-BA99-3158D52513C6}" dt="2025-08-19T15:16:11.622" v="435" actId="478"/>
          <ac:spMkLst>
            <pc:docMk/>
            <pc:sldMk cId="1649593081" sldId="389"/>
            <ac:spMk id="4" creationId="{4FF88313-6899-C67D-4C32-EFAF47C704B7}"/>
          </ac:spMkLst>
        </pc:spChg>
        <pc:spChg chg="add del mod ord">
          <ac:chgData name="Barlow, Paul" userId="60335307-d0f9-4e05-9d98-eee50d79cce9" providerId="ADAL" clId="{61FFE656-8F79-431A-BA99-3158D52513C6}" dt="2025-08-19T10:55:28.772" v="190" actId="478"/>
          <ac:spMkLst>
            <pc:docMk/>
            <pc:sldMk cId="1649593081" sldId="389"/>
            <ac:spMk id="15" creationId="{A828CD3C-E2CA-4434-98BE-1D934DF92347}"/>
          </ac:spMkLst>
        </pc:spChg>
        <pc:spChg chg="add del mod ord">
          <ac:chgData name="Barlow, Paul" userId="60335307-d0f9-4e05-9d98-eee50d79cce9" providerId="ADAL" clId="{61FFE656-8F79-431A-BA99-3158D52513C6}" dt="2025-08-19T10:55:29.798" v="191" actId="478"/>
          <ac:spMkLst>
            <pc:docMk/>
            <pc:sldMk cId="1649593081" sldId="389"/>
            <ac:spMk id="16" creationId="{3DBB3F6B-52F1-758D-A1A3-32498DEE09D7}"/>
          </ac:spMkLst>
        </pc:spChg>
        <pc:picChg chg="add mod ord">
          <ac:chgData name="Barlow, Paul" userId="60335307-d0f9-4e05-9d98-eee50d79cce9" providerId="ADAL" clId="{61FFE656-8F79-431A-BA99-3158D52513C6}" dt="2025-08-19T15:16:07.127" v="434" actId="700"/>
          <ac:picMkLst>
            <pc:docMk/>
            <pc:sldMk cId="1649593081" sldId="389"/>
            <ac:picMk id="14" creationId="{6603E3B1-486C-8653-04E5-50D2C7E85486}"/>
          </ac:picMkLst>
        </pc:picChg>
      </pc:sldChg>
      <pc:sldChg chg="addSp delSp modSp add mod modClrScheme chgLayout">
        <pc:chgData name="Barlow, Paul" userId="60335307-d0f9-4e05-9d98-eee50d79cce9" providerId="ADAL" clId="{61FFE656-8F79-431A-BA99-3158D52513C6}" dt="2025-08-20T08:40:22.107" v="762" actId="255"/>
        <pc:sldMkLst>
          <pc:docMk/>
          <pc:sldMk cId="1153730951" sldId="390"/>
        </pc:sldMkLst>
        <pc:spChg chg="del mod ord">
          <ac:chgData name="Barlow, Paul" userId="60335307-d0f9-4e05-9d98-eee50d79cce9" providerId="ADAL" clId="{61FFE656-8F79-431A-BA99-3158D52513C6}" dt="2025-08-19T15:16:33.439" v="443" actId="478"/>
          <ac:spMkLst>
            <pc:docMk/>
            <pc:sldMk cId="1153730951" sldId="390"/>
            <ac:spMk id="4" creationId="{DF7F45DC-6106-76CF-E3D1-40FD7CA3A0C9}"/>
          </ac:spMkLst>
        </pc:spChg>
        <pc:spChg chg="del">
          <ac:chgData name="Barlow, Paul" userId="60335307-d0f9-4e05-9d98-eee50d79cce9" providerId="ADAL" clId="{61FFE656-8F79-431A-BA99-3158D52513C6}" dt="2025-08-19T15:16:17.235" v="436" actId="478"/>
          <ac:spMkLst>
            <pc:docMk/>
            <pc:sldMk cId="1153730951" sldId="390"/>
            <ac:spMk id="6" creationId="{FF7728B5-AD26-8BE4-619C-7ED73FF91856}"/>
          </ac:spMkLst>
        </pc:spChg>
        <pc:spChg chg="add mod ord">
          <ac:chgData name="Barlow, Paul" userId="60335307-d0f9-4e05-9d98-eee50d79cce9" providerId="ADAL" clId="{61FFE656-8F79-431A-BA99-3158D52513C6}" dt="2025-08-20T08:40:22.107" v="762" actId="255"/>
          <ac:spMkLst>
            <pc:docMk/>
            <pc:sldMk cId="1153730951" sldId="390"/>
            <ac:spMk id="7" creationId="{CB3702F9-9548-8625-B112-7B4394695BD5}"/>
          </ac:spMkLst>
        </pc:spChg>
        <pc:spChg chg="add del mod ord">
          <ac:chgData name="Barlow, Paul" userId="60335307-d0f9-4e05-9d98-eee50d79cce9" providerId="ADAL" clId="{61FFE656-8F79-431A-BA99-3158D52513C6}" dt="2025-08-19T15:16:18.585" v="437" actId="478"/>
          <ac:spMkLst>
            <pc:docMk/>
            <pc:sldMk cId="1153730951" sldId="390"/>
            <ac:spMk id="8" creationId="{ABF180C6-628C-D96D-85B7-479A1A9A18F3}"/>
          </ac:spMkLst>
        </pc:spChg>
        <pc:spChg chg="add del mod ord">
          <ac:chgData name="Barlow, Paul" userId="60335307-d0f9-4e05-9d98-eee50d79cce9" providerId="ADAL" clId="{61FFE656-8F79-431A-BA99-3158D52513C6}" dt="2025-08-19T15:16:19.496" v="438" actId="478"/>
          <ac:spMkLst>
            <pc:docMk/>
            <pc:sldMk cId="1153730951" sldId="390"/>
            <ac:spMk id="9" creationId="{C27CAAF1-63D3-5034-A71E-331F5F9F81D4}"/>
          </ac:spMkLst>
        </pc:spChg>
        <pc:spChg chg="del">
          <ac:chgData name="Barlow, Paul" userId="60335307-d0f9-4e05-9d98-eee50d79cce9" providerId="ADAL" clId="{61FFE656-8F79-431A-BA99-3158D52513C6}" dt="2025-08-19T15:16:21.094" v="439" actId="478"/>
          <ac:spMkLst>
            <pc:docMk/>
            <pc:sldMk cId="1153730951" sldId="390"/>
            <ac:spMk id="10" creationId="{99027E68-C8C3-9E6D-C476-B63A23FB6C1A}"/>
          </ac:spMkLst>
        </pc:spChg>
        <pc:spChg chg="del">
          <ac:chgData name="Barlow, Paul" userId="60335307-d0f9-4e05-9d98-eee50d79cce9" providerId="ADAL" clId="{61FFE656-8F79-431A-BA99-3158D52513C6}" dt="2025-08-19T15:16:22.611" v="440" actId="478"/>
          <ac:spMkLst>
            <pc:docMk/>
            <pc:sldMk cId="1153730951" sldId="390"/>
            <ac:spMk id="11" creationId="{2A7B5666-8426-470D-1070-5B374F6FC799}"/>
          </ac:spMkLst>
        </pc:spChg>
        <pc:spChg chg="add mod ord">
          <ac:chgData name="Barlow, Paul" userId="60335307-d0f9-4e05-9d98-eee50d79cce9" providerId="ADAL" clId="{61FFE656-8F79-431A-BA99-3158D52513C6}" dt="2025-08-20T08:40:22.107" v="762" actId="255"/>
          <ac:spMkLst>
            <pc:docMk/>
            <pc:sldMk cId="1153730951" sldId="390"/>
            <ac:spMk id="12" creationId="{8DB56BE5-E404-18B6-60FF-82EF653D79B9}"/>
          </ac:spMkLst>
        </pc:spChg>
        <pc:spChg chg="add mod ord">
          <ac:chgData name="Barlow, Paul" userId="60335307-d0f9-4e05-9d98-eee50d79cce9" providerId="ADAL" clId="{61FFE656-8F79-431A-BA99-3158D52513C6}" dt="2025-08-20T08:40:22.107" v="762" actId="255"/>
          <ac:spMkLst>
            <pc:docMk/>
            <pc:sldMk cId="1153730951" sldId="390"/>
            <ac:spMk id="13" creationId="{6F8CABC2-1388-0B1C-FE75-7D01875E1239}"/>
          </ac:spMkLst>
        </pc:spChg>
        <pc:spChg chg="add mod ord">
          <ac:chgData name="Barlow, Paul" userId="60335307-d0f9-4e05-9d98-eee50d79cce9" providerId="ADAL" clId="{61FFE656-8F79-431A-BA99-3158D52513C6}" dt="2025-08-20T08:40:22.107" v="762" actId="255"/>
          <ac:spMkLst>
            <pc:docMk/>
            <pc:sldMk cId="1153730951" sldId="390"/>
            <ac:spMk id="14" creationId="{4B8BBCF0-C8C4-0DE2-A887-5DAC5F9569A0}"/>
          </ac:spMkLst>
        </pc:spChg>
        <pc:spChg chg="mod ord">
          <ac:chgData name="Barlow, Paul" userId="60335307-d0f9-4e05-9d98-eee50d79cce9" providerId="ADAL" clId="{61FFE656-8F79-431A-BA99-3158D52513C6}" dt="2025-08-20T08:40:22.107" v="762" actId="255"/>
          <ac:spMkLst>
            <pc:docMk/>
            <pc:sldMk cId="1153730951" sldId="390"/>
            <ac:spMk id="15" creationId="{DB8C8CEB-D128-E0D0-BB22-994E44E7D70B}"/>
          </ac:spMkLst>
        </pc:spChg>
        <pc:spChg chg="del mod ord">
          <ac:chgData name="Barlow, Paul" userId="60335307-d0f9-4e05-9d98-eee50d79cce9" providerId="ADAL" clId="{61FFE656-8F79-431A-BA99-3158D52513C6}" dt="2025-08-19T15:16:26.502" v="442" actId="478"/>
          <ac:spMkLst>
            <pc:docMk/>
            <pc:sldMk cId="1153730951" sldId="390"/>
            <ac:spMk id="16" creationId="{7C376F92-D201-044F-1A26-9F91C16D1C66}"/>
          </ac:spMkLst>
        </pc:spChg>
        <pc:spChg chg="add mod ord">
          <ac:chgData name="Barlow, Paul" userId="60335307-d0f9-4e05-9d98-eee50d79cce9" providerId="ADAL" clId="{61FFE656-8F79-431A-BA99-3158D52513C6}" dt="2025-08-20T08:40:22.107" v="762" actId="255"/>
          <ac:spMkLst>
            <pc:docMk/>
            <pc:sldMk cId="1153730951" sldId="390"/>
            <ac:spMk id="17" creationId="{1204FE70-1446-4661-9163-0B60557E9E29}"/>
          </ac:spMkLst>
        </pc:spChg>
        <pc:spChg chg="add del mod">
          <ac:chgData name="Barlow, Paul" userId="60335307-d0f9-4e05-9d98-eee50d79cce9" providerId="ADAL" clId="{61FFE656-8F79-431A-BA99-3158D52513C6}" dt="2025-08-19T15:16:38.057" v="444" actId="478"/>
          <ac:spMkLst>
            <pc:docMk/>
            <pc:sldMk cId="1153730951" sldId="390"/>
            <ac:spMk id="18" creationId="{52049AD1-CA4C-8B94-9B60-F1DD95EA147F}"/>
          </ac:spMkLst>
        </pc:spChg>
        <pc:spChg chg="del">
          <ac:chgData name="Barlow, Paul" userId="60335307-d0f9-4e05-9d98-eee50d79cce9" providerId="ADAL" clId="{61FFE656-8F79-431A-BA99-3158D52513C6}" dt="2025-08-19T15:16:23.756" v="441" actId="478"/>
          <ac:spMkLst>
            <pc:docMk/>
            <pc:sldMk cId="1153730951" sldId="390"/>
            <ac:spMk id="19" creationId="{5F0B254A-8208-D333-6AF6-DC0D5215E419}"/>
          </ac:spMkLst>
        </pc:spChg>
        <pc:spChg chg="add mod">
          <ac:chgData name="Barlow, Paul" userId="60335307-d0f9-4e05-9d98-eee50d79cce9" providerId="ADAL" clId="{61FFE656-8F79-431A-BA99-3158D52513C6}" dt="2025-08-20T08:40:22.107" v="762" actId="255"/>
          <ac:spMkLst>
            <pc:docMk/>
            <pc:sldMk cId="1153730951" sldId="390"/>
            <ac:spMk id="20" creationId="{FDC5205D-9A4D-1533-B61C-EA0ACB34F657}"/>
          </ac:spMkLst>
        </pc:spChg>
        <pc:spChg chg="add mod">
          <ac:chgData name="Barlow, Paul" userId="60335307-d0f9-4e05-9d98-eee50d79cce9" providerId="ADAL" clId="{61FFE656-8F79-431A-BA99-3158D52513C6}" dt="2025-08-15T12:33:24.480" v="107" actId="1076"/>
          <ac:spMkLst>
            <pc:docMk/>
            <pc:sldMk cId="1153730951" sldId="390"/>
            <ac:spMk id="21" creationId="{A3DDDCEF-AFAC-2517-1609-B76FF797592D}"/>
          </ac:spMkLst>
        </pc:spChg>
        <pc:spChg chg="add del mod ord">
          <ac:chgData name="Barlow, Paul" userId="60335307-d0f9-4e05-9d98-eee50d79cce9" providerId="ADAL" clId="{61FFE656-8F79-431A-BA99-3158D52513C6}" dt="2025-08-19T15:17:51.655" v="455" actId="700"/>
          <ac:spMkLst>
            <pc:docMk/>
            <pc:sldMk cId="1153730951" sldId="390"/>
            <ac:spMk id="23" creationId="{CFA54A3D-1B9C-76B4-8187-FA70E29076BE}"/>
          </ac:spMkLst>
        </pc:spChg>
        <pc:spChg chg="add del mod ord">
          <ac:chgData name="Barlow, Paul" userId="60335307-d0f9-4e05-9d98-eee50d79cce9" providerId="ADAL" clId="{61FFE656-8F79-431A-BA99-3158D52513C6}" dt="2025-08-19T15:17:51.655" v="455" actId="700"/>
          <ac:spMkLst>
            <pc:docMk/>
            <pc:sldMk cId="1153730951" sldId="390"/>
            <ac:spMk id="24" creationId="{6087E664-A2F7-3085-1949-BC0E0F43FA5C}"/>
          </ac:spMkLst>
        </pc:spChg>
        <pc:spChg chg="add del mod ord">
          <ac:chgData name="Barlow, Paul" userId="60335307-d0f9-4e05-9d98-eee50d79cce9" providerId="ADAL" clId="{61FFE656-8F79-431A-BA99-3158D52513C6}" dt="2025-08-19T15:17:51.655" v="455" actId="700"/>
          <ac:spMkLst>
            <pc:docMk/>
            <pc:sldMk cId="1153730951" sldId="390"/>
            <ac:spMk id="25" creationId="{D3BE3911-DCE8-777D-8104-53748B9976AD}"/>
          </ac:spMkLst>
        </pc:spChg>
        <pc:spChg chg="add del mod ord">
          <ac:chgData name="Barlow, Paul" userId="60335307-d0f9-4e05-9d98-eee50d79cce9" providerId="ADAL" clId="{61FFE656-8F79-431A-BA99-3158D52513C6}" dt="2025-08-19T15:17:51.655" v="455" actId="700"/>
          <ac:spMkLst>
            <pc:docMk/>
            <pc:sldMk cId="1153730951" sldId="390"/>
            <ac:spMk id="26" creationId="{E5CEFAF2-F233-0B70-98B4-CBD2C1F53EBF}"/>
          </ac:spMkLst>
        </pc:spChg>
        <pc:spChg chg="add del mod ord">
          <ac:chgData name="Barlow, Paul" userId="60335307-d0f9-4e05-9d98-eee50d79cce9" providerId="ADAL" clId="{61FFE656-8F79-431A-BA99-3158D52513C6}" dt="2025-08-19T15:17:51.655" v="455" actId="700"/>
          <ac:spMkLst>
            <pc:docMk/>
            <pc:sldMk cId="1153730951" sldId="390"/>
            <ac:spMk id="27" creationId="{DD87C35B-AFB2-4808-1C5B-7D4FEC884E5C}"/>
          </ac:spMkLst>
        </pc:spChg>
        <pc:spChg chg="add del mod ord">
          <ac:chgData name="Barlow, Paul" userId="60335307-d0f9-4e05-9d98-eee50d79cce9" providerId="ADAL" clId="{61FFE656-8F79-431A-BA99-3158D52513C6}" dt="2025-08-19T15:17:51.655" v="455" actId="700"/>
          <ac:spMkLst>
            <pc:docMk/>
            <pc:sldMk cId="1153730951" sldId="390"/>
            <ac:spMk id="28" creationId="{28441EE9-2FDE-24A6-2F58-8C9271816672}"/>
          </ac:spMkLst>
        </pc:spChg>
        <pc:spChg chg="add del mod ord">
          <ac:chgData name="Barlow, Paul" userId="60335307-d0f9-4e05-9d98-eee50d79cce9" providerId="ADAL" clId="{61FFE656-8F79-431A-BA99-3158D52513C6}" dt="2025-08-20T08:17:59.702" v="625" actId="478"/>
          <ac:spMkLst>
            <pc:docMk/>
            <pc:sldMk cId="1153730951" sldId="390"/>
            <ac:spMk id="31" creationId="{CC1E535C-D56F-D059-E0BB-8310E2899F19}"/>
          </ac:spMkLst>
        </pc:spChg>
        <pc:spChg chg="add del mod ord">
          <ac:chgData name="Barlow, Paul" userId="60335307-d0f9-4e05-9d98-eee50d79cce9" providerId="ADAL" clId="{61FFE656-8F79-431A-BA99-3158D52513C6}" dt="2025-08-20T08:19:24.114" v="634" actId="700"/>
          <ac:spMkLst>
            <pc:docMk/>
            <pc:sldMk cId="1153730951" sldId="390"/>
            <ac:spMk id="32" creationId="{2184A92B-554E-5EA7-F8BD-2130A65020C4}"/>
          </ac:spMkLst>
        </pc:spChg>
        <pc:spChg chg="add del mod ord">
          <ac:chgData name="Barlow, Paul" userId="60335307-d0f9-4e05-9d98-eee50d79cce9" providerId="ADAL" clId="{61FFE656-8F79-431A-BA99-3158D52513C6}" dt="2025-08-20T08:19:34.701" v="636" actId="478"/>
          <ac:spMkLst>
            <pc:docMk/>
            <pc:sldMk cId="1153730951" sldId="390"/>
            <ac:spMk id="33" creationId="{35FD397A-495A-83DD-D30C-89F3206E73AF}"/>
          </ac:spMkLst>
        </pc:spChg>
        <pc:spChg chg="add del mod ord">
          <ac:chgData name="Barlow, Paul" userId="60335307-d0f9-4e05-9d98-eee50d79cce9" providerId="ADAL" clId="{61FFE656-8F79-431A-BA99-3158D52513C6}" dt="2025-08-20T08:28:18.814" v="660"/>
          <ac:spMkLst>
            <pc:docMk/>
            <pc:sldMk cId="1153730951" sldId="390"/>
            <ac:spMk id="34" creationId="{5265058E-6AB5-E43E-4E0A-91C5C3A589A5}"/>
          </ac:spMkLst>
        </pc:spChg>
        <pc:picChg chg="add del mod">
          <ac:chgData name="Barlow, Paul" userId="60335307-d0f9-4e05-9d98-eee50d79cce9" providerId="ADAL" clId="{61FFE656-8F79-431A-BA99-3158D52513C6}" dt="2025-08-20T08:17:18.677" v="623" actId="478"/>
          <ac:picMkLst>
            <pc:docMk/>
            <pc:sldMk cId="1153730951" sldId="390"/>
            <ac:picMk id="30" creationId="{F19C498B-AA2C-6CBE-CAA0-776EB7F29BE6}"/>
          </ac:picMkLst>
        </pc:picChg>
        <pc:picChg chg="add mod">
          <ac:chgData name="Barlow, Paul" userId="60335307-d0f9-4e05-9d98-eee50d79cce9" providerId="ADAL" clId="{61FFE656-8F79-431A-BA99-3158D52513C6}" dt="2025-08-20T08:28:11.897" v="659"/>
          <ac:picMkLst>
            <pc:docMk/>
            <pc:sldMk cId="1153730951" sldId="390"/>
            <ac:picMk id="36" creationId="{008C059B-B174-D783-87D4-76D22B73C601}"/>
          </ac:picMkLst>
        </pc:picChg>
        <pc:picChg chg="add mod">
          <ac:chgData name="Barlow, Paul" userId="60335307-d0f9-4e05-9d98-eee50d79cce9" providerId="ADAL" clId="{61FFE656-8F79-431A-BA99-3158D52513C6}" dt="2025-08-20T08:28:08.042" v="657"/>
          <ac:picMkLst>
            <pc:docMk/>
            <pc:sldMk cId="1153730951" sldId="390"/>
            <ac:picMk id="38" creationId="{7216F79B-C995-5FDC-E6EB-8689BC00FED9}"/>
          </ac:picMkLst>
        </pc:picChg>
        <pc:picChg chg="add mod">
          <ac:chgData name="Barlow, Paul" userId="60335307-d0f9-4e05-9d98-eee50d79cce9" providerId="ADAL" clId="{61FFE656-8F79-431A-BA99-3158D52513C6}" dt="2025-08-20T08:28:20.620" v="662" actId="962"/>
          <ac:picMkLst>
            <pc:docMk/>
            <pc:sldMk cId="1153730951" sldId="390"/>
            <ac:picMk id="40" creationId="{1C9CB448-A726-B8A8-50D2-D077E7991DD4}"/>
          </ac:picMkLst>
        </pc:picChg>
        <pc:cxnChg chg="add del mod">
          <ac:chgData name="Barlow, Paul" userId="60335307-d0f9-4e05-9d98-eee50d79cce9" providerId="ADAL" clId="{61FFE656-8F79-431A-BA99-3158D52513C6}" dt="2025-08-20T08:18:17.235" v="628" actId="478"/>
          <ac:cxnSpMkLst>
            <pc:docMk/>
            <pc:sldMk cId="1153730951" sldId="390"/>
            <ac:cxnSpMk id="3" creationId="{EFF1DAE5-96D4-6518-82DD-0D94531DB7D3}"/>
          </ac:cxnSpMkLst>
        </pc:cxnChg>
      </pc:sldChg>
      <pc:sldChg chg="modSp add mod modClrScheme modAnim chgLayout">
        <pc:chgData name="Barlow, Paul" userId="60335307-d0f9-4e05-9d98-eee50d79cce9" providerId="ADAL" clId="{61FFE656-8F79-431A-BA99-3158D52513C6}" dt="2025-08-20T08:57:45.608" v="770"/>
        <pc:sldMkLst>
          <pc:docMk/>
          <pc:sldMk cId="3431741986" sldId="391"/>
        </pc:sldMkLst>
        <pc:picChg chg="mod">
          <ac:chgData name="Barlow, Paul" userId="60335307-d0f9-4e05-9d98-eee50d79cce9" providerId="ADAL" clId="{61FFE656-8F79-431A-BA99-3158D52513C6}" dt="2025-08-19T11:45:59.993" v="223" actId="1440"/>
          <ac:picMkLst>
            <pc:docMk/>
            <pc:sldMk cId="3431741986" sldId="391"/>
            <ac:picMk id="4" creationId="{7A046C02-6711-2B20-6610-F72DAFE7327B}"/>
          </ac:picMkLst>
        </pc:picChg>
        <pc:picChg chg="mod">
          <ac:chgData name="Barlow, Paul" userId="60335307-d0f9-4e05-9d98-eee50d79cce9" providerId="ADAL" clId="{61FFE656-8F79-431A-BA99-3158D52513C6}" dt="2025-08-19T11:46:11.337" v="228" actId="1440"/>
          <ac:picMkLst>
            <pc:docMk/>
            <pc:sldMk cId="3431741986" sldId="391"/>
            <ac:picMk id="7" creationId="{83BD7AE9-6017-9902-EFB9-EDDE7ACE575D}"/>
          </ac:picMkLst>
        </pc:picChg>
        <pc:picChg chg="mod">
          <ac:chgData name="Barlow, Paul" userId="60335307-d0f9-4e05-9d98-eee50d79cce9" providerId="ADAL" clId="{61FFE656-8F79-431A-BA99-3158D52513C6}" dt="2025-08-19T11:46:18.077" v="229" actId="1076"/>
          <ac:picMkLst>
            <pc:docMk/>
            <pc:sldMk cId="3431741986" sldId="391"/>
            <ac:picMk id="9" creationId="{52A7C147-1BEF-EB0F-0EF4-306657C3AEFF}"/>
          </ac:picMkLst>
        </pc:picChg>
        <pc:picChg chg="mod">
          <ac:chgData name="Barlow, Paul" userId="60335307-d0f9-4e05-9d98-eee50d79cce9" providerId="ADAL" clId="{61FFE656-8F79-431A-BA99-3158D52513C6}" dt="2025-08-19T11:46:01.983" v="224" actId="1440"/>
          <ac:picMkLst>
            <pc:docMk/>
            <pc:sldMk cId="3431741986" sldId="391"/>
            <ac:picMk id="13" creationId="{F56C4BDB-FFAD-7109-47AE-4DB5042D5F19}"/>
          </ac:picMkLst>
        </pc:picChg>
        <pc:picChg chg="mod">
          <ac:chgData name="Barlow, Paul" userId="60335307-d0f9-4e05-9d98-eee50d79cce9" providerId="ADAL" clId="{61FFE656-8F79-431A-BA99-3158D52513C6}" dt="2025-08-19T11:46:04.212" v="225" actId="1440"/>
          <ac:picMkLst>
            <pc:docMk/>
            <pc:sldMk cId="3431741986" sldId="391"/>
            <ac:picMk id="15" creationId="{C07AAF22-B2D1-5973-3AF9-B5FA6E8FD415}"/>
          </ac:picMkLst>
        </pc:picChg>
      </pc:sldChg>
      <pc:sldChg chg="addSp delSp modSp add mod ord modClrScheme modAnim chgLayout">
        <pc:chgData name="Barlow, Paul" userId="60335307-d0f9-4e05-9d98-eee50d79cce9" providerId="ADAL" clId="{61FFE656-8F79-431A-BA99-3158D52513C6}" dt="2025-08-20T11:13:12.730" v="911" actId="1076"/>
        <pc:sldMkLst>
          <pc:docMk/>
          <pc:sldMk cId="1024221700" sldId="392"/>
        </pc:sldMkLst>
        <pc:spChg chg="del mod ord">
          <ac:chgData name="Barlow, Paul" userId="60335307-d0f9-4e05-9d98-eee50d79cce9" providerId="ADAL" clId="{61FFE656-8F79-431A-BA99-3158D52513C6}" dt="2025-08-20T07:48:32.132" v="518" actId="478"/>
          <ac:spMkLst>
            <pc:docMk/>
            <pc:sldMk cId="1024221700" sldId="392"/>
            <ac:spMk id="2" creationId="{B24F32D6-F25C-76E2-73BD-94DD1535ED56}"/>
          </ac:spMkLst>
        </pc:spChg>
        <pc:spChg chg="add del mod">
          <ac:chgData name="Barlow, Paul" userId="60335307-d0f9-4e05-9d98-eee50d79cce9" providerId="ADAL" clId="{61FFE656-8F79-431A-BA99-3158D52513C6}" dt="2025-08-20T07:49:13.823" v="530" actId="478"/>
          <ac:spMkLst>
            <pc:docMk/>
            <pc:sldMk cId="1024221700" sldId="392"/>
            <ac:spMk id="3" creationId="{E09C6829-7EE9-1B9D-D97D-D19F82792AC0}"/>
          </ac:spMkLst>
        </pc:spChg>
        <pc:spChg chg="add del mod">
          <ac:chgData name="Barlow, Paul" userId="60335307-d0f9-4e05-9d98-eee50d79cce9" providerId="ADAL" clId="{61FFE656-8F79-431A-BA99-3158D52513C6}" dt="2025-08-20T08:09:01.134" v="582" actId="478"/>
          <ac:spMkLst>
            <pc:docMk/>
            <pc:sldMk cId="1024221700" sldId="392"/>
            <ac:spMk id="4" creationId="{ED8F9CBC-6CAB-2156-7EF6-EBE13DBE9664}"/>
          </ac:spMkLst>
        </pc:spChg>
        <pc:spChg chg="add del mod">
          <ac:chgData name="Barlow, Paul" userId="60335307-d0f9-4e05-9d98-eee50d79cce9" providerId="ADAL" clId="{61FFE656-8F79-431A-BA99-3158D52513C6}" dt="2025-08-20T07:48:36.657" v="519" actId="478"/>
          <ac:spMkLst>
            <pc:docMk/>
            <pc:sldMk cId="1024221700" sldId="392"/>
            <ac:spMk id="6" creationId="{8EDDAB98-E9AC-305D-3C41-8C0A6B8852BA}"/>
          </ac:spMkLst>
        </pc:spChg>
        <pc:spChg chg="add del mod">
          <ac:chgData name="Barlow, Paul" userId="60335307-d0f9-4e05-9d98-eee50d79cce9" providerId="ADAL" clId="{61FFE656-8F79-431A-BA99-3158D52513C6}" dt="2025-08-20T08:10:35.910" v="595" actId="478"/>
          <ac:spMkLst>
            <pc:docMk/>
            <pc:sldMk cId="1024221700" sldId="392"/>
            <ac:spMk id="7" creationId="{4E1EE288-0701-4896-B029-DB2C10B0AE33}"/>
          </ac:spMkLst>
        </pc:spChg>
        <pc:spChg chg="add del mod">
          <ac:chgData name="Barlow, Paul" userId="60335307-d0f9-4e05-9d98-eee50d79cce9" providerId="ADAL" clId="{61FFE656-8F79-431A-BA99-3158D52513C6}" dt="2025-08-20T08:03:23.054" v="555" actId="14100"/>
          <ac:spMkLst>
            <pc:docMk/>
            <pc:sldMk cId="1024221700" sldId="392"/>
            <ac:spMk id="8" creationId="{9D8DCA9D-67F6-2264-07EE-6ED0A208984D}"/>
          </ac:spMkLst>
        </pc:spChg>
        <pc:spChg chg="del mod ord">
          <ac:chgData name="Barlow, Paul" userId="60335307-d0f9-4e05-9d98-eee50d79cce9" providerId="ADAL" clId="{61FFE656-8F79-431A-BA99-3158D52513C6}" dt="2025-08-19T15:07:41.624" v="242" actId="478"/>
          <ac:spMkLst>
            <pc:docMk/>
            <pc:sldMk cId="1024221700" sldId="392"/>
            <ac:spMk id="16" creationId="{04A13B21-F50E-A4C5-34BA-1BEC9124E769}"/>
          </ac:spMkLst>
        </pc:spChg>
        <pc:spChg chg="add del mod ord">
          <ac:chgData name="Barlow, Paul" userId="60335307-d0f9-4e05-9d98-eee50d79cce9" providerId="ADAL" clId="{61FFE656-8F79-431A-BA99-3158D52513C6}" dt="2025-08-20T09:54:56.974" v="841" actId="478"/>
          <ac:spMkLst>
            <pc:docMk/>
            <pc:sldMk cId="1024221700" sldId="392"/>
            <ac:spMk id="17" creationId="{43D3CD5C-DA40-5323-5F58-60AC757CE7B2}"/>
          </ac:spMkLst>
        </pc:spChg>
        <pc:spChg chg="add del mod ord">
          <ac:chgData name="Barlow, Paul" userId="60335307-d0f9-4e05-9d98-eee50d79cce9" providerId="ADAL" clId="{61FFE656-8F79-431A-BA99-3158D52513C6}" dt="2025-08-20T08:09:55.236" v="589" actId="478"/>
          <ac:spMkLst>
            <pc:docMk/>
            <pc:sldMk cId="1024221700" sldId="392"/>
            <ac:spMk id="19" creationId="{4D5C1CC6-1C0C-6121-C2EA-2D8A81F1267D}"/>
          </ac:spMkLst>
        </pc:spChg>
        <pc:spChg chg="add del mod ord">
          <ac:chgData name="Barlow, Paul" userId="60335307-d0f9-4e05-9d98-eee50d79cce9" providerId="ADAL" clId="{61FFE656-8F79-431A-BA99-3158D52513C6}" dt="2025-08-20T08:09:57.280" v="590" actId="478"/>
          <ac:spMkLst>
            <pc:docMk/>
            <pc:sldMk cId="1024221700" sldId="392"/>
            <ac:spMk id="20" creationId="{AF346A33-BAB3-5875-3A6A-090ACE802459}"/>
          </ac:spMkLst>
        </pc:spChg>
        <pc:spChg chg="add del mod ord">
          <ac:chgData name="Barlow, Paul" userId="60335307-d0f9-4e05-9d98-eee50d79cce9" providerId="ADAL" clId="{61FFE656-8F79-431A-BA99-3158D52513C6}" dt="2025-08-20T08:09:51.497" v="588" actId="478"/>
          <ac:spMkLst>
            <pc:docMk/>
            <pc:sldMk cId="1024221700" sldId="392"/>
            <ac:spMk id="21" creationId="{75C761B2-AF9F-8428-4F68-F9B5EF5FCE44}"/>
          </ac:spMkLst>
        </pc:spChg>
        <pc:spChg chg="add del mod">
          <ac:chgData name="Barlow, Paul" userId="60335307-d0f9-4e05-9d98-eee50d79cce9" providerId="ADAL" clId="{61FFE656-8F79-431A-BA99-3158D52513C6}" dt="2025-08-20T08:11:50.256" v="606" actId="478"/>
          <ac:spMkLst>
            <pc:docMk/>
            <pc:sldMk cId="1024221700" sldId="392"/>
            <ac:spMk id="22" creationId="{707544B6-7478-DEAF-EAF2-9137EF069A61}"/>
          </ac:spMkLst>
        </pc:spChg>
        <pc:spChg chg="add mod">
          <ac:chgData name="Barlow, Paul" userId="60335307-d0f9-4e05-9d98-eee50d79cce9" providerId="ADAL" clId="{61FFE656-8F79-431A-BA99-3158D52513C6}" dt="2025-08-20T11:13:12.730" v="911" actId="1076"/>
          <ac:spMkLst>
            <pc:docMk/>
            <pc:sldMk cId="1024221700" sldId="392"/>
            <ac:spMk id="23" creationId="{40078C35-9D4D-F6FA-90C9-868372FCCC3C}"/>
          </ac:spMkLst>
        </pc:spChg>
        <pc:grpChg chg="add del mod">
          <ac:chgData name="Barlow, Paul" userId="60335307-d0f9-4e05-9d98-eee50d79cce9" providerId="ADAL" clId="{61FFE656-8F79-431A-BA99-3158D52513C6}" dt="2025-08-20T11:13:07.468" v="910" actId="478"/>
          <ac:grpSpMkLst>
            <pc:docMk/>
            <pc:sldMk cId="1024221700" sldId="392"/>
            <ac:grpSpMk id="15" creationId="{D8897423-385E-D798-7AC0-987163E9ED1B}"/>
          </ac:grpSpMkLst>
        </pc:grpChg>
        <pc:picChg chg="add mod">
          <ac:chgData name="Barlow, Paul" userId="60335307-d0f9-4e05-9d98-eee50d79cce9" providerId="ADAL" clId="{61FFE656-8F79-431A-BA99-3158D52513C6}" dt="2025-08-20T08:03:21.697" v="553" actId="931"/>
          <ac:picMkLst>
            <pc:docMk/>
            <pc:sldMk cId="1024221700" sldId="392"/>
            <ac:picMk id="10" creationId="{4DCC856D-CC50-7C8A-025C-2A83CE927E2B}"/>
          </ac:picMkLst>
        </pc:picChg>
        <pc:picChg chg="add mod">
          <ac:chgData name="Barlow, Paul" userId="60335307-d0f9-4e05-9d98-eee50d79cce9" providerId="ADAL" clId="{61FFE656-8F79-431A-BA99-3158D52513C6}" dt="2025-08-20T08:08:08.674" v="574" actId="164"/>
          <ac:picMkLst>
            <pc:docMk/>
            <pc:sldMk cId="1024221700" sldId="392"/>
            <ac:picMk id="12" creationId="{FCC3EDA2-C8D5-09E2-2C3A-3C8D6291AA7E}"/>
          </ac:picMkLst>
        </pc:picChg>
        <pc:picChg chg="add mod">
          <ac:chgData name="Barlow, Paul" userId="60335307-d0f9-4e05-9d98-eee50d79cce9" providerId="ADAL" clId="{61FFE656-8F79-431A-BA99-3158D52513C6}" dt="2025-08-20T08:08:08.674" v="574" actId="164"/>
          <ac:picMkLst>
            <pc:docMk/>
            <pc:sldMk cId="1024221700" sldId="392"/>
            <ac:picMk id="14" creationId="{890388A5-B4F0-13C1-BFEE-A2A594D2E128}"/>
          </ac:picMkLst>
        </pc:picChg>
        <pc:picChg chg="mod">
          <ac:chgData name="Barlow, Paul" userId="60335307-d0f9-4e05-9d98-eee50d79cce9" providerId="ADAL" clId="{61FFE656-8F79-431A-BA99-3158D52513C6}" dt="2025-08-20T08:08:08.674" v="574" actId="164"/>
          <ac:picMkLst>
            <pc:docMk/>
            <pc:sldMk cId="1024221700" sldId="392"/>
            <ac:picMk id="18" creationId="{9661518B-C59B-5342-B131-5CDE741AA43C}"/>
          </ac:picMkLst>
        </pc:picChg>
        <pc:picChg chg="mod">
          <ac:chgData name="Barlow, Paul" userId="60335307-d0f9-4e05-9d98-eee50d79cce9" providerId="ADAL" clId="{61FFE656-8F79-431A-BA99-3158D52513C6}" dt="2025-08-20T08:08:08.674" v="574" actId="164"/>
          <ac:picMkLst>
            <pc:docMk/>
            <pc:sldMk cId="1024221700" sldId="392"/>
            <ac:picMk id="24" creationId="{2483B199-E0BE-D183-AC13-29AF149FB51D}"/>
          </ac:picMkLst>
        </pc:picChg>
        <pc:picChg chg="mod">
          <ac:chgData name="Barlow, Paul" userId="60335307-d0f9-4e05-9d98-eee50d79cce9" providerId="ADAL" clId="{61FFE656-8F79-431A-BA99-3158D52513C6}" dt="2025-08-20T08:08:08.674" v="574" actId="164"/>
          <ac:picMkLst>
            <pc:docMk/>
            <pc:sldMk cId="1024221700" sldId="392"/>
            <ac:picMk id="25" creationId="{D6F83BE0-2CC5-6E29-5D51-86F16CD28513}"/>
          </ac:picMkLst>
        </pc:picChg>
        <pc:picChg chg="mod">
          <ac:chgData name="Barlow, Paul" userId="60335307-d0f9-4e05-9d98-eee50d79cce9" providerId="ADAL" clId="{61FFE656-8F79-431A-BA99-3158D52513C6}" dt="2025-08-20T08:08:08.674" v="574" actId="164"/>
          <ac:picMkLst>
            <pc:docMk/>
            <pc:sldMk cId="1024221700" sldId="392"/>
            <ac:picMk id="26" creationId="{956C68CA-4ACB-A1B0-E8E7-0651712DEEBF}"/>
          </ac:picMkLst>
        </pc:picChg>
        <pc:picChg chg="add del mod">
          <ac:chgData name="Barlow, Paul" userId="60335307-d0f9-4e05-9d98-eee50d79cce9" providerId="ADAL" clId="{61FFE656-8F79-431A-BA99-3158D52513C6}" dt="2025-08-20T08:03:45.666" v="561" actId="478"/>
          <ac:picMkLst>
            <pc:docMk/>
            <pc:sldMk cId="1024221700" sldId="392"/>
            <ac:picMk id="27" creationId="{8C0C471C-92C7-893A-90B6-8CE8CACF6680}"/>
          </ac:picMkLst>
        </pc:picChg>
        <pc:picChg chg="mod">
          <ac:chgData name="Barlow, Paul" userId="60335307-d0f9-4e05-9d98-eee50d79cce9" providerId="ADAL" clId="{61FFE656-8F79-431A-BA99-3158D52513C6}" dt="2025-08-20T08:08:08.674" v="574" actId="164"/>
          <ac:picMkLst>
            <pc:docMk/>
            <pc:sldMk cId="1024221700" sldId="392"/>
            <ac:picMk id="28" creationId="{CCFAEB9E-1857-78CD-E2C5-DD13D3F9259B}"/>
          </ac:picMkLst>
        </pc:picChg>
      </pc:sldChg>
      <pc:sldChg chg="modSp add mod modClrScheme chgLayout">
        <pc:chgData name="Barlow, Paul" userId="60335307-d0f9-4e05-9d98-eee50d79cce9" providerId="ADAL" clId="{61FFE656-8F79-431A-BA99-3158D52513C6}" dt="2025-08-20T08:21:22.393" v="645" actId="1076"/>
        <pc:sldMkLst>
          <pc:docMk/>
          <pc:sldMk cId="1123944949" sldId="394"/>
        </pc:sldMkLst>
        <pc:spChg chg="mod ord">
          <ac:chgData name="Barlow, Paul" userId="60335307-d0f9-4e05-9d98-eee50d79cce9" providerId="ADAL" clId="{61FFE656-8F79-431A-BA99-3158D52513C6}" dt="2025-08-20T08:21:22.393" v="645" actId="1076"/>
          <ac:spMkLst>
            <pc:docMk/>
            <pc:sldMk cId="1123944949" sldId="394"/>
            <ac:spMk id="10" creationId="{16B4638E-14E3-ACE3-3E30-EB176B8F29E7}"/>
          </ac:spMkLst>
        </pc:spChg>
      </pc:sldChg>
      <pc:sldChg chg="addSp delSp modSp new mod modClrScheme chgLayout">
        <pc:chgData name="Barlow, Paul" userId="60335307-d0f9-4e05-9d98-eee50d79cce9" providerId="ADAL" clId="{61FFE656-8F79-431A-BA99-3158D52513C6}" dt="2025-08-20T08:11:29.211" v="604" actId="478"/>
        <pc:sldMkLst>
          <pc:docMk/>
          <pc:sldMk cId="1830510278" sldId="395"/>
        </pc:sldMkLst>
        <pc:spChg chg="del mod ord">
          <ac:chgData name="Barlow, Paul" userId="60335307-d0f9-4e05-9d98-eee50d79cce9" providerId="ADAL" clId="{61FFE656-8F79-431A-BA99-3158D52513C6}" dt="2025-08-20T08:08:28.179" v="577" actId="700"/>
          <ac:spMkLst>
            <pc:docMk/>
            <pc:sldMk cId="1830510278" sldId="395"/>
            <ac:spMk id="2" creationId="{D05B251C-1561-4578-784A-25BBFCD55D18}"/>
          </ac:spMkLst>
        </pc:spChg>
        <pc:spChg chg="del mod ord">
          <ac:chgData name="Barlow, Paul" userId="60335307-d0f9-4e05-9d98-eee50d79cce9" providerId="ADAL" clId="{61FFE656-8F79-431A-BA99-3158D52513C6}" dt="2025-08-20T08:11:29.211" v="604" actId="478"/>
          <ac:spMkLst>
            <pc:docMk/>
            <pc:sldMk cId="1830510278" sldId="395"/>
            <ac:spMk id="3" creationId="{33EBB9FB-C054-C474-A635-A6E72BDEFF62}"/>
          </ac:spMkLst>
        </pc:spChg>
        <pc:spChg chg="del">
          <ac:chgData name="Barlow, Paul" userId="60335307-d0f9-4e05-9d98-eee50d79cce9" providerId="ADAL" clId="{61FFE656-8F79-431A-BA99-3158D52513C6}" dt="2025-08-20T08:08:28.179" v="577" actId="700"/>
          <ac:spMkLst>
            <pc:docMk/>
            <pc:sldMk cId="1830510278" sldId="395"/>
            <ac:spMk id="4" creationId="{E8E5C2D2-1557-5B88-85E0-AA55E31E1757}"/>
          </ac:spMkLst>
        </pc:spChg>
        <pc:spChg chg="add del mod ord">
          <ac:chgData name="Barlow, Paul" userId="60335307-d0f9-4e05-9d98-eee50d79cce9" providerId="ADAL" clId="{61FFE656-8F79-431A-BA99-3158D52513C6}" dt="2025-08-20T08:11:19.315" v="602" actId="478"/>
          <ac:spMkLst>
            <pc:docMk/>
            <pc:sldMk cId="1830510278" sldId="395"/>
            <ac:spMk id="5" creationId="{3F9B4B6B-DA3A-5525-E568-A15ECB4D80C2}"/>
          </ac:spMkLst>
        </pc:spChg>
        <pc:spChg chg="add del mod ord">
          <ac:chgData name="Barlow, Paul" userId="60335307-d0f9-4e05-9d98-eee50d79cce9" providerId="ADAL" clId="{61FFE656-8F79-431A-BA99-3158D52513C6}" dt="2025-08-20T08:11:24.725" v="603" actId="478"/>
          <ac:spMkLst>
            <pc:docMk/>
            <pc:sldMk cId="1830510278" sldId="395"/>
            <ac:spMk id="6" creationId="{C86B8BF3-3A29-3F6E-8BD6-A217EB40A291}"/>
          </ac:spMkLst>
        </pc:spChg>
        <pc:spChg chg="add mod ord">
          <ac:chgData name="Barlow, Paul" userId="60335307-d0f9-4e05-9d98-eee50d79cce9" providerId="ADAL" clId="{61FFE656-8F79-431A-BA99-3158D52513C6}" dt="2025-08-20T08:08:44.387" v="579" actId="14100"/>
          <ac:spMkLst>
            <pc:docMk/>
            <pc:sldMk cId="1830510278" sldId="395"/>
            <ac:spMk id="7" creationId="{E7E3A54D-6F7A-7444-368E-A513BB7661A3}"/>
          </ac:spMkLst>
        </pc:spChg>
      </pc:sldChg>
      <pc:sldChg chg="addSp delSp modSp new del mod modClrScheme chgLayout">
        <pc:chgData name="Barlow, Paul" userId="60335307-d0f9-4e05-9d98-eee50d79cce9" providerId="ADAL" clId="{61FFE656-8F79-431A-BA99-3158D52513C6}" dt="2025-08-19T15:19:44.784" v="468" actId="2696"/>
        <pc:sldMkLst>
          <pc:docMk/>
          <pc:sldMk cId="4104744288" sldId="395"/>
        </pc:sldMkLst>
        <pc:spChg chg="add del mod">
          <ac:chgData name="Barlow, Paul" userId="60335307-d0f9-4e05-9d98-eee50d79cce9" providerId="ADAL" clId="{61FFE656-8F79-431A-BA99-3158D52513C6}" dt="2025-08-19T15:19:13.984" v="464" actId="478"/>
          <ac:spMkLst>
            <pc:docMk/>
            <pc:sldMk cId="4104744288" sldId="395"/>
            <ac:spMk id="2" creationId="{74811FA9-F81F-5F79-6B44-62B0C01AC315}"/>
          </ac:spMkLst>
        </pc:spChg>
        <pc:spChg chg="add del mod">
          <ac:chgData name="Barlow, Paul" userId="60335307-d0f9-4e05-9d98-eee50d79cce9" providerId="ADAL" clId="{61FFE656-8F79-431A-BA99-3158D52513C6}" dt="2025-08-19T15:19:10.181" v="462" actId="478"/>
          <ac:spMkLst>
            <pc:docMk/>
            <pc:sldMk cId="4104744288" sldId="395"/>
            <ac:spMk id="3" creationId="{F2F52603-447E-9955-467F-586757D79B2C}"/>
          </ac:spMkLst>
        </pc:spChg>
        <pc:spChg chg="add del mod">
          <ac:chgData name="Barlow, Paul" userId="60335307-d0f9-4e05-9d98-eee50d79cce9" providerId="ADAL" clId="{61FFE656-8F79-431A-BA99-3158D52513C6}" dt="2025-08-19T15:19:11.717" v="463" actId="478"/>
          <ac:spMkLst>
            <pc:docMk/>
            <pc:sldMk cId="4104744288" sldId="395"/>
            <ac:spMk id="4" creationId="{353B25D9-2660-7C1A-8FE9-544ACC6A02E6}"/>
          </ac:spMkLst>
        </pc:spChg>
        <pc:spChg chg="add mod">
          <ac:chgData name="Barlow, Paul" userId="60335307-d0f9-4e05-9d98-eee50d79cce9" providerId="ADAL" clId="{61FFE656-8F79-431A-BA99-3158D52513C6}" dt="2025-08-19T15:19:36.587" v="466" actId="1076"/>
          <ac:spMkLst>
            <pc:docMk/>
            <pc:sldMk cId="4104744288" sldId="395"/>
            <ac:spMk id="5" creationId="{21F847D7-E8EB-4164-8E31-C7FA27EA9409}"/>
          </ac:spMkLst>
        </pc:spChg>
        <pc:spChg chg="add mod">
          <ac:chgData name="Barlow, Paul" userId="60335307-d0f9-4e05-9d98-eee50d79cce9" providerId="ADAL" clId="{61FFE656-8F79-431A-BA99-3158D52513C6}" dt="2025-08-19T15:19:36.587" v="466" actId="1076"/>
          <ac:spMkLst>
            <pc:docMk/>
            <pc:sldMk cId="4104744288" sldId="395"/>
            <ac:spMk id="6" creationId="{712E771A-8A54-E4CF-2BD8-DA001B7B07B5}"/>
          </ac:spMkLst>
        </pc:spChg>
        <pc:spChg chg="add mod">
          <ac:chgData name="Barlow, Paul" userId="60335307-d0f9-4e05-9d98-eee50d79cce9" providerId="ADAL" clId="{61FFE656-8F79-431A-BA99-3158D52513C6}" dt="2025-08-19T15:19:36.587" v="466" actId="1076"/>
          <ac:spMkLst>
            <pc:docMk/>
            <pc:sldMk cId="4104744288" sldId="395"/>
            <ac:spMk id="7" creationId="{3A2C5998-3C71-9EBE-18CA-D032CADAF375}"/>
          </ac:spMkLst>
        </pc:spChg>
        <pc:spChg chg="add mod">
          <ac:chgData name="Barlow, Paul" userId="60335307-d0f9-4e05-9d98-eee50d79cce9" providerId="ADAL" clId="{61FFE656-8F79-431A-BA99-3158D52513C6}" dt="2025-08-19T15:19:36.587" v="466" actId="1076"/>
          <ac:spMkLst>
            <pc:docMk/>
            <pc:sldMk cId="4104744288" sldId="395"/>
            <ac:spMk id="8" creationId="{FA1C9BD0-E035-F977-BEF0-850D38CB7C22}"/>
          </ac:spMkLst>
        </pc:spChg>
        <pc:spChg chg="add mod">
          <ac:chgData name="Barlow, Paul" userId="60335307-d0f9-4e05-9d98-eee50d79cce9" providerId="ADAL" clId="{61FFE656-8F79-431A-BA99-3158D52513C6}" dt="2025-08-19T15:19:36.587" v="466" actId="1076"/>
          <ac:spMkLst>
            <pc:docMk/>
            <pc:sldMk cId="4104744288" sldId="395"/>
            <ac:spMk id="9" creationId="{C42C5CD9-07EC-F4F0-2EBB-16E47431CDE6}"/>
          </ac:spMkLst>
        </pc:spChg>
        <pc:spChg chg="add mod">
          <ac:chgData name="Barlow, Paul" userId="60335307-d0f9-4e05-9d98-eee50d79cce9" providerId="ADAL" clId="{61FFE656-8F79-431A-BA99-3158D52513C6}" dt="2025-08-19T15:19:36.587" v="466" actId="1076"/>
          <ac:spMkLst>
            <pc:docMk/>
            <pc:sldMk cId="4104744288" sldId="395"/>
            <ac:spMk id="10" creationId="{B8F8A896-2E15-4515-078C-767A50FF9897}"/>
          </ac:spMkLst>
        </pc:spChg>
        <pc:spChg chg="add mod">
          <ac:chgData name="Barlow, Paul" userId="60335307-d0f9-4e05-9d98-eee50d79cce9" providerId="ADAL" clId="{61FFE656-8F79-431A-BA99-3158D52513C6}" dt="2025-08-19T15:19:36.587" v="466" actId="1076"/>
          <ac:spMkLst>
            <pc:docMk/>
            <pc:sldMk cId="4104744288" sldId="395"/>
            <ac:spMk id="11" creationId="{A5114023-675A-64F2-2E34-BD850280836C}"/>
          </ac:spMkLst>
        </pc:spChg>
        <pc:cxnChg chg="add del mod">
          <ac:chgData name="Barlow, Paul" userId="60335307-d0f9-4e05-9d98-eee50d79cce9" providerId="ADAL" clId="{61FFE656-8F79-431A-BA99-3158D52513C6}" dt="2025-08-19T15:19:39.832" v="467" actId="478"/>
          <ac:cxnSpMkLst>
            <pc:docMk/>
            <pc:sldMk cId="4104744288" sldId="395"/>
            <ac:cxnSpMk id="12" creationId="{CBB5E44E-FD37-C909-6108-0D0573179651}"/>
          </ac:cxnSpMkLst>
        </pc:cxnChg>
      </pc:sldChg>
      <pc:sldChg chg="modSp add mod">
        <pc:chgData name="Barlow, Paul" userId="60335307-d0f9-4e05-9d98-eee50d79cce9" providerId="ADAL" clId="{61FFE656-8F79-431A-BA99-3158D52513C6}" dt="2025-08-20T09:57:18.244" v="878" actId="20577"/>
        <pc:sldMkLst>
          <pc:docMk/>
          <pc:sldMk cId="214898136" sldId="396"/>
        </pc:sldMkLst>
        <pc:spChg chg="mod">
          <ac:chgData name="Barlow, Paul" userId="60335307-d0f9-4e05-9d98-eee50d79cce9" providerId="ADAL" clId="{61FFE656-8F79-431A-BA99-3158D52513C6}" dt="2025-08-20T09:57:18.244" v="878" actId="20577"/>
          <ac:spMkLst>
            <pc:docMk/>
            <pc:sldMk cId="214898136" sldId="396"/>
            <ac:spMk id="7" creationId="{4A19E00D-B3B8-790C-D4EB-D56D6E7C004E}"/>
          </ac:spMkLst>
        </pc:spChg>
      </pc:sldChg>
      <pc:sldChg chg="addSp delSp modSp add mod">
        <pc:chgData name="Barlow, Paul" userId="60335307-d0f9-4e05-9d98-eee50d79cce9" providerId="ADAL" clId="{61FFE656-8F79-431A-BA99-3158D52513C6}" dt="2025-08-20T11:10:06.630" v="891" actId="1076"/>
        <pc:sldMkLst>
          <pc:docMk/>
          <pc:sldMk cId="2282765682" sldId="397"/>
        </pc:sldMkLst>
        <pc:spChg chg="add del mod">
          <ac:chgData name="Barlow, Paul" userId="60335307-d0f9-4e05-9d98-eee50d79cce9" providerId="ADAL" clId="{61FFE656-8F79-431A-BA99-3158D52513C6}" dt="2025-08-20T09:58:02.670" v="885" actId="478"/>
          <ac:spMkLst>
            <pc:docMk/>
            <pc:sldMk cId="2282765682" sldId="397"/>
            <ac:spMk id="4" creationId="{4C00E050-D63C-10E5-CBED-E5E7B55C0B07}"/>
          </ac:spMkLst>
        </pc:spChg>
        <pc:spChg chg="del">
          <ac:chgData name="Barlow, Paul" userId="60335307-d0f9-4e05-9d98-eee50d79cce9" providerId="ADAL" clId="{61FFE656-8F79-431A-BA99-3158D52513C6}" dt="2025-08-20T09:58:00.296" v="884" actId="478"/>
          <ac:spMkLst>
            <pc:docMk/>
            <pc:sldMk cId="2282765682" sldId="397"/>
            <ac:spMk id="11" creationId="{75420AC3-4694-CC94-3CB6-93F9223BAE4B}"/>
          </ac:spMkLst>
        </pc:spChg>
        <pc:spChg chg="mod">
          <ac:chgData name="Barlow, Paul" userId="60335307-d0f9-4e05-9d98-eee50d79cce9" providerId="ADAL" clId="{61FFE656-8F79-431A-BA99-3158D52513C6}" dt="2025-08-20T11:10:06.630" v="891" actId="1076"/>
          <ac:spMkLst>
            <pc:docMk/>
            <pc:sldMk cId="2282765682" sldId="397"/>
            <ac:spMk id="21" creationId="{256E4900-B322-3307-6865-A3FE986C15BD}"/>
          </ac:spMkLst>
        </pc:spChg>
      </pc:sldChg>
      <pc:sldChg chg="addSp delSp modSp add mod">
        <pc:chgData name="Barlow, Paul" userId="60335307-d0f9-4e05-9d98-eee50d79cce9" providerId="ADAL" clId="{61FFE656-8F79-431A-BA99-3158D52513C6}" dt="2025-08-20T11:09:43.486" v="887" actId="1076"/>
        <pc:sldMkLst>
          <pc:docMk/>
          <pc:sldMk cId="977407727" sldId="398"/>
        </pc:sldMkLst>
        <pc:spChg chg="add del mod">
          <ac:chgData name="Barlow, Paul" userId="60335307-d0f9-4e05-9d98-eee50d79cce9" providerId="ADAL" clId="{61FFE656-8F79-431A-BA99-3158D52513C6}" dt="2025-08-20T11:09:38.689" v="886" actId="478"/>
          <ac:spMkLst>
            <pc:docMk/>
            <pc:sldMk cId="977407727" sldId="398"/>
            <ac:spMk id="3" creationId="{6E3F5409-A523-97CF-04DB-D383125F84C0}"/>
          </ac:spMkLst>
        </pc:spChg>
        <pc:spChg chg="mod">
          <ac:chgData name="Barlow, Paul" userId="60335307-d0f9-4e05-9d98-eee50d79cce9" providerId="ADAL" clId="{61FFE656-8F79-431A-BA99-3158D52513C6}" dt="2025-08-20T11:09:43.486" v="887" actId="1076"/>
          <ac:spMkLst>
            <pc:docMk/>
            <pc:sldMk cId="977407727" sldId="398"/>
            <ac:spMk id="4" creationId="{4B331C5D-1D48-8189-1184-4C2B8491766B}"/>
          </ac:spMkLst>
        </pc:spChg>
        <pc:spChg chg="del">
          <ac:chgData name="Barlow, Paul" userId="60335307-d0f9-4e05-9d98-eee50d79cce9" providerId="ADAL" clId="{61FFE656-8F79-431A-BA99-3158D52513C6}" dt="2025-08-20T09:57:48.507" v="881" actId="478"/>
          <ac:spMkLst>
            <pc:docMk/>
            <pc:sldMk cId="977407727" sldId="398"/>
            <ac:spMk id="10" creationId="{15DB4AEB-2CAD-02CB-D3A1-6E8455BA1712}"/>
          </ac:spMkLst>
        </pc:spChg>
      </pc:sldChg>
      <pc:sldChg chg="addSp delSp modSp add mod ord delAnim">
        <pc:chgData name="Barlow, Paul" userId="60335307-d0f9-4e05-9d98-eee50d79cce9" providerId="ADAL" clId="{61FFE656-8F79-431A-BA99-3158D52513C6}" dt="2025-08-20T11:11:05.191" v="898"/>
        <pc:sldMkLst>
          <pc:docMk/>
          <pc:sldMk cId="1167894949" sldId="399"/>
        </pc:sldMkLst>
        <pc:spChg chg="del">
          <ac:chgData name="Barlow, Paul" userId="60335307-d0f9-4e05-9d98-eee50d79cce9" providerId="ADAL" clId="{61FFE656-8F79-431A-BA99-3158D52513C6}" dt="2025-08-20T11:10:58.444" v="894" actId="478"/>
          <ac:spMkLst>
            <pc:docMk/>
            <pc:sldMk cId="1167894949" sldId="399"/>
            <ac:spMk id="2" creationId="{A1E568F5-BBA5-1EE8-64E4-E2118074FDA9}"/>
          </ac:spMkLst>
        </pc:spChg>
        <pc:spChg chg="add del mod">
          <ac:chgData name="Barlow, Paul" userId="60335307-d0f9-4e05-9d98-eee50d79cce9" providerId="ADAL" clId="{61FFE656-8F79-431A-BA99-3158D52513C6}" dt="2025-08-20T11:11:00.823" v="895" actId="478"/>
          <ac:spMkLst>
            <pc:docMk/>
            <pc:sldMk cId="1167894949" sldId="399"/>
            <ac:spMk id="5" creationId="{3C5DAFF0-AFF5-1715-22B3-C6903879C1C5}"/>
          </ac:spMkLst>
        </pc:spChg>
        <pc:spChg chg="del">
          <ac:chgData name="Barlow, Paul" userId="60335307-d0f9-4e05-9d98-eee50d79cce9" providerId="ADAL" clId="{61FFE656-8F79-431A-BA99-3158D52513C6}" dt="2025-08-20T11:10:55.436" v="893" actId="478"/>
          <ac:spMkLst>
            <pc:docMk/>
            <pc:sldMk cId="1167894949" sldId="399"/>
            <ac:spMk id="13" creationId="{DD5FDB9B-B33E-0AB1-ADD6-AB63A902343D}"/>
          </ac:spMkLst>
        </pc:spChg>
        <pc:picChg chg="del">
          <ac:chgData name="Barlow, Paul" userId="60335307-d0f9-4e05-9d98-eee50d79cce9" providerId="ADAL" clId="{61FFE656-8F79-431A-BA99-3158D52513C6}" dt="2025-08-20T11:11:02.113" v="896" actId="478"/>
          <ac:picMkLst>
            <pc:docMk/>
            <pc:sldMk cId="1167894949" sldId="399"/>
            <ac:picMk id="3" creationId="{2DCB5193-5BF3-B388-2E4E-68E0EADCFF0D}"/>
          </ac:picMkLst>
        </pc:picChg>
      </pc:sldChg>
      <pc:sldChg chg="delSp modSp add mod delAnim modAnim">
        <pc:chgData name="Barlow, Paul" userId="60335307-d0f9-4e05-9d98-eee50d79cce9" providerId="ADAL" clId="{61FFE656-8F79-431A-BA99-3158D52513C6}" dt="2025-08-20T11:14:12.263" v="927" actId="1076"/>
        <pc:sldMkLst>
          <pc:docMk/>
          <pc:sldMk cId="3779096150" sldId="400"/>
        </pc:sldMkLst>
        <pc:spChg chg="del">
          <ac:chgData name="Barlow, Paul" userId="60335307-d0f9-4e05-9d98-eee50d79cce9" providerId="ADAL" clId="{61FFE656-8F79-431A-BA99-3158D52513C6}" dt="2025-08-20T11:12:57.774" v="907" actId="478"/>
          <ac:spMkLst>
            <pc:docMk/>
            <pc:sldMk cId="3779096150" sldId="400"/>
            <ac:spMk id="23" creationId="{D90A5D98-7F7F-1754-80BB-A248A3B4BFC1}"/>
          </ac:spMkLst>
        </pc:spChg>
        <pc:grpChg chg="del">
          <ac:chgData name="Barlow, Paul" userId="60335307-d0f9-4e05-9d98-eee50d79cce9" providerId="ADAL" clId="{61FFE656-8F79-431A-BA99-3158D52513C6}" dt="2025-08-20T11:13:23.730" v="912" actId="165"/>
          <ac:grpSpMkLst>
            <pc:docMk/>
            <pc:sldMk cId="3779096150" sldId="400"/>
            <ac:grpSpMk id="15" creationId="{41B6E5EB-1478-6ACE-C861-A7F64E702638}"/>
          </ac:grpSpMkLst>
        </pc:grpChg>
        <pc:picChg chg="mod topLvl">
          <ac:chgData name="Barlow, Paul" userId="60335307-d0f9-4e05-9d98-eee50d79cce9" providerId="ADAL" clId="{61FFE656-8F79-431A-BA99-3158D52513C6}" dt="2025-08-20T11:14:12.263" v="927" actId="1076"/>
          <ac:picMkLst>
            <pc:docMk/>
            <pc:sldMk cId="3779096150" sldId="400"/>
            <ac:picMk id="12" creationId="{C6040E28-A9F6-664A-8031-91047E719C10}"/>
          </ac:picMkLst>
        </pc:picChg>
        <pc:picChg chg="mod topLvl">
          <ac:chgData name="Barlow, Paul" userId="60335307-d0f9-4e05-9d98-eee50d79cce9" providerId="ADAL" clId="{61FFE656-8F79-431A-BA99-3158D52513C6}" dt="2025-08-20T11:14:10.667" v="926" actId="1076"/>
          <ac:picMkLst>
            <pc:docMk/>
            <pc:sldMk cId="3779096150" sldId="400"/>
            <ac:picMk id="14" creationId="{36F897CB-79E0-EA45-B1BA-8A36F373010C}"/>
          </ac:picMkLst>
        </pc:picChg>
        <pc:picChg chg="mod topLvl">
          <ac:chgData name="Barlow, Paul" userId="60335307-d0f9-4e05-9d98-eee50d79cce9" providerId="ADAL" clId="{61FFE656-8F79-431A-BA99-3158D52513C6}" dt="2025-08-20T11:13:58.452" v="920" actId="1076"/>
          <ac:picMkLst>
            <pc:docMk/>
            <pc:sldMk cId="3779096150" sldId="400"/>
            <ac:picMk id="18" creationId="{BE160A3A-CF0C-2EC7-8AF6-2831245A464E}"/>
          </ac:picMkLst>
        </pc:picChg>
        <pc:picChg chg="mod topLvl">
          <ac:chgData name="Barlow, Paul" userId="60335307-d0f9-4e05-9d98-eee50d79cce9" providerId="ADAL" clId="{61FFE656-8F79-431A-BA99-3158D52513C6}" dt="2025-08-20T11:13:57.333" v="919" actId="1076"/>
          <ac:picMkLst>
            <pc:docMk/>
            <pc:sldMk cId="3779096150" sldId="400"/>
            <ac:picMk id="24" creationId="{DA215481-B8BF-588A-D52A-CB88904DB966}"/>
          </ac:picMkLst>
        </pc:picChg>
        <pc:picChg chg="mod topLvl">
          <ac:chgData name="Barlow, Paul" userId="60335307-d0f9-4e05-9d98-eee50d79cce9" providerId="ADAL" clId="{61FFE656-8F79-431A-BA99-3158D52513C6}" dt="2025-08-20T11:13:59.385" v="921" actId="1076"/>
          <ac:picMkLst>
            <pc:docMk/>
            <pc:sldMk cId="3779096150" sldId="400"/>
            <ac:picMk id="25" creationId="{01FCE8DB-9A58-83D2-EBB0-AE9A68661A11}"/>
          </ac:picMkLst>
        </pc:picChg>
        <pc:picChg chg="mod topLvl">
          <ac:chgData name="Barlow, Paul" userId="60335307-d0f9-4e05-9d98-eee50d79cce9" providerId="ADAL" clId="{61FFE656-8F79-431A-BA99-3158D52513C6}" dt="2025-08-20T11:14:01.761" v="922" actId="1076"/>
          <ac:picMkLst>
            <pc:docMk/>
            <pc:sldMk cId="3779096150" sldId="400"/>
            <ac:picMk id="26" creationId="{3A657DAA-0FEE-A233-6152-003AF3FD75AA}"/>
          </ac:picMkLst>
        </pc:picChg>
        <pc:picChg chg="mod topLvl">
          <ac:chgData name="Barlow, Paul" userId="60335307-d0f9-4e05-9d98-eee50d79cce9" providerId="ADAL" clId="{61FFE656-8F79-431A-BA99-3158D52513C6}" dt="2025-08-20T11:13:53.372" v="917" actId="1076"/>
          <ac:picMkLst>
            <pc:docMk/>
            <pc:sldMk cId="3779096150" sldId="400"/>
            <ac:picMk id="28" creationId="{16A58F07-83A8-A6B2-844B-7035E6AABA1F}"/>
          </ac:picMkLst>
        </pc:picChg>
      </pc:sldChg>
    </pc:docChg>
  </pc:docChgLst>
  <pc:docChgLst>
    <pc:chgData name="Hodgson, Hannah" userId="7479c6d8-3181-4bc0-ad81-22c4f8b14b00" providerId="ADAL" clId="{53E3E575-1A08-493B-9632-2A2124831520}"/>
    <pc:docChg chg="modSld">
      <pc:chgData name="Hodgson, Hannah" userId="7479c6d8-3181-4bc0-ad81-22c4f8b14b00" providerId="ADAL" clId="{53E3E575-1A08-493B-9632-2A2124831520}" dt="2025-08-20T11:55:33.568" v="3" actId="20577"/>
      <pc:docMkLst>
        <pc:docMk/>
      </pc:docMkLst>
      <pc:sldChg chg="modSp mod">
        <pc:chgData name="Hodgson, Hannah" userId="7479c6d8-3181-4bc0-ad81-22c4f8b14b00" providerId="ADAL" clId="{53E3E575-1A08-493B-9632-2A2124831520}" dt="2025-08-20T11:55:33.568" v="3" actId="20577"/>
        <pc:sldMkLst>
          <pc:docMk/>
          <pc:sldMk cId="617916344" sldId="388"/>
        </pc:sldMkLst>
        <pc:spChg chg="mod">
          <ac:chgData name="Hodgson, Hannah" userId="7479c6d8-3181-4bc0-ad81-22c4f8b14b00" providerId="ADAL" clId="{53E3E575-1A08-493B-9632-2A2124831520}" dt="2025-08-20T11:55:33.568" v="3" actId="20577"/>
          <ac:spMkLst>
            <pc:docMk/>
            <pc:sldMk cId="617916344" sldId="388"/>
            <ac:spMk id="17" creationId="{402E1E1D-8591-41F0-1A6F-0AC36DC79336}"/>
          </ac:spMkLst>
        </pc:spChg>
      </pc:sldChg>
      <pc:sldChg chg="modSp mod">
        <pc:chgData name="Hodgson, Hannah" userId="7479c6d8-3181-4bc0-ad81-22c4f8b14b00" providerId="ADAL" clId="{53E3E575-1A08-493B-9632-2A2124831520}" dt="2025-08-20T11:55:16.641" v="1" actId="20577"/>
        <pc:sldMkLst>
          <pc:docMk/>
          <pc:sldMk cId="2282765682" sldId="397"/>
        </pc:sldMkLst>
        <pc:spChg chg="mod">
          <ac:chgData name="Hodgson, Hannah" userId="7479c6d8-3181-4bc0-ad81-22c4f8b14b00" providerId="ADAL" clId="{53E3E575-1A08-493B-9632-2A2124831520}" dt="2025-08-20T11:55:16.641" v="1" actId="20577"/>
          <ac:spMkLst>
            <pc:docMk/>
            <pc:sldMk cId="2282765682" sldId="397"/>
            <ac:spMk id="21" creationId="{256E4900-B322-3307-6865-A3FE986C15B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1662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8182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071D49-FC65-8843-5B10-5E51615236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4998A2-93EC-65D0-DAFE-B3E5503E24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73D115-E0FA-D877-5D92-544FA40418EB}"/>
              </a:ext>
            </a:extLst>
          </p:cNvPr>
          <p:cNvSpPr>
            <a:spLocks noGrp="1"/>
          </p:cNvSpPr>
          <p:nvPr>
            <p:ph type="body" idx="1"/>
          </p:nvPr>
        </p:nvSpPr>
        <p:spPr/>
        <p:txBody>
          <a:bodyPr/>
          <a:lstStyle/>
          <a:p>
            <a:r>
              <a:rPr lang="en-GB">
                <a:ea typeface="Calibri"/>
                <a:cs typeface="Calibri"/>
              </a:rPr>
              <a:t>I'm 'xx' and I am here today to give you all a quick introduction to what Warwick Volunteers is and why you should become a volunteer!</a:t>
            </a:r>
            <a:endParaRPr lang="en-GB"/>
          </a:p>
        </p:txBody>
      </p:sp>
      <p:sp>
        <p:nvSpPr>
          <p:cNvPr id="4" name="Slide Number Placeholder 3">
            <a:extLst>
              <a:ext uri="{FF2B5EF4-FFF2-40B4-BE49-F238E27FC236}">
                <a16:creationId xmlns:a16="http://schemas.microsoft.com/office/drawing/2014/main" id="{F66F9547-7285-41B6-3754-2A55F9E5DD54}"/>
              </a:ext>
            </a:extLst>
          </p:cNvPr>
          <p:cNvSpPr>
            <a:spLocks noGrp="1"/>
          </p:cNvSpPr>
          <p:nvPr>
            <p:ph type="sldNum" sz="quarter" idx="5"/>
          </p:nvPr>
        </p:nvSpPr>
        <p:spPr/>
        <p:txBody>
          <a:bodyPr/>
          <a:lstStyle/>
          <a:p>
            <a:fld id="{4B35BBA2-6CB9-48EF-9BF9-731DA905C134}" type="slidenum">
              <a:rPr lang="en-GB"/>
              <a:t>1</a:t>
            </a:fld>
            <a:endParaRPr lang="en-GB"/>
          </a:p>
        </p:txBody>
      </p:sp>
    </p:spTree>
    <p:extLst>
      <p:ext uri="{BB962C8B-B14F-4D97-AF65-F5344CB8AC3E}">
        <p14:creationId xmlns:p14="http://schemas.microsoft.com/office/powerpoint/2010/main" val="32907608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28373F-E33D-66CB-131F-59F9226896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0FA717-B34E-B043-B3B2-FF0CFCB3A7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4C80CC-3FF6-E330-CE28-B3383F11F388}"/>
              </a:ext>
            </a:extLst>
          </p:cNvPr>
          <p:cNvSpPr>
            <a:spLocks noGrp="1"/>
          </p:cNvSpPr>
          <p:nvPr>
            <p:ph type="body" idx="1"/>
          </p:nvPr>
        </p:nvSpPr>
        <p:spPr/>
        <p:txBody>
          <a:bodyPr/>
          <a:lstStyle/>
          <a:p>
            <a:r>
              <a:rPr lang="en-GB">
                <a:ea typeface="Calibri"/>
                <a:cs typeface="Calibri"/>
              </a:rPr>
              <a:t>Process for SL logging hours – demo </a:t>
            </a:r>
          </a:p>
          <a:p>
            <a:r>
              <a:rPr lang="en-GB">
                <a:ea typeface="Calibri"/>
                <a:cs typeface="Calibri"/>
              </a:rPr>
              <a:t>Incentives – 5 hours certificate, 10 hours coffee cup,  15 hours 7 day Sports Hub pass, </a:t>
            </a:r>
            <a:r>
              <a:rPr lang="en-GB"/>
              <a:t>30 </a:t>
            </a:r>
            <a:r>
              <a:rPr lang="en-GB" err="1"/>
              <a:t>waterbottle</a:t>
            </a:r>
            <a:r>
              <a:rPr lang="en-GB"/>
              <a:t>, </a:t>
            </a:r>
            <a:endParaRPr lang="en-GB">
              <a:ea typeface="Calibri"/>
              <a:cs typeface="Calibri"/>
            </a:endParaRPr>
          </a:p>
          <a:p>
            <a:endParaRPr lang="en-GB">
              <a:ea typeface="Calibri"/>
              <a:cs typeface="Calibri"/>
            </a:endParaRPr>
          </a:p>
          <a:p>
            <a:r>
              <a:rPr lang="en-GB">
                <a:ea typeface="Calibri"/>
                <a:cs typeface="Calibri"/>
              </a:rPr>
              <a:t>Warwick Award - </a:t>
            </a:r>
            <a:r>
              <a:rPr lang="en-GB"/>
              <a:t>All Student Leaders are eligible for 20 core skill points under the 'WV Session Leader' Warwick Award-accredited activities category, but you must </a:t>
            </a:r>
            <a:r>
              <a:rPr lang="en-GB" b="1"/>
              <a:t>complete your reflection piece via</a:t>
            </a:r>
            <a:r>
              <a:rPr lang="en-GB"/>
              <a:t> </a:t>
            </a:r>
            <a:r>
              <a:rPr lang="en-GB" b="1"/>
              <a:t>Gradintel.com to receive the points.</a:t>
            </a:r>
            <a:endParaRPr lang="en-GB">
              <a:ea typeface="Calibri" panose="020F0502020204030204"/>
              <a:cs typeface="Calibri" panose="020F0502020204030204"/>
            </a:endParaRPr>
          </a:p>
          <a:p>
            <a:r>
              <a:rPr lang="en-GB"/>
              <a:t>You can also earn up to 20 core skills points for any additional volunteering with WV for projects outside your leadership role. Please ensure you log your hours on the portal and complete your reflection piece via </a:t>
            </a:r>
            <a:r>
              <a:rPr lang="en-GB" err="1"/>
              <a:t>Gradintel</a:t>
            </a:r>
            <a:r>
              <a:rPr lang="en-GB"/>
              <a:t>. The volunteering hours data is sent to the Warwick Award team at the end of each term and will be updated on </a:t>
            </a:r>
            <a:r>
              <a:rPr lang="en-GB" err="1"/>
              <a:t>Gradintel</a:t>
            </a:r>
            <a:r>
              <a:rPr lang="en-GB"/>
              <a:t> accordingly</a:t>
            </a:r>
            <a:endParaRPr lang="en-GB">
              <a:ea typeface="Calibri"/>
              <a:cs typeface="Calibri"/>
            </a:endParaRPr>
          </a:p>
          <a:p>
            <a:r>
              <a:rPr lang="en-GB">
                <a:ea typeface="Calibri"/>
                <a:cs typeface="Calibri"/>
              </a:rPr>
              <a:t>Firs access to skill session</a:t>
            </a:r>
          </a:p>
          <a:p>
            <a:r>
              <a:rPr lang="en-GB">
                <a:ea typeface="Calibri"/>
                <a:cs typeface="Calibri"/>
              </a:rPr>
              <a:t>HEAR - </a:t>
            </a:r>
            <a:r>
              <a:rPr lang="en-GB"/>
              <a:t> </a:t>
            </a:r>
            <a:r>
              <a:rPr lang="en-GB" b="1"/>
              <a:t>15+ hours</a:t>
            </a:r>
            <a:r>
              <a:rPr lang="en-GB"/>
              <a:t> </a:t>
            </a:r>
            <a:endParaRPr lang="en-GB">
              <a:ea typeface="Calibri"/>
              <a:cs typeface="Calibri"/>
            </a:endParaRPr>
          </a:p>
          <a:p>
            <a:r>
              <a:rPr lang="en-GB"/>
              <a:t>Skills sessions – first access to any skills sessions</a:t>
            </a:r>
            <a:endParaRPr lang="en-GB">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22C697D1-9C08-7A1F-5292-5F36C0783B77}"/>
              </a:ext>
            </a:extLst>
          </p:cNvPr>
          <p:cNvSpPr>
            <a:spLocks noGrp="1"/>
          </p:cNvSpPr>
          <p:nvPr>
            <p:ph type="sldNum" sz="quarter" idx="5"/>
          </p:nvPr>
        </p:nvSpPr>
        <p:spPr/>
        <p:txBody>
          <a:bodyPr/>
          <a:lstStyle/>
          <a:p>
            <a:fld id="{4B35BBA2-6CB9-48EF-9BF9-731DA905C134}" type="slidenum">
              <a:rPr lang="en-GB" smtClean="0"/>
              <a:t>12</a:t>
            </a:fld>
            <a:endParaRPr lang="en-GB"/>
          </a:p>
        </p:txBody>
      </p:sp>
    </p:spTree>
    <p:extLst>
      <p:ext uri="{BB962C8B-B14F-4D97-AF65-F5344CB8AC3E}">
        <p14:creationId xmlns:p14="http://schemas.microsoft.com/office/powerpoint/2010/main" val="27712022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4DA7A-24C0-7EF2-E86A-D7C3D39F5A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E1BB6A-E6C1-675B-34F3-457EF5A16A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B96755-551D-43C2-03AE-90F8EBA0E8AC}"/>
              </a:ext>
            </a:extLst>
          </p:cNvPr>
          <p:cNvSpPr>
            <a:spLocks noGrp="1"/>
          </p:cNvSpPr>
          <p:nvPr>
            <p:ph type="body" idx="1"/>
          </p:nvPr>
        </p:nvSpPr>
        <p:spPr/>
        <p:txBody>
          <a:bodyPr/>
          <a:lstStyle/>
          <a:p>
            <a:r>
              <a:rPr lang="en-GB">
                <a:ea typeface="Calibri"/>
                <a:cs typeface="Calibri"/>
              </a:rPr>
              <a:t>Process for SL logging hours – demo </a:t>
            </a:r>
          </a:p>
          <a:p>
            <a:r>
              <a:rPr lang="en-GB">
                <a:ea typeface="Calibri"/>
                <a:cs typeface="Calibri"/>
              </a:rPr>
              <a:t>Incentives – 5 hours certificate, 10 hours coffee cup,  15 hours 7 day Sports Hub pass, </a:t>
            </a:r>
            <a:r>
              <a:rPr lang="en-GB"/>
              <a:t>30 </a:t>
            </a:r>
            <a:r>
              <a:rPr lang="en-GB" err="1"/>
              <a:t>waterbottle</a:t>
            </a:r>
            <a:r>
              <a:rPr lang="en-GB"/>
              <a:t>, </a:t>
            </a:r>
            <a:endParaRPr lang="en-GB">
              <a:ea typeface="Calibri"/>
              <a:cs typeface="Calibri"/>
            </a:endParaRPr>
          </a:p>
          <a:p>
            <a:endParaRPr lang="en-GB">
              <a:ea typeface="Calibri"/>
              <a:cs typeface="Calibri"/>
            </a:endParaRPr>
          </a:p>
          <a:p>
            <a:r>
              <a:rPr lang="en-GB">
                <a:ea typeface="Calibri"/>
                <a:cs typeface="Calibri"/>
              </a:rPr>
              <a:t>Warwick Award - </a:t>
            </a:r>
            <a:r>
              <a:rPr lang="en-GB"/>
              <a:t>All Student Leaders are eligible for 20 core skill points under the 'WV Session Leader' Warwick Award-accredited activities category, but you must </a:t>
            </a:r>
            <a:r>
              <a:rPr lang="en-GB" b="1"/>
              <a:t>complete your reflection piece via</a:t>
            </a:r>
            <a:r>
              <a:rPr lang="en-GB"/>
              <a:t> </a:t>
            </a:r>
            <a:r>
              <a:rPr lang="en-GB" b="1"/>
              <a:t>Gradintel.com to receive the points.</a:t>
            </a:r>
            <a:endParaRPr lang="en-GB">
              <a:ea typeface="Calibri" panose="020F0502020204030204"/>
              <a:cs typeface="Calibri" panose="020F0502020204030204"/>
            </a:endParaRPr>
          </a:p>
          <a:p>
            <a:r>
              <a:rPr lang="en-GB"/>
              <a:t>You can also earn up to 20 core skills points for any additional volunteering with WV for projects outside your leadership role. Please ensure you log your hours on the portal and complete your reflection piece via </a:t>
            </a:r>
            <a:r>
              <a:rPr lang="en-GB" err="1"/>
              <a:t>Gradintel</a:t>
            </a:r>
            <a:r>
              <a:rPr lang="en-GB"/>
              <a:t>. The volunteering hours data is sent to the Warwick Award team at the end of each term and will be updated on </a:t>
            </a:r>
            <a:r>
              <a:rPr lang="en-GB" err="1"/>
              <a:t>Gradintel</a:t>
            </a:r>
            <a:r>
              <a:rPr lang="en-GB"/>
              <a:t> accordingly</a:t>
            </a:r>
            <a:endParaRPr lang="en-GB">
              <a:ea typeface="Calibri"/>
              <a:cs typeface="Calibri"/>
            </a:endParaRPr>
          </a:p>
          <a:p>
            <a:r>
              <a:rPr lang="en-GB">
                <a:ea typeface="Calibri"/>
                <a:cs typeface="Calibri"/>
              </a:rPr>
              <a:t>Firs access to skill session</a:t>
            </a:r>
          </a:p>
          <a:p>
            <a:r>
              <a:rPr lang="en-GB">
                <a:ea typeface="Calibri"/>
                <a:cs typeface="Calibri"/>
              </a:rPr>
              <a:t>HEAR - </a:t>
            </a:r>
            <a:r>
              <a:rPr lang="en-GB"/>
              <a:t> </a:t>
            </a:r>
            <a:r>
              <a:rPr lang="en-GB" b="1"/>
              <a:t>15+ hours</a:t>
            </a:r>
            <a:r>
              <a:rPr lang="en-GB"/>
              <a:t> </a:t>
            </a:r>
            <a:endParaRPr lang="en-GB">
              <a:ea typeface="Calibri"/>
              <a:cs typeface="Calibri"/>
            </a:endParaRPr>
          </a:p>
          <a:p>
            <a:r>
              <a:rPr lang="en-GB"/>
              <a:t>Skills sessions – first access to any skills sessions</a:t>
            </a:r>
            <a:endParaRPr lang="en-GB">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79632AEC-83C9-42B2-610F-32015A878432}"/>
              </a:ext>
            </a:extLst>
          </p:cNvPr>
          <p:cNvSpPr>
            <a:spLocks noGrp="1"/>
          </p:cNvSpPr>
          <p:nvPr>
            <p:ph type="sldNum" sz="quarter" idx="5"/>
          </p:nvPr>
        </p:nvSpPr>
        <p:spPr/>
        <p:txBody>
          <a:bodyPr/>
          <a:lstStyle/>
          <a:p>
            <a:fld id="{4B35BBA2-6CB9-48EF-9BF9-731DA905C134}" type="slidenum">
              <a:rPr lang="en-GB" smtClean="0"/>
              <a:t>13</a:t>
            </a:fld>
            <a:endParaRPr lang="en-GB"/>
          </a:p>
        </p:txBody>
      </p:sp>
    </p:spTree>
    <p:extLst>
      <p:ext uri="{BB962C8B-B14F-4D97-AF65-F5344CB8AC3E}">
        <p14:creationId xmlns:p14="http://schemas.microsoft.com/office/powerpoint/2010/main" val="18015645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79104D-F2B4-3012-0213-5C8342C166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3C3C71-0605-1591-A683-0A7AF75283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9356B7-0507-FF77-2B77-125550A12B17}"/>
              </a:ext>
            </a:extLst>
          </p:cNvPr>
          <p:cNvSpPr>
            <a:spLocks noGrp="1"/>
          </p:cNvSpPr>
          <p:nvPr>
            <p:ph type="body" idx="1"/>
          </p:nvPr>
        </p:nvSpPr>
        <p:spPr/>
        <p:txBody>
          <a:bodyPr/>
          <a:lstStyle/>
          <a:p>
            <a:r>
              <a:rPr lang="en-GB">
                <a:ea typeface="Calibri"/>
                <a:cs typeface="Calibri"/>
              </a:rPr>
              <a:t>Process for SL logging hours – demo </a:t>
            </a:r>
          </a:p>
          <a:p>
            <a:r>
              <a:rPr lang="en-GB">
                <a:ea typeface="Calibri"/>
                <a:cs typeface="Calibri"/>
              </a:rPr>
              <a:t>Incentives – 5 hours certificate, 10 hours coffee cup,  15 hours 7 day Sports Hub pass, </a:t>
            </a:r>
            <a:r>
              <a:rPr lang="en-GB"/>
              <a:t>30 </a:t>
            </a:r>
            <a:r>
              <a:rPr lang="en-GB" err="1"/>
              <a:t>waterbottle</a:t>
            </a:r>
            <a:r>
              <a:rPr lang="en-GB"/>
              <a:t>, </a:t>
            </a:r>
            <a:endParaRPr lang="en-GB">
              <a:ea typeface="Calibri"/>
              <a:cs typeface="Calibri"/>
            </a:endParaRPr>
          </a:p>
          <a:p>
            <a:endParaRPr lang="en-GB">
              <a:ea typeface="Calibri"/>
              <a:cs typeface="Calibri"/>
            </a:endParaRPr>
          </a:p>
          <a:p>
            <a:r>
              <a:rPr lang="en-GB">
                <a:ea typeface="Calibri"/>
                <a:cs typeface="Calibri"/>
              </a:rPr>
              <a:t>Warwick Award - </a:t>
            </a:r>
            <a:r>
              <a:rPr lang="en-GB"/>
              <a:t>All Student Leaders are eligible for 20 core skill points under the 'WV Session Leader' Warwick Award-accredited activities category, but you must </a:t>
            </a:r>
            <a:r>
              <a:rPr lang="en-GB" b="1"/>
              <a:t>complete your reflection piece via</a:t>
            </a:r>
            <a:r>
              <a:rPr lang="en-GB"/>
              <a:t> </a:t>
            </a:r>
            <a:r>
              <a:rPr lang="en-GB" b="1"/>
              <a:t>Gradintel.com to receive the points.</a:t>
            </a:r>
            <a:endParaRPr lang="en-GB">
              <a:ea typeface="Calibri" panose="020F0502020204030204"/>
              <a:cs typeface="Calibri" panose="020F0502020204030204"/>
            </a:endParaRPr>
          </a:p>
          <a:p>
            <a:r>
              <a:rPr lang="en-GB"/>
              <a:t>You can also earn up to 20 core skills points for any additional volunteering with WV for projects outside your leadership role. Please ensure you log your hours on the portal and complete your reflection piece via </a:t>
            </a:r>
            <a:r>
              <a:rPr lang="en-GB" err="1"/>
              <a:t>Gradintel</a:t>
            </a:r>
            <a:r>
              <a:rPr lang="en-GB"/>
              <a:t>. The volunteering hours data is sent to the Warwick Award team at the end of each term and will be updated on </a:t>
            </a:r>
            <a:r>
              <a:rPr lang="en-GB" err="1"/>
              <a:t>Gradintel</a:t>
            </a:r>
            <a:r>
              <a:rPr lang="en-GB"/>
              <a:t> accordingly</a:t>
            </a:r>
            <a:endParaRPr lang="en-GB">
              <a:ea typeface="Calibri"/>
              <a:cs typeface="Calibri"/>
            </a:endParaRPr>
          </a:p>
          <a:p>
            <a:r>
              <a:rPr lang="en-GB">
                <a:ea typeface="Calibri"/>
                <a:cs typeface="Calibri"/>
              </a:rPr>
              <a:t>Firs access to skill session</a:t>
            </a:r>
          </a:p>
          <a:p>
            <a:r>
              <a:rPr lang="en-GB">
                <a:ea typeface="Calibri"/>
                <a:cs typeface="Calibri"/>
              </a:rPr>
              <a:t>HEAR - </a:t>
            </a:r>
            <a:r>
              <a:rPr lang="en-GB"/>
              <a:t> </a:t>
            </a:r>
            <a:r>
              <a:rPr lang="en-GB" b="1"/>
              <a:t>15+ hours</a:t>
            </a:r>
            <a:r>
              <a:rPr lang="en-GB"/>
              <a:t> </a:t>
            </a:r>
            <a:endParaRPr lang="en-GB">
              <a:ea typeface="Calibri"/>
              <a:cs typeface="Calibri"/>
            </a:endParaRPr>
          </a:p>
          <a:p>
            <a:r>
              <a:rPr lang="en-GB"/>
              <a:t>Skills sessions – first access to any skills sessions</a:t>
            </a:r>
            <a:endParaRPr lang="en-GB">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F9E7ABAF-1182-3F85-CA74-396C8D38A5A7}"/>
              </a:ext>
            </a:extLst>
          </p:cNvPr>
          <p:cNvSpPr>
            <a:spLocks noGrp="1"/>
          </p:cNvSpPr>
          <p:nvPr>
            <p:ph type="sldNum" sz="quarter" idx="5"/>
          </p:nvPr>
        </p:nvSpPr>
        <p:spPr/>
        <p:txBody>
          <a:bodyPr/>
          <a:lstStyle/>
          <a:p>
            <a:fld id="{4B35BBA2-6CB9-48EF-9BF9-731DA905C134}" type="slidenum">
              <a:rPr lang="en-GB" smtClean="0"/>
              <a:t>14</a:t>
            </a:fld>
            <a:endParaRPr lang="en-GB"/>
          </a:p>
        </p:txBody>
      </p:sp>
    </p:spTree>
    <p:extLst>
      <p:ext uri="{BB962C8B-B14F-4D97-AF65-F5344CB8AC3E}">
        <p14:creationId xmlns:p14="http://schemas.microsoft.com/office/powerpoint/2010/main" val="752073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9318F-9907-BE84-7CB6-90E0B1697E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5B1D11-0D9F-27DC-F885-AEABE3C4B3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4DC316-99F3-20E4-99A3-C4CFA342D964}"/>
              </a:ext>
            </a:extLst>
          </p:cNvPr>
          <p:cNvSpPr>
            <a:spLocks noGrp="1"/>
          </p:cNvSpPr>
          <p:nvPr>
            <p:ph type="body" idx="1"/>
          </p:nvPr>
        </p:nvSpPr>
        <p:spPr/>
        <p:txBody>
          <a:bodyPr/>
          <a:lstStyle/>
          <a:p>
            <a:pPr marL="342900" indent="-342900">
              <a:buFont typeface="Arial" panose="05050102010706020507" pitchFamily="18" charset="2"/>
              <a:buChar char="•"/>
            </a:pPr>
            <a:endParaRPr lang="en-GB">
              <a:latin typeface="Calibri"/>
              <a:ea typeface="Calibri"/>
              <a:cs typeface="Calibri"/>
            </a:endParaRPr>
          </a:p>
          <a:p>
            <a:pPr marL="171450" indent="-171450">
              <a:spcBef>
                <a:spcPct val="30000"/>
              </a:spcBef>
              <a:spcAft>
                <a:spcPct val="0"/>
              </a:spcAft>
              <a:buFont typeface="Arial,Sans-Serif"/>
              <a:buChar char="•"/>
            </a:pPr>
            <a:endParaRPr lang="en-GB">
              <a:ea typeface="Calibri"/>
              <a:cs typeface="Calibri"/>
            </a:endParaRPr>
          </a:p>
        </p:txBody>
      </p:sp>
      <p:sp>
        <p:nvSpPr>
          <p:cNvPr id="4" name="Slide Number Placeholder 3">
            <a:extLst>
              <a:ext uri="{FF2B5EF4-FFF2-40B4-BE49-F238E27FC236}">
                <a16:creationId xmlns:a16="http://schemas.microsoft.com/office/drawing/2014/main" id="{81C7D801-BFEE-7081-3861-301138F67E81}"/>
              </a:ext>
            </a:extLst>
          </p:cNvPr>
          <p:cNvSpPr>
            <a:spLocks noGrp="1"/>
          </p:cNvSpPr>
          <p:nvPr>
            <p:ph type="sldNum" sz="quarter" idx="5"/>
          </p:nvPr>
        </p:nvSpPr>
        <p:spPr/>
        <p:txBody>
          <a:bodyPr/>
          <a:lstStyle/>
          <a:p>
            <a:fld id="{4B35BBA2-6CB9-48EF-9BF9-731DA905C134}" type="slidenum">
              <a:t>15</a:t>
            </a:fld>
            <a:endParaRPr lang="en-US"/>
          </a:p>
        </p:txBody>
      </p:sp>
    </p:spTree>
    <p:extLst>
      <p:ext uri="{BB962C8B-B14F-4D97-AF65-F5344CB8AC3E}">
        <p14:creationId xmlns:p14="http://schemas.microsoft.com/office/powerpoint/2010/main" val="37793903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B35BBA2-6CB9-48EF-9BF9-731DA905C134}" type="slidenum">
              <a:rPr lang="en-GB"/>
              <a:t>16</a:t>
            </a:fld>
            <a:endParaRPr lang="en-GB"/>
          </a:p>
        </p:txBody>
      </p:sp>
    </p:spTree>
    <p:extLst>
      <p:ext uri="{BB962C8B-B14F-4D97-AF65-F5344CB8AC3E}">
        <p14:creationId xmlns:p14="http://schemas.microsoft.com/office/powerpoint/2010/main" val="1463378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a:cs typeface="Calibri"/>
              </a:rPr>
              <a:t>I'm 'xx' and I am here today to give you all a quick introduction to what Warwick Volunteers is and why you should become a volunteer!</a:t>
            </a:r>
            <a:endParaRPr lang="en-GB"/>
          </a:p>
        </p:txBody>
      </p:sp>
      <p:sp>
        <p:nvSpPr>
          <p:cNvPr id="4" name="Slide Number Placeholder 3"/>
          <p:cNvSpPr>
            <a:spLocks noGrp="1"/>
          </p:cNvSpPr>
          <p:nvPr>
            <p:ph type="sldNum" sz="quarter" idx="5"/>
          </p:nvPr>
        </p:nvSpPr>
        <p:spPr/>
        <p:txBody>
          <a:bodyPr/>
          <a:lstStyle/>
          <a:p>
            <a:fld id="{4B35BBA2-6CB9-48EF-9BF9-731DA905C134}" type="slidenum">
              <a:rPr lang="en-GB"/>
              <a:t>2</a:t>
            </a:fld>
            <a:endParaRPr lang="en-GB"/>
          </a:p>
        </p:txBody>
      </p:sp>
    </p:spTree>
    <p:extLst>
      <p:ext uri="{BB962C8B-B14F-4D97-AF65-F5344CB8AC3E}">
        <p14:creationId xmlns:p14="http://schemas.microsoft.com/office/powerpoint/2010/main" val="17216610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133 local partners </a:t>
            </a:r>
          </a:p>
          <a:p>
            <a:endParaRPr lang="en-US">
              <a:ea typeface="Calibri"/>
              <a:cs typeface="Calibri"/>
            </a:endParaRPr>
          </a:p>
          <a:p>
            <a:r>
              <a:rPr lang="en-US"/>
              <a:t>Warwick Volunteers supports students from all departments at the University of Warwick to volunteer in the communities around campus and beyond </a:t>
            </a:r>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4B35BBA2-6CB9-48EF-9BF9-731DA905C134}" type="slidenum">
              <a:rPr lang="en-US"/>
              <a:t>5</a:t>
            </a:fld>
            <a:endParaRPr lang="en-US"/>
          </a:p>
        </p:txBody>
      </p:sp>
    </p:spTree>
    <p:extLst>
      <p:ext uri="{BB962C8B-B14F-4D97-AF65-F5344CB8AC3E}">
        <p14:creationId xmlns:p14="http://schemas.microsoft.com/office/powerpoint/2010/main" val="4057503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4B1E6-9D31-3E71-E9EB-1870FFD332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97E8CB-BD6C-264F-8983-FCCF97BCB5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69E0EC-9275-C0AE-488C-75304D8F9906}"/>
              </a:ext>
            </a:extLst>
          </p:cNvPr>
          <p:cNvSpPr>
            <a:spLocks noGrp="1"/>
          </p:cNvSpPr>
          <p:nvPr>
            <p:ph type="body" idx="1"/>
          </p:nvPr>
        </p:nvSpPr>
        <p:spPr/>
        <p:txBody>
          <a:bodyPr/>
          <a:lstStyle/>
          <a:p>
            <a:r>
              <a:rPr lang="en-US">
                <a:ea typeface="Calibri"/>
                <a:cs typeface="Calibri"/>
              </a:rPr>
              <a:t>133 local partners </a:t>
            </a:r>
          </a:p>
          <a:p>
            <a:endParaRPr lang="en-US">
              <a:ea typeface="Calibri"/>
              <a:cs typeface="Calibri"/>
            </a:endParaRPr>
          </a:p>
          <a:p>
            <a:r>
              <a:rPr lang="en-US"/>
              <a:t>Warwick Volunteers supports students from all departments at the University of Warwick to volunteer in the communities around campus and beyond </a:t>
            </a:r>
            <a:endParaRPr lang="en-US">
              <a:ea typeface="Calibri"/>
              <a:cs typeface="Calibri"/>
            </a:endParaRPr>
          </a:p>
          <a:p>
            <a:endParaRPr lang="en-US">
              <a:ea typeface="Calibri"/>
              <a:cs typeface="Calibri"/>
            </a:endParaRPr>
          </a:p>
        </p:txBody>
      </p:sp>
      <p:sp>
        <p:nvSpPr>
          <p:cNvPr id="4" name="Slide Number Placeholder 3">
            <a:extLst>
              <a:ext uri="{FF2B5EF4-FFF2-40B4-BE49-F238E27FC236}">
                <a16:creationId xmlns:a16="http://schemas.microsoft.com/office/drawing/2014/main" id="{7709CB76-29D8-A1E6-9413-653F3AFF8BC7}"/>
              </a:ext>
            </a:extLst>
          </p:cNvPr>
          <p:cNvSpPr>
            <a:spLocks noGrp="1"/>
          </p:cNvSpPr>
          <p:nvPr>
            <p:ph type="sldNum" sz="quarter" idx="5"/>
          </p:nvPr>
        </p:nvSpPr>
        <p:spPr/>
        <p:txBody>
          <a:bodyPr/>
          <a:lstStyle/>
          <a:p>
            <a:fld id="{4B35BBA2-6CB9-48EF-9BF9-731DA905C134}" type="slidenum">
              <a:rPr lang="en-US"/>
              <a:t>6</a:t>
            </a:fld>
            <a:endParaRPr lang="en-US"/>
          </a:p>
        </p:txBody>
      </p:sp>
    </p:spTree>
    <p:extLst>
      <p:ext uri="{BB962C8B-B14F-4D97-AF65-F5344CB8AC3E}">
        <p14:creationId xmlns:p14="http://schemas.microsoft.com/office/powerpoint/2010/main" val="1150252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5DB6F-0499-0C75-8E54-339071D27F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8A12F4-893E-6FD0-5D05-A79C7770EC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C879FB-B854-0AA0-A28A-A4170048993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CDF5FA0-AFA5-05F6-FF0A-993DCB570D16}"/>
              </a:ext>
            </a:extLst>
          </p:cNvPr>
          <p:cNvSpPr>
            <a:spLocks noGrp="1"/>
          </p:cNvSpPr>
          <p:nvPr>
            <p:ph type="sldNum" sz="quarter" idx="5"/>
          </p:nvPr>
        </p:nvSpPr>
        <p:spPr/>
        <p:txBody>
          <a:bodyPr/>
          <a:lstStyle/>
          <a:p>
            <a:fld id="{4B35BBA2-6CB9-48EF-9BF9-731DA905C134}" type="slidenum">
              <a:rPr lang="en-GB"/>
              <a:t>7</a:t>
            </a:fld>
            <a:endParaRPr lang="en-GB"/>
          </a:p>
        </p:txBody>
      </p:sp>
    </p:spTree>
    <p:extLst>
      <p:ext uri="{BB962C8B-B14F-4D97-AF65-F5344CB8AC3E}">
        <p14:creationId xmlns:p14="http://schemas.microsoft.com/office/powerpoint/2010/main" val="1743984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EE542B-7D85-A612-B20D-FDE61EBE75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D4A36F-3031-18E5-548E-68CC780632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D32720-8BC7-BB3F-65D3-C6E2DD409D73}"/>
              </a:ext>
            </a:extLst>
          </p:cNvPr>
          <p:cNvSpPr>
            <a:spLocks noGrp="1"/>
          </p:cNvSpPr>
          <p:nvPr>
            <p:ph type="body" idx="1"/>
          </p:nvPr>
        </p:nvSpPr>
        <p:spPr/>
        <p:txBody>
          <a:bodyPr/>
          <a:lstStyle/>
          <a:p>
            <a:pPr>
              <a:defRPr/>
            </a:pPr>
            <a:r>
              <a:rPr lang="en-US">
                <a:ea typeface="Calibri"/>
                <a:cs typeface="Calibri"/>
              </a:rPr>
              <a:t>Within Warwick Volunteers, we have a wide range of projects, focusing on areas like (look at list above) with projects ranging from Nature Conservation Volunteers all the way to Digital Café  </a:t>
            </a:r>
            <a:endParaRPr lang="en-US"/>
          </a:p>
          <a:p>
            <a:pPr>
              <a:buFont typeface="Arial"/>
            </a:pPr>
            <a:endParaRPr lang="en-GB">
              <a:effectLst/>
              <a:latin typeface="Calibri" panose="020F0502020204030204"/>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355B2560-22A1-BB60-CDE2-AFB676FB2C6C}"/>
              </a:ext>
            </a:extLst>
          </p:cNvPr>
          <p:cNvSpPr>
            <a:spLocks noGrp="1"/>
          </p:cNvSpPr>
          <p:nvPr>
            <p:ph type="sldNum" sz="quarter" idx="5"/>
          </p:nvPr>
        </p:nvSpPr>
        <p:spPr/>
        <p:txBody>
          <a:bodyPr/>
          <a:lstStyle/>
          <a:p>
            <a:fld id="{4B35BBA2-6CB9-48EF-9BF9-731DA905C134}" type="slidenum">
              <a:t>8</a:t>
            </a:fld>
            <a:endParaRPr lang="en-US"/>
          </a:p>
        </p:txBody>
      </p:sp>
    </p:spTree>
    <p:extLst>
      <p:ext uri="{BB962C8B-B14F-4D97-AF65-F5344CB8AC3E}">
        <p14:creationId xmlns:p14="http://schemas.microsoft.com/office/powerpoint/2010/main" val="1298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E9E0C8-6AE3-A50A-79DF-4DDF41A4FF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D61528-D75F-72FB-3DB9-D7C9829ABD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1E2C40-DF01-326D-5350-2B54AC27485A}"/>
              </a:ext>
            </a:extLst>
          </p:cNvPr>
          <p:cNvSpPr>
            <a:spLocks noGrp="1"/>
          </p:cNvSpPr>
          <p:nvPr>
            <p:ph type="body" idx="1"/>
          </p:nvPr>
        </p:nvSpPr>
        <p:spPr/>
        <p:txBody>
          <a:bodyPr/>
          <a:lstStyle/>
          <a:p>
            <a:r>
              <a:rPr lang="en-GB">
                <a:ea typeface="Calibri"/>
                <a:cs typeface="Calibri"/>
              </a:rPr>
              <a:t>Examples of projects</a:t>
            </a:r>
            <a:endParaRPr lang="en-GB"/>
          </a:p>
        </p:txBody>
      </p:sp>
      <p:sp>
        <p:nvSpPr>
          <p:cNvPr id="4" name="Slide Number Placeholder 3">
            <a:extLst>
              <a:ext uri="{FF2B5EF4-FFF2-40B4-BE49-F238E27FC236}">
                <a16:creationId xmlns:a16="http://schemas.microsoft.com/office/drawing/2014/main" id="{043E09AC-C291-471D-0951-38AE12331480}"/>
              </a:ext>
            </a:extLst>
          </p:cNvPr>
          <p:cNvSpPr>
            <a:spLocks noGrp="1"/>
          </p:cNvSpPr>
          <p:nvPr>
            <p:ph type="sldNum" sz="quarter" idx="5"/>
          </p:nvPr>
        </p:nvSpPr>
        <p:spPr/>
        <p:txBody>
          <a:bodyPr/>
          <a:lstStyle/>
          <a:p>
            <a:fld id="{4B35BBA2-6CB9-48EF-9BF9-731DA905C134}" type="slidenum">
              <a:rPr lang="en-GB"/>
              <a:t>9</a:t>
            </a:fld>
            <a:endParaRPr lang="en-GB"/>
          </a:p>
        </p:txBody>
      </p:sp>
    </p:spTree>
    <p:extLst>
      <p:ext uri="{BB962C8B-B14F-4D97-AF65-F5344CB8AC3E}">
        <p14:creationId xmlns:p14="http://schemas.microsoft.com/office/powerpoint/2010/main" val="862924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a:t>Plan for 2025-26</a:t>
            </a:r>
            <a:endParaRPr lang="en-GB">
              <a:cs typeface="Calibri"/>
            </a:endParaRPr>
          </a:p>
          <a:p>
            <a:pPr>
              <a:defRPr/>
            </a:pPr>
            <a:endParaRPr lang="en-GB">
              <a:cs typeface="Calibri"/>
            </a:endParaRPr>
          </a:p>
          <a:p>
            <a:pPr>
              <a:defRPr/>
            </a:pPr>
            <a:r>
              <a:rPr lang="en-GB"/>
              <a:t>Ongoing</a:t>
            </a:r>
          </a:p>
          <a:p>
            <a:pPr marL="285750" indent="-285750">
              <a:buFont typeface="Arial"/>
              <a:buChar char="•"/>
              <a:defRPr/>
            </a:pPr>
            <a:r>
              <a:rPr lang="en-GB"/>
              <a:t>Volunteering Portal, WV Social Media and WV Newsletter – processes on the resources page.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GB" sz="1800" kern="100">
                <a:effectLst/>
                <a:latin typeface="Aptos" panose="020B0004020202020204" pitchFamily="34" charset="0"/>
                <a:ea typeface="Aptos" panose="020B0004020202020204" pitchFamily="34" charset="0"/>
                <a:cs typeface="Times New Roman" panose="02020603050405020304" pitchFamily="18" charset="0"/>
              </a:rPr>
              <a:t>Social media – WV has insta account, some individual projects have their own accounts – opportunity to collaborate on posts or share content with us to post through the main WV account.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GB" sz="1800" kern="100">
                <a:effectLst/>
                <a:latin typeface="Aptos" panose="020B0004020202020204" pitchFamily="34" charset="0"/>
                <a:ea typeface="Aptos" panose="020B0004020202020204" pitchFamily="34" charset="0"/>
                <a:cs typeface="Times New Roman" panose="02020603050405020304" pitchFamily="18" charset="0"/>
              </a:rPr>
              <a:t>WV Ambassadors – experienced volunteers who represent WV at events, run stalls, and deliver presentations to promote WV across the university (role renamed – previously know as WV Champions). </a:t>
            </a:r>
            <a:endParaRPr lang="en-GB" sz="1800" kern="100">
              <a:effectLst/>
              <a:latin typeface="Aptos" panose="020B0004020202020204" pitchFamily="34" charset="0"/>
              <a:ea typeface="Aptos" panose="020B0004020202020204" pitchFamily="34" charset="0"/>
              <a:cs typeface="Calibri"/>
            </a:endParaRPr>
          </a:p>
          <a:p>
            <a:pPr marL="0" marR="0" lvl="0" indent="0" algn="l" defTabSz="914400" rtl="0" eaLnBrk="1" fontAlgn="auto" latinLnBrk="0" hangingPunct="1">
              <a:lnSpc>
                <a:spcPct val="100000"/>
              </a:lnSpc>
              <a:spcBef>
                <a:spcPts val="0"/>
              </a:spcBef>
              <a:spcAft>
                <a:spcPts val="0"/>
              </a:spcAft>
              <a:buClrTx/>
              <a:buSzTx/>
              <a:buFont typeface="Arial"/>
              <a:buNone/>
              <a:tabLst/>
              <a:defRPr/>
            </a:pPr>
            <a:endParaRPr lang="en-GB" sz="1800" kern="100">
              <a:effectLst/>
              <a:latin typeface="Aptos" panose="020B0004020202020204" pitchFamily="34" charset="0"/>
              <a:cs typeface="Calibri"/>
            </a:endParaRPr>
          </a:p>
          <a:p>
            <a:pPr marL="0" marR="0" lvl="0" indent="0" algn="l" defTabSz="914400" rtl="0" eaLnBrk="1" fontAlgn="auto" latinLnBrk="0" hangingPunct="1">
              <a:lnSpc>
                <a:spcPct val="100000"/>
              </a:lnSpc>
              <a:spcBef>
                <a:spcPts val="0"/>
              </a:spcBef>
              <a:spcAft>
                <a:spcPts val="0"/>
              </a:spcAft>
              <a:buClrTx/>
              <a:buSzTx/>
              <a:buFont typeface="Arial"/>
              <a:buNone/>
              <a:tabLst/>
              <a:defRPr/>
            </a:pPr>
            <a:r>
              <a:rPr lang="en-GB"/>
              <a:t>Arrivals Weekend and Welcome Week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Aptos" panose="020B0004020202020204" pitchFamily="34" charset="0"/>
                <a:ea typeface="Aptos" panose="020B0004020202020204" pitchFamily="34" charset="0"/>
                <a:cs typeface="Times New Roman" panose="02020603050405020304" pitchFamily="18" charset="0"/>
              </a:rPr>
              <a:t>WV will have a daily presence on the piazza and stalls at the Societies and Sports Fairs. Led by WV Ambassadors, exec, staff and student leaders. </a:t>
            </a:r>
            <a:r>
              <a:rPr lang="en-GB" sz="1800" b="1">
                <a:effectLst/>
                <a:latin typeface="Aptos" panose="020B0004020202020204" pitchFamily="34" charset="0"/>
                <a:ea typeface="Aptos" panose="020B0004020202020204" pitchFamily="34" charset="0"/>
                <a:cs typeface="Times New Roman" panose="02020603050405020304" pitchFamily="18" charset="0"/>
              </a:rPr>
              <a:t>Opportunity for you to help during Welcome week join the WV Ambassadors team.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t>Initial focus on raising awareness of WV, signing up to the volunteering portal and registering interest in projects.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a:ea typeface="Calibri"/>
              <a:cs typeface="Calibri"/>
            </a:endParaRPr>
          </a:p>
          <a:p>
            <a:pPr>
              <a:lnSpc>
                <a:spcPct val="107000"/>
              </a:lnSpc>
              <a:spcAft>
                <a:spcPts val="800"/>
              </a:spcAft>
              <a:buNone/>
            </a:pPr>
            <a:r>
              <a:rPr lang="en-GB" sz="1800" b="0" kern="100">
                <a:effectLst/>
                <a:latin typeface="Aptos" panose="020B0004020202020204" pitchFamily="34" charset="0"/>
                <a:ea typeface="Aptos" panose="020B0004020202020204" pitchFamily="34" charset="0"/>
                <a:cs typeface="Times New Roman" panose="02020603050405020304" pitchFamily="18" charset="0"/>
              </a:rPr>
              <a:t>Weeks 1-3 </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WV will run drop-in sessions to support students to sign up with WV and find opportunities.</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WV videos and information shared through departments and lecture shout outs. </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We would like all projects to hold taster or information sessions within those first few weeks. </a:t>
            </a:r>
          </a:p>
          <a:p>
            <a:pPr marL="342900" lvl="0" indent="-342900">
              <a:lnSpc>
                <a:spcPct val="107000"/>
              </a:lnSpc>
              <a:spcAft>
                <a:spcPts val="800"/>
              </a:spcAft>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Even of your project doesn’t start sessions until later in the term/ year – find ways to </a:t>
            </a:r>
            <a:r>
              <a:rPr lang="en-GB" sz="1800" b="1" kern="100">
                <a:effectLst/>
                <a:latin typeface="Aptos" panose="020B0004020202020204" pitchFamily="34" charset="0"/>
                <a:ea typeface="Aptos" panose="020B0004020202020204" pitchFamily="34" charset="0"/>
                <a:cs typeface="Times New Roman" panose="02020603050405020304" pitchFamily="18" charset="0"/>
              </a:rPr>
              <a:t>keep volunteers engaged.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0" indent="0">
              <a:buFont typeface="Arial"/>
              <a:buNone/>
              <a:defRPr/>
            </a:pPr>
            <a:endParaRPr lang="en-GB">
              <a:ea typeface="Calibri"/>
              <a:cs typeface="Calibri"/>
            </a:endParaRPr>
          </a:p>
          <a:p>
            <a:pPr>
              <a:lnSpc>
                <a:spcPct val="107000"/>
              </a:lnSpc>
              <a:spcAft>
                <a:spcPts val="800"/>
              </a:spcAft>
              <a:buNone/>
            </a:pPr>
            <a:r>
              <a:rPr lang="en-GB" sz="1800" b="0" kern="100">
                <a:effectLst/>
                <a:latin typeface="Aptos" panose="020B0004020202020204" pitchFamily="34" charset="0"/>
                <a:ea typeface="Aptos" panose="020B0004020202020204" pitchFamily="34" charset="0"/>
                <a:cs typeface="Times New Roman" panose="02020603050405020304" pitchFamily="18" charset="0"/>
              </a:rPr>
              <a:t>Get Creative</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We would like you to get creative – other ways to recruit</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Each project is unique with different needs adapt accordingly. Bring your own ideas. </a:t>
            </a:r>
          </a:p>
          <a:p>
            <a:pPr marL="342900" lvl="0" indent="-342900">
              <a:lnSpc>
                <a:spcPct val="107000"/>
              </a:lnSpc>
              <a:spcAft>
                <a:spcPts val="800"/>
              </a:spcAft>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New volunteers join all year round – how to engage and create a welcoming environment through that join later if applicable. </a:t>
            </a:r>
          </a:p>
          <a:p>
            <a:pPr marL="0" indent="0">
              <a:buFont typeface="Arial"/>
              <a:buNone/>
              <a:defRPr/>
            </a:pPr>
            <a:endParaRPr lang="en-GB">
              <a:ea typeface="Calibri"/>
              <a:cs typeface="Calibri"/>
            </a:endParaRPr>
          </a:p>
          <a:p>
            <a:pPr>
              <a:lnSpc>
                <a:spcPct val="107000"/>
              </a:lnSpc>
              <a:spcAft>
                <a:spcPts val="800"/>
              </a:spcAft>
              <a:buNone/>
            </a:pPr>
            <a:r>
              <a:rPr lang="en-GB" sz="1800" b="1" kern="100">
                <a:effectLst/>
                <a:latin typeface="Aptos" panose="020B0004020202020204" pitchFamily="34" charset="0"/>
                <a:ea typeface="Aptos" panose="020B0004020202020204" pitchFamily="34" charset="0"/>
                <a:cs typeface="Times New Roman" panose="02020603050405020304" pitchFamily="18" charset="0"/>
              </a:rPr>
              <a:t>Key Tasks for Student Leaders</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GB" sz="1800" kern="100">
                <a:effectLst/>
                <a:latin typeface="Aptos" panose="020B0004020202020204" pitchFamily="34" charset="0"/>
                <a:ea typeface="Aptos" panose="020B0004020202020204" pitchFamily="34" charset="0"/>
                <a:cs typeface="Times New Roman" panose="02020603050405020304" pitchFamily="18" charset="0"/>
              </a:rPr>
              <a:t>Review and update Project Profile on the Volunteering Portal</a:t>
            </a:r>
          </a:p>
          <a:p>
            <a:pPr marL="342900" lvl="0" indent="-342900">
              <a:lnSpc>
                <a:spcPct val="107000"/>
              </a:lnSpc>
              <a:buFont typeface="+mj-lt"/>
              <a:buAutoNum type="arabicPeriod"/>
            </a:pPr>
            <a:r>
              <a:rPr lang="en-GB" sz="1800" kern="100">
                <a:effectLst/>
                <a:latin typeface="Aptos" panose="020B0004020202020204" pitchFamily="34" charset="0"/>
                <a:ea typeface="Aptos" panose="020B0004020202020204" pitchFamily="34" charset="0"/>
                <a:cs typeface="Times New Roman" panose="02020603050405020304" pitchFamily="18" charset="0"/>
              </a:rPr>
              <a:t>Plan and deliver volunteer taster sessions or volunteer information sessions within the first 3 weeks of term. </a:t>
            </a:r>
          </a:p>
          <a:p>
            <a:pPr marL="457200">
              <a:lnSpc>
                <a:spcPct val="107000"/>
              </a:lnSpc>
              <a:buNone/>
            </a:pPr>
            <a:r>
              <a:rPr lang="en-GB" sz="1800" kern="100">
                <a:effectLst/>
                <a:latin typeface="Aptos" panose="020B0004020202020204" pitchFamily="34" charset="0"/>
                <a:ea typeface="Aptos" panose="020B0004020202020204" pitchFamily="34" charset="0"/>
                <a:cs typeface="Times New Roman" panose="02020603050405020304" pitchFamily="18" charset="0"/>
              </a:rPr>
              <a:t> </a:t>
            </a:r>
          </a:p>
          <a:p>
            <a:pPr marL="342900" lvl="0" indent="-342900">
              <a:lnSpc>
                <a:spcPct val="107000"/>
              </a:lnSpc>
              <a:spcAft>
                <a:spcPts val="800"/>
              </a:spcAft>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We will share guidance and resources</a:t>
            </a:r>
          </a:p>
          <a:p>
            <a:pPr marL="0" indent="0">
              <a:buFont typeface="Arial"/>
              <a:buNone/>
              <a:defRPr/>
            </a:pPr>
            <a:endParaRPr lang="en-GB">
              <a:ea typeface="Calibri"/>
              <a:cs typeface="Calibri"/>
            </a:endParaRPr>
          </a:p>
        </p:txBody>
      </p:sp>
      <p:sp>
        <p:nvSpPr>
          <p:cNvPr id="4" name="Slide Number Placeholder 3"/>
          <p:cNvSpPr>
            <a:spLocks noGrp="1"/>
          </p:cNvSpPr>
          <p:nvPr>
            <p:ph type="sldNum" sz="quarter" idx="5"/>
          </p:nvPr>
        </p:nvSpPr>
        <p:spPr/>
        <p:txBody>
          <a:bodyPr/>
          <a:lstStyle/>
          <a:p>
            <a:fld id="{4B35BBA2-6CB9-48EF-9BF9-731DA905C134}" type="slidenum">
              <a:t>10</a:t>
            </a:fld>
            <a:endParaRPr lang="en-US"/>
          </a:p>
        </p:txBody>
      </p:sp>
    </p:spTree>
    <p:extLst>
      <p:ext uri="{BB962C8B-B14F-4D97-AF65-F5344CB8AC3E}">
        <p14:creationId xmlns:p14="http://schemas.microsoft.com/office/powerpoint/2010/main" val="2898275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D46225-C7C4-1087-54C2-4A26EB6F86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789BA2-454E-7B93-AEE4-F55C774C7C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E27513-74EA-32E4-D972-701DAD118FA0}"/>
              </a:ext>
            </a:extLst>
          </p:cNvPr>
          <p:cNvSpPr>
            <a:spLocks noGrp="1"/>
          </p:cNvSpPr>
          <p:nvPr>
            <p:ph type="body" idx="1"/>
          </p:nvPr>
        </p:nvSpPr>
        <p:spPr/>
        <p:txBody>
          <a:bodyPr/>
          <a:lstStyle/>
          <a:p>
            <a:pPr>
              <a:defRPr/>
            </a:pPr>
            <a:r>
              <a:rPr lang="en-GB"/>
              <a:t>Plan for 2025-26</a:t>
            </a:r>
            <a:endParaRPr lang="en-GB">
              <a:cs typeface="Calibri"/>
            </a:endParaRPr>
          </a:p>
          <a:p>
            <a:pPr>
              <a:defRPr/>
            </a:pPr>
            <a:endParaRPr lang="en-GB">
              <a:cs typeface="Calibri"/>
            </a:endParaRPr>
          </a:p>
          <a:p>
            <a:pPr>
              <a:defRPr/>
            </a:pPr>
            <a:r>
              <a:rPr lang="en-GB"/>
              <a:t>Ongoing</a:t>
            </a:r>
          </a:p>
          <a:p>
            <a:pPr marL="285750" indent="-285750">
              <a:buFont typeface="Arial"/>
              <a:buChar char="•"/>
              <a:defRPr/>
            </a:pPr>
            <a:r>
              <a:rPr lang="en-GB"/>
              <a:t>Volunteering Portal, WV Social Media and WV Newsletter – processes on the resources page.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GB" sz="1800" kern="100">
                <a:effectLst/>
                <a:latin typeface="Aptos" panose="020B0004020202020204" pitchFamily="34" charset="0"/>
                <a:ea typeface="Aptos" panose="020B0004020202020204" pitchFamily="34" charset="0"/>
                <a:cs typeface="Times New Roman" panose="02020603050405020304" pitchFamily="18" charset="0"/>
              </a:rPr>
              <a:t>Social media – WV has insta account, some individual projects have their own accounts – opportunity to collaborate on posts or share content with us to post through the main WV account.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GB" sz="1800" kern="100">
                <a:effectLst/>
                <a:latin typeface="Aptos" panose="020B0004020202020204" pitchFamily="34" charset="0"/>
                <a:ea typeface="Aptos" panose="020B0004020202020204" pitchFamily="34" charset="0"/>
                <a:cs typeface="Times New Roman" panose="02020603050405020304" pitchFamily="18" charset="0"/>
              </a:rPr>
              <a:t>WV Ambassadors – experienced volunteers who represent WV at events, run stalls, and deliver presentations to promote WV across the university (role renamed – previously know as WV Champions). </a:t>
            </a:r>
            <a:endParaRPr lang="en-GB" sz="1800" kern="100">
              <a:effectLst/>
              <a:latin typeface="Aptos" panose="020B0004020202020204" pitchFamily="34" charset="0"/>
              <a:ea typeface="Aptos" panose="020B0004020202020204" pitchFamily="34" charset="0"/>
              <a:cs typeface="Calibri"/>
            </a:endParaRPr>
          </a:p>
          <a:p>
            <a:pPr marL="0" marR="0" lvl="0" indent="0" algn="l" defTabSz="914400" rtl="0" eaLnBrk="1" fontAlgn="auto" latinLnBrk="0" hangingPunct="1">
              <a:lnSpc>
                <a:spcPct val="100000"/>
              </a:lnSpc>
              <a:spcBef>
                <a:spcPts val="0"/>
              </a:spcBef>
              <a:spcAft>
                <a:spcPts val="0"/>
              </a:spcAft>
              <a:buClrTx/>
              <a:buSzTx/>
              <a:buFont typeface="Arial"/>
              <a:buNone/>
              <a:tabLst/>
              <a:defRPr/>
            </a:pPr>
            <a:endParaRPr lang="en-GB" sz="1800" kern="100">
              <a:effectLst/>
              <a:latin typeface="Aptos" panose="020B0004020202020204" pitchFamily="34" charset="0"/>
              <a:cs typeface="Calibri"/>
            </a:endParaRPr>
          </a:p>
          <a:p>
            <a:pPr marL="0" marR="0" lvl="0" indent="0" algn="l" defTabSz="914400" rtl="0" eaLnBrk="1" fontAlgn="auto" latinLnBrk="0" hangingPunct="1">
              <a:lnSpc>
                <a:spcPct val="100000"/>
              </a:lnSpc>
              <a:spcBef>
                <a:spcPts val="0"/>
              </a:spcBef>
              <a:spcAft>
                <a:spcPts val="0"/>
              </a:spcAft>
              <a:buClrTx/>
              <a:buSzTx/>
              <a:buFont typeface="Arial"/>
              <a:buNone/>
              <a:tabLst/>
              <a:defRPr/>
            </a:pPr>
            <a:r>
              <a:rPr lang="en-GB"/>
              <a:t>Arrivals Weekend and Welcome Week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Aptos" panose="020B0004020202020204" pitchFamily="34" charset="0"/>
                <a:ea typeface="Aptos" panose="020B0004020202020204" pitchFamily="34" charset="0"/>
                <a:cs typeface="Times New Roman" panose="02020603050405020304" pitchFamily="18" charset="0"/>
              </a:rPr>
              <a:t>WV will have a daily presence on the piazza and stalls at the Societies and Sports Fairs. Led by WV Ambassadors, exec, staff and student leaders. </a:t>
            </a:r>
            <a:r>
              <a:rPr lang="en-GB" sz="1800" b="1">
                <a:effectLst/>
                <a:latin typeface="Aptos" panose="020B0004020202020204" pitchFamily="34" charset="0"/>
                <a:ea typeface="Aptos" panose="020B0004020202020204" pitchFamily="34" charset="0"/>
                <a:cs typeface="Times New Roman" panose="02020603050405020304" pitchFamily="18" charset="0"/>
              </a:rPr>
              <a:t>Opportunity for you to help during Welcome week join the WV Ambassadors team.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t>Initial focus on raising awareness of WV, signing up to the volunteering portal and registering interest in projects.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a:ea typeface="Calibri"/>
              <a:cs typeface="Calibri"/>
            </a:endParaRPr>
          </a:p>
          <a:p>
            <a:pPr>
              <a:lnSpc>
                <a:spcPct val="107000"/>
              </a:lnSpc>
              <a:spcAft>
                <a:spcPts val="800"/>
              </a:spcAft>
              <a:buNone/>
            </a:pPr>
            <a:r>
              <a:rPr lang="en-GB" sz="1800" b="0" kern="100">
                <a:effectLst/>
                <a:latin typeface="Aptos" panose="020B0004020202020204" pitchFamily="34" charset="0"/>
                <a:ea typeface="Aptos" panose="020B0004020202020204" pitchFamily="34" charset="0"/>
                <a:cs typeface="Times New Roman" panose="02020603050405020304" pitchFamily="18" charset="0"/>
              </a:rPr>
              <a:t>Weeks 1-3 </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WV will run drop-in sessions to support students to sign up with WV and find opportunities.</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WV videos and information shared through departments and lecture shout outs. </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We would like all projects to hold taster or information sessions within those first few weeks. </a:t>
            </a:r>
          </a:p>
          <a:p>
            <a:pPr marL="342900" lvl="0" indent="-342900">
              <a:lnSpc>
                <a:spcPct val="107000"/>
              </a:lnSpc>
              <a:spcAft>
                <a:spcPts val="800"/>
              </a:spcAft>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Even of your project doesn’t start sessions until later in the term/ year – find ways to </a:t>
            </a:r>
            <a:r>
              <a:rPr lang="en-GB" sz="1800" b="1" kern="100">
                <a:effectLst/>
                <a:latin typeface="Aptos" panose="020B0004020202020204" pitchFamily="34" charset="0"/>
                <a:ea typeface="Aptos" panose="020B0004020202020204" pitchFamily="34" charset="0"/>
                <a:cs typeface="Times New Roman" panose="02020603050405020304" pitchFamily="18" charset="0"/>
              </a:rPr>
              <a:t>keep volunteers engaged.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0" indent="0">
              <a:buFont typeface="Arial"/>
              <a:buNone/>
              <a:defRPr/>
            </a:pPr>
            <a:endParaRPr lang="en-GB">
              <a:ea typeface="Calibri"/>
              <a:cs typeface="Calibri"/>
            </a:endParaRPr>
          </a:p>
          <a:p>
            <a:pPr>
              <a:lnSpc>
                <a:spcPct val="107000"/>
              </a:lnSpc>
              <a:spcAft>
                <a:spcPts val="800"/>
              </a:spcAft>
              <a:buNone/>
            </a:pPr>
            <a:r>
              <a:rPr lang="en-GB" sz="1800" b="0" kern="100">
                <a:effectLst/>
                <a:latin typeface="Aptos" panose="020B0004020202020204" pitchFamily="34" charset="0"/>
                <a:ea typeface="Aptos" panose="020B0004020202020204" pitchFamily="34" charset="0"/>
                <a:cs typeface="Times New Roman" panose="02020603050405020304" pitchFamily="18" charset="0"/>
              </a:rPr>
              <a:t>Get Creative</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We would like you to get creative – other ways to recruit</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Each project is unique with different needs adapt accordingly. Bring your own ideas. </a:t>
            </a:r>
          </a:p>
          <a:p>
            <a:pPr marL="342900" lvl="0" indent="-342900">
              <a:lnSpc>
                <a:spcPct val="107000"/>
              </a:lnSpc>
              <a:spcAft>
                <a:spcPts val="800"/>
              </a:spcAft>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New volunteers join all year round – how to engage and create a welcoming environment through that join later if applicable. </a:t>
            </a:r>
          </a:p>
          <a:p>
            <a:pPr marL="0" indent="0">
              <a:buFont typeface="Arial"/>
              <a:buNone/>
              <a:defRPr/>
            </a:pPr>
            <a:endParaRPr lang="en-GB">
              <a:ea typeface="Calibri"/>
              <a:cs typeface="Calibri"/>
            </a:endParaRPr>
          </a:p>
          <a:p>
            <a:pPr>
              <a:lnSpc>
                <a:spcPct val="107000"/>
              </a:lnSpc>
              <a:spcAft>
                <a:spcPts val="800"/>
              </a:spcAft>
              <a:buNone/>
            </a:pPr>
            <a:r>
              <a:rPr lang="en-GB" sz="1800" b="1" kern="100">
                <a:effectLst/>
                <a:latin typeface="Aptos" panose="020B0004020202020204" pitchFamily="34" charset="0"/>
                <a:ea typeface="Aptos" panose="020B0004020202020204" pitchFamily="34" charset="0"/>
                <a:cs typeface="Times New Roman" panose="02020603050405020304" pitchFamily="18" charset="0"/>
              </a:rPr>
              <a:t>Key Tasks for Student Leaders</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GB" sz="1800" kern="100">
                <a:effectLst/>
                <a:latin typeface="Aptos" panose="020B0004020202020204" pitchFamily="34" charset="0"/>
                <a:ea typeface="Aptos" panose="020B0004020202020204" pitchFamily="34" charset="0"/>
                <a:cs typeface="Times New Roman" panose="02020603050405020304" pitchFamily="18" charset="0"/>
              </a:rPr>
              <a:t>Review and update Project Profile on the Volunteering Portal</a:t>
            </a:r>
          </a:p>
          <a:p>
            <a:pPr marL="342900" lvl="0" indent="-342900">
              <a:lnSpc>
                <a:spcPct val="107000"/>
              </a:lnSpc>
              <a:buFont typeface="+mj-lt"/>
              <a:buAutoNum type="arabicPeriod"/>
            </a:pPr>
            <a:r>
              <a:rPr lang="en-GB" sz="1800" kern="100">
                <a:effectLst/>
                <a:latin typeface="Aptos" panose="020B0004020202020204" pitchFamily="34" charset="0"/>
                <a:ea typeface="Aptos" panose="020B0004020202020204" pitchFamily="34" charset="0"/>
                <a:cs typeface="Times New Roman" panose="02020603050405020304" pitchFamily="18" charset="0"/>
              </a:rPr>
              <a:t>Plan and deliver volunteer taster sessions or volunteer information sessions within the first 3 weeks of term. </a:t>
            </a:r>
          </a:p>
          <a:p>
            <a:pPr marL="457200">
              <a:lnSpc>
                <a:spcPct val="107000"/>
              </a:lnSpc>
              <a:buNone/>
            </a:pPr>
            <a:r>
              <a:rPr lang="en-GB" sz="1800" kern="100">
                <a:effectLst/>
                <a:latin typeface="Aptos" panose="020B0004020202020204" pitchFamily="34" charset="0"/>
                <a:ea typeface="Aptos" panose="020B0004020202020204" pitchFamily="34" charset="0"/>
                <a:cs typeface="Times New Roman" panose="02020603050405020304" pitchFamily="18" charset="0"/>
              </a:rPr>
              <a:t> </a:t>
            </a:r>
          </a:p>
          <a:p>
            <a:pPr marL="342900" lvl="0" indent="-342900">
              <a:lnSpc>
                <a:spcPct val="107000"/>
              </a:lnSpc>
              <a:spcAft>
                <a:spcPts val="800"/>
              </a:spcAft>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We will share guidance and resources</a:t>
            </a:r>
          </a:p>
          <a:p>
            <a:pPr marL="0" indent="0">
              <a:buFont typeface="Arial"/>
              <a:buNone/>
              <a:defRPr/>
            </a:pPr>
            <a:endParaRPr lang="en-GB">
              <a:ea typeface="Calibri"/>
              <a:cs typeface="Calibri"/>
            </a:endParaRPr>
          </a:p>
        </p:txBody>
      </p:sp>
      <p:sp>
        <p:nvSpPr>
          <p:cNvPr id="4" name="Slide Number Placeholder 3">
            <a:extLst>
              <a:ext uri="{FF2B5EF4-FFF2-40B4-BE49-F238E27FC236}">
                <a16:creationId xmlns:a16="http://schemas.microsoft.com/office/drawing/2014/main" id="{6F108FE5-679C-ACEC-C506-F99536C4AAC3}"/>
              </a:ext>
            </a:extLst>
          </p:cNvPr>
          <p:cNvSpPr>
            <a:spLocks noGrp="1"/>
          </p:cNvSpPr>
          <p:nvPr>
            <p:ph type="sldNum" sz="quarter" idx="5"/>
          </p:nvPr>
        </p:nvSpPr>
        <p:spPr/>
        <p:txBody>
          <a:bodyPr/>
          <a:lstStyle/>
          <a:p>
            <a:fld id="{4B35BBA2-6CB9-48EF-9BF9-731DA905C134}" type="slidenum">
              <a:t>11</a:t>
            </a:fld>
            <a:endParaRPr lang="en-US"/>
          </a:p>
        </p:txBody>
      </p:sp>
    </p:spTree>
    <p:extLst>
      <p:ext uri="{BB962C8B-B14F-4D97-AF65-F5344CB8AC3E}">
        <p14:creationId xmlns:p14="http://schemas.microsoft.com/office/powerpoint/2010/main" val="19162582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6.xml"/><Relationship Id="rId1" Type="http://schemas.openxmlformats.org/officeDocument/2006/relationships/tags" Target="../tags/tag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Master" Target="../slideMasters/slideMaster6.xml"/><Relationship Id="rId1" Type="http://schemas.openxmlformats.org/officeDocument/2006/relationships/tags" Target="../tags/tag2.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Master" Target="../slideMasters/slideMaster6.xml"/><Relationship Id="rId1" Type="http://schemas.openxmlformats.org/officeDocument/2006/relationships/tags" Target="../tags/tag3.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6.xml"/><Relationship Id="rId1" Type="http://schemas.openxmlformats.org/officeDocument/2006/relationships/tags" Target="../tags/tag4.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6.xml"/><Relationship Id="rId1" Type="http://schemas.openxmlformats.org/officeDocument/2006/relationships/tags" Target="../tags/tag5.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7.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7.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4.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5.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5.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12D959CA-205F-61E0-E849-0515F946BCD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269841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2BF3D1E0-7FC9-4E89-DFE7-5165B59500DE}"/>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32753518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76755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93426466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61962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7668504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86883805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90149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602168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4825036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6378052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1609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_v1">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D467372-F32E-DE9A-90D5-43011C637B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9AF3E014-79B3-303B-9C48-044DCEB17D24}"/>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11" name="Graphic 10">
            <a:extLst>
              <a:ext uri="{FF2B5EF4-FFF2-40B4-BE49-F238E27FC236}">
                <a16:creationId xmlns:a16="http://schemas.microsoft.com/office/drawing/2014/main" id="{A628D210-0C84-971E-A26F-3B2FE440CD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2" name="Graphic 11">
            <a:extLst>
              <a:ext uri="{FF2B5EF4-FFF2-40B4-BE49-F238E27FC236}">
                <a16:creationId xmlns:a16="http://schemas.microsoft.com/office/drawing/2014/main" id="{40909806-D6C8-D851-C1D5-EB899EC0915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3" name="Content Placeholder 15">
            <a:extLst>
              <a:ext uri="{FF2B5EF4-FFF2-40B4-BE49-F238E27FC236}">
                <a16:creationId xmlns:a16="http://schemas.microsoft.com/office/drawing/2014/main" id="{D4F384C1-07C3-D90A-BDA7-8B66B59C618A}"/>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4" name="Text Placeholder 13">
            <a:extLst>
              <a:ext uri="{FF2B5EF4-FFF2-40B4-BE49-F238E27FC236}">
                <a16:creationId xmlns:a16="http://schemas.microsoft.com/office/drawing/2014/main" id="{235E5D7F-8A7C-6EE9-409A-E74DEE1CEBD0}"/>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7" name="Footer Placeholder 4">
            <a:extLst>
              <a:ext uri="{FF2B5EF4-FFF2-40B4-BE49-F238E27FC236}">
                <a16:creationId xmlns:a16="http://schemas.microsoft.com/office/drawing/2014/main" id="{4CC3C885-19BC-3E17-8A93-2B1A7E5C25BA}"/>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8" name="Slide Number Placeholder 5">
            <a:extLst>
              <a:ext uri="{FF2B5EF4-FFF2-40B4-BE49-F238E27FC236}">
                <a16:creationId xmlns:a16="http://schemas.microsoft.com/office/drawing/2014/main" id="{5BD7BD88-0848-5288-8AA9-8D97F76E2B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104752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46629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849828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709528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0794846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6888772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232995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23665714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6307640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014965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6121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_v2">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3764D63-5C2F-1B66-30E7-13032CD0152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CEDADC40-EB9F-9244-18DC-21FE7EA2B7F6}"/>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945CD228-5C19-1634-812F-0C8358B850A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7FDB7BE5-FC74-185C-85FC-5BDDD3CA02D6}"/>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14" name="Graphic 13">
            <a:extLst>
              <a:ext uri="{FF2B5EF4-FFF2-40B4-BE49-F238E27FC236}">
                <a16:creationId xmlns:a16="http://schemas.microsoft.com/office/drawing/2014/main" id="{F5562BB3-0997-BC2D-7EBE-6E4EA273BB0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5" name="Graphic 14">
            <a:extLst>
              <a:ext uri="{FF2B5EF4-FFF2-40B4-BE49-F238E27FC236}">
                <a16:creationId xmlns:a16="http://schemas.microsoft.com/office/drawing/2014/main" id="{9EDA59FE-8335-3268-B2CF-917AF8947C3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C2BA5C64-269D-2E74-1B77-B48FA5234BA4}"/>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18F90CE-BCFD-6C99-EE37-9DA7FA4698A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5243118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0179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Title Colour">
    <p:bg>
      <p:bgPr>
        <a:solidFill>
          <a:schemeClr val="accent1"/>
        </a:solidFill>
        <a:effectLst/>
      </p:bgPr>
    </p:bg>
    <p:spTree>
      <p:nvGrpSpPr>
        <p:cNvPr id="1" name=""/>
        <p:cNvGrpSpPr/>
        <p:nvPr/>
      </p:nvGrpSpPr>
      <p:grpSpPr>
        <a:xfrm>
          <a:off x="0" y="0"/>
          <a:ext cx="0" cy="0"/>
          <a:chOff x="0" y="0"/>
          <a:chExt cx="0" cy="0"/>
        </a:xfrm>
      </p:grpSpPr>
      <p:pic>
        <p:nvPicPr>
          <p:cNvPr id="5" name="Picture 4" descr="A white and black logo&#10;&#10;Description automatically generated">
            <a:extLst>
              <a:ext uri="{FF2B5EF4-FFF2-40B4-BE49-F238E27FC236}">
                <a16:creationId xmlns:a16="http://schemas.microsoft.com/office/drawing/2014/main" id="{7B6BC66A-CD52-2877-BD47-D02FE8718FB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98" y="186025"/>
            <a:ext cx="2668708" cy="2606794"/>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23014208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pic>
        <p:nvPicPr>
          <p:cNvPr id="5" name="Picture 4" descr="A purple triangle on a black background&#10;&#10;Description automatically generated">
            <a:extLst>
              <a:ext uri="{FF2B5EF4-FFF2-40B4-BE49-F238E27FC236}">
                <a16:creationId xmlns:a16="http://schemas.microsoft.com/office/drawing/2014/main" id="{24AA7928-EDC6-42D8-5214-35BA74B0BA8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46234" y="16628"/>
            <a:ext cx="2059458" cy="2011678"/>
          </a:xfrm>
          <a:prstGeom prst="rect">
            <a:avLst/>
          </a:prstGeom>
        </p:spPr>
      </p:pic>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16284023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Thank You Light No Partner">
    <p:bg>
      <p:bgRef idx="1001">
        <a:schemeClr val="bg1"/>
      </p:bgRef>
    </p:bg>
    <p:spTree>
      <p:nvGrpSpPr>
        <p:cNvPr id="1" name=""/>
        <p:cNvGrpSpPr/>
        <p:nvPr/>
      </p:nvGrpSpPr>
      <p:grpSpPr>
        <a:xfrm>
          <a:off x="0" y="0"/>
          <a:ext cx="0" cy="0"/>
          <a:chOff x="0" y="0"/>
          <a:chExt cx="0" cy="0"/>
        </a:xfrm>
      </p:grpSpPr>
      <p:pic>
        <p:nvPicPr>
          <p:cNvPr id="3" name="Picture 2" descr="A purple triangle on a black background&#10;&#10;Description automatically generated">
            <a:extLst>
              <a:ext uri="{FF2B5EF4-FFF2-40B4-BE49-F238E27FC236}">
                <a16:creationId xmlns:a16="http://schemas.microsoft.com/office/drawing/2014/main" id="{35B566A1-D6B9-C737-6458-FEB4ACC5FD0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280157071"/>
      </p:ext>
    </p:extLst>
  </p:cSld>
  <p:clrMapOvr>
    <a:overrideClrMapping bg1="lt1" tx1="dk1" bg2="lt2" tx2="dk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7" name="Group 16">
            <a:extLst>
              <a:ext uri="{FF2B5EF4-FFF2-40B4-BE49-F238E27FC236}">
                <a16:creationId xmlns:a16="http://schemas.microsoft.com/office/drawing/2014/main" id="{7063DE29-F235-EF8F-5CF6-632A890449BF}"/>
              </a:ext>
            </a:extLst>
          </p:cNvPr>
          <p:cNvGrpSpPr/>
          <p:nvPr userDrawn="1"/>
        </p:nvGrpSpPr>
        <p:grpSpPr>
          <a:xfrm>
            <a:off x="8966200" y="0"/>
            <a:ext cx="3242211" cy="5588000"/>
            <a:chOff x="8966200" y="0"/>
            <a:chExt cx="3242211"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6" name="Picture 15" descr="A white and black logo&#10;&#10;Description automatically generated">
              <a:extLst>
                <a:ext uri="{FF2B5EF4-FFF2-40B4-BE49-F238E27FC236}">
                  <a16:creationId xmlns:a16="http://schemas.microsoft.com/office/drawing/2014/main" id="{1AE2E897-4AB8-5681-A70F-A0D667916F4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grpSp>
    </p:spTree>
    <p:custDataLst>
      <p:tags r:id="rId1"/>
    </p:custDataLst>
    <p:extLst>
      <p:ext uri="{BB962C8B-B14F-4D97-AF65-F5344CB8AC3E}">
        <p14:creationId xmlns:p14="http://schemas.microsoft.com/office/powerpoint/2010/main" val="21988251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8" name="Group 7">
            <a:extLst>
              <a:ext uri="{FF2B5EF4-FFF2-40B4-BE49-F238E27FC236}">
                <a16:creationId xmlns:a16="http://schemas.microsoft.com/office/drawing/2014/main" id="{35D85848-DAA9-4574-9E22-02E84833744F}"/>
              </a:ext>
            </a:extLst>
          </p:cNvPr>
          <p:cNvGrpSpPr/>
          <p:nvPr userDrawn="1"/>
        </p:nvGrpSpPr>
        <p:grpSpPr>
          <a:xfrm>
            <a:off x="8966200" y="0"/>
            <a:ext cx="3242211" cy="5588000"/>
            <a:chOff x="8966200" y="0"/>
            <a:chExt cx="3242211"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6" name="Picture 5" descr="A white and black logo&#10;&#10;Description automatically generated">
              <a:extLst>
                <a:ext uri="{FF2B5EF4-FFF2-40B4-BE49-F238E27FC236}">
                  <a16:creationId xmlns:a16="http://schemas.microsoft.com/office/drawing/2014/main" id="{7F8581E8-BF76-7AF1-5064-4B20A1F73B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grpSp>
    </p:spTree>
    <p:custDataLst>
      <p:tags r:id="rId1"/>
    </p:custDataLst>
    <p:extLst>
      <p:ext uri="{BB962C8B-B14F-4D97-AF65-F5344CB8AC3E}">
        <p14:creationId xmlns:p14="http://schemas.microsoft.com/office/powerpoint/2010/main" val="217688456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97062926"/>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684328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8489760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707905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mage and text_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E24D8582-267A-62B0-6375-52FBB6A95F0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30A0D45-92CE-4AA7-0114-549FDCB72176}"/>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F042A49D-B936-0FB8-BC5C-EBB1B67D30C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5405591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3983683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167028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619755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2938822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7195278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65659395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703479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052339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0774545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8845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and text_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B2A602F-B51D-0A59-07FD-1AC1CD15187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132C6EBF-FD95-51E3-4F10-A159FCE953E5}"/>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A5E30C0-4484-78A3-EDD5-F263669F806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008150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1720398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60520788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65615071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9961803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99428304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502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74D56FB0-D78B-9032-79F0-56E6DDE956EE}"/>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5A2079FD-87C4-04AC-B43C-4BEE080B3A5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549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6A951A39-DA62-980B-B3A2-7EF27E6214A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80A355D-9A11-0C00-0302-0D717A40C84F}"/>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A2A98AE3-E1CB-23AE-7F02-F930EFE8988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436258FE-C9AE-8A0E-063C-420B921D82DA}"/>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E759C60-4DB6-D24A-3C87-CC2390CF4D97}"/>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pic>
        <p:nvPicPr>
          <p:cNvPr id="8" name="Graphic 7">
            <a:extLst>
              <a:ext uri="{FF2B5EF4-FFF2-40B4-BE49-F238E27FC236}">
                <a16:creationId xmlns:a16="http://schemas.microsoft.com/office/drawing/2014/main" id="{5E3B0B68-0551-E511-1F5F-B2343E9FDFA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0181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7D918510-412A-5F29-812E-B643D993E17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B9C3BC3-4C83-7298-19AB-051EAF34866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49DFEBA-8C45-97E6-528F-BBB76271D6E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5B81EFBC-5DDF-0E56-4D9D-6E91752BE44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13637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3886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29904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242DDC41-069C-6569-FD8D-DA3442F2A3D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3FDC7C16-2B7D-58D4-01ED-D324386376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87870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617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BF418D34-AA8E-4C99-3102-43E12059DF8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10" name="Graphic 9">
            <a:extLst>
              <a:ext uri="{FF2B5EF4-FFF2-40B4-BE49-F238E27FC236}">
                <a16:creationId xmlns:a16="http://schemas.microsoft.com/office/drawing/2014/main" id="{2D7BF2ED-E99A-D2EF-2890-A53F927BF12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1616358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FA911AAD-4208-8246-6AB8-9DCDFD5BEB2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20EDB3FE-29B0-955B-6F8E-FE051344F0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7401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18765656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1DC5-77ED-1128-2382-8A5E015C863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76F1B0A0-49FC-C371-5B5A-33B1F5347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7C1DBD9-EBBE-9171-3AA4-352B52A45B8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97194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2" name="Footer Placeholder 4">
            <a:extLst>
              <a:ext uri="{FF2B5EF4-FFF2-40B4-BE49-F238E27FC236}">
                <a16:creationId xmlns:a16="http://schemas.microsoft.com/office/drawing/2014/main" id="{27BCE634-ACEE-FFB5-E0D7-9D56B011133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65CBC7E4-9C3A-0FAB-A51A-2ADF61DE12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40134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 name="Footer Placeholder 4">
            <a:extLst>
              <a:ext uri="{FF2B5EF4-FFF2-40B4-BE49-F238E27FC236}">
                <a16:creationId xmlns:a16="http://schemas.microsoft.com/office/drawing/2014/main" id="{09E7A86D-8F1D-D88D-2E13-791D64D8412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BA476C45-3BB1-C759-2CEC-03705A4A796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96454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D183A231-C99C-C6FF-B4C9-43E5D4A90FA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387C9CD-7603-D725-4916-6660C84EE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34567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58D36ED-B780-0F62-B431-99977879332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5DD79F2-69A0-AD15-9D88-B2A99ECF659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14077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931139F-D5F0-415D-9896-0DE665299A6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5E6DFEA-229D-07AD-37AC-67FD7E36043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8865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3732565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AD42AABE-4FE9-A141-624D-E44E67F8FBA9}"/>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721183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BF02B868-6115-47A1-7D39-F1E61DEA8B5B}"/>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6" name="Title Placeholder 1">
            <a:extLst>
              <a:ext uri="{FF2B5EF4-FFF2-40B4-BE49-F238E27FC236}">
                <a16:creationId xmlns:a16="http://schemas.microsoft.com/office/drawing/2014/main" id="{151DD6D0-860D-BE7D-BC4C-E2263723168C}"/>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8" name="Graphic 7">
            <a:extLst>
              <a:ext uri="{FF2B5EF4-FFF2-40B4-BE49-F238E27FC236}">
                <a16:creationId xmlns:a16="http://schemas.microsoft.com/office/drawing/2014/main" id="{3F82DC80-0538-92AF-341F-E870691B8A5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1" name="Graphic 10">
            <a:extLst>
              <a:ext uri="{FF2B5EF4-FFF2-40B4-BE49-F238E27FC236}">
                <a16:creationId xmlns:a16="http://schemas.microsoft.com/office/drawing/2014/main" id="{266CEB78-2398-0144-603C-0ED8A195482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2" name="Content Placeholder 15">
            <a:extLst>
              <a:ext uri="{FF2B5EF4-FFF2-40B4-BE49-F238E27FC236}">
                <a16:creationId xmlns:a16="http://schemas.microsoft.com/office/drawing/2014/main" id="{1C2299EA-FCE7-AFFC-5759-F01FE04B3731}"/>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75C4D8C3-25AF-36F5-6AF6-C76ABC3F06CA}"/>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0C647F01-51C1-2272-A03F-6C86EA881C53}"/>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907D16D-B8EC-A815-8846-CC790C3379B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980209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17" name="Picture Placeholder 11">
            <a:extLst>
              <a:ext uri="{FF2B5EF4-FFF2-40B4-BE49-F238E27FC236}">
                <a16:creationId xmlns:a16="http://schemas.microsoft.com/office/drawing/2014/main" id="{B8984DF6-A1FE-D622-A441-CCD458F0F2D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8" name="Title Placeholder 1">
            <a:extLst>
              <a:ext uri="{FF2B5EF4-FFF2-40B4-BE49-F238E27FC236}">
                <a16:creationId xmlns:a16="http://schemas.microsoft.com/office/drawing/2014/main" id="{32D5F7EE-2D6F-F20E-5AFD-7C470CE8D0D0}"/>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Text Placeholder 12">
            <a:extLst>
              <a:ext uri="{FF2B5EF4-FFF2-40B4-BE49-F238E27FC236}">
                <a16:creationId xmlns:a16="http://schemas.microsoft.com/office/drawing/2014/main" id="{0B76B560-08A6-15E4-4527-FACBE903768B}"/>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1" name="Content Placeholder 15">
            <a:extLst>
              <a:ext uri="{FF2B5EF4-FFF2-40B4-BE49-F238E27FC236}">
                <a16:creationId xmlns:a16="http://schemas.microsoft.com/office/drawing/2014/main" id="{58695BCB-0C2C-A89C-C87D-F43A9F01BBA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2BDD9912-76FB-0977-3EEB-9319478B9A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23" name="Graphic 22">
            <a:extLst>
              <a:ext uri="{FF2B5EF4-FFF2-40B4-BE49-F238E27FC236}">
                <a16:creationId xmlns:a16="http://schemas.microsoft.com/office/drawing/2014/main" id="{04FBA892-4AE7-3C6D-35F6-6D8734858E8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24" name="Footer Placeholder 4">
            <a:extLst>
              <a:ext uri="{FF2B5EF4-FFF2-40B4-BE49-F238E27FC236}">
                <a16:creationId xmlns:a16="http://schemas.microsoft.com/office/drawing/2014/main" id="{F3E0872F-75AF-C5BB-C052-616FD84881A9}"/>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25" name="Slide Number Placeholder 5">
            <a:extLst>
              <a:ext uri="{FF2B5EF4-FFF2-40B4-BE49-F238E27FC236}">
                <a16:creationId xmlns:a16="http://schemas.microsoft.com/office/drawing/2014/main" id="{B6749FB4-179F-027F-9BE9-9ADEC4B664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696623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image and text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1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9EAFD1C-F405-88E0-28B0-8071B952232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548BCE1-1E88-B057-3BAE-860FB0678230}"/>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B7D6261-77FB-2E09-A67C-E9CC3B14C98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33680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ree image and text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C45C280B-4D32-AF2A-95A4-738B32B4B9B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9D157653-8164-6DEC-E9BE-54DA0FF9E1EE}"/>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BDAD766-B795-CEA0-17D5-CFF0AC875A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017307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EAAE0ECF-7FD0-796A-2323-5E7937849917}"/>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2266F893-DB8C-2932-E98A-E860C127B1A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743543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 name="Graphic 1">
            <a:extLst>
              <a:ext uri="{FF2B5EF4-FFF2-40B4-BE49-F238E27FC236}">
                <a16:creationId xmlns:a16="http://schemas.microsoft.com/office/drawing/2014/main" id="{A8769719-C365-1034-77ED-D3B1ACDC10D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3" name="Graphic 2">
            <a:extLst>
              <a:ext uri="{FF2B5EF4-FFF2-40B4-BE49-F238E27FC236}">
                <a16:creationId xmlns:a16="http://schemas.microsoft.com/office/drawing/2014/main" id="{E1E67D21-2834-FB76-C441-0440A6334F8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Tree>
    <p:extLst>
      <p:ext uri="{BB962C8B-B14F-4D97-AF65-F5344CB8AC3E}">
        <p14:creationId xmlns:p14="http://schemas.microsoft.com/office/powerpoint/2010/main" val="37572431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5CA75AEC-C41C-BFAB-96B1-80581DDF1AB1}"/>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BE57B473-A786-0A68-6A97-AA566502DD6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6ED615C-BA52-DE54-6E80-D65CEA344F11}"/>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D5B01B66-5EB2-C395-D920-6AC9A14F9B4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6056950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8447822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952862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878F-115A-2E4B-2DD5-883A8478AE7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0DEBCBA2-980E-EB6A-96D1-DA26D706785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AD2D7A4D-2DF2-9658-F124-D3258C09825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50817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1688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DC57794E-F310-4D49-6A04-DB1BE6A40DA3}"/>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B6B6C7A-ABDE-E96E-4925-133771EC299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440058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5" name="Footer Placeholder 4">
            <a:extLst>
              <a:ext uri="{FF2B5EF4-FFF2-40B4-BE49-F238E27FC236}">
                <a16:creationId xmlns:a16="http://schemas.microsoft.com/office/drawing/2014/main" id="{0171C24B-12B7-0554-7338-E5606F2B75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3817862-307E-AF7C-BB5A-27151186CE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52279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6106CB4-AC58-14FD-F861-6D4E32A9704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27F24AA-293B-0768-DE23-1F5E04F4E9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9337230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81823BB-39B4-3DFB-5031-B13325159E1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29EF935-4943-31DC-7AAC-7C1DB03F83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76692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95D323A-2B78-EEBC-DA85-0E4EEC46D49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37E3B281-6DA1-3BF1-68F7-E4CBC8D2924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650907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AE35719-FA44-A163-BB88-1B8A4A44537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CC09AF1F-D92E-6A9B-3F0C-EFF7A5E317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74394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00B8516D-47D9-14C7-8A37-4D8EBA2DA1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5" name="Graphic 4">
            <a:extLst>
              <a:ext uri="{FF2B5EF4-FFF2-40B4-BE49-F238E27FC236}">
                <a16:creationId xmlns:a16="http://schemas.microsoft.com/office/drawing/2014/main" id="{6CD01A2E-B837-A6F6-D4AB-D9E7B471108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41316708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EA4A-9A60-48E7-C783-1DF04B063848}"/>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CF2F90A-D115-B139-91F8-349D3090A69A}"/>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EF2C6D58-B907-2304-3A73-FE43477E1871}"/>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7393949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26B6548-23BD-98E4-9CD2-2878F478E76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927592-F46C-B92A-942C-96C668B8F3D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950752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0"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0"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2C96D373-250A-B2CA-1130-B203D8FB427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93A7372-2C15-57D9-2B2B-79BD2F7740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733005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65F8172A-3973-112E-D77F-1638E34FBE7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8A971DC-1654-C4EA-4403-B24156FCC37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1724071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A7F04A8-0659-0BC0-1F60-0CA4207222E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112AB3F-B3C5-4D72-D499-17479169CD8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62411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CC283C8-455F-B22C-BEA9-755168596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0A80B36-076B-4AA7-3AB4-F70EB30729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6655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445808C7-E9C2-576C-1081-FCC08E0452E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5605128-C4BA-81A1-674F-E6C5A48638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3449722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8AAB078F-C61F-F400-75D1-C0E650759B7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04748025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7D8562E8-8EE1-F707-0B55-391E672885F3}"/>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ADBE6469-5230-F5E7-5350-4413AD46255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0FCAD50C-5473-7D00-E9F5-402EEA37672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19888C3B-D4C0-FCF9-B65B-9548EC0BCB7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1283586-8F79-3E56-6709-FA9D1E6159B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2D49DF9A-7E25-18BB-6501-FA58CEF9F928}"/>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101B4DAC-4FDE-E171-9C79-FF47ACD4B76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93C7CB9D-FF0F-140C-45B7-E43A53DB6C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1778950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DF92AAE4-E1DF-DFF2-3A75-00998EF265CE}"/>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A977D85-B4DF-47E5-6C71-68A171043B93}"/>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AA1373D1-1158-3D20-DC3D-0FA72752B9E2}"/>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E908BB2D-E9C9-5813-EBA4-18F79E8EB06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62E33571-634F-C20F-9F05-D717F78D32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5511362B-B5AD-3EE7-533E-A4F1F576E2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77B9D4EA-0328-4677-CC9B-EAD14819EB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26430A9F-7417-2F65-0374-C906EBF00F4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7825614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2AD944FB-0179-DD12-A466-F07875F378A2}"/>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B9A33BE5-B184-D376-8DF7-2B1964933F7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DF793601-8B4C-CFE5-553C-99E510782D8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54931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EE8C31F9-4188-ABD5-E59C-BFECC762CDEB}"/>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B6D199E5-97A7-BECE-B5FB-AA0E589FBF3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10623F9-0289-6176-39D6-A10C7311DA4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4576215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C4C8669-4406-D169-EC0D-D6A27A2F23C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A0E0C231-FE73-E51A-3F12-69B193BBFE4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DCE1066-E500-2767-8998-5A150A7EC35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541296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D03EE39-10B2-73D2-1393-27923655DBD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88D327CD-3202-365A-43EA-E7A1F8E96B3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08E20F9-2E66-AE56-346F-E4B145573C26}"/>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CEEA7794-4B4F-F598-A175-44B2B16E0EE9}"/>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2977DE28-957E-B147-E156-648406ABC738}"/>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83765525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DABEBCFA-51F6-E69F-BE22-155AFF9542B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29AB000-5357-40B7-095A-4090EA2B73B7}"/>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F0A8F6F1-9EB1-1E30-5F3D-4D45417E41A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74570594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564238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932510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theme" Target="../theme/theme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theme" Target="../theme/theme5.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26" Type="http://schemas.openxmlformats.org/officeDocument/2006/relationships/theme" Target="../theme/theme6.xml"/><Relationship Id="rId3" Type="http://schemas.openxmlformats.org/officeDocument/2006/relationships/slideLayout" Target="../slideLayouts/slideLayout103.xml"/><Relationship Id="rId21" Type="http://schemas.openxmlformats.org/officeDocument/2006/relationships/slideLayout" Target="../slideLayouts/slideLayout121.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5" Type="http://schemas.openxmlformats.org/officeDocument/2006/relationships/slideLayout" Target="../slideLayouts/slideLayout125.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24" Type="http://schemas.openxmlformats.org/officeDocument/2006/relationships/slideLayout" Target="../slideLayouts/slideLayout124.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23" Type="http://schemas.openxmlformats.org/officeDocument/2006/relationships/slideLayout" Target="../slideLayouts/slideLayout123.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 Id="rId22" Type="http://schemas.openxmlformats.org/officeDocument/2006/relationships/slideLayout" Target="../slideLayouts/slideLayout12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18" Type="http://schemas.openxmlformats.org/officeDocument/2006/relationships/slideLayout" Target="../slideLayouts/slideLayout143.xml"/><Relationship Id="rId3" Type="http://schemas.openxmlformats.org/officeDocument/2006/relationships/slideLayout" Target="../slideLayouts/slideLayout128.xml"/><Relationship Id="rId21" Type="http://schemas.openxmlformats.org/officeDocument/2006/relationships/theme" Target="../theme/theme7.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17" Type="http://schemas.openxmlformats.org/officeDocument/2006/relationships/slideLayout" Target="../slideLayouts/slideLayout142.xml"/><Relationship Id="rId2" Type="http://schemas.openxmlformats.org/officeDocument/2006/relationships/slideLayout" Target="../slideLayouts/slideLayout127.xml"/><Relationship Id="rId16" Type="http://schemas.openxmlformats.org/officeDocument/2006/relationships/slideLayout" Target="../slideLayouts/slideLayout141.xml"/><Relationship Id="rId20" Type="http://schemas.openxmlformats.org/officeDocument/2006/relationships/slideLayout" Target="../slideLayouts/slideLayout145.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5" Type="http://schemas.openxmlformats.org/officeDocument/2006/relationships/slideLayout" Target="../slideLayouts/slideLayout140.xml"/><Relationship Id="rId10" Type="http://schemas.openxmlformats.org/officeDocument/2006/relationships/slideLayout" Target="../slideLayouts/slideLayout135.xml"/><Relationship Id="rId19" Type="http://schemas.openxmlformats.org/officeDocument/2006/relationships/slideLayout" Target="../slideLayouts/slideLayout144.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slideLayout" Target="../slideLayouts/slideLayout1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28AB54D8-D7B1-2203-B766-9409401D3FA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FFB335F-FA44-36C1-190E-822346021E8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3432824"/>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933" r:id="rId4"/>
    <p:sldLayoutId id="2147483803" r:id="rId5"/>
    <p:sldLayoutId id="2147483802" r:id="rId6"/>
    <p:sldLayoutId id="2147483903" r:id="rId7"/>
    <p:sldLayoutId id="2147483904" r:id="rId8"/>
    <p:sldLayoutId id="2147483905" r:id="rId9"/>
    <p:sldLayoutId id="2147483812" r:id="rId10"/>
    <p:sldLayoutId id="2147483807" r:id="rId11"/>
    <p:sldLayoutId id="2147483808" r:id="rId12"/>
    <p:sldLayoutId id="2147483809" r:id="rId13"/>
    <p:sldLayoutId id="2147483810" r:id="rId14"/>
    <p:sldLayoutId id="2147483811" r:id="rId15"/>
    <p:sldLayoutId id="2147483948" r:id="rId16"/>
    <p:sldLayoutId id="2147483949" r:id="rId17"/>
    <p:sldLayoutId id="2147483947" r:id="rId18"/>
    <p:sldLayoutId id="2147483936" r:id="rId19"/>
    <p:sldLayoutId id="214748395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9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4251766028"/>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932" r:id="rId4"/>
    <p:sldLayoutId id="2147483818" r:id="rId5"/>
    <p:sldLayoutId id="2147483817" r:id="rId6"/>
    <p:sldLayoutId id="2147483906" r:id="rId7"/>
    <p:sldLayoutId id="2147483907" r:id="rId8"/>
    <p:sldLayoutId id="2147483908" r:id="rId9"/>
    <p:sldLayoutId id="2147483827" r:id="rId10"/>
    <p:sldLayoutId id="2147483822" r:id="rId11"/>
    <p:sldLayoutId id="2147483823" r:id="rId12"/>
    <p:sldLayoutId id="2147483824" r:id="rId13"/>
    <p:sldLayoutId id="2147483825" r:id="rId14"/>
    <p:sldLayoutId id="2147483826" r:id="rId15"/>
    <p:sldLayoutId id="2147483952" r:id="rId16"/>
    <p:sldLayoutId id="2147483953" r:id="rId17"/>
    <p:sldLayoutId id="2147483954" r:id="rId18"/>
    <p:sldLayoutId id="2147483937" r:id="rId19"/>
    <p:sldLayoutId id="214748395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FEC4EDBF-2CB8-82EC-24AE-78509B283CD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D7BE6DE3-225D-4767-1F5E-38B5898EDDC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4383147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929" r:id="rId4"/>
    <p:sldLayoutId id="2147483863" r:id="rId5"/>
    <p:sldLayoutId id="2147483862" r:id="rId6"/>
    <p:sldLayoutId id="2147483915" r:id="rId7"/>
    <p:sldLayoutId id="2147483916" r:id="rId8"/>
    <p:sldLayoutId id="2147483917" r:id="rId9"/>
    <p:sldLayoutId id="2147483872" r:id="rId10"/>
    <p:sldLayoutId id="2147483867" r:id="rId11"/>
    <p:sldLayoutId id="2147483868" r:id="rId12"/>
    <p:sldLayoutId id="2147483869" r:id="rId13"/>
    <p:sldLayoutId id="2147483870" r:id="rId14"/>
    <p:sldLayoutId id="2147483871" r:id="rId15"/>
    <p:sldLayoutId id="2147483972" r:id="rId16"/>
    <p:sldLayoutId id="2147483973" r:id="rId17"/>
    <p:sldLayoutId id="2147483974" r:id="rId18"/>
    <p:sldLayoutId id="2147483940" r:id="rId19"/>
    <p:sldLayoutId id="214748397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6969124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928" r:id="rId4"/>
    <p:sldLayoutId id="2147483878" r:id="rId5"/>
    <p:sldLayoutId id="2147483877" r:id="rId6"/>
    <p:sldLayoutId id="2147483918" r:id="rId7"/>
    <p:sldLayoutId id="2147483919" r:id="rId8"/>
    <p:sldLayoutId id="2147483920" r:id="rId9"/>
    <p:sldLayoutId id="2147483887" r:id="rId10"/>
    <p:sldLayoutId id="2147483882" r:id="rId11"/>
    <p:sldLayoutId id="2147483883" r:id="rId12"/>
    <p:sldLayoutId id="2147483884" r:id="rId13"/>
    <p:sldLayoutId id="2147483885" r:id="rId14"/>
    <p:sldLayoutId id="2147483886" r:id="rId15"/>
    <p:sldLayoutId id="2147483967" r:id="rId16"/>
    <p:sldLayoutId id="2147483968" r:id="rId17"/>
    <p:sldLayoutId id="2147483969" r:id="rId18"/>
    <p:sldLayoutId id="2147483941" r:id="rId19"/>
    <p:sldLayoutId id="2147483971" r:id="rId20"/>
    <p:sldLayoutId id="2147483982" r:id="rId21"/>
    <p:sldLayoutId id="2147483983" r:id="rId22"/>
    <p:sldLayoutId id="2147483984" r:id="rId23"/>
    <p:sldLayoutId id="2147483985" r:id="rId24"/>
    <p:sldLayoutId id="2147483986" r:id="rId25"/>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3083289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924" r:id="rId4"/>
    <p:sldLayoutId id="2147483893" r:id="rId5"/>
    <p:sldLayoutId id="2147483892" r:id="rId6"/>
    <p:sldLayoutId id="2147483921" r:id="rId7"/>
    <p:sldLayoutId id="2147483922" r:id="rId8"/>
    <p:sldLayoutId id="2147483923" r:id="rId9"/>
    <p:sldLayoutId id="2147483902" r:id="rId10"/>
    <p:sldLayoutId id="2147483897" r:id="rId11"/>
    <p:sldLayoutId id="2147483898" r:id="rId12"/>
    <p:sldLayoutId id="2147483899" r:id="rId13"/>
    <p:sldLayoutId id="2147483900" r:id="rId14"/>
    <p:sldLayoutId id="2147483901" r:id="rId15"/>
    <p:sldLayoutId id="2147483962" r:id="rId16"/>
    <p:sldLayoutId id="2147483963" r:id="rId17"/>
    <p:sldLayoutId id="2147483964" r:id="rId18"/>
    <p:sldLayoutId id="2147483942" r:id="rId19"/>
    <p:sldLayoutId id="214748396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6.xml"/><Relationship Id="rId1" Type="http://schemas.openxmlformats.org/officeDocument/2006/relationships/tags" Target="../tags/tag6.xml"/><Relationship Id="rId4" Type="http://schemas.openxmlformats.org/officeDocument/2006/relationships/image" Target="../media/image15.jpeg"/></Relationships>
</file>

<file path=ppt/slides/_rels/slide1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8.xml"/><Relationship Id="rId1" Type="http://schemas.openxmlformats.org/officeDocument/2006/relationships/slideLayout" Target="../slideLayouts/slideLayout101.xml"/></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9.xml"/><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11.xml"/><Relationship Id="rId1" Type="http://schemas.openxmlformats.org/officeDocument/2006/relationships/tags" Target="../tags/tag8.xml"/><Relationship Id="rId4" Type="http://schemas.openxmlformats.org/officeDocument/2006/relationships/image" Target="../media/image32.jfi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11.xml"/><Relationship Id="rId1" Type="http://schemas.openxmlformats.org/officeDocument/2006/relationships/tags" Target="../tags/tag9.xml"/><Relationship Id="rId4" Type="http://schemas.openxmlformats.org/officeDocument/2006/relationships/image" Target="../media/image32.jfif"/></Relationships>
</file>

<file path=ppt/slides/_rels/slide14.xml.rels><?xml version="1.0" encoding="UTF-8" standalone="yes"?>
<Relationships xmlns="http://schemas.openxmlformats.org/package/2006/relationships"><Relationship Id="rId3" Type="http://schemas.openxmlformats.org/officeDocument/2006/relationships/audio" Target="../media/media1.mp3"/><Relationship Id="rId2" Type="http://schemas.microsoft.com/office/2007/relationships/media" Target="../media/media1.mp3"/><Relationship Id="rId1" Type="http://schemas.openxmlformats.org/officeDocument/2006/relationships/tags" Target="../tags/tag10.xml"/><Relationship Id="rId6" Type="http://schemas.openxmlformats.org/officeDocument/2006/relationships/image" Target="../media/image33.png"/><Relationship Id="rId5" Type="http://schemas.openxmlformats.org/officeDocument/2006/relationships/notesSlide" Target="../notesSlides/notesSlide12.xml"/><Relationship Id="rId4" Type="http://schemas.openxmlformats.org/officeDocument/2006/relationships/slideLayout" Target="../slideLayouts/slideLayout120.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99.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14.xml"/><Relationship Id="rId5" Type="http://schemas.openxmlformats.org/officeDocument/2006/relationships/image" Target="../media/image36.jpe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6.xml"/><Relationship Id="rId1" Type="http://schemas.openxmlformats.org/officeDocument/2006/relationships/tags" Target="../tags/tag7.xml"/><Relationship Id="rId5" Type="http://schemas.openxmlformats.org/officeDocument/2006/relationships/image" Target="../media/image16.png"/><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0.xml"/></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12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5.xml"/><Relationship Id="rId1" Type="http://schemas.openxmlformats.org/officeDocument/2006/relationships/slideLayout" Target="../slideLayouts/slideLayout61.xml"/></Relationships>
</file>

<file path=ppt/slides/_rels/slide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6.xml"/><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7.xml"/><Relationship Id="rId1" Type="http://schemas.openxmlformats.org/officeDocument/2006/relationships/slideLayout" Target="../slideLayouts/slideLayout80.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98BA2-C6C5-15C8-52B7-90C18A30AB92}"/>
            </a:ext>
          </a:extLst>
        </p:cNvPr>
        <p:cNvGrpSpPr/>
        <p:nvPr/>
      </p:nvGrpSpPr>
      <p:grpSpPr>
        <a:xfrm>
          <a:off x="0" y="0"/>
          <a:ext cx="0" cy="0"/>
          <a:chOff x="0" y="0"/>
          <a:chExt cx="0" cy="0"/>
        </a:xfrm>
      </p:grpSpPr>
      <p:sp>
        <p:nvSpPr>
          <p:cNvPr id="10" name="Title 9">
            <a:extLst>
              <a:ext uri="{FF2B5EF4-FFF2-40B4-BE49-F238E27FC236}">
                <a16:creationId xmlns:a16="http://schemas.microsoft.com/office/drawing/2014/main" id="{2FA5C98F-D0E6-2F56-4381-D58EFEB38D07}"/>
              </a:ext>
            </a:extLst>
          </p:cNvPr>
          <p:cNvSpPr>
            <a:spLocks noGrp="1"/>
          </p:cNvSpPr>
          <p:nvPr>
            <p:ph type="title"/>
          </p:nvPr>
        </p:nvSpPr>
        <p:spPr>
          <a:xfrm>
            <a:off x="499732" y="1889950"/>
            <a:ext cx="6542513" cy="855299"/>
          </a:xfrm>
        </p:spPr>
        <p:txBody>
          <a:bodyPr/>
          <a:lstStyle/>
          <a:p>
            <a:r>
              <a:rPr lang="en-GB" dirty="0"/>
              <a:t>Welcome!</a:t>
            </a:r>
            <a:endParaRPr lang="en-GB" dirty="0">
              <a:ea typeface="Calibri"/>
              <a:cs typeface="Calibri"/>
            </a:endParaRPr>
          </a:p>
        </p:txBody>
      </p:sp>
      <p:pic>
        <p:nvPicPr>
          <p:cNvPr id="8" name="Picture Placeholder 7" descr="A group of women sitting on a ledge&#10;&#10;AI-generated content may be incorrect.">
            <a:extLst>
              <a:ext uri="{FF2B5EF4-FFF2-40B4-BE49-F238E27FC236}">
                <a16:creationId xmlns:a16="http://schemas.microsoft.com/office/drawing/2014/main" id="{3EDBEACB-5EDF-170C-95AF-1CF4947AE770}"/>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l="20360" r="20360"/>
          <a:stretch/>
        </p:blipFill>
        <p:spPr/>
      </p:pic>
    </p:spTree>
    <p:custDataLst>
      <p:tags r:id="rId1"/>
    </p:custDataLst>
    <p:extLst>
      <p:ext uri="{BB962C8B-B14F-4D97-AF65-F5344CB8AC3E}">
        <p14:creationId xmlns:p14="http://schemas.microsoft.com/office/powerpoint/2010/main" val="11678949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8A7EF6-4CF2-9EBB-6AA3-8B126BB49733}"/>
              </a:ext>
            </a:extLst>
          </p:cNvPr>
          <p:cNvSpPr>
            <a:spLocks noGrp="1"/>
          </p:cNvSpPr>
          <p:nvPr>
            <p:ph type="title"/>
          </p:nvPr>
        </p:nvSpPr>
        <p:spPr>
          <a:xfrm>
            <a:off x="995032" y="1851850"/>
            <a:ext cx="6542513" cy="1806905"/>
          </a:xfrm>
        </p:spPr>
        <p:txBody>
          <a:bodyPr/>
          <a:lstStyle/>
          <a:p>
            <a:r>
              <a:rPr lang="en-US" sz="3200" dirty="0"/>
              <a:t>How to get involved</a:t>
            </a:r>
          </a:p>
        </p:txBody>
      </p:sp>
      <p:pic>
        <p:nvPicPr>
          <p:cNvPr id="2" name="Picture 1" descr="A qr code on a white background&#10;&#10;AI-generated content may be incorrect.">
            <a:extLst>
              <a:ext uri="{FF2B5EF4-FFF2-40B4-BE49-F238E27FC236}">
                <a16:creationId xmlns:a16="http://schemas.microsoft.com/office/drawing/2014/main" id="{07F83254-0179-BEC1-78C7-8AD66951BAEF}"/>
              </a:ext>
            </a:extLst>
          </p:cNvPr>
          <p:cNvPicPr>
            <a:picLocks noChangeAspect="1"/>
          </p:cNvPicPr>
          <p:nvPr/>
        </p:nvPicPr>
        <p:blipFill>
          <a:blip r:embed="rId3"/>
          <a:srcRect l="3835" t="4965" r="4130" b="4130"/>
          <a:stretch/>
        </p:blipFill>
        <p:spPr>
          <a:xfrm>
            <a:off x="8079493" y="1947133"/>
            <a:ext cx="3000581" cy="2963733"/>
          </a:xfrm>
          <a:prstGeom prst="rect">
            <a:avLst/>
          </a:prstGeom>
        </p:spPr>
      </p:pic>
      <p:sp>
        <p:nvSpPr>
          <p:cNvPr id="5" name="Text Placeholder 4">
            <a:extLst>
              <a:ext uri="{FF2B5EF4-FFF2-40B4-BE49-F238E27FC236}">
                <a16:creationId xmlns:a16="http://schemas.microsoft.com/office/drawing/2014/main" id="{B4D55220-AA25-0C6E-E00A-5FED863046A2}"/>
              </a:ext>
            </a:extLst>
          </p:cNvPr>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789608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532A62-1538-50E5-B1FC-D96BD6A04E2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256E4900-B322-3307-6865-A3FE986C15BD}"/>
              </a:ext>
            </a:extLst>
          </p:cNvPr>
          <p:cNvSpPr>
            <a:spLocks noGrp="1"/>
          </p:cNvSpPr>
          <p:nvPr>
            <p:ph type="body" sz="quarter" idx="13"/>
          </p:nvPr>
        </p:nvSpPr>
        <p:spPr>
          <a:xfrm>
            <a:off x="871208" y="2081211"/>
            <a:ext cx="6729742" cy="2695575"/>
          </a:xfrm>
        </p:spPr>
        <p:txBody>
          <a:bodyPr vert="horz" lIns="91440" tIns="45720" rIns="91440" bIns="45720" numCol="1" spcCol="540000" rtlCol="0" anchor="ctr">
            <a:noAutofit/>
          </a:bodyPr>
          <a:lstStyle/>
          <a:p>
            <a:pPr marL="342900" indent="-342900">
              <a:buFont typeface="Arial" panose="020B0604020202020204" pitchFamily="34" charset="0"/>
              <a:buChar char="•"/>
            </a:pPr>
            <a:r>
              <a:rPr lang="en-GB" sz="2400" dirty="0"/>
              <a:t>Register and set up a profile </a:t>
            </a:r>
          </a:p>
          <a:p>
            <a:pPr marL="342900" indent="-342900">
              <a:buFont typeface="Arial" panose="020B0604020202020204" pitchFamily="34" charset="0"/>
              <a:buChar char="•"/>
            </a:pPr>
            <a:r>
              <a:rPr lang="en-GB" sz="2400" dirty="0"/>
              <a:t>Receive the regular newsletter with the latest news and updates</a:t>
            </a:r>
            <a:endParaRPr lang="en-GB" sz="2400" dirty="0">
              <a:latin typeface="Calibri"/>
              <a:ea typeface="Calibri"/>
              <a:cs typeface="Calibri"/>
            </a:endParaRPr>
          </a:p>
          <a:p>
            <a:pPr marL="342900" indent="-342900">
              <a:buFont typeface="Arial" panose="020B0604020202020204" pitchFamily="34" charset="0"/>
              <a:buChar char="•"/>
            </a:pPr>
            <a:r>
              <a:rPr lang="en-GB" sz="2400" dirty="0"/>
              <a:t>Updates when new opportunities are added</a:t>
            </a:r>
            <a:endParaRPr lang="en-GB" sz="2400" dirty="0">
              <a:latin typeface="Calibri"/>
              <a:ea typeface="Calibri"/>
              <a:cs typeface="Calibri"/>
            </a:endParaRPr>
          </a:p>
          <a:p>
            <a:pPr marL="342900" indent="-342900">
              <a:buFont typeface="Arial" panose="020B0604020202020204" pitchFamily="34" charset="0"/>
              <a:buChar char="•"/>
            </a:pPr>
            <a:r>
              <a:rPr lang="en-GB" sz="2400" dirty="0"/>
              <a:t>Browse opportunities and register interest online</a:t>
            </a:r>
            <a:endParaRPr lang="en-GB" sz="2400" dirty="0">
              <a:latin typeface="Calibri"/>
              <a:ea typeface="Calibri"/>
              <a:cs typeface="Calibri"/>
            </a:endParaRPr>
          </a:p>
          <a:p>
            <a:pPr marL="342900" indent="-342900">
              <a:buFont typeface="Arial" panose="020B0604020202020204" pitchFamily="34" charset="0"/>
              <a:buChar char="•"/>
            </a:pPr>
            <a:r>
              <a:rPr lang="en-GB" sz="2400" dirty="0"/>
              <a:t>Log hours online and get WV Perks!</a:t>
            </a:r>
            <a:endParaRPr lang="en-GB" sz="2400" dirty="0">
              <a:ea typeface="Calibri"/>
              <a:cs typeface="Calibri"/>
            </a:endParaRPr>
          </a:p>
        </p:txBody>
      </p:sp>
      <p:pic>
        <p:nvPicPr>
          <p:cNvPr id="2" name="Picture 1" descr="A qr code on a white background&#10;&#10;AI-generated content may be incorrect.">
            <a:extLst>
              <a:ext uri="{FF2B5EF4-FFF2-40B4-BE49-F238E27FC236}">
                <a16:creationId xmlns:a16="http://schemas.microsoft.com/office/drawing/2014/main" id="{995AE22C-5BE6-E2FA-85FE-09F3E1C4A50E}"/>
              </a:ext>
            </a:extLst>
          </p:cNvPr>
          <p:cNvPicPr>
            <a:picLocks noChangeAspect="1"/>
          </p:cNvPicPr>
          <p:nvPr/>
        </p:nvPicPr>
        <p:blipFill>
          <a:blip r:embed="rId3"/>
          <a:srcRect l="3835" t="4965" r="4130" b="4130"/>
          <a:stretch/>
        </p:blipFill>
        <p:spPr>
          <a:xfrm>
            <a:off x="8079493" y="1947133"/>
            <a:ext cx="3000581" cy="2963733"/>
          </a:xfrm>
          <a:prstGeom prst="rect">
            <a:avLst/>
          </a:prstGeom>
        </p:spPr>
      </p:pic>
    </p:spTree>
    <p:extLst>
      <p:ext uri="{BB962C8B-B14F-4D97-AF65-F5344CB8AC3E}">
        <p14:creationId xmlns:p14="http://schemas.microsoft.com/office/powerpoint/2010/main" val="2282765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ECC4A3-2FFB-D655-31B0-3B9D64996E8C}"/>
            </a:ext>
          </a:extLst>
        </p:cNvPr>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4FB9C554-9404-A717-D2D2-E0027043C245}"/>
              </a:ext>
            </a:extLst>
          </p:cNvPr>
          <p:cNvPicPr>
            <a:picLocks noGrp="1" noChangeAspect="1"/>
          </p:cNvPicPr>
          <p:nvPr>
            <p:ph type="pic" sz="quarter" idx="12"/>
          </p:nvPr>
        </p:nvPicPr>
        <p:blipFill>
          <a:blip r:embed="rId4"/>
          <a:srcRect l="9259" r="9259"/>
          <a:stretch/>
        </p:blipFill>
        <p:spPr/>
      </p:pic>
      <p:sp>
        <p:nvSpPr>
          <p:cNvPr id="10" name="Title 3">
            <a:extLst>
              <a:ext uri="{FF2B5EF4-FFF2-40B4-BE49-F238E27FC236}">
                <a16:creationId xmlns:a16="http://schemas.microsoft.com/office/drawing/2014/main" id="{221294A0-54DD-9F95-89E6-741984259CA7}"/>
              </a:ext>
            </a:extLst>
          </p:cNvPr>
          <p:cNvSpPr>
            <a:spLocks noGrp="1"/>
          </p:cNvSpPr>
          <p:nvPr>
            <p:ph type="title"/>
          </p:nvPr>
        </p:nvSpPr>
        <p:spPr>
          <a:xfrm>
            <a:off x="240633" y="538538"/>
            <a:ext cx="5582652" cy="383567"/>
          </a:xfrm>
        </p:spPr>
        <p:txBody>
          <a:bodyPr vert="horz" lIns="91440" tIns="45720" rIns="91440" bIns="45720" rtlCol="0" anchor="b">
            <a:noAutofit/>
          </a:bodyPr>
          <a:lstStyle/>
          <a:p>
            <a:r>
              <a:rPr lang="en-US" sz="3600" dirty="0"/>
              <a:t>Benefits of volunteering</a:t>
            </a:r>
          </a:p>
        </p:txBody>
      </p:sp>
    </p:spTree>
    <p:custDataLst>
      <p:tags r:id="rId1"/>
    </p:custDataLst>
    <p:extLst>
      <p:ext uri="{BB962C8B-B14F-4D97-AF65-F5344CB8AC3E}">
        <p14:creationId xmlns:p14="http://schemas.microsoft.com/office/powerpoint/2010/main" val="20026790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0DFB9-9D16-098D-C745-550147DBC572}"/>
            </a:ext>
          </a:extLst>
        </p:cNvPr>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7DBE1B97-966A-78FE-834D-2516F06826B7}"/>
              </a:ext>
            </a:extLst>
          </p:cNvPr>
          <p:cNvPicPr>
            <a:picLocks noGrp="1" noChangeAspect="1"/>
          </p:cNvPicPr>
          <p:nvPr>
            <p:ph type="pic" sz="quarter" idx="12"/>
          </p:nvPr>
        </p:nvPicPr>
        <p:blipFill>
          <a:blip r:embed="rId4"/>
          <a:srcRect l="9259" r="9259"/>
          <a:stretch/>
        </p:blipFill>
        <p:spPr/>
      </p:pic>
      <p:sp>
        <p:nvSpPr>
          <p:cNvPr id="4" name="TextBox 3">
            <a:extLst>
              <a:ext uri="{FF2B5EF4-FFF2-40B4-BE49-F238E27FC236}">
                <a16:creationId xmlns:a16="http://schemas.microsoft.com/office/drawing/2014/main" id="{4B331C5D-1D48-8189-1184-4C2B8491766B}"/>
              </a:ext>
            </a:extLst>
          </p:cNvPr>
          <p:cNvSpPr txBox="1"/>
          <p:nvPr/>
        </p:nvSpPr>
        <p:spPr>
          <a:xfrm>
            <a:off x="499733" y="1150605"/>
            <a:ext cx="5043155" cy="4556789"/>
          </a:xfrm>
          <a:prstGeom prst="rect">
            <a:avLst/>
          </a:prstGeom>
        </p:spPr>
        <p:txBody>
          <a:bodyPr rot="0" spcFirstLastPara="0" vertOverflow="overflow" horzOverflow="overflow" vert="horz" lIns="91440" tIns="45720" rIns="91440" bIns="45720" numCol="1" spcCol="0" rtlCol="0" fromWordArt="0" anchor="b" anchorCtr="0" forceAA="0" compatLnSpc="1">
            <a:prstTxWarp prst="textNoShape">
              <a:avLst/>
            </a:prstTxWarp>
            <a:noAutofit/>
          </a:bodyPr>
          <a:lstStyle/>
          <a:p>
            <a:pPr>
              <a:lnSpc>
                <a:spcPct val="90000"/>
              </a:lnSpc>
              <a:spcAft>
                <a:spcPts val="800"/>
              </a:spcAft>
            </a:pPr>
            <a:endParaRPr lang="en-US" sz="2400" dirty="0">
              <a:ea typeface="Calibri"/>
              <a:cs typeface="Calibri"/>
            </a:endParaRPr>
          </a:p>
          <a:p>
            <a:pPr marL="342900" indent="-342900">
              <a:lnSpc>
                <a:spcPct val="90000"/>
              </a:lnSpc>
              <a:spcAft>
                <a:spcPts val="800"/>
              </a:spcAft>
              <a:buFont typeface="Arial" panose="020B0604020202020204" pitchFamily="34" charset="0"/>
              <a:buChar char="•"/>
            </a:pPr>
            <a:r>
              <a:rPr lang="en-US" sz="2400" b="1" dirty="0">
                <a:ea typeface="Calibri"/>
                <a:cs typeface="Calibri"/>
              </a:rPr>
              <a:t>Meeting new people outside of your Warwick bubble</a:t>
            </a:r>
            <a:br>
              <a:rPr lang="en-US" sz="2400" b="1" dirty="0">
                <a:ea typeface="Calibri"/>
                <a:cs typeface="Calibri"/>
              </a:rPr>
            </a:br>
            <a:endParaRPr lang="en-US" sz="2400" b="1" dirty="0">
              <a:ea typeface="Calibri"/>
              <a:cs typeface="Calibri"/>
            </a:endParaRPr>
          </a:p>
          <a:p>
            <a:pPr marL="342900" indent="-342900">
              <a:lnSpc>
                <a:spcPct val="90000"/>
              </a:lnSpc>
              <a:spcAft>
                <a:spcPts val="800"/>
              </a:spcAft>
              <a:buFont typeface="Arial" panose="020B0604020202020204" pitchFamily="34" charset="0"/>
              <a:buChar char="•"/>
            </a:pPr>
            <a:r>
              <a:rPr lang="en-US" sz="2400" b="1" dirty="0">
                <a:ea typeface="Calibri"/>
                <a:cs typeface="Calibri"/>
              </a:rPr>
              <a:t>Gain skills and work experience for your CV</a:t>
            </a:r>
            <a:br>
              <a:rPr lang="en-US" sz="2400" b="1" dirty="0">
                <a:ea typeface="Calibri"/>
                <a:cs typeface="Calibri"/>
              </a:rPr>
            </a:br>
            <a:endParaRPr lang="en-US" sz="2400" b="1" dirty="0">
              <a:ea typeface="Calibri"/>
              <a:cs typeface="Calibri"/>
            </a:endParaRPr>
          </a:p>
          <a:p>
            <a:pPr marL="342900" indent="-342900">
              <a:lnSpc>
                <a:spcPct val="90000"/>
              </a:lnSpc>
              <a:spcAft>
                <a:spcPts val="800"/>
              </a:spcAft>
              <a:buFont typeface="Arial" panose="020B0604020202020204" pitchFamily="34" charset="0"/>
              <a:buChar char="•"/>
            </a:pPr>
            <a:r>
              <a:rPr lang="en-US" sz="2400" b="1" dirty="0">
                <a:ea typeface="Calibri"/>
                <a:cs typeface="Calibri"/>
              </a:rPr>
              <a:t>Improving your wellbeing</a:t>
            </a:r>
            <a:br>
              <a:rPr lang="en-US" sz="2400" b="1" dirty="0">
                <a:ea typeface="Calibri"/>
                <a:cs typeface="Calibri"/>
              </a:rPr>
            </a:br>
            <a:endParaRPr lang="en-US" sz="2400" b="1" dirty="0">
              <a:ea typeface="Calibri"/>
              <a:cs typeface="Calibri"/>
            </a:endParaRPr>
          </a:p>
          <a:p>
            <a:pPr marL="342900" indent="-342900">
              <a:lnSpc>
                <a:spcPct val="90000"/>
              </a:lnSpc>
              <a:spcAft>
                <a:spcPts val="800"/>
              </a:spcAft>
              <a:buFont typeface="Arial" panose="020B0604020202020204" pitchFamily="34" charset="0"/>
              <a:buChar char="•"/>
            </a:pPr>
            <a:r>
              <a:rPr lang="en-US" sz="2400" b="1" dirty="0">
                <a:ea typeface="Calibri"/>
                <a:cs typeface="Calibri"/>
              </a:rPr>
              <a:t>Accreditation for the HEAR and Warwick Award points</a:t>
            </a:r>
            <a:br>
              <a:rPr lang="en-US" sz="2400" b="1" dirty="0">
                <a:ea typeface="Calibri"/>
                <a:cs typeface="Calibri"/>
              </a:rPr>
            </a:br>
            <a:endParaRPr lang="en-US" sz="2400" b="1" dirty="0">
              <a:ea typeface="Calibri"/>
              <a:cs typeface="Calibri"/>
            </a:endParaRPr>
          </a:p>
          <a:p>
            <a:pPr marL="342900" indent="-342900">
              <a:lnSpc>
                <a:spcPct val="90000"/>
              </a:lnSpc>
              <a:spcAft>
                <a:spcPts val="800"/>
              </a:spcAft>
              <a:buFont typeface="Arial" panose="020B0604020202020204" pitchFamily="34" charset="0"/>
              <a:buChar char="•"/>
            </a:pPr>
            <a:r>
              <a:rPr lang="en-US" sz="2400" b="1" dirty="0">
                <a:ea typeface="Calibri"/>
                <a:cs typeface="Calibri"/>
              </a:rPr>
              <a:t>Making a difference</a:t>
            </a:r>
          </a:p>
        </p:txBody>
      </p:sp>
    </p:spTree>
    <p:custDataLst>
      <p:tags r:id="rId1"/>
    </p:custDataLst>
    <p:extLst>
      <p:ext uri="{BB962C8B-B14F-4D97-AF65-F5344CB8AC3E}">
        <p14:creationId xmlns:p14="http://schemas.microsoft.com/office/powerpoint/2010/main" val="9774077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F2DC8E-0599-7A4B-2A2C-33E6599E0B65}"/>
            </a:ext>
          </a:extLst>
        </p:cNvPr>
        <p:cNvGrpSpPr/>
        <p:nvPr/>
      </p:nvGrpSpPr>
      <p:grpSpPr>
        <a:xfrm>
          <a:off x="0" y="0"/>
          <a:ext cx="0" cy="0"/>
          <a:chOff x="0" y="0"/>
          <a:chExt cx="0" cy="0"/>
        </a:xfrm>
      </p:grpSpPr>
      <p:sp>
        <p:nvSpPr>
          <p:cNvPr id="10" name="Title 3">
            <a:extLst>
              <a:ext uri="{FF2B5EF4-FFF2-40B4-BE49-F238E27FC236}">
                <a16:creationId xmlns:a16="http://schemas.microsoft.com/office/drawing/2014/main" id="{16B4638E-14E3-ACE3-3E30-EB176B8F29E7}"/>
              </a:ext>
            </a:extLst>
          </p:cNvPr>
          <p:cNvSpPr>
            <a:spLocks noGrp="1"/>
          </p:cNvSpPr>
          <p:nvPr>
            <p:ph type="title" idx="4294967295"/>
          </p:nvPr>
        </p:nvSpPr>
        <p:spPr>
          <a:xfrm>
            <a:off x="1571625" y="3305175"/>
            <a:ext cx="4367213" cy="777875"/>
          </a:xfrm>
        </p:spPr>
        <p:txBody>
          <a:bodyPr vert="horz" lIns="91440" tIns="45720" rIns="91440" bIns="45720" rtlCol="0" anchor="b">
            <a:normAutofit/>
          </a:bodyPr>
          <a:lstStyle/>
          <a:p>
            <a:r>
              <a:rPr lang="en-US" sz="2800" dirty="0"/>
              <a:t>And did we mention……</a:t>
            </a:r>
          </a:p>
        </p:txBody>
      </p:sp>
      <p:sp>
        <p:nvSpPr>
          <p:cNvPr id="2" name="Title 3">
            <a:extLst>
              <a:ext uri="{FF2B5EF4-FFF2-40B4-BE49-F238E27FC236}">
                <a16:creationId xmlns:a16="http://schemas.microsoft.com/office/drawing/2014/main" id="{205A03E2-5206-A32F-A3A8-069ECC3DEF5C}"/>
              </a:ext>
            </a:extLst>
          </p:cNvPr>
          <p:cNvSpPr txBox="1">
            <a:spLocks/>
          </p:cNvSpPr>
          <p:nvPr/>
        </p:nvSpPr>
        <p:spPr>
          <a:xfrm>
            <a:off x="6996445" y="1883070"/>
            <a:ext cx="4366697" cy="309186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b="1" kern="1200" cap="all" baseline="0">
                <a:solidFill>
                  <a:schemeClr val="tx1"/>
                </a:solidFill>
                <a:latin typeface="+mj-lt"/>
                <a:ea typeface="+mj-ea"/>
                <a:cs typeface="+mj-cs"/>
              </a:defRPr>
            </a:lvl1pPr>
          </a:lstStyle>
          <a:p>
            <a:r>
              <a:rPr lang="en-US" sz="8800"/>
              <a:t>IT'S FREE!!!</a:t>
            </a:r>
          </a:p>
        </p:txBody>
      </p:sp>
      <p:pic>
        <p:nvPicPr>
          <p:cNvPr id="3" name="cash-register-purchase-87313">
            <a:hlinkClick r:id="" action="ppaction://media"/>
            <a:extLst>
              <a:ext uri="{FF2B5EF4-FFF2-40B4-BE49-F238E27FC236}">
                <a16:creationId xmlns:a16="http://schemas.microsoft.com/office/drawing/2014/main" id="{ACA8EE62-6B84-8191-336D-319C5F31FB39}"/>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492563" y="-483810"/>
            <a:ext cx="94675" cy="94675"/>
          </a:xfrm>
          <a:prstGeom prst="rect">
            <a:avLst/>
          </a:prstGeom>
        </p:spPr>
      </p:pic>
    </p:spTree>
    <p:custDataLst>
      <p:tags r:id="rId1"/>
    </p:custDataLst>
    <p:extLst>
      <p:ext uri="{BB962C8B-B14F-4D97-AF65-F5344CB8AC3E}">
        <p14:creationId xmlns:p14="http://schemas.microsoft.com/office/powerpoint/2010/main" val="1123944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ppt_x"/>
                                          </p:val>
                                        </p:tav>
                                        <p:tav tm="100000">
                                          <p:val>
                                            <p:strVal val="#ppt_x"/>
                                          </p:val>
                                        </p:tav>
                                      </p:tavLst>
                                    </p:anim>
                                    <p:anim calcmode="lin" valueType="num">
                                      <p:cBhvr additive="base">
                                        <p:cTn id="8" dur="1500" fill="hold"/>
                                        <p:tgtEl>
                                          <p:spTgt spid="2"/>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28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F1F6AB-99A4-75AE-C8A7-B9667E2E0C63}"/>
            </a:ext>
          </a:extLst>
        </p:cNvPr>
        <p:cNvGrpSpPr/>
        <p:nvPr/>
      </p:nvGrpSpPr>
      <p:grpSpPr>
        <a:xfrm>
          <a:off x="0" y="0"/>
          <a:ext cx="0" cy="0"/>
          <a:chOff x="0" y="0"/>
          <a:chExt cx="0" cy="0"/>
        </a:xfrm>
      </p:grpSpPr>
      <p:sp>
        <p:nvSpPr>
          <p:cNvPr id="17" name="Title 16">
            <a:extLst>
              <a:ext uri="{FF2B5EF4-FFF2-40B4-BE49-F238E27FC236}">
                <a16:creationId xmlns:a16="http://schemas.microsoft.com/office/drawing/2014/main" id="{402E1E1D-8591-41F0-1A6F-0AC36DC79336}"/>
              </a:ext>
            </a:extLst>
          </p:cNvPr>
          <p:cNvSpPr>
            <a:spLocks noGrp="1"/>
          </p:cNvSpPr>
          <p:nvPr>
            <p:ph type="title"/>
          </p:nvPr>
        </p:nvSpPr>
        <p:spPr>
          <a:xfrm>
            <a:off x="499732" y="2716971"/>
            <a:ext cx="4860000" cy="409151"/>
          </a:xfrm>
        </p:spPr>
        <p:txBody>
          <a:bodyPr/>
          <a:lstStyle/>
          <a:p>
            <a:r>
              <a:rPr lang="en-GB" sz="3200" dirty="0"/>
              <a:t>What’s Next?</a:t>
            </a:r>
            <a:endParaRPr lang="en-US" sz="3200" dirty="0">
              <a:ea typeface="Calibri"/>
              <a:cs typeface="Calibri"/>
            </a:endParaRPr>
          </a:p>
        </p:txBody>
      </p:sp>
      <p:sp>
        <p:nvSpPr>
          <p:cNvPr id="16" name="Slide Number Placeholder 15">
            <a:extLst>
              <a:ext uri="{FF2B5EF4-FFF2-40B4-BE49-F238E27FC236}">
                <a16:creationId xmlns:a16="http://schemas.microsoft.com/office/drawing/2014/main" id="{BC019AF7-402D-DF80-B560-642F9FA38BAF}"/>
              </a:ext>
            </a:extLst>
          </p:cNvPr>
          <p:cNvSpPr>
            <a:spLocks noGrp="1"/>
          </p:cNvSpPr>
          <p:nvPr>
            <p:ph type="sldNum" sz="quarter" idx="4294967295"/>
          </p:nvPr>
        </p:nvSpPr>
        <p:spPr>
          <a:xfrm>
            <a:off x="0" y="5994400"/>
            <a:ext cx="360363" cy="360363"/>
          </a:xfrm>
        </p:spPr>
        <p:txBody>
          <a:bodyPr/>
          <a:lstStyle/>
          <a:p>
            <a:fld id="{E8F1A65C-595C-4736-BF40-F7D31E789466}" type="slidenum">
              <a:rPr lang="en-GB" smtClean="0"/>
              <a:pPr/>
              <a:t>15</a:t>
            </a:fld>
            <a:endParaRPr lang="en-GB"/>
          </a:p>
        </p:txBody>
      </p:sp>
      <p:pic>
        <p:nvPicPr>
          <p:cNvPr id="4" name="Picture 3" descr="A qr code on a white background&#10;&#10;AI-generated content may be incorrect.">
            <a:extLst>
              <a:ext uri="{FF2B5EF4-FFF2-40B4-BE49-F238E27FC236}">
                <a16:creationId xmlns:a16="http://schemas.microsoft.com/office/drawing/2014/main" id="{4AFBDB81-2C6E-B662-92C4-F50269EEC43C}"/>
              </a:ext>
            </a:extLst>
          </p:cNvPr>
          <p:cNvPicPr>
            <a:picLocks noChangeAspect="1"/>
          </p:cNvPicPr>
          <p:nvPr/>
        </p:nvPicPr>
        <p:blipFill>
          <a:blip r:embed="rId3"/>
          <a:srcRect l="3835" t="4965" r="4130" b="4130"/>
          <a:stretch/>
        </p:blipFill>
        <p:spPr>
          <a:xfrm>
            <a:off x="6763432" y="1779309"/>
            <a:ext cx="3340403" cy="3299382"/>
          </a:xfrm>
          <a:prstGeom prst="rect">
            <a:avLst/>
          </a:prstGeom>
        </p:spPr>
      </p:pic>
      <p:pic>
        <p:nvPicPr>
          <p:cNvPr id="6" name="Picture 5" descr="A drawing of a smiling face&#10;&#10;AI-generated content may be incorrect.">
            <a:extLst>
              <a:ext uri="{FF2B5EF4-FFF2-40B4-BE49-F238E27FC236}">
                <a16:creationId xmlns:a16="http://schemas.microsoft.com/office/drawing/2014/main" id="{CB5152EB-9E55-185B-808D-C80B376F9C01}"/>
              </a:ext>
            </a:extLst>
          </p:cNvPr>
          <p:cNvPicPr>
            <a:picLocks noChangeAspect="1"/>
          </p:cNvPicPr>
          <p:nvPr/>
        </p:nvPicPr>
        <p:blipFill>
          <a:blip r:embed="rId4">
            <a:alphaModFix amt="9000"/>
          </a:blip>
          <a:stretch>
            <a:fillRect/>
          </a:stretch>
        </p:blipFill>
        <p:spPr>
          <a:xfrm>
            <a:off x="139783" y="4359089"/>
            <a:ext cx="2772336" cy="2498911"/>
          </a:xfrm>
          <a:prstGeom prst="rect">
            <a:avLst/>
          </a:prstGeom>
        </p:spPr>
      </p:pic>
      <p:sp>
        <p:nvSpPr>
          <p:cNvPr id="7" name="TextBox 6">
            <a:extLst>
              <a:ext uri="{FF2B5EF4-FFF2-40B4-BE49-F238E27FC236}">
                <a16:creationId xmlns:a16="http://schemas.microsoft.com/office/drawing/2014/main" id="{818971F1-F67A-3954-309B-27DEC31A62FB}"/>
              </a:ext>
            </a:extLst>
          </p:cNvPr>
          <p:cNvSpPr txBox="1"/>
          <p:nvPr/>
        </p:nvSpPr>
        <p:spPr>
          <a:xfrm>
            <a:off x="402553" y="3158760"/>
            <a:ext cx="5310575"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US" sz="2400" b="1">
                <a:ea typeface="Calibri"/>
                <a:cs typeface="Calibri"/>
              </a:rPr>
              <a:t>Register</a:t>
            </a:r>
            <a:r>
              <a:rPr lang="en-US" sz="2400">
                <a:ea typeface="Calibri"/>
                <a:cs typeface="Calibri"/>
              </a:rPr>
              <a:t> with Warwick Volunteers and get regular updates as </a:t>
            </a:r>
            <a:r>
              <a:rPr lang="en-US" sz="2400" b="1">
                <a:ea typeface="Calibri"/>
                <a:cs typeface="Calibri"/>
              </a:rPr>
              <a:t>new</a:t>
            </a:r>
            <a:r>
              <a:rPr lang="en-US" sz="2400">
                <a:ea typeface="Calibri"/>
                <a:cs typeface="Calibri"/>
              </a:rPr>
              <a:t> </a:t>
            </a:r>
            <a:r>
              <a:rPr lang="en-US" sz="2400" b="1">
                <a:ea typeface="Calibri"/>
                <a:cs typeface="Calibri"/>
              </a:rPr>
              <a:t>projects</a:t>
            </a:r>
            <a:r>
              <a:rPr lang="en-US" sz="2400">
                <a:ea typeface="Calibri"/>
                <a:cs typeface="Calibri"/>
              </a:rPr>
              <a:t> become available </a:t>
            </a:r>
            <a:endParaRPr lang="en-US" sz="2800" b="1">
              <a:solidFill>
                <a:schemeClr val="accent1"/>
              </a:solidFill>
              <a:ea typeface="Calibri"/>
              <a:cs typeface="Calibri"/>
            </a:endParaRPr>
          </a:p>
        </p:txBody>
      </p:sp>
      <p:sp>
        <p:nvSpPr>
          <p:cNvPr id="2" name="TextBox 1">
            <a:extLst>
              <a:ext uri="{FF2B5EF4-FFF2-40B4-BE49-F238E27FC236}">
                <a16:creationId xmlns:a16="http://schemas.microsoft.com/office/drawing/2014/main" id="{D8DB1A2B-207A-7B54-C0DA-CDAE54A99A59}"/>
              </a:ext>
            </a:extLst>
          </p:cNvPr>
          <p:cNvSpPr txBox="1"/>
          <p:nvPr/>
        </p:nvSpPr>
        <p:spPr>
          <a:xfrm>
            <a:off x="6196760" y="6272330"/>
            <a:ext cx="3073190" cy="39044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lnSpc>
                <a:spcPct val="100000"/>
              </a:lnSpc>
              <a:spcBef>
                <a:spcPts val="0"/>
              </a:spcBef>
              <a:spcAft>
                <a:spcPts val="800"/>
              </a:spcAft>
            </a:pPr>
            <a:endParaRPr lang="en-US"/>
          </a:p>
        </p:txBody>
      </p:sp>
      <p:sp>
        <p:nvSpPr>
          <p:cNvPr id="3" name="TextBox 2">
            <a:extLst>
              <a:ext uri="{FF2B5EF4-FFF2-40B4-BE49-F238E27FC236}">
                <a16:creationId xmlns:a16="http://schemas.microsoft.com/office/drawing/2014/main" id="{CC86177E-E38D-0766-05AA-2BFE18562F4A}"/>
              </a:ext>
            </a:extLst>
          </p:cNvPr>
          <p:cNvSpPr txBox="1"/>
          <p:nvPr/>
        </p:nvSpPr>
        <p:spPr>
          <a:xfrm>
            <a:off x="7179749" y="5397701"/>
            <a:ext cx="3279422"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US" sz="3200" b="1" dirty="0">
                <a:ea typeface="Calibri"/>
                <a:cs typeface="Calibri"/>
              </a:rPr>
              <a:t>Scan to Join!</a:t>
            </a:r>
            <a:endParaRPr lang="en-US" sz="3200" dirty="0"/>
          </a:p>
        </p:txBody>
      </p:sp>
    </p:spTree>
    <p:extLst>
      <p:ext uri="{BB962C8B-B14F-4D97-AF65-F5344CB8AC3E}">
        <p14:creationId xmlns:p14="http://schemas.microsoft.com/office/powerpoint/2010/main" val="617916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AC322D-439F-0B63-FE29-71E593EC1C80}"/>
              </a:ext>
            </a:extLst>
          </p:cNvPr>
          <p:cNvPicPr>
            <a:picLocks noChangeAspect="1"/>
          </p:cNvPicPr>
          <p:nvPr/>
        </p:nvPicPr>
        <p:blipFill>
          <a:blip r:embed="rId3"/>
          <a:srcRect/>
          <a:stretch/>
        </p:blipFill>
        <p:spPr>
          <a:xfrm>
            <a:off x="2828925" y="4375410"/>
            <a:ext cx="1864077" cy="1554784"/>
          </a:xfrm>
          <a:prstGeom prst="rect">
            <a:avLst/>
          </a:prstGeom>
        </p:spPr>
      </p:pic>
      <p:sp>
        <p:nvSpPr>
          <p:cNvPr id="3" name="TextBox 2">
            <a:extLst>
              <a:ext uri="{FF2B5EF4-FFF2-40B4-BE49-F238E27FC236}">
                <a16:creationId xmlns:a16="http://schemas.microsoft.com/office/drawing/2014/main" id="{FCC9E19D-E36D-63B9-099F-7FF5EE124DF5}"/>
              </a:ext>
            </a:extLst>
          </p:cNvPr>
          <p:cNvSpPr txBox="1"/>
          <p:nvPr/>
        </p:nvSpPr>
        <p:spPr>
          <a:xfrm>
            <a:off x="1121832" y="2510719"/>
            <a:ext cx="4018845" cy="903111"/>
          </a:xfrm>
          <a:prstGeom prst="rect">
            <a:avLst/>
          </a:prstGeom>
          <a:noFill/>
        </p:spPr>
        <p:txBody>
          <a:bodyPr wrap="none" rtlCol="0">
            <a:noAutofit/>
          </a:bodyPr>
          <a:lstStyle/>
          <a:p>
            <a:pPr algn="l">
              <a:lnSpc>
                <a:spcPct val="100000"/>
              </a:lnSpc>
              <a:spcBef>
                <a:spcPts val="0"/>
              </a:spcBef>
              <a:spcAft>
                <a:spcPts val="800"/>
              </a:spcAft>
            </a:pPr>
            <a:r>
              <a:rPr lang="en-US" sz="6600" b="1" dirty="0"/>
              <a:t>Questions?</a:t>
            </a:r>
          </a:p>
          <a:p>
            <a:pPr algn="l">
              <a:lnSpc>
                <a:spcPct val="100000"/>
              </a:lnSpc>
              <a:spcBef>
                <a:spcPts val="0"/>
              </a:spcBef>
              <a:spcAft>
                <a:spcPts val="800"/>
              </a:spcAft>
            </a:pPr>
            <a:endParaRPr lang="en-US" sz="6600" b="1" dirty="0"/>
          </a:p>
        </p:txBody>
      </p:sp>
      <p:grpSp>
        <p:nvGrpSpPr>
          <p:cNvPr id="4" name="Group 3">
            <a:extLst>
              <a:ext uri="{FF2B5EF4-FFF2-40B4-BE49-F238E27FC236}">
                <a16:creationId xmlns:a16="http://schemas.microsoft.com/office/drawing/2014/main" id="{7B2D3A4F-8C8A-B109-5477-86FF4CF4FC94}"/>
              </a:ext>
            </a:extLst>
          </p:cNvPr>
          <p:cNvGrpSpPr/>
          <p:nvPr/>
        </p:nvGrpSpPr>
        <p:grpSpPr>
          <a:xfrm>
            <a:off x="2219885" y="3850552"/>
            <a:ext cx="3230878" cy="429164"/>
            <a:chOff x="8548511" y="5585178"/>
            <a:chExt cx="3230878" cy="429164"/>
          </a:xfrm>
        </p:grpSpPr>
        <p:pic>
          <p:nvPicPr>
            <p:cNvPr id="9" name="Picture 8" descr="Instagram - Wikipedia">
              <a:extLst>
                <a:ext uri="{FF2B5EF4-FFF2-40B4-BE49-F238E27FC236}">
                  <a16:creationId xmlns:a16="http://schemas.microsoft.com/office/drawing/2014/main" id="{FFED9523-D5E8-31A7-86C3-9769F7CC91FD}"/>
                </a:ext>
              </a:extLst>
            </p:cNvPr>
            <p:cNvPicPr>
              <a:picLocks noChangeAspect="1"/>
            </p:cNvPicPr>
            <p:nvPr/>
          </p:nvPicPr>
          <p:blipFill>
            <a:blip r:embed="rId4"/>
            <a:stretch>
              <a:fillRect/>
            </a:stretch>
          </p:blipFill>
          <p:spPr>
            <a:xfrm>
              <a:off x="8548511" y="5585178"/>
              <a:ext cx="428978" cy="428978"/>
            </a:xfrm>
            <a:prstGeom prst="rect">
              <a:avLst/>
            </a:prstGeom>
          </p:spPr>
        </p:pic>
        <p:sp>
          <p:nvSpPr>
            <p:cNvPr id="7" name="TextBox 6">
              <a:extLst>
                <a:ext uri="{FF2B5EF4-FFF2-40B4-BE49-F238E27FC236}">
                  <a16:creationId xmlns:a16="http://schemas.microsoft.com/office/drawing/2014/main" id="{07CBA2FB-088B-22EF-DA3D-559F93C1D8C5}"/>
                </a:ext>
              </a:extLst>
            </p:cNvPr>
            <p:cNvSpPr txBox="1"/>
            <p:nvPr/>
          </p:nvSpPr>
          <p:spPr>
            <a:xfrm>
              <a:off x="9004581" y="5645010"/>
              <a:ext cx="277480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lnSpc>
                  <a:spcPct val="100000"/>
                </a:lnSpc>
                <a:spcBef>
                  <a:spcPts val="0"/>
                </a:spcBef>
                <a:spcAft>
                  <a:spcPts val="800"/>
                </a:spcAft>
              </a:pPr>
              <a:r>
                <a:rPr lang="en-US" dirty="0">
                  <a:ea typeface="Calibri"/>
                  <a:cs typeface="Calibri"/>
                </a:rPr>
                <a:t>@warwickvolunteers</a:t>
              </a:r>
              <a:endParaRPr lang="en-US" dirty="0"/>
            </a:p>
          </p:txBody>
        </p:sp>
      </p:grpSp>
      <p:pic>
        <p:nvPicPr>
          <p:cNvPr id="18" name="Picture Placeholder 17" descr="A person wearing glasses and gloves holding plants&#10;&#10;AI-generated content may be incorrect.">
            <a:extLst>
              <a:ext uri="{FF2B5EF4-FFF2-40B4-BE49-F238E27FC236}">
                <a16:creationId xmlns:a16="http://schemas.microsoft.com/office/drawing/2014/main" id="{E02CE675-6108-8C8D-3BCB-610C3914A5F7}"/>
              </a:ext>
            </a:extLst>
          </p:cNvPr>
          <p:cNvPicPr>
            <a:picLocks noGrp="1" noChangeAspect="1"/>
          </p:cNvPicPr>
          <p:nvPr>
            <p:ph type="pic" sz="quarter" idx="18"/>
          </p:nvPr>
        </p:nvPicPr>
        <p:blipFill>
          <a:blip r:embed="rId5"/>
          <a:srcRect l="6381" r="6381"/>
          <a:stretch>
            <a:fillRect/>
          </a:stretch>
        </p:blipFill>
        <p:spPr>
          <a:xfrm rot="5400000">
            <a:off x="5815013" y="481013"/>
            <a:ext cx="6858000" cy="5895975"/>
          </a:xfrm>
        </p:spPr>
      </p:pic>
    </p:spTree>
    <p:extLst>
      <p:ext uri="{BB962C8B-B14F-4D97-AF65-F5344CB8AC3E}">
        <p14:creationId xmlns:p14="http://schemas.microsoft.com/office/powerpoint/2010/main" val="879008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314288F-3D49-5C2B-8F83-9D3545E7067C}"/>
              </a:ext>
            </a:extLst>
          </p:cNvPr>
          <p:cNvSpPr>
            <a:spLocks noGrp="1"/>
          </p:cNvSpPr>
          <p:nvPr>
            <p:ph type="body" sz="quarter" idx="13"/>
          </p:nvPr>
        </p:nvSpPr>
        <p:spPr>
          <a:xfrm>
            <a:off x="763982" y="3001350"/>
            <a:ext cx="1207693" cy="494325"/>
          </a:xfrm>
        </p:spPr>
        <p:txBody>
          <a:bodyPr/>
          <a:lstStyle/>
          <a:p>
            <a:r>
              <a:rPr lang="en-GB" sz="2800" dirty="0">
                <a:ea typeface="Calibri"/>
                <a:cs typeface="Calibri"/>
              </a:rPr>
              <a:t>We are</a:t>
            </a:r>
          </a:p>
        </p:txBody>
      </p:sp>
      <p:pic>
        <p:nvPicPr>
          <p:cNvPr id="8" name="Picture Placeholder 7" descr="A group of women sitting on a ledge&#10;&#10;AI-generated content may be incorrect.">
            <a:extLst>
              <a:ext uri="{FF2B5EF4-FFF2-40B4-BE49-F238E27FC236}">
                <a16:creationId xmlns:a16="http://schemas.microsoft.com/office/drawing/2014/main" id="{B4913E3F-C557-C68D-E135-3B8061D89C17}"/>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l="20360" r="20360"/>
          <a:stretch/>
        </p:blipFill>
        <p:spPr/>
      </p:pic>
      <p:sp>
        <p:nvSpPr>
          <p:cNvPr id="2" name="Title 9">
            <a:extLst>
              <a:ext uri="{FF2B5EF4-FFF2-40B4-BE49-F238E27FC236}">
                <a16:creationId xmlns:a16="http://schemas.microsoft.com/office/drawing/2014/main" id="{A4E88320-0654-64B5-B972-7C2295FB58B5}"/>
              </a:ext>
            </a:extLst>
          </p:cNvPr>
          <p:cNvSpPr txBox="1">
            <a:spLocks/>
          </p:cNvSpPr>
          <p:nvPr/>
        </p:nvSpPr>
        <p:spPr>
          <a:xfrm>
            <a:off x="598593" y="3258766"/>
            <a:ext cx="6969525" cy="85529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b="1" kern="1200" cap="all" baseline="0">
                <a:solidFill>
                  <a:schemeClr val="tx1"/>
                </a:solidFill>
                <a:latin typeface="+mj-lt"/>
                <a:ea typeface="+mj-ea"/>
                <a:cs typeface="+mj-cs"/>
              </a:defRPr>
            </a:lvl1pPr>
          </a:lstStyle>
          <a:p>
            <a:r>
              <a:rPr lang="en-GB" sz="4800" dirty="0"/>
              <a:t>Warwick Volunteers</a:t>
            </a:r>
            <a:endParaRPr lang="en-GB" sz="4800" dirty="0">
              <a:ea typeface="Calibri"/>
              <a:cs typeface="Calibri"/>
            </a:endParaRPr>
          </a:p>
        </p:txBody>
      </p:sp>
      <p:pic>
        <p:nvPicPr>
          <p:cNvPr id="3" name="Picture 2">
            <a:extLst>
              <a:ext uri="{FF2B5EF4-FFF2-40B4-BE49-F238E27FC236}">
                <a16:creationId xmlns:a16="http://schemas.microsoft.com/office/drawing/2014/main" id="{33A0D32F-AC6B-153B-6A0E-C908E5C338A6}"/>
              </a:ext>
            </a:extLst>
          </p:cNvPr>
          <p:cNvPicPr>
            <a:picLocks noChangeAspect="1"/>
          </p:cNvPicPr>
          <p:nvPr/>
        </p:nvPicPr>
        <p:blipFill>
          <a:blip r:embed="rId5"/>
          <a:srcRect/>
          <a:stretch/>
        </p:blipFill>
        <p:spPr>
          <a:xfrm>
            <a:off x="4828513" y="4075129"/>
            <a:ext cx="1687796" cy="1407752"/>
          </a:xfrm>
          <a:prstGeom prst="rect">
            <a:avLst/>
          </a:prstGeom>
        </p:spPr>
      </p:pic>
    </p:spTree>
    <p:custDataLst>
      <p:tags r:id="rId1"/>
    </p:custDataLst>
    <p:extLst>
      <p:ext uri="{BB962C8B-B14F-4D97-AF65-F5344CB8AC3E}">
        <p14:creationId xmlns:p14="http://schemas.microsoft.com/office/powerpoint/2010/main" val="1310859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7E3A54D-6F7A-7444-368E-A513BB7661A3}"/>
              </a:ext>
            </a:extLst>
          </p:cNvPr>
          <p:cNvSpPr>
            <a:spLocks noGrp="1"/>
          </p:cNvSpPr>
          <p:nvPr>
            <p:ph type="body" sz="quarter" idx="13"/>
          </p:nvPr>
        </p:nvSpPr>
        <p:spPr>
          <a:xfrm>
            <a:off x="499732" y="1580118"/>
            <a:ext cx="10511167" cy="855299"/>
          </a:xfrm>
        </p:spPr>
        <p:txBody>
          <a:bodyPr/>
          <a:lstStyle/>
          <a:p>
            <a:r>
              <a:rPr lang="en-GB" dirty="0"/>
              <a:t>What is Warwick Volunteers?</a:t>
            </a:r>
          </a:p>
          <a:p>
            <a:endParaRPr lang="en-GB" dirty="0"/>
          </a:p>
        </p:txBody>
      </p:sp>
    </p:spTree>
    <p:extLst>
      <p:ext uri="{BB962C8B-B14F-4D97-AF65-F5344CB8AC3E}">
        <p14:creationId xmlns:p14="http://schemas.microsoft.com/office/powerpoint/2010/main" val="1830510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4E3C2-9D5E-741A-8B2B-B3F16C67358D}"/>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4A19E00D-B3B8-790C-D4EB-D56D6E7C004E}"/>
              </a:ext>
            </a:extLst>
          </p:cNvPr>
          <p:cNvSpPr>
            <a:spLocks noGrp="1"/>
          </p:cNvSpPr>
          <p:nvPr>
            <p:ph type="body" sz="quarter" idx="13"/>
          </p:nvPr>
        </p:nvSpPr>
        <p:spPr>
          <a:xfrm>
            <a:off x="499732" y="1580118"/>
            <a:ext cx="10511167" cy="855299"/>
          </a:xfrm>
        </p:spPr>
        <p:txBody>
          <a:bodyPr/>
          <a:lstStyle/>
          <a:p>
            <a:r>
              <a:rPr lang="en-GB" dirty="0"/>
              <a:t>We connect students to their local communities</a:t>
            </a:r>
          </a:p>
          <a:p>
            <a:r>
              <a:rPr lang="en-GB" dirty="0"/>
              <a:t>through volunteering</a:t>
            </a:r>
          </a:p>
        </p:txBody>
      </p:sp>
    </p:spTree>
    <p:extLst>
      <p:ext uri="{BB962C8B-B14F-4D97-AF65-F5344CB8AC3E}">
        <p14:creationId xmlns:p14="http://schemas.microsoft.com/office/powerpoint/2010/main" val="214898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6">
            <a:extLst>
              <a:ext uri="{FF2B5EF4-FFF2-40B4-BE49-F238E27FC236}">
                <a16:creationId xmlns:a16="http://schemas.microsoft.com/office/drawing/2014/main" id="{40078C35-9D4D-F6FA-90C9-868372FCCC3C}"/>
              </a:ext>
            </a:extLst>
          </p:cNvPr>
          <p:cNvSpPr txBox="1">
            <a:spLocks/>
          </p:cNvSpPr>
          <p:nvPr/>
        </p:nvSpPr>
        <p:spPr>
          <a:xfrm>
            <a:off x="829915" y="2876893"/>
            <a:ext cx="10295165" cy="1104213"/>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sz="4400" dirty="0"/>
              <a:t>Our students volunteered with over 120 organisations last year, including</a:t>
            </a:r>
          </a:p>
        </p:txBody>
      </p:sp>
    </p:spTree>
    <p:extLst>
      <p:ext uri="{BB962C8B-B14F-4D97-AF65-F5344CB8AC3E}">
        <p14:creationId xmlns:p14="http://schemas.microsoft.com/office/powerpoint/2010/main" val="1024221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0E19D3-2ED7-F49E-1AEF-882BD64165D9}"/>
            </a:ext>
          </a:extLst>
        </p:cNvPr>
        <p:cNvGrpSpPr/>
        <p:nvPr/>
      </p:nvGrpSpPr>
      <p:grpSpPr>
        <a:xfrm>
          <a:off x="0" y="0"/>
          <a:ext cx="0" cy="0"/>
          <a:chOff x="0" y="0"/>
          <a:chExt cx="0" cy="0"/>
        </a:xfrm>
      </p:grpSpPr>
      <p:pic>
        <p:nvPicPr>
          <p:cNvPr id="18" name="Picture 17" descr="Canley Community Centre logo">
            <a:extLst>
              <a:ext uri="{FF2B5EF4-FFF2-40B4-BE49-F238E27FC236}">
                <a16:creationId xmlns:a16="http://schemas.microsoft.com/office/drawing/2014/main" id="{BE160A3A-CF0C-2EC7-8AF6-2831245A464E}"/>
              </a:ext>
            </a:extLst>
          </p:cNvPr>
          <p:cNvPicPr>
            <a:picLocks noChangeAspect="1"/>
          </p:cNvPicPr>
          <p:nvPr/>
        </p:nvPicPr>
        <p:blipFill>
          <a:blip r:embed="rId3"/>
          <a:stretch>
            <a:fillRect/>
          </a:stretch>
        </p:blipFill>
        <p:spPr>
          <a:xfrm>
            <a:off x="5028977" y="1950650"/>
            <a:ext cx="2134046" cy="1235056"/>
          </a:xfrm>
          <a:prstGeom prst="rect">
            <a:avLst/>
          </a:prstGeom>
        </p:spPr>
      </p:pic>
      <p:pic>
        <p:nvPicPr>
          <p:cNvPr id="24" name="Picture 23" descr="Oxfam - HQAI">
            <a:extLst>
              <a:ext uri="{FF2B5EF4-FFF2-40B4-BE49-F238E27FC236}">
                <a16:creationId xmlns:a16="http://schemas.microsoft.com/office/drawing/2014/main" id="{DA215481-B8BF-588A-D52A-CB88904DB966}"/>
              </a:ext>
            </a:extLst>
          </p:cNvPr>
          <p:cNvPicPr>
            <a:picLocks noChangeAspect="1"/>
          </p:cNvPicPr>
          <p:nvPr/>
        </p:nvPicPr>
        <p:blipFill>
          <a:blip r:embed="rId4"/>
          <a:stretch>
            <a:fillRect/>
          </a:stretch>
        </p:blipFill>
        <p:spPr>
          <a:xfrm>
            <a:off x="2564408" y="398421"/>
            <a:ext cx="2066851" cy="2343161"/>
          </a:xfrm>
          <a:prstGeom prst="rect">
            <a:avLst/>
          </a:prstGeom>
        </p:spPr>
      </p:pic>
      <p:pic>
        <p:nvPicPr>
          <p:cNvPr id="25" name="Picture 24" descr="Home - Coventry Citizens Advice">
            <a:extLst>
              <a:ext uri="{FF2B5EF4-FFF2-40B4-BE49-F238E27FC236}">
                <a16:creationId xmlns:a16="http://schemas.microsoft.com/office/drawing/2014/main" id="{01FCE8DB-9A58-83D2-EBB0-AE9A68661A11}"/>
              </a:ext>
            </a:extLst>
          </p:cNvPr>
          <p:cNvPicPr>
            <a:picLocks noChangeAspect="1"/>
          </p:cNvPicPr>
          <p:nvPr/>
        </p:nvPicPr>
        <p:blipFill>
          <a:blip r:embed="rId5"/>
          <a:stretch>
            <a:fillRect/>
          </a:stretch>
        </p:blipFill>
        <p:spPr>
          <a:xfrm>
            <a:off x="8103617" y="1729155"/>
            <a:ext cx="3669312" cy="1301300"/>
          </a:xfrm>
          <a:prstGeom prst="rect">
            <a:avLst/>
          </a:prstGeom>
        </p:spPr>
      </p:pic>
      <p:pic>
        <p:nvPicPr>
          <p:cNvPr id="26" name="Picture 25" descr="Coventry Refugee &amp; Migrant Centre - NCDV">
            <a:extLst>
              <a:ext uri="{FF2B5EF4-FFF2-40B4-BE49-F238E27FC236}">
                <a16:creationId xmlns:a16="http://schemas.microsoft.com/office/drawing/2014/main" id="{3A657DAA-0FEE-A233-6152-003AF3FD75AA}"/>
              </a:ext>
            </a:extLst>
          </p:cNvPr>
          <p:cNvPicPr>
            <a:picLocks noChangeAspect="1"/>
          </p:cNvPicPr>
          <p:nvPr/>
        </p:nvPicPr>
        <p:blipFill>
          <a:blip r:embed="rId6"/>
          <a:stretch>
            <a:fillRect/>
          </a:stretch>
        </p:blipFill>
        <p:spPr>
          <a:xfrm>
            <a:off x="558059" y="4116419"/>
            <a:ext cx="4012697" cy="1227051"/>
          </a:xfrm>
          <a:prstGeom prst="rect">
            <a:avLst/>
          </a:prstGeom>
        </p:spPr>
      </p:pic>
      <p:pic>
        <p:nvPicPr>
          <p:cNvPr id="28" name="Picture 27" descr="Home - CWMind">
            <a:extLst>
              <a:ext uri="{FF2B5EF4-FFF2-40B4-BE49-F238E27FC236}">
                <a16:creationId xmlns:a16="http://schemas.microsoft.com/office/drawing/2014/main" id="{16A58F07-83A8-A6B2-844B-7035E6AABA1F}"/>
              </a:ext>
            </a:extLst>
          </p:cNvPr>
          <p:cNvPicPr>
            <a:picLocks noChangeAspect="1"/>
          </p:cNvPicPr>
          <p:nvPr/>
        </p:nvPicPr>
        <p:blipFill>
          <a:blip r:embed="rId7"/>
          <a:stretch>
            <a:fillRect/>
          </a:stretch>
        </p:blipFill>
        <p:spPr>
          <a:xfrm>
            <a:off x="419071" y="2248922"/>
            <a:ext cx="3178763" cy="1568616"/>
          </a:xfrm>
          <a:prstGeom prst="rect">
            <a:avLst/>
          </a:prstGeom>
        </p:spPr>
      </p:pic>
      <p:pic>
        <p:nvPicPr>
          <p:cNvPr id="12" name="Picture 11" descr="A logo with a tree and text&#10;&#10;AI-generated content may be incorrect.">
            <a:extLst>
              <a:ext uri="{FF2B5EF4-FFF2-40B4-BE49-F238E27FC236}">
                <a16:creationId xmlns:a16="http://schemas.microsoft.com/office/drawing/2014/main" id="{C6040E28-A9F6-664A-8031-91047E719C10}"/>
              </a:ext>
            </a:extLst>
          </p:cNvPr>
          <p:cNvPicPr>
            <a:picLocks noChangeAspect="1"/>
          </p:cNvPicPr>
          <p:nvPr/>
        </p:nvPicPr>
        <p:blipFill>
          <a:blip r:embed="rId8"/>
          <a:stretch>
            <a:fillRect/>
          </a:stretch>
        </p:blipFill>
        <p:spPr>
          <a:xfrm>
            <a:off x="5028977" y="3963934"/>
            <a:ext cx="2412628" cy="1532019"/>
          </a:xfrm>
          <a:prstGeom prst="rect">
            <a:avLst/>
          </a:prstGeom>
        </p:spPr>
      </p:pic>
      <p:pic>
        <p:nvPicPr>
          <p:cNvPr id="14" name="Picture 13" descr="A logo with blue and pink text&#10;&#10;AI-generated content may be incorrect.">
            <a:extLst>
              <a:ext uri="{FF2B5EF4-FFF2-40B4-BE49-F238E27FC236}">
                <a16:creationId xmlns:a16="http://schemas.microsoft.com/office/drawing/2014/main" id="{36F897CB-79E0-EA45-B1BA-8A36F373010C}"/>
              </a:ext>
            </a:extLst>
          </p:cNvPr>
          <p:cNvPicPr>
            <a:picLocks noChangeAspect="1"/>
          </p:cNvPicPr>
          <p:nvPr/>
        </p:nvPicPr>
        <p:blipFill>
          <a:blip r:embed="rId9"/>
          <a:stretch>
            <a:fillRect/>
          </a:stretch>
        </p:blipFill>
        <p:spPr>
          <a:xfrm>
            <a:off x="8002163" y="3709598"/>
            <a:ext cx="3069955" cy="1488863"/>
          </a:xfrm>
          <a:prstGeom prst="rect">
            <a:avLst/>
          </a:prstGeom>
        </p:spPr>
      </p:pic>
    </p:spTree>
    <p:extLst>
      <p:ext uri="{BB962C8B-B14F-4D97-AF65-F5344CB8AC3E}">
        <p14:creationId xmlns:p14="http://schemas.microsoft.com/office/powerpoint/2010/main" val="3779096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787237-5835-366B-6DEA-48E5372F30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C6686B-E83A-6EB0-3796-E1736E799AD8}"/>
              </a:ext>
            </a:extLst>
          </p:cNvPr>
          <p:cNvSpPr>
            <a:spLocks noGrp="1"/>
          </p:cNvSpPr>
          <p:nvPr>
            <p:ph type="title"/>
          </p:nvPr>
        </p:nvSpPr>
        <p:spPr/>
        <p:txBody>
          <a:bodyPr vert="horz" wrap="square" lIns="0" tIns="0" rIns="0" bIns="0" rtlCol="0" anchor="t">
            <a:normAutofit/>
          </a:bodyPr>
          <a:lstStyle/>
          <a:p>
            <a:pPr>
              <a:spcAft>
                <a:spcPts val="800"/>
              </a:spcAft>
            </a:pPr>
            <a:r>
              <a:rPr lang="en-GB" sz="5400" b="1" cap="all" dirty="0"/>
              <a:t>Our Projects</a:t>
            </a:r>
            <a:endParaRPr lang="en-GB" sz="5400" b="1" i="0" kern="1200" cap="all" dirty="0">
              <a:latin typeface="Aptos" panose="020B0004020202020204" pitchFamily="34" charset="0"/>
              <a:ea typeface="+mj-ea"/>
              <a:cs typeface="Calibri" panose="020F0502020204030204" pitchFamily="34" charset="0"/>
            </a:endParaRPr>
          </a:p>
        </p:txBody>
      </p:sp>
      <p:pic>
        <p:nvPicPr>
          <p:cNvPr id="14" name="Picture Placeholder 13">
            <a:extLst>
              <a:ext uri="{FF2B5EF4-FFF2-40B4-BE49-F238E27FC236}">
                <a16:creationId xmlns:a16="http://schemas.microsoft.com/office/drawing/2014/main" id="{6603E3B1-486C-8653-04E5-50D2C7E85486}"/>
              </a:ext>
            </a:extLst>
          </p:cNvPr>
          <p:cNvPicPr>
            <a:picLocks noGrp="1" noChangeAspect="1"/>
          </p:cNvPicPr>
          <p:nvPr>
            <p:ph type="pic" sz="quarter" idx="12"/>
          </p:nvPr>
        </p:nvPicPr>
        <p:blipFill>
          <a:blip r:embed="rId3"/>
          <a:srcRect l="28948" r="28948"/>
          <a:stretch/>
        </p:blipFill>
        <p:spPr/>
      </p:pic>
    </p:spTree>
    <p:extLst>
      <p:ext uri="{BB962C8B-B14F-4D97-AF65-F5344CB8AC3E}">
        <p14:creationId xmlns:p14="http://schemas.microsoft.com/office/powerpoint/2010/main" val="1649593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062D2-99F8-1D39-AF44-95A7A6DB1028}"/>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CB3702F9-9548-8625-B112-7B4394695BD5}"/>
              </a:ext>
            </a:extLst>
          </p:cNvPr>
          <p:cNvSpPr>
            <a:spLocks noGrp="1"/>
          </p:cNvSpPr>
          <p:nvPr>
            <p:ph type="body" sz="quarter" idx="13"/>
          </p:nvPr>
        </p:nvSpPr>
        <p:spPr/>
        <p:txBody>
          <a:bodyPr/>
          <a:lstStyle/>
          <a:p>
            <a:r>
              <a:rPr lang="en-US" sz="2600" b="1" dirty="0"/>
              <a:t>Environment</a:t>
            </a:r>
            <a:endParaRPr lang="en-GB" sz="2600" b="1" dirty="0"/>
          </a:p>
          <a:p>
            <a:endParaRPr lang="en-GB" sz="2600" dirty="0"/>
          </a:p>
        </p:txBody>
      </p:sp>
      <p:sp>
        <p:nvSpPr>
          <p:cNvPr id="12" name="Text Placeholder 11">
            <a:extLst>
              <a:ext uri="{FF2B5EF4-FFF2-40B4-BE49-F238E27FC236}">
                <a16:creationId xmlns:a16="http://schemas.microsoft.com/office/drawing/2014/main" id="{8DB56BE5-E404-18B6-60FF-82EF653D79B9}"/>
              </a:ext>
            </a:extLst>
          </p:cNvPr>
          <p:cNvSpPr>
            <a:spLocks noGrp="1"/>
          </p:cNvSpPr>
          <p:nvPr>
            <p:ph sz="quarter" idx="20"/>
          </p:nvPr>
        </p:nvSpPr>
        <p:spPr>
          <a:xfrm>
            <a:off x="499733" y="1897117"/>
            <a:ext cx="4860000" cy="492125"/>
          </a:xfrm>
        </p:spPr>
        <p:txBody>
          <a:bodyPr/>
          <a:lstStyle/>
          <a:p>
            <a:r>
              <a:rPr lang="en-US" sz="2600" b="1" dirty="0"/>
              <a:t>Young People / Older People</a:t>
            </a:r>
          </a:p>
          <a:p>
            <a:endParaRPr lang="en-US" sz="2600" dirty="0"/>
          </a:p>
          <a:p>
            <a:endParaRPr lang="en-GB" sz="2600" dirty="0"/>
          </a:p>
        </p:txBody>
      </p:sp>
      <p:pic>
        <p:nvPicPr>
          <p:cNvPr id="40" name="Picture Placeholder 39" descr="A person and a child looking at a computer&#10;&#10;AI-generated content may be incorrect.">
            <a:extLst>
              <a:ext uri="{FF2B5EF4-FFF2-40B4-BE49-F238E27FC236}">
                <a16:creationId xmlns:a16="http://schemas.microsoft.com/office/drawing/2014/main" id="{1C9CB448-A726-B8A8-50D2-D077E7991DD4}"/>
              </a:ext>
            </a:extLst>
          </p:cNvPr>
          <p:cNvPicPr>
            <a:picLocks noGrp="1" noChangeAspect="1"/>
          </p:cNvPicPr>
          <p:nvPr>
            <p:ph type="pic" sz="quarter" idx="12"/>
          </p:nvPr>
        </p:nvPicPr>
        <p:blipFill>
          <a:blip r:embed="rId3"/>
          <a:srcRect l="191" r="191"/>
          <a:stretch>
            <a:fillRect/>
          </a:stretch>
        </p:blipFill>
        <p:spPr/>
      </p:pic>
      <p:sp>
        <p:nvSpPr>
          <p:cNvPr id="13" name="Text Placeholder 12">
            <a:extLst>
              <a:ext uri="{FF2B5EF4-FFF2-40B4-BE49-F238E27FC236}">
                <a16:creationId xmlns:a16="http://schemas.microsoft.com/office/drawing/2014/main" id="{6F8CABC2-1388-0B1C-FE75-7D01875E1239}"/>
              </a:ext>
            </a:extLst>
          </p:cNvPr>
          <p:cNvSpPr>
            <a:spLocks noGrp="1"/>
          </p:cNvSpPr>
          <p:nvPr>
            <p:ph type="body" sz="quarter" idx="4294967295"/>
          </p:nvPr>
        </p:nvSpPr>
        <p:spPr>
          <a:xfrm>
            <a:off x="500838" y="2644844"/>
            <a:ext cx="10353675" cy="492125"/>
          </a:xfrm>
        </p:spPr>
        <p:txBody>
          <a:bodyPr/>
          <a:lstStyle/>
          <a:p>
            <a:r>
              <a:rPr lang="en-US" sz="2600" b="1" dirty="0"/>
              <a:t>Health and Social Care</a:t>
            </a:r>
          </a:p>
        </p:txBody>
      </p:sp>
      <p:sp>
        <p:nvSpPr>
          <p:cNvPr id="14" name="Text Placeholder 13">
            <a:extLst>
              <a:ext uri="{FF2B5EF4-FFF2-40B4-BE49-F238E27FC236}">
                <a16:creationId xmlns:a16="http://schemas.microsoft.com/office/drawing/2014/main" id="{4B8BBCF0-C8C4-0DE2-A887-5DAC5F9569A0}"/>
              </a:ext>
            </a:extLst>
          </p:cNvPr>
          <p:cNvSpPr>
            <a:spLocks noGrp="1"/>
          </p:cNvSpPr>
          <p:nvPr>
            <p:ph type="body" sz="quarter" idx="4294967295"/>
          </p:nvPr>
        </p:nvSpPr>
        <p:spPr>
          <a:xfrm>
            <a:off x="500838" y="3392571"/>
            <a:ext cx="10353675" cy="492125"/>
          </a:xfrm>
        </p:spPr>
        <p:txBody>
          <a:bodyPr/>
          <a:lstStyle/>
          <a:p>
            <a:r>
              <a:rPr lang="en-US" sz="2600" b="1" dirty="0"/>
              <a:t>Justice and Human Rights</a:t>
            </a:r>
          </a:p>
        </p:txBody>
      </p:sp>
      <p:sp>
        <p:nvSpPr>
          <p:cNvPr id="15" name="Text Placeholder 14">
            <a:extLst>
              <a:ext uri="{FF2B5EF4-FFF2-40B4-BE49-F238E27FC236}">
                <a16:creationId xmlns:a16="http://schemas.microsoft.com/office/drawing/2014/main" id="{DB8C8CEB-D128-E0D0-BB22-994E44E7D70B}"/>
              </a:ext>
            </a:extLst>
          </p:cNvPr>
          <p:cNvSpPr>
            <a:spLocks noGrp="1"/>
          </p:cNvSpPr>
          <p:nvPr>
            <p:ph type="body" sz="quarter" idx="4294967295"/>
          </p:nvPr>
        </p:nvSpPr>
        <p:spPr>
          <a:xfrm>
            <a:off x="500838" y="4140298"/>
            <a:ext cx="10353675" cy="493713"/>
          </a:xfrm>
        </p:spPr>
        <p:txBody>
          <a:bodyPr/>
          <a:lstStyle/>
          <a:p>
            <a:r>
              <a:rPr lang="en-US" sz="2600" b="1" dirty="0"/>
              <a:t>Culture/Heritage</a:t>
            </a:r>
          </a:p>
          <a:p>
            <a:endParaRPr lang="en-GB" sz="2600" dirty="0"/>
          </a:p>
        </p:txBody>
      </p:sp>
      <p:sp>
        <p:nvSpPr>
          <p:cNvPr id="17" name="Text Placeholder 16">
            <a:extLst>
              <a:ext uri="{FF2B5EF4-FFF2-40B4-BE49-F238E27FC236}">
                <a16:creationId xmlns:a16="http://schemas.microsoft.com/office/drawing/2014/main" id="{1204FE70-1446-4661-9163-0B60557E9E29}"/>
              </a:ext>
            </a:extLst>
          </p:cNvPr>
          <p:cNvSpPr>
            <a:spLocks noGrp="1"/>
          </p:cNvSpPr>
          <p:nvPr>
            <p:ph type="body" sz="quarter" idx="4294967295"/>
          </p:nvPr>
        </p:nvSpPr>
        <p:spPr>
          <a:xfrm>
            <a:off x="500838" y="4889613"/>
            <a:ext cx="10353675" cy="493713"/>
          </a:xfrm>
        </p:spPr>
        <p:txBody>
          <a:bodyPr/>
          <a:lstStyle/>
          <a:p>
            <a:r>
              <a:rPr lang="en-US" sz="2600" b="1" dirty="0"/>
              <a:t>Refugees</a:t>
            </a:r>
            <a:endParaRPr lang="en-GB" sz="2600" b="1" dirty="0"/>
          </a:p>
          <a:p>
            <a:endParaRPr lang="en-GB" sz="2600" dirty="0"/>
          </a:p>
        </p:txBody>
      </p:sp>
      <p:sp>
        <p:nvSpPr>
          <p:cNvPr id="20" name="Text Placeholder 16">
            <a:extLst>
              <a:ext uri="{FF2B5EF4-FFF2-40B4-BE49-F238E27FC236}">
                <a16:creationId xmlns:a16="http://schemas.microsoft.com/office/drawing/2014/main" id="{FDC5205D-9A4D-1533-B61C-EA0ACB34F657}"/>
              </a:ext>
            </a:extLst>
          </p:cNvPr>
          <p:cNvSpPr txBox="1">
            <a:spLocks/>
          </p:cNvSpPr>
          <p:nvPr/>
        </p:nvSpPr>
        <p:spPr>
          <a:xfrm>
            <a:off x="499732" y="5638928"/>
            <a:ext cx="10354781" cy="493200"/>
          </a:xfrm>
          <a:prstGeom prst="rect">
            <a:avLst/>
          </a:prstGeom>
        </p:spPr>
        <p:txBody>
          <a:bodyPr vert="horz" lIns="0" tIns="0" rIns="0" bIns="0" rtlCol="0">
            <a:noAutofit/>
          </a:bodyPr>
          <a:lstStyle>
            <a:lvl1pPr marL="0" indent="0" algn="l" defTabSz="914400" rtl="0" eaLnBrk="1" latinLnBrk="0" hangingPunct="1">
              <a:lnSpc>
                <a:spcPct val="104000"/>
              </a:lnSpc>
              <a:spcBef>
                <a:spcPts val="0"/>
              </a:spcBef>
              <a:buFont typeface="Arial" panose="020B0604020202020204" pitchFamily="34" charset="0"/>
              <a:buNone/>
              <a:defRPr sz="18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sz="2600" b="1" dirty="0"/>
              <a:t>Homelessness</a:t>
            </a:r>
            <a:r>
              <a:rPr lang="en-GB" sz="2600" b="1" dirty="0"/>
              <a:t> and Food Poverty</a:t>
            </a:r>
            <a:endParaRPr lang="en-US" sz="2600" b="1" dirty="0"/>
          </a:p>
        </p:txBody>
      </p:sp>
      <p:sp>
        <p:nvSpPr>
          <p:cNvPr id="21" name="Text Placeholder 18">
            <a:extLst>
              <a:ext uri="{FF2B5EF4-FFF2-40B4-BE49-F238E27FC236}">
                <a16:creationId xmlns:a16="http://schemas.microsoft.com/office/drawing/2014/main" id="{A3DDDCEF-AFAC-2517-1609-B76FF797592D}"/>
              </a:ext>
            </a:extLst>
          </p:cNvPr>
          <p:cNvSpPr txBox="1">
            <a:spLocks/>
          </p:cNvSpPr>
          <p:nvPr/>
        </p:nvSpPr>
        <p:spPr>
          <a:xfrm>
            <a:off x="499733" y="5638929"/>
            <a:ext cx="496800" cy="493200"/>
          </a:xfrm>
          <a:prstGeom prst="rect">
            <a:avLst/>
          </a:prstGeom>
        </p:spPr>
        <p:txBody>
          <a:bodyPr vert="horz" lIns="0" tIns="0" rIns="0" bIns="0" rtlCol="0">
            <a:noAutofit/>
          </a:bodyPr>
          <a:lstStyle>
            <a:lvl1pPr marL="0" indent="0" algn="l" defTabSz="914400" rtl="0" eaLnBrk="1" latinLnBrk="0" hangingPunct="1">
              <a:lnSpc>
                <a:spcPct val="104000"/>
              </a:lnSpc>
              <a:spcBef>
                <a:spcPts val="0"/>
              </a:spcBef>
              <a:buFont typeface="Arial" panose="020B0604020202020204" pitchFamily="34" charset="0"/>
              <a:buNone/>
              <a:defRPr sz="1800" b="1"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1153730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DA16D-565F-9027-BBCD-FB30564A43B8}"/>
            </a:ext>
          </a:extLst>
        </p:cNvPr>
        <p:cNvGrpSpPr/>
        <p:nvPr/>
      </p:nvGrpSpPr>
      <p:grpSpPr>
        <a:xfrm>
          <a:off x="0" y="0"/>
          <a:ext cx="0" cy="0"/>
          <a:chOff x="0" y="0"/>
          <a:chExt cx="0" cy="0"/>
        </a:xfrm>
      </p:grpSpPr>
      <p:pic>
        <p:nvPicPr>
          <p:cNvPr id="4" name="Picture 3" descr="A group of people on a tractor&#10;&#10;AI-generated content may be incorrect.">
            <a:extLst>
              <a:ext uri="{FF2B5EF4-FFF2-40B4-BE49-F238E27FC236}">
                <a16:creationId xmlns:a16="http://schemas.microsoft.com/office/drawing/2014/main" id="{7A046C02-6711-2B20-6610-F72DAFE732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420" y="434566"/>
            <a:ext cx="5857131" cy="43928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descr="A group of people standing next to a motorcycle&#10;&#10;AI-generated content may be incorrect.">
            <a:extLst>
              <a:ext uri="{FF2B5EF4-FFF2-40B4-BE49-F238E27FC236}">
                <a16:creationId xmlns:a16="http://schemas.microsoft.com/office/drawing/2014/main" id="{F56C4BDB-FFAD-7109-47AE-4DB5042D5F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1296" y="695517"/>
            <a:ext cx="4679433" cy="35095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group of people sitting at a table&#10;&#10;AI-generated content may be incorrect.">
            <a:extLst>
              <a:ext uri="{FF2B5EF4-FFF2-40B4-BE49-F238E27FC236}">
                <a16:creationId xmlns:a16="http://schemas.microsoft.com/office/drawing/2014/main" id="{C07AAF22-B2D1-5973-3AF9-B5FA6E8FD4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6552" y="3253802"/>
            <a:ext cx="5447634" cy="34336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descr="A group of people in yellow vests&#10;&#10;AI-generated content may be incorrect.">
            <a:extLst>
              <a:ext uri="{FF2B5EF4-FFF2-40B4-BE49-F238E27FC236}">
                <a16:creationId xmlns:a16="http://schemas.microsoft.com/office/drawing/2014/main" id="{52A7C147-1BEF-EB0F-0EF4-306657C3AE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69528" y="3869428"/>
            <a:ext cx="2828259" cy="21991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descr="Two women sitting at a table with colored pencils&#10;&#10;AI-generated content may be incorrect.">
            <a:extLst>
              <a:ext uri="{FF2B5EF4-FFF2-40B4-BE49-F238E27FC236}">
                <a16:creationId xmlns:a16="http://schemas.microsoft.com/office/drawing/2014/main" id="{83BD7AE9-6017-9902-EFB9-EDDE7ACE575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7814" y="4475907"/>
            <a:ext cx="2790108" cy="20335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43174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oW_Template_Black">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UoW_Template_Purpl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UoW_Template_Green">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UoW_Template_Coral">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559b83-f404-49de-96dd-6a18b1bd5ba7">
      <Terms xmlns="http://schemas.microsoft.com/office/infopath/2007/PartnerControls"/>
    </lcf76f155ced4ddcb4097134ff3c332f>
    <TaxCatchAll xmlns="1b999ee9-6e7d-48f5-bc9b-e2de122e9af8" xsi:nil="true"/>
    <Person xmlns="cd559b83-f404-49de-96dd-6a18b1bd5ba7">
      <UserInfo>
        <DisplayName/>
        <AccountId xsi:nil="true"/>
        <AccountType/>
      </UserInfo>
    </Person>
    <Date xmlns="cd559b83-f404-49de-96dd-6a18b1bd5ba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AE4EE92271B9740A264D5BE79E2CA82" ma:contentTypeVersion="21" ma:contentTypeDescription="Create a new document." ma:contentTypeScope="" ma:versionID="6b25c36dade3f548fba450148144ebc1">
  <xsd:schema xmlns:xsd="http://www.w3.org/2001/XMLSchema" xmlns:xs="http://www.w3.org/2001/XMLSchema" xmlns:p="http://schemas.microsoft.com/office/2006/metadata/properties" xmlns:ns2="cd559b83-f404-49de-96dd-6a18b1bd5ba7" xmlns:ns3="1b999ee9-6e7d-48f5-bc9b-e2de122e9af8" targetNamespace="http://schemas.microsoft.com/office/2006/metadata/properties" ma:root="true" ma:fieldsID="702a21cc1f0b4504fb7863a3786b8593" ns2:_="" ns3:_="">
    <xsd:import namespace="cd559b83-f404-49de-96dd-6a18b1bd5ba7"/>
    <xsd:import namespace="1b999ee9-6e7d-48f5-bc9b-e2de122e9af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Date" minOccurs="0"/>
                <xsd:element ref="ns2:Pers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559b83-f404-49de-96dd-6a18b1bd5b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Date" ma:index="24" nillable="true" ma:displayName="Date" ma:format="DateTime" ma:internalName="Date">
      <xsd:simpleType>
        <xsd:restriction base="dms:DateTime"/>
      </xsd:simpleType>
    </xsd:element>
    <xsd:element name="Person" ma:index="25" nillable="true" ma:displayName="Person" ma:format="Dropdown" ma:list="UserInfo" ma:SharePointGroup="0" ma:internalName="Person">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b999ee9-6e7d-48f5-bc9b-e2de122e9af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58e598bd-8506-448a-894c-720cdaa26627}" ma:internalName="TaxCatchAll" ma:showField="CatchAllData" ma:web="1b999ee9-6e7d-48f5-bc9b-e2de122e9af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299F2F-53D8-4F04-89F8-F8961CB59FBC}">
  <ds:schemaRefs>
    <ds:schemaRef ds:uri="http://schemas.microsoft.com/office/2006/metadata/properties"/>
    <ds:schemaRef ds:uri="http://schemas.microsoft.com/office/2006/documentManagement/types"/>
    <ds:schemaRef ds:uri="ef19808f-d5e4-40cd-93fa-31b8700ee2cf"/>
    <ds:schemaRef ds:uri="2457cae1-bbb3-49df-91d0-3eeeba63d323"/>
    <ds:schemaRef ds:uri="http://schemas.microsoft.com/office/infopath/2007/PartnerControls"/>
    <ds:schemaRef ds:uri="http://purl.org/dc/elements/1.1/"/>
    <ds:schemaRef ds:uri="http://purl.org/dc/terms/"/>
    <ds:schemaRef ds:uri="http://www.w3.org/XML/1998/namespace"/>
    <ds:schemaRef ds:uri="http://purl.org/dc/dcmitype/"/>
    <ds:schemaRef ds:uri="http://schemas.openxmlformats.org/package/2006/metadata/core-properties"/>
    <ds:schemaRef ds:uri="cd559b83-f404-49de-96dd-6a18b1bd5ba7"/>
    <ds:schemaRef ds:uri="1b999ee9-6e7d-48f5-bc9b-e2de122e9af8"/>
  </ds:schemaRefs>
</ds:datastoreItem>
</file>

<file path=customXml/itemProps2.xml><?xml version="1.0" encoding="utf-8"?>
<ds:datastoreItem xmlns:ds="http://schemas.openxmlformats.org/officeDocument/2006/customXml" ds:itemID="{CFAE9A19-71B1-47E9-9575-C0E91AC7EF7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559b83-f404-49de-96dd-6a18b1bd5ba7"/>
    <ds:schemaRef ds:uri="1b999ee9-6e7d-48f5-bc9b-e2de122e9a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2889AE9-2A76-4CF2-8699-356903226B0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2665</TotalTime>
  <Words>1409</Words>
  <Application>Microsoft Office PowerPoint</Application>
  <PresentationFormat>Widescreen</PresentationFormat>
  <Paragraphs>138</Paragraphs>
  <Slides>16</Slides>
  <Notes>14</Notes>
  <HiddenSlides>0</HiddenSlides>
  <MMClips>1</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16</vt:i4>
      </vt:variant>
    </vt:vector>
  </HeadingPairs>
  <TitlesOfParts>
    <vt:vector size="28" baseType="lpstr">
      <vt:lpstr>Aptos</vt:lpstr>
      <vt:lpstr>Symbol</vt:lpstr>
      <vt:lpstr>Arial,Sans-Serif</vt:lpstr>
      <vt:lpstr>Calibri</vt:lpstr>
      <vt:lpstr>Arial</vt:lpstr>
      <vt:lpstr>UoW_Template_Black</vt:lpstr>
      <vt:lpstr>UoW_Template_Purple</vt:lpstr>
      <vt:lpstr>UoW_Template_Lavender</vt:lpstr>
      <vt:lpstr>UoW_Template_Blue</vt:lpstr>
      <vt:lpstr>UoW_Template_Green</vt:lpstr>
      <vt:lpstr>UoW_Template_Yellow</vt:lpstr>
      <vt:lpstr>UoW_Template_Coral</vt:lpstr>
      <vt:lpstr>Welcome!</vt:lpstr>
      <vt:lpstr>PowerPoint Presentation</vt:lpstr>
      <vt:lpstr>PowerPoint Presentation</vt:lpstr>
      <vt:lpstr>PowerPoint Presentation</vt:lpstr>
      <vt:lpstr>PowerPoint Presentation</vt:lpstr>
      <vt:lpstr>PowerPoint Presentation</vt:lpstr>
      <vt:lpstr>Our Projects</vt:lpstr>
      <vt:lpstr>PowerPoint Presentation</vt:lpstr>
      <vt:lpstr>PowerPoint Presentation</vt:lpstr>
      <vt:lpstr>How to get involved</vt:lpstr>
      <vt:lpstr>PowerPoint Presentation</vt:lpstr>
      <vt:lpstr>Benefits of volunteering</vt:lpstr>
      <vt:lpstr>PowerPoint Presentation</vt:lpstr>
      <vt:lpstr>And did we mention……</vt:lpstr>
      <vt:lpstr>What’s Next?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Seawright</dc:creator>
  <cp:lastModifiedBy>Hodgson, Hannah</cp:lastModifiedBy>
  <cp:revision>5</cp:revision>
  <dcterms:created xsi:type="dcterms:W3CDTF">2025-03-11T16:19:18Z</dcterms:created>
  <dcterms:modified xsi:type="dcterms:W3CDTF">2025-08-20T11:55:42Z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0x0101009AE4EE92271B9740A264D5BE79E2CA82</vt:lpwstr>
  </property>
</Properties>
</file>