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21"/>
  </p:notesMasterIdLst>
  <p:handoutMasterIdLst>
    <p:handoutMasterId r:id="rId22"/>
  </p:handoutMasterIdLst>
  <p:sldIdLst>
    <p:sldId id="374" r:id="rId11"/>
    <p:sldId id="395" r:id="rId12"/>
    <p:sldId id="389" r:id="rId13"/>
    <p:sldId id="390" r:id="rId14"/>
    <p:sldId id="391" r:id="rId15"/>
    <p:sldId id="397" r:id="rId16"/>
    <p:sldId id="398" r:id="rId17"/>
    <p:sldId id="394" r:id="rId18"/>
    <p:sldId id="388" r:id="rId19"/>
    <p:sldId id="30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ection>
        <p14:section name="Blue" id="{E71AD5FB-737A-EE40-BC96-7F117B9C97FE}">
          <p14:sldIdLst/>
        </p14:section>
        <p14:section name="Green" id="{3D352DFF-B416-D346-BAA5-C4A1A502E74F}">
          <p14:sldIdLst/>
        </p14:section>
        <p14:section name="Yellow" id="{45827EED-3254-2D48-B20C-27FF2F0542F5}">
          <p14:sldIdLst>
            <p14:sldId id="374"/>
            <p14:sldId id="395"/>
            <p14:sldId id="389"/>
            <p14:sldId id="390"/>
            <p14:sldId id="391"/>
            <p14:sldId id="397"/>
            <p14:sldId id="398"/>
            <p14:sldId id="394"/>
            <p14:sldId id="388"/>
            <p14:sldId id="301"/>
          </p14:sldIdLst>
        </p14:section>
        <p14:section name="Coral" id="{6F808D31-5624-5543-A22F-BFDC3869E295}">
          <p14:sldIdLst/>
        </p14:section>
        <p14:section name="Purple" id="{A3F9A47D-752D-DC41-9132-53AC10FA915F}">
          <p14:sldIdLst/>
        </p14:section>
        <p14:section name="White" id="{6DB83866-5AAC-FC4C-94F2-B98DE37EED89}">
          <p14:sldIdLst/>
        </p14:section>
        <p14:section name="Black" id="{AED667F0-7735-E04F-A613-085AB7E22BD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99F4"/>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A06EA8-232C-89D2-A5CA-9E8B215C7C09}" v="45" dt="2025-09-23T15:26:52.529"/>
    <p1510:client id="{45DC060C-BAF7-B421-F35A-C2F1294B2E2D}" v="1" dt="2025-09-24T13:02:26.947"/>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YASEKERA, LASINI (UG)" userId="S::u5598027@live.warwick.ac.uk::cbb81fda-b32c-4eda-ac41-07cd38198578" providerId="AD" clId="Web-{0C8A48E5-F2B9-DE0B-82F6-9793A193F63A}"/>
    <pc:docChg chg="addSld delSld modSld sldOrd modSection">
      <pc:chgData name="JAYASEKERA, LASINI (UG)" userId="S::u5598027@live.warwick.ac.uk::cbb81fda-b32c-4eda-ac41-07cd38198578" providerId="AD" clId="Web-{0C8A48E5-F2B9-DE0B-82F6-9793A193F63A}" dt="2025-09-16T17:39:22.636" v="24"/>
      <pc:docMkLst>
        <pc:docMk/>
      </pc:docMkLst>
      <pc:sldChg chg="modSp">
        <pc:chgData name="JAYASEKERA, LASINI (UG)" userId="S::u5598027@live.warwick.ac.uk::cbb81fda-b32c-4eda-ac41-07cd38198578" providerId="AD" clId="Web-{0C8A48E5-F2B9-DE0B-82F6-9793A193F63A}" dt="2025-09-16T17:27:23.164" v="23" actId="14100"/>
        <pc:sldMkLst>
          <pc:docMk/>
          <pc:sldMk cId="879008686" sldId="301"/>
        </pc:sldMkLst>
        <pc:spChg chg="mod">
          <ac:chgData name="JAYASEKERA, LASINI (UG)" userId="S::u5598027@live.warwick.ac.uk::cbb81fda-b32c-4eda-ac41-07cd38198578" providerId="AD" clId="Web-{0C8A48E5-F2B9-DE0B-82F6-9793A193F63A}" dt="2025-09-16T17:27:23.164" v="23" actId="14100"/>
          <ac:spMkLst>
            <pc:docMk/>
            <pc:sldMk cId="879008686" sldId="301"/>
            <ac:spMk id="3" creationId="{FCC9E19D-E36D-63B9-099F-7FF5EE124DF5}"/>
          </ac:spMkLst>
        </pc:spChg>
      </pc:sldChg>
      <pc:sldChg chg="ord">
        <pc:chgData name="JAYASEKERA, LASINI (UG)" userId="S::u5598027@live.warwick.ac.uk::cbb81fda-b32c-4eda-ac41-07cd38198578" providerId="AD" clId="Web-{0C8A48E5-F2B9-DE0B-82F6-9793A193F63A}" dt="2025-09-16T17:39:22.636" v="24"/>
        <pc:sldMkLst>
          <pc:docMk/>
          <pc:sldMk cId="2282765682" sldId="397"/>
        </pc:sldMkLst>
      </pc:sldChg>
    </pc:docChg>
  </pc:docChgLst>
  <pc:docChgLst>
    <pc:chgData name="STRIKELEVA, IRA (UG)" userId="S::u5571317@live.warwick.ac.uk::69698ff6-42b6-46fb-9952-46fd0303ff42" providerId="AD" clId="Web-{2724E849-4FB1-575D-ECB9-5BFF9CF56A1C}"/>
    <pc:docChg chg="modSld">
      <pc:chgData name="STRIKELEVA, IRA (UG)" userId="S::u5571317@live.warwick.ac.uk::69698ff6-42b6-46fb-9952-46fd0303ff42" providerId="AD" clId="Web-{2724E849-4FB1-575D-ECB9-5BFF9CF56A1C}" dt="2025-09-18T09:08:40.989" v="3"/>
      <pc:docMkLst>
        <pc:docMk/>
      </pc:docMkLst>
      <pc:sldChg chg="mod setBg">
        <pc:chgData name="STRIKELEVA, IRA (UG)" userId="S::u5571317@live.warwick.ac.uk::69698ff6-42b6-46fb-9952-46fd0303ff42" providerId="AD" clId="Web-{2724E849-4FB1-575D-ECB9-5BFF9CF56A1C}" dt="2025-09-18T09:08:40.989" v="3"/>
        <pc:sldMkLst>
          <pc:docMk/>
          <pc:sldMk cId="1649593081" sldId="389"/>
        </pc:sldMkLst>
      </pc:sldChg>
    </pc:docChg>
  </pc:docChgLst>
  <pc:docChgLst>
    <pc:chgData name="SUNDARESAN, SHONA (UG)" userId="S::u5510681@live.warwick.ac.uk::9d62c961-fcae-4c82-8d11-9a2d7643376d" providerId="AD" clId="Web-{45DC060C-BAF7-B421-F35A-C2F1294B2E2D}"/>
    <pc:docChg chg="modSld">
      <pc:chgData name="SUNDARESAN, SHONA (UG)" userId="S::u5510681@live.warwick.ac.uk::9d62c961-fcae-4c82-8d11-9a2d7643376d" providerId="AD" clId="Web-{45DC060C-BAF7-B421-F35A-C2F1294B2E2D}" dt="2025-09-24T13:02:26.587" v="135"/>
      <pc:docMkLst>
        <pc:docMk/>
      </pc:docMkLst>
      <pc:sldChg chg="modNotes">
        <pc:chgData name="SUNDARESAN, SHONA (UG)" userId="S::u5510681@live.warwick.ac.uk::9d62c961-fcae-4c82-8d11-9a2d7643376d" providerId="AD" clId="Web-{45DC060C-BAF7-B421-F35A-C2F1294B2E2D}" dt="2025-09-24T13:02:26.587" v="135"/>
        <pc:sldMkLst>
          <pc:docMk/>
          <pc:sldMk cId="1830510278" sldId="395"/>
        </pc:sldMkLst>
      </pc:sldChg>
    </pc:docChg>
  </pc:docChgLst>
  <pc:docChgLst>
    <pc:chgData name="JAYASEKERA, LASINI (UG)" userId="S::u5598027@live.warwick.ac.uk::cbb81fda-b32c-4eda-ac41-07cd38198578" providerId="AD" clId="Web-{3AA06EA8-232C-89D2-A5CA-9E8B215C7C09}"/>
    <pc:docChg chg="delSld modSld modSection">
      <pc:chgData name="JAYASEKERA, LASINI (UG)" userId="S::u5598027@live.warwick.ac.uk::cbb81fda-b32c-4eda-ac41-07cd38198578" providerId="AD" clId="Web-{3AA06EA8-232C-89D2-A5CA-9E8B215C7C09}" dt="2025-09-23T15:26:52.529" v="44" actId="1076"/>
      <pc:docMkLst>
        <pc:docMk/>
      </pc:docMkLst>
      <pc:sldChg chg="addSp modSp">
        <pc:chgData name="JAYASEKERA, LASINI (UG)" userId="S::u5598027@live.warwick.ac.uk::cbb81fda-b32c-4eda-ac41-07cd38198578" providerId="AD" clId="Web-{3AA06EA8-232C-89D2-A5CA-9E8B215C7C09}" dt="2025-09-23T15:25:57.354" v="42" actId="1076"/>
        <pc:sldMkLst>
          <pc:docMk/>
          <pc:sldMk cId="1310859560" sldId="374"/>
        </pc:sldMkLst>
        <pc:spChg chg="mod">
          <ac:chgData name="JAYASEKERA, LASINI (UG)" userId="S::u5598027@live.warwick.ac.uk::cbb81fda-b32c-4eda-ac41-07cd38198578" providerId="AD" clId="Web-{3AA06EA8-232C-89D2-A5CA-9E8B215C7C09}" dt="2025-09-23T15:25:57.354" v="42" actId="1076"/>
          <ac:spMkLst>
            <pc:docMk/>
            <pc:sldMk cId="1310859560" sldId="374"/>
            <ac:spMk id="2" creationId="{A4E88320-0654-64B5-B972-7C2295FB58B5}"/>
          </ac:spMkLst>
        </pc:spChg>
        <pc:spChg chg="add mod">
          <ac:chgData name="JAYASEKERA, LASINI (UG)" userId="S::u5598027@live.warwick.ac.uk::cbb81fda-b32c-4eda-ac41-07cd38198578" providerId="AD" clId="Web-{3AA06EA8-232C-89D2-A5CA-9E8B215C7C09}" dt="2025-09-23T15:25:53.729" v="41" actId="1076"/>
          <ac:spMkLst>
            <pc:docMk/>
            <pc:sldMk cId="1310859560" sldId="374"/>
            <ac:spMk id="6" creationId="{C0D5DA5A-11E3-D3CE-0C74-D0E5608405F3}"/>
          </ac:spMkLst>
        </pc:spChg>
        <pc:spChg chg="mod">
          <ac:chgData name="JAYASEKERA, LASINI (UG)" userId="S::u5598027@live.warwick.ac.uk::cbb81fda-b32c-4eda-ac41-07cd38198578" providerId="AD" clId="Web-{3AA06EA8-232C-89D2-A5CA-9E8B215C7C09}" dt="2025-09-23T15:25:37.244" v="36" actId="1076"/>
          <ac:spMkLst>
            <pc:docMk/>
            <pc:sldMk cId="1310859560" sldId="374"/>
            <ac:spMk id="13" creationId="{1314288F-3D49-5C2B-8F83-9D3545E7067C}"/>
          </ac:spMkLst>
        </pc:spChg>
        <pc:picChg chg="mod">
          <ac:chgData name="JAYASEKERA, LASINI (UG)" userId="S::u5598027@live.warwick.ac.uk::cbb81fda-b32c-4eda-ac41-07cd38198578" providerId="AD" clId="Web-{3AA06EA8-232C-89D2-A5CA-9E8B215C7C09}" dt="2025-09-23T15:25:33.213" v="35" actId="1076"/>
          <ac:picMkLst>
            <pc:docMk/>
            <pc:sldMk cId="1310859560" sldId="374"/>
            <ac:picMk id="3" creationId="{33A0D32F-AC6B-153B-6A0E-C908E5C338A6}"/>
          </ac:picMkLst>
        </pc:picChg>
      </pc:sldChg>
      <pc:sldChg chg="modSp">
        <pc:chgData name="JAYASEKERA, LASINI (UG)" userId="S::u5598027@live.warwick.ac.uk::cbb81fda-b32c-4eda-ac41-07cd38198578" providerId="AD" clId="Web-{3AA06EA8-232C-89D2-A5CA-9E8B215C7C09}" dt="2025-09-23T15:26:52.529" v="44" actId="1076"/>
        <pc:sldMkLst>
          <pc:docMk/>
          <pc:sldMk cId="1649593081" sldId="389"/>
        </pc:sldMkLst>
        <pc:spChg chg="mod">
          <ac:chgData name="JAYASEKERA, LASINI (UG)" userId="S::u5598027@live.warwick.ac.uk::cbb81fda-b32c-4eda-ac41-07cd38198578" providerId="AD" clId="Web-{3AA06EA8-232C-89D2-A5CA-9E8B215C7C09}" dt="2025-09-23T15:26:52.529" v="44" actId="1076"/>
          <ac:spMkLst>
            <pc:docMk/>
            <pc:sldMk cId="1649593081" sldId="389"/>
            <ac:spMk id="2" creationId="{4DC6686B-E83A-6EB0-3796-E1736E799AD8}"/>
          </ac:spMkLst>
        </pc:spChg>
      </pc:sldChg>
      <pc:sldChg chg="del">
        <pc:chgData name="JAYASEKERA, LASINI (UG)" userId="S::u5598027@live.warwick.ac.uk::cbb81fda-b32c-4eda-ac41-07cd38198578" providerId="AD" clId="Web-{3AA06EA8-232C-89D2-A5CA-9E8B215C7C09}" dt="2025-09-23T15:26:16.105" v="43"/>
        <pc:sldMkLst>
          <pc:docMk/>
          <pc:sldMk cId="1024221700" sldId="392"/>
        </pc:sldMkLst>
      </pc:sldChg>
      <pc:sldChg chg="addSp modSp">
        <pc:chgData name="JAYASEKERA, LASINI (UG)" userId="S::u5598027@live.warwick.ac.uk::cbb81fda-b32c-4eda-ac41-07cd38198578" providerId="AD" clId="Web-{3AA06EA8-232C-89D2-A5CA-9E8B215C7C09}" dt="2025-09-23T15:24:44.775" v="33" actId="1076"/>
        <pc:sldMkLst>
          <pc:docMk/>
          <pc:sldMk cId="1830510278" sldId="395"/>
        </pc:sldMkLst>
        <pc:spChg chg="mod">
          <ac:chgData name="JAYASEKERA, LASINI (UG)" userId="S::u5598027@live.warwick.ac.uk::cbb81fda-b32c-4eda-ac41-07cd38198578" providerId="AD" clId="Web-{3AA06EA8-232C-89D2-A5CA-9E8B215C7C09}" dt="2025-09-23T15:24:24.150" v="20" actId="1076"/>
          <ac:spMkLst>
            <pc:docMk/>
            <pc:sldMk cId="1830510278" sldId="395"/>
            <ac:spMk id="7" creationId="{E7E3A54D-6F7A-7444-368E-A513BB7661A3}"/>
          </ac:spMkLst>
        </pc:spChg>
        <pc:picChg chg="add mod">
          <ac:chgData name="JAYASEKERA, LASINI (UG)" userId="S::u5598027@live.warwick.ac.uk::cbb81fda-b32c-4eda-ac41-07cd38198578" providerId="AD" clId="Web-{3AA06EA8-232C-89D2-A5CA-9E8B215C7C09}" dt="2025-09-23T15:24:27.290" v="22" actId="1076"/>
          <ac:picMkLst>
            <pc:docMk/>
            <pc:sldMk cId="1830510278" sldId="395"/>
            <ac:picMk id="3" creationId="{57A4DA68-98AD-7BE1-6728-D452A5F8CC7A}"/>
          </ac:picMkLst>
        </pc:picChg>
        <pc:picChg chg="add mod">
          <ac:chgData name="JAYASEKERA, LASINI (UG)" userId="S::u5598027@live.warwick.ac.uk::cbb81fda-b32c-4eda-ac41-07cd38198578" providerId="AD" clId="Web-{3AA06EA8-232C-89D2-A5CA-9E8B215C7C09}" dt="2025-09-23T15:24:44.775" v="33" actId="1076"/>
          <ac:picMkLst>
            <pc:docMk/>
            <pc:sldMk cId="1830510278" sldId="395"/>
            <ac:picMk id="5" creationId="{807AA9B6-1D69-11A6-8384-784C5F686109}"/>
          </ac:picMkLst>
        </pc:picChg>
        <pc:picChg chg="add mod">
          <ac:chgData name="JAYASEKERA, LASINI (UG)" userId="S::u5598027@live.warwick.ac.uk::cbb81fda-b32c-4eda-ac41-07cd38198578" providerId="AD" clId="Web-{3AA06EA8-232C-89D2-A5CA-9E8B215C7C09}" dt="2025-09-23T15:24:33.415" v="24" actId="14100"/>
          <ac:picMkLst>
            <pc:docMk/>
            <pc:sldMk cId="1830510278" sldId="395"/>
            <ac:picMk id="8" creationId="{CE2C8C7D-0898-0F01-FD84-C332D11FF162}"/>
          </ac:picMkLst>
        </pc:picChg>
        <pc:picChg chg="add mod">
          <ac:chgData name="JAYASEKERA, LASINI (UG)" userId="S::u5598027@live.warwick.ac.uk::cbb81fda-b32c-4eda-ac41-07cd38198578" providerId="AD" clId="Web-{3AA06EA8-232C-89D2-A5CA-9E8B215C7C09}" dt="2025-09-23T15:24:14.025" v="13" actId="1076"/>
          <ac:picMkLst>
            <pc:docMk/>
            <pc:sldMk cId="1830510278" sldId="395"/>
            <ac:picMk id="10" creationId="{02221B4A-7987-D3E8-DF4A-B72F4E08D680}"/>
          </ac:picMkLst>
        </pc:picChg>
        <pc:picChg chg="add mod">
          <ac:chgData name="JAYASEKERA, LASINI (UG)" userId="S::u5598027@live.warwick.ac.uk::cbb81fda-b32c-4eda-ac41-07cd38198578" providerId="AD" clId="Web-{3AA06EA8-232C-89D2-A5CA-9E8B215C7C09}" dt="2025-09-23T15:24:20.587" v="19" actId="1076"/>
          <ac:picMkLst>
            <pc:docMk/>
            <pc:sldMk cId="1830510278" sldId="395"/>
            <ac:picMk id="12" creationId="{13D16C33-B685-37B0-845B-86B09898FBB7}"/>
          </ac:picMkLst>
        </pc:picChg>
        <pc:picChg chg="add mod">
          <ac:chgData name="JAYASEKERA, LASINI (UG)" userId="S::u5598027@live.warwick.ac.uk::cbb81fda-b32c-4eda-ac41-07cd38198578" providerId="AD" clId="Web-{3AA06EA8-232C-89D2-A5CA-9E8B215C7C09}" dt="2025-09-23T15:24:43.947" v="32" actId="1076"/>
          <ac:picMkLst>
            <pc:docMk/>
            <pc:sldMk cId="1830510278" sldId="395"/>
            <ac:picMk id="14" creationId="{D453258A-787C-D2FB-96F3-ABC7B72E0648}"/>
          </ac:picMkLst>
        </pc:picChg>
        <pc:picChg chg="add mod">
          <ac:chgData name="JAYASEKERA, LASINI (UG)" userId="S::u5598027@live.warwick.ac.uk::cbb81fda-b32c-4eda-ac41-07cd38198578" providerId="AD" clId="Web-{3AA06EA8-232C-89D2-A5CA-9E8B215C7C09}" dt="2025-09-23T15:24:37.978" v="27" actId="14100"/>
          <ac:picMkLst>
            <pc:docMk/>
            <pc:sldMk cId="1830510278" sldId="395"/>
            <ac:picMk id="16" creationId="{E5D2E236-BA4F-2AC6-CF3F-532DBE865011}"/>
          </ac:picMkLst>
        </pc:picChg>
      </pc:sldChg>
      <pc:sldChg chg="del">
        <pc:chgData name="JAYASEKERA, LASINI (UG)" userId="S::u5598027@live.warwick.ac.uk::cbb81fda-b32c-4eda-ac41-07cd38198578" providerId="AD" clId="Web-{3AA06EA8-232C-89D2-A5CA-9E8B215C7C09}" dt="2025-09-23T15:24:00.821" v="2"/>
        <pc:sldMkLst>
          <pc:docMk/>
          <pc:sldMk cId="214898136" sldId="396"/>
        </pc:sldMkLst>
      </pc:sldChg>
      <pc:sldChg chg="modSp del">
        <pc:chgData name="JAYASEKERA, LASINI (UG)" userId="S::u5598027@live.warwick.ac.uk::cbb81fda-b32c-4eda-ac41-07cd38198578" providerId="AD" clId="Web-{3AA06EA8-232C-89D2-A5CA-9E8B215C7C09}" dt="2025-09-23T15:25:50.729" v="40"/>
        <pc:sldMkLst>
          <pc:docMk/>
          <pc:sldMk cId="1167894949" sldId="399"/>
        </pc:sldMkLst>
        <pc:spChg chg="mod">
          <ac:chgData name="JAYASEKERA, LASINI (UG)" userId="S::u5598027@live.warwick.ac.uk::cbb81fda-b32c-4eda-ac41-07cd38198578" providerId="AD" clId="Web-{3AA06EA8-232C-89D2-A5CA-9E8B215C7C09}" dt="2025-09-23T15:23:56.821" v="1" actId="1076"/>
          <ac:spMkLst>
            <pc:docMk/>
            <pc:sldMk cId="1167894949" sldId="399"/>
            <ac:spMk id="10" creationId="{2FA5C98F-D0E6-2F56-4381-D58EFEB38D07}"/>
          </ac:spMkLst>
        </pc:spChg>
      </pc:sldChg>
      <pc:sldChg chg="del">
        <pc:chgData name="JAYASEKERA, LASINI (UG)" userId="S::u5598027@live.warwick.ac.uk::cbb81fda-b32c-4eda-ac41-07cd38198578" providerId="AD" clId="Web-{3AA06EA8-232C-89D2-A5CA-9E8B215C7C09}" dt="2025-09-23T15:24:51.353" v="34"/>
        <pc:sldMkLst>
          <pc:docMk/>
          <pc:sldMk cId="3779096150" sldId="400"/>
        </pc:sldMkLst>
      </pc:sldChg>
    </pc:docChg>
  </pc:docChgLst>
  <pc:docChgLst>
    <pc:chgData name="JAYASEKERA, LASINI (UG)" userId="S::u5598027@live.warwick.ac.uk::cbb81fda-b32c-4eda-ac41-07cd38198578" providerId="AD" clId="Web-{875E60EF-8231-9B07-2A0A-C1A98E3011A2}"/>
    <pc:docChg chg="modSld">
      <pc:chgData name="JAYASEKERA, LASINI (UG)" userId="S::u5598027@live.warwick.ac.uk::cbb81fda-b32c-4eda-ac41-07cd38198578" providerId="AD" clId="Web-{875E60EF-8231-9B07-2A0A-C1A98E3011A2}" dt="2025-09-13T12:00:27.474" v="22" actId="1076"/>
      <pc:docMkLst>
        <pc:docMk/>
      </pc:docMkLst>
      <pc:sldChg chg="addSp modSp">
        <pc:chgData name="JAYASEKERA, LASINI (UG)" userId="S::u5598027@live.warwick.ac.uk::cbb81fda-b32c-4eda-ac41-07cd38198578" providerId="AD" clId="Web-{875E60EF-8231-9B07-2A0A-C1A98E3011A2}" dt="2025-09-13T11:58:28.735" v="13" actId="1076"/>
        <pc:sldMkLst>
          <pc:docMk/>
          <pc:sldMk cId="1310859560" sldId="374"/>
        </pc:sldMkLst>
        <pc:spChg chg="mod">
          <ac:chgData name="JAYASEKERA, LASINI (UG)" userId="S::u5598027@live.warwick.ac.uk::cbb81fda-b32c-4eda-ac41-07cd38198578" providerId="AD" clId="Web-{875E60EF-8231-9B07-2A0A-C1A98E3011A2}" dt="2025-09-13T11:58:08.344" v="9" actId="1076"/>
          <ac:spMkLst>
            <pc:docMk/>
            <pc:sldMk cId="1310859560" sldId="374"/>
            <ac:spMk id="2" creationId="{A4E88320-0654-64B5-B972-7C2295FB58B5}"/>
          </ac:spMkLst>
        </pc:spChg>
        <pc:spChg chg="mod">
          <ac:chgData name="JAYASEKERA, LASINI (UG)" userId="S::u5598027@live.warwick.ac.uk::cbb81fda-b32c-4eda-ac41-07cd38198578" providerId="AD" clId="Web-{875E60EF-8231-9B07-2A0A-C1A98E3011A2}" dt="2025-09-13T11:58:23.391" v="12" actId="1076"/>
          <ac:spMkLst>
            <pc:docMk/>
            <pc:sldMk cId="1310859560" sldId="374"/>
            <ac:spMk id="13" creationId="{1314288F-3D49-5C2B-8F83-9D3545E7067C}"/>
          </ac:spMkLst>
        </pc:spChg>
        <pc:picChg chg="mod">
          <ac:chgData name="JAYASEKERA, LASINI (UG)" userId="S::u5598027@live.warwick.ac.uk::cbb81fda-b32c-4eda-ac41-07cd38198578" providerId="AD" clId="Web-{875E60EF-8231-9B07-2A0A-C1A98E3011A2}" dt="2025-09-13T11:58:28.735" v="13" actId="1076"/>
          <ac:picMkLst>
            <pc:docMk/>
            <pc:sldMk cId="1310859560" sldId="374"/>
            <ac:picMk id="3" creationId="{33A0D32F-AC6B-153B-6A0E-C908E5C338A6}"/>
          </ac:picMkLst>
        </pc:picChg>
        <pc:picChg chg="add">
          <ac:chgData name="JAYASEKERA, LASINI (UG)" userId="S::u5598027@live.warwick.ac.uk::cbb81fda-b32c-4eda-ac41-07cd38198578" providerId="AD" clId="Web-{875E60EF-8231-9B07-2A0A-C1A98E3011A2}" dt="2025-09-13T11:57:46.093" v="5"/>
          <ac:picMkLst>
            <pc:docMk/>
            <pc:sldMk cId="1310859560" sldId="374"/>
            <ac:picMk id="5" creationId="{722CFC55-56EF-1AB5-696E-B1BFE72A7A67}"/>
          </ac:picMkLst>
        </pc:picChg>
      </pc:sldChg>
      <pc:sldChg chg="modSp">
        <pc:chgData name="JAYASEKERA, LASINI (UG)" userId="S::u5598027@live.warwick.ac.uk::cbb81fda-b32c-4eda-ac41-07cd38198578" providerId="AD" clId="Web-{875E60EF-8231-9B07-2A0A-C1A98E3011A2}" dt="2025-09-13T11:58:56.627" v="15" actId="1076"/>
        <pc:sldMkLst>
          <pc:docMk/>
          <pc:sldMk cId="1830510278" sldId="395"/>
        </pc:sldMkLst>
        <pc:spChg chg="mod">
          <ac:chgData name="JAYASEKERA, LASINI (UG)" userId="S::u5598027@live.warwick.ac.uk::cbb81fda-b32c-4eda-ac41-07cd38198578" providerId="AD" clId="Web-{875E60EF-8231-9B07-2A0A-C1A98E3011A2}" dt="2025-09-13T11:58:56.627" v="15" actId="1076"/>
          <ac:spMkLst>
            <pc:docMk/>
            <pc:sldMk cId="1830510278" sldId="395"/>
            <ac:spMk id="7" creationId="{E7E3A54D-6F7A-7444-368E-A513BB7661A3}"/>
          </ac:spMkLst>
        </pc:spChg>
      </pc:sldChg>
    </pc:docChg>
  </pc:docChgLst>
  <pc:docChgLst>
    <pc:chgData name="JAYASEKERA, LASINI (UG)" userId="S::u5598027@live.warwick.ac.uk::cbb81fda-b32c-4eda-ac41-07cd38198578" providerId="AD" clId="Web-{B9D375C4-1592-79E0-E0C3-8EB5B4F34346}"/>
    <pc:docChg chg="delSld modSld modSection">
      <pc:chgData name="JAYASEKERA, LASINI (UG)" userId="S::u5598027@live.warwick.ac.uk::cbb81fda-b32c-4eda-ac41-07cd38198578" providerId="AD" clId="Web-{B9D375C4-1592-79E0-E0C3-8EB5B4F34346}" dt="2025-09-15T18:02:34.544" v="42" actId="1076"/>
      <pc:docMkLst>
        <pc:docMk/>
      </pc:docMkLst>
      <pc:sldChg chg="addSp delSp modSp">
        <pc:chgData name="JAYASEKERA, LASINI (UG)" userId="S::u5598027@live.warwick.ac.uk::cbb81fda-b32c-4eda-ac41-07cd38198578" providerId="AD" clId="Web-{B9D375C4-1592-79E0-E0C3-8EB5B4F34346}" dt="2025-09-15T18:02:34.544" v="42" actId="1076"/>
        <pc:sldMkLst>
          <pc:docMk/>
          <pc:sldMk cId="879008686" sldId="301"/>
        </pc:sldMkLst>
        <pc:spChg chg="mod">
          <ac:chgData name="JAYASEKERA, LASINI (UG)" userId="S::u5598027@live.warwick.ac.uk::cbb81fda-b32c-4eda-ac41-07cd38198578" providerId="AD" clId="Web-{B9D375C4-1592-79E0-E0C3-8EB5B4F34346}" dt="2025-09-15T18:01:55.584" v="37" actId="1076"/>
          <ac:spMkLst>
            <pc:docMk/>
            <pc:sldMk cId="879008686" sldId="301"/>
            <ac:spMk id="3" creationId="{FCC9E19D-E36D-63B9-099F-7FF5EE124DF5}"/>
          </ac:spMkLst>
        </pc:spChg>
        <pc:spChg chg="add mod">
          <ac:chgData name="JAYASEKERA, LASINI (UG)" userId="S::u5598027@live.warwick.ac.uk::cbb81fda-b32c-4eda-ac41-07cd38198578" providerId="AD" clId="Web-{B9D375C4-1592-79E0-E0C3-8EB5B4F34346}" dt="2025-09-15T18:02:34.544" v="42" actId="1076"/>
          <ac:spMkLst>
            <pc:docMk/>
            <pc:sldMk cId="879008686" sldId="301"/>
            <ac:spMk id="12" creationId="{BC663567-5C87-E7BF-3939-053985A82092}"/>
          </ac:spMkLst>
        </pc:spChg>
        <pc:grpChg chg="mod">
          <ac:chgData name="JAYASEKERA, LASINI (UG)" userId="S::u5598027@live.warwick.ac.uk::cbb81fda-b32c-4eda-ac41-07cd38198578" providerId="AD" clId="Web-{B9D375C4-1592-79E0-E0C3-8EB5B4F34346}" dt="2025-09-15T18:02:23.292" v="40" actId="1076"/>
          <ac:grpSpMkLst>
            <pc:docMk/>
            <pc:sldMk cId="879008686" sldId="301"/>
            <ac:grpSpMk id="4" creationId="{7B2D3A4F-8C8A-B109-5477-86FF4CF4FC94}"/>
          </ac:grpSpMkLst>
        </pc:grpChg>
        <pc:picChg chg="mod">
          <ac:chgData name="JAYASEKERA, LASINI (UG)" userId="S::u5598027@live.warwick.ac.uk::cbb81fda-b32c-4eda-ac41-07cd38198578" providerId="AD" clId="Web-{B9D375C4-1592-79E0-E0C3-8EB5B4F34346}" dt="2025-09-15T18:01:48.458" v="35" actId="1076"/>
          <ac:picMkLst>
            <pc:docMk/>
            <pc:sldMk cId="879008686" sldId="301"/>
            <ac:picMk id="2" creationId="{31AC322D-439F-0B63-FE29-71E593EC1C80}"/>
          </ac:picMkLst>
        </pc:picChg>
        <pc:picChg chg="add mod">
          <ac:chgData name="JAYASEKERA, LASINI (UG)" userId="S::u5598027@live.warwick.ac.uk::cbb81fda-b32c-4eda-ac41-07cd38198578" providerId="AD" clId="Web-{B9D375C4-1592-79E0-E0C3-8EB5B4F34346}" dt="2025-09-15T18:01:18.046" v="32" actId="1076"/>
          <ac:picMkLst>
            <pc:docMk/>
            <pc:sldMk cId="879008686" sldId="301"/>
            <ac:picMk id="10" creationId="{EA380611-95F9-BDC8-5D65-C78662FC67AC}"/>
          </ac:picMkLst>
        </pc:picChg>
      </pc:sldChg>
      <pc:sldChg chg="modSp">
        <pc:chgData name="JAYASEKERA, LASINI (UG)" userId="S::u5598027@live.warwick.ac.uk::cbb81fda-b32c-4eda-ac41-07cd38198578" providerId="AD" clId="Web-{B9D375C4-1592-79E0-E0C3-8EB5B4F34346}" dt="2025-09-15T17:59:28.954" v="19" actId="1076"/>
        <pc:sldMkLst>
          <pc:docMk/>
          <pc:sldMk cId="617916344" sldId="388"/>
        </pc:sldMkLst>
        <pc:spChg chg="mod">
          <ac:chgData name="JAYASEKERA, LASINI (UG)" userId="S::u5598027@live.warwick.ac.uk::cbb81fda-b32c-4eda-ac41-07cd38198578" providerId="AD" clId="Web-{B9D375C4-1592-79E0-E0C3-8EB5B4F34346}" dt="2025-09-15T17:59:15.766" v="17" actId="1076"/>
          <ac:spMkLst>
            <pc:docMk/>
            <pc:sldMk cId="617916344" sldId="388"/>
            <ac:spMk id="7" creationId="{818971F1-F67A-3954-309B-27DEC31A62FB}"/>
          </ac:spMkLst>
        </pc:spChg>
        <pc:spChg chg="mod">
          <ac:chgData name="JAYASEKERA, LASINI (UG)" userId="S::u5598027@live.warwick.ac.uk::cbb81fda-b32c-4eda-ac41-07cd38198578" providerId="AD" clId="Web-{B9D375C4-1592-79E0-E0C3-8EB5B4F34346}" dt="2025-09-15T17:59:28.954" v="19" actId="1076"/>
          <ac:spMkLst>
            <pc:docMk/>
            <pc:sldMk cId="617916344" sldId="388"/>
            <ac:spMk id="17" creationId="{402E1E1D-8591-41F0-1A6F-0AC36DC79336}"/>
          </ac:spMkLst>
        </pc:spChg>
      </pc:sldChg>
      <pc:sldChg chg="addSp delSp modSp">
        <pc:chgData name="JAYASEKERA, LASINI (UG)" userId="S::u5598027@live.warwick.ac.uk::cbb81fda-b32c-4eda-ac41-07cd38198578" providerId="AD" clId="Web-{B9D375C4-1592-79E0-E0C3-8EB5B4F34346}" dt="2025-09-15T17:55:21.197" v="8" actId="1076"/>
        <pc:sldMkLst>
          <pc:docMk/>
          <pc:sldMk cId="2282765682" sldId="397"/>
        </pc:sldMkLst>
        <pc:spChg chg="add mod">
          <ac:chgData name="JAYASEKERA, LASINI (UG)" userId="S::u5598027@live.warwick.ac.uk::cbb81fda-b32c-4eda-ac41-07cd38198578" providerId="AD" clId="Web-{B9D375C4-1592-79E0-E0C3-8EB5B4F34346}" dt="2025-09-15T17:54:12.570" v="2"/>
          <ac:spMkLst>
            <pc:docMk/>
            <pc:sldMk cId="2282765682" sldId="397"/>
            <ac:spMk id="4" creationId="{65C72F4B-674A-9D2B-1873-F19E0D70A29B}"/>
          </ac:spMkLst>
        </pc:spChg>
        <pc:spChg chg="mod">
          <ac:chgData name="JAYASEKERA, LASINI (UG)" userId="S::u5598027@live.warwick.ac.uk::cbb81fda-b32c-4eda-ac41-07cd38198578" providerId="AD" clId="Web-{B9D375C4-1592-79E0-E0C3-8EB5B4F34346}" dt="2025-09-15T17:55:21.197" v="8" actId="1076"/>
          <ac:spMkLst>
            <pc:docMk/>
            <pc:sldMk cId="2282765682" sldId="397"/>
            <ac:spMk id="21" creationId="{256E4900-B322-3307-6865-A3FE986C15BD}"/>
          </ac:spMkLst>
        </pc:spChg>
      </pc:sldChg>
      <pc:sldChg chg="addSp modSp">
        <pc:chgData name="JAYASEKERA, LASINI (UG)" userId="S::u5598027@live.warwick.ac.uk::cbb81fda-b32c-4eda-ac41-07cd38198578" providerId="AD" clId="Web-{B9D375C4-1592-79E0-E0C3-8EB5B4F34346}" dt="2025-09-15T17:56:36.246" v="15" actId="1076"/>
        <pc:sldMkLst>
          <pc:docMk/>
          <pc:sldMk cId="977407727" sldId="398"/>
        </pc:sldMkLst>
        <pc:spChg chg="add mod">
          <ac:chgData name="JAYASEKERA, LASINI (UG)" userId="S::u5598027@live.warwick.ac.uk::cbb81fda-b32c-4eda-ac41-07cd38198578" providerId="AD" clId="Web-{B9D375C4-1592-79E0-E0C3-8EB5B4F34346}" dt="2025-09-15T17:56:36.246" v="15" actId="1076"/>
          <ac:spMkLst>
            <pc:docMk/>
            <pc:sldMk cId="977407727" sldId="398"/>
            <ac:spMk id="3" creationId="{445AE3C2-4190-42AD-4A51-FC9A47EA72B0}"/>
          </ac:spMkLst>
        </pc:spChg>
        <pc:spChg chg="mod">
          <ac:chgData name="JAYASEKERA, LASINI (UG)" userId="S::u5598027@live.warwick.ac.uk::cbb81fda-b32c-4eda-ac41-07cd38198578" providerId="AD" clId="Web-{B9D375C4-1592-79E0-E0C3-8EB5B4F34346}" dt="2025-09-15T17:56:19.918" v="14" actId="1076"/>
          <ac:spMkLst>
            <pc:docMk/>
            <pc:sldMk cId="977407727" sldId="398"/>
            <ac:spMk id="4" creationId="{4B331C5D-1D48-8189-1184-4C2B8491766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I'm 'xx' and I am here today to give you all a quick introduction to what Warwick Volunteers is and why you should become a volunteer!</a:t>
            </a:r>
            <a:endParaRPr lang="en-GB"/>
          </a:p>
        </p:txBody>
      </p:sp>
      <p:sp>
        <p:nvSpPr>
          <p:cNvPr id="4" name="Slide Number Placeholder 3"/>
          <p:cNvSpPr>
            <a:spLocks noGrp="1"/>
          </p:cNvSpPr>
          <p:nvPr>
            <p:ph type="sldNum" sz="quarter" idx="5"/>
          </p:nvPr>
        </p:nvSpPr>
        <p:spPr/>
        <p:txBody>
          <a:bodyPr/>
          <a:lstStyle/>
          <a:p>
            <a:fld id="{4B35BBA2-6CB9-48EF-9BF9-731DA905C134}" type="slidenum">
              <a:rPr lang="en-GB"/>
              <a:t>1</a:t>
            </a:fld>
            <a:endParaRPr lang="en-GB"/>
          </a:p>
        </p:txBody>
      </p:sp>
    </p:spTree>
    <p:extLst>
      <p:ext uri="{BB962C8B-B14F-4D97-AF65-F5344CB8AC3E}">
        <p14:creationId xmlns:p14="http://schemas.microsoft.com/office/powerpoint/2010/main" val="1721661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B35BBA2-6CB9-48EF-9BF9-731DA905C134}" type="slidenum">
              <a:rPr lang="en-GB"/>
              <a:t>10</a:t>
            </a:fld>
            <a:endParaRPr lang="en-GB"/>
          </a:p>
        </p:txBody>
      </p:sp>
    </p:spTree>
    <p:extLst>
      <p:ext uri="{BB962C8B-B14F-4D97-AF65-F5344CB8AC3E}">
        <p14:creationId xmlns:p14="http://schemas.microsoft.com/office/powerpoint/2010/main" val="1463378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latin typeface="Calibri"/>
                <a:ea typeface="Calibri"/>
                <a:cs typeface="Calibri"/>
              </a:rPr>
              <a:t>Warwick Volunteers brings together student volunteers and different community projects.</a:t>
            </a:r>
          </a:p>
        </p:txBody>
      </p:sp>
    </p:spTree>
    <p:extLst>
      <p:ext uri="{BB962C8B-B14F-4D97-AF65-F5344CB8AC3E}">
        <p14:creationId xmlns:p14="http://schemas.microsoft.com/office/powerpoint/2010/main" val="2192612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5DB6F-0499-0C75-8E54-339071D27F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8A12F4-893E-6FD0-5D05-A79C7770EC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C879FB-B854-0AA0-A28A-A4170048993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CDF5FA0-AFA5-05F6-FF0A-993DCB570D16}"/>
              </a:ext>
            </a:extLst>
          </p:cNvPr>
          <p:cNvSpPr>
            <a:spLocks noGrp="1"/>
          </p:cNvSpPr>
          <p:nvPr>
            <p:ph type="sldNum" sz="quarter" idx="5"/>
          </p:nvPr>
        </p:nvSpPr>
        <p:spPr/>
        <p:txBody>
          <a:bodyPr/>
          <a:lstStyle/>
          <a:p>
            <a:fld id="{4B35BBA2-6CB9-48EF-9BF9-731DA905C134}" type="slidenum">
              <a:rPr lang="en-GB"/>
              <a:t>3</a:t>
            </a:fld>
            <a:endParaRPr lang="en-GB"/>
          </a:p>
        </p:txBody>
      </p:sp>
    </p:spTree>
    <p:extLst>
      <p:ext uri="{BB962C8B-B14F-4D97-AF65-F5344CB8AC3E}">
        <p14:creationId xmlns:p14="http://schemas.microsoft.com/office/powerpoint/2010/main" val="1743984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E542B-7D85-A612-B20D-FDE61EBE75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D4A36F-3031-18E5-548E-68CC780632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D32720-8BC7-BB3F-65D3-C6E2DD409D73}"/>
              </a:ext>
            </a:extLst>
          </p:cNvPr>
          <p:cNvSpPr>
            <a:spLocks noGrp="1"/>
          </p:cNvSpPr>
          <p:nvPr>
            <p:ph type="body" idx="1"/>
          </p:nvPr>
        </p:nvSpPr>
        <p:spPr/>
        <p:txBody>
          <a:bodyPr/>
          <a:lstStyle/>
          <a:p>
            <a:pPr>
              <a:defRPr/>
            </a:pPr>
            <a:r>
              <a:rPr lang="en-US">
                <a:ea typeface="Calibri"/>
                <a:cs typeface="Calibri"/>
              </a:rPr>
              <a:t>Within Warwick Volunteers, we have a wide range of projects, focusing on areas like (look at list above) with projects ranging from Nature Conservation Volunteers all the way to Digital Café  </a:t>
            </a:r>
            <a:endParaRPr lang="en-US"/>
          </a:p>
          <a:p>
            <a:pPr>
              <a:buFont typeface="Arial"/>
            </a:pPr>
            <a:endParaRPr lang="en-GB">
              <a:effectLst/>
              <a:latin typeface="Calibri" panose="020F0502020204030204"/>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355B2560-22A1-BB60-CDE2-AFB676FB2C6C}"/>
              </a:ext>
            </a:extLst>
          </p:cNvPr>
          <p:cNvSpPr>
            <a:spLocks noGrp="1"/>
          </p:cNvSpPr>
          <p:nvPr>
            <p:ph type="sldNum" sz="quarter" idx="5"/>
          </p:nvPr>
        </p:nvSpPr>
        <p:spPr/>
        <p:txBody>
          <a:bodyPr/>
          <a:lstStyle/>
          <a:p>
            <a:fld id="{4B35BBA2-6CB9-48EF-9BF9-731DA905C134}" type="slidenum">
              <a:t>4</a:t>
            </a:fld>
            <a:endParaRPr lang="en-US"/>
          </a:p>
        </p:txBody>
      </p:sp>
    </p:spTree>
    <p:extLst>
      <p:ext uri="{BB962C8B-B14F-4D97-AF65-F5344CB8AC3E}">
        <p14:creationId xmlns:p14="http://schemas.microsoft.com/office/powerpoint/2010/main" val="1298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E9E0C8-6AE3-A50A-79DF-4DDF41A4FF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D61528-D75F-72FB-3DB9-D7C9829ABD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1E2C40-DF01-326D-5350-2B54AC27485A}"/>
              </a:ext>
            </a:extLst>
          </p:cNvPr>
          <p:cNvSpPr>
            <a:spLocks noGrp="1"/>
          </p:cNvSpPr>
          <p:nvPr>
            <p:ph type="body" idx="1"/>
          </p:nvPr>
        </p:nvSpPr>
        <p:spPr/>
        <p:txBody>
          <a:bodyPr/>
          <a:lstStyle/>
          <a:p>
            <a:r>
              <a:rPr lang="en-GB">
                <a:ea typeface="Calibri"/>
                <a:cs typeface="Calibri"/>
              </a:rPr>
              <a:t>Examples of projects</a:t>
            </a:r>
            <a:endParaRPr lang="en-GB"/>
          </a:p>
        </p:txBody>
      </p:sp>
      <p:sp>
        <p:nvSpPr>
          <p:cNvPr id="4" name="Slide Number Placeholder 3">
            <a:extLst>
              <a:ext uri="{FF2B5EF4-FFF2-40B4-BE49-F238E27FC236}">
                <a16:creationId xmlns:a16="http://schemas.microsoft.com/office/drawing/2014/main" id="{043E09AC-C291-471D-0951-38AE12331480}"/>
              </a:ext>
            </a:extLst>
          </p:cNvPr>
          <p:cNvSpPr>
            <a:spLocks noGrp="1"/>
          </p:cNvSpPr>
          <p:nvPr>
            <p:ph type="sldNum" sz="quarter" idx="5"/>
          </p:nvPr>
        </p:nvSpPr>
        <p:spPr/>
        <p:txBody>
          <a:bodyPr/>
          <a:lstStyle/>
          <a:p>
            <a:fld id="{4B35BBA2-6CB9-48EF-9BF9-731DA905C134}" type="slidenum">
              <a:rPr lang="en-GB"/>
              <a:t>5</a:t>
            </a:fld>
            <a:endParaRPr lang="en-GB"/>
          </a:p>
        </p:txBody>
      </p:sp>
    </p:spTree>
    <p:extLst>
      <p:ext uri="{BB962C8B-B14F-4D97-AF65-F5344CB8AC3E}">
        <p14:creationId xmlns:p14="http://schemas.microsoft.com/office/powerpoint/2010/main" val="862924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46225-C7C4-1087-54C2-4A26EB6F86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89BA2-454E-7B93-AEE4-F55C774C7C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E27513-74EA-32E4-D972-701DAD118FA0}"/>
              </a:ext>
            </a:extLst>
          </p:cNvPr>
          <p:cNvSpPr>
            <a:spLocks noGrp="1"/>
          </p:cNvSpPr>
          <p:nvPr>
            <p:ph type="body" idx="1"/>
          </p:nvPr>
        </p:nvSpPr>
        <p:spPr/>
        <p:txBody>
          <a:bodyPr/>
          <a:lstStyle/>
          <a:p>
            <a:pPr>
              <a:defRPr/>
            </a:pPr>
            <a:r>
              <a:rPr lang="en-GB"/>
              <a:t>Plan for 2025-26</a:t>
            </a:r>
            <a:endParaRPr lang="en-GB">
              <a:cs typeface="Calibri"/>
            </a:endParaRPr>
          </a:p>
          <a:p>
            <a:pPr>
              <a:defRPr/>
            </a:pPr>
            <a:endParaRPr lang="en-GB">
              <a:cs typeface="Calibri"/>
            </a:endParaRPr>
          </a:p>
          <a:p>
            <a:pPr>
              <a:defRPr/>
            </a:pPr>
            <a:r>
              <a:rPr lang="en-GB"/>
              <a:t>Ongoing</a:t>
            </a:r>
          </a:p>
          <a:p>
            <a:pPr marL="285750" indent="-285750">
              <a:buFont typeface="Arial"/>
              <a:buChar char="•"/>
              <a:defRPr/>
            </a:pPr>
            <a:r>
              <a:rPr lang="en-GB"/>
              <a:t>Volunteering Portal, WV Social Media and WV Newsletter – processes on the resources page.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Social media – WV has insta account, some individual projects have their own accounts – opportunity to collaborate on posts or share content with us to post through the main WV account.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GB" sz="1800" kern="100">
                <a:effectLst/>
                <a:latin typeface="Aptos" panose="020B0004020202020204" pitchFamily="34" charset="0"/>
                <a:ea typeface="Aptos" panose="020B0004020202020204" pitchFamily="34" charset="0"/>
                <a:cs typeface="Times New Roman" panose="02020603050405020304" pitchFamily="18" charset="0"/>
              </a:rPr>
              <a:t>WV Ambassadors – experienced volunteers who represent WV at events, run stalls, and deliver presentations to promote WV across the university (role renamed – previously know as WV Champions). </a:t>
            </a:r>
            <a:endParaRPr lang="en-GB" sz="1800" kern="100">
              <a:effectLst/>
              <a:latin typeface="Aptos" panose="020B0004020202020204" pitchFamily="34" charset="0"/>
              <a:ea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endParaRPr lang="en-GB" sz="1800" kern="100">
              <a:effectLst/>
              <a:latin typeface="Aptos" panose="020B000402020202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GB"/>
              <a:t>Arrivals Weekend and Welcome Week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Aptos" panose="020B0004020202020204" pitchFamily="34" charset="0"/>
                <a:ea typeface="Aptos" panose="020B0004020202020204" pitchFamily="34" charset="0"/>
                <a:cs typeface="Times New Roman" panose="02020603050405020304" pitchFamily="18" charset="0"/>
              </a:rPr>
              <a:t>WV will have a daily presence on the piazza and stalls at the Societies and Sports Fairs. Led by WV Ambassadors, exec, staff and student leaders. </a:t>
            </a:r>
            <a:r>
              <a:rPr lang="en-GB" sz="1800" b="1">
                <a:effectLst/>
                <a:latin typeface="Aptos" panose="020B0004020202020204" pitchFamily="34" charset="0"/>
                <a:ea typeface="Aptos" panose="020B0004020202020204" pitchFamily="34" charset="0"/>
                <a:cs typeface="Times New Roman" panose="02020603050405020304" pitchFamily="18" charset="0"/>
              </a:rPr>
              <a:t>Opportunity for you to help during Welcome week join the WV Ambassadors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Initial focus on raising awareness of WV, signing up to the volunteering portal and registering interest in projects.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Weeks 1-3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will run drop-in sessions to support students to sign up with WV and find opportunities.</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WV videos and information shared through departments and lecture shout outs. </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all projects to hold taster or information sessions within those first few weeks.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Even of your project doesn’t start sessions until later in the term/ year – find ways to </a:t>
            </a:r>
            <a:r>
              <a:rPr lang="en-GB" sz="1800" b="1" kern="100">
                <a:effectLst/>
                <a:latin typeface="Aptos" panose="020B0004020202020204" pitchFamily="34" charset="0"/>
                <a:ea typeface="Aptos" panose="020B0004020202020204" pitchFamily="34" charset="0"/>
                <a:cs typeface="Times New Roman" panose="02020603050405020304" pitchFamily="18" charset="0"/>
              </a:rPr>
              <a:t>keep volunteers engaged.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buFont typeface="Arial"/>
              <a:buNone/>
              <a:defRPr/>
            </a:pPr>
            <a:endParaRPr lang="en-GB">
              <a:ea typeface="Calibri"/>
              <a:cs typeface="Calibri"/>
            </a:endParaRPr>
          </a:p>
          <a:p>
            <a:pPr>
              <a:lnSpc>
                <a:spcPct val="107000"/>
              </a:lnSpc>
              <a:spcAft>
                <a:spcPts val="800"/>
              </a:spcAft>
              <a:buNone/>
            </a:pPr>
            <a:r>
              <a:rPr lang="en-GB" sz="1800" b="0" kern="100">
                <a:effectLst/>
                <a:latin typeface="Aptos" panose="020B0004020202020204" pitchFamily="34" charset="0"/>
                <a:ea typeface="Aptos" panose="020B0004020202020204" pitchFamily="34" charset="0"/>
                <a:cs typeface="Times New Roman" panose="02020603050405020304" pitchFamily="18" charset="0"/>
              </a:rPr>
              <a:t>Get Creative</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would like you to get creative – other ways to recruit</a:t>
            </a:r>
          </a:p>
          <a:p>
            <a:pPr marL="342900" lvl="0" indent="-342900">
              <a:lnSpc>
                <a:spcPct val="107000"/>
              </a:lnSpc>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Each project is unique with different needs adapt accordingly. Bring your own ideas.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New volunteers join all year round – how to engage and create a welcoming environment through that join later if applicable. </a:t>
            </a:r>
          </a:p>
          <a:p>
            <a:pPr marL="0" indent="0">
              <a:buFont typeface="Arial"/>
              <a:buNone/>
              <a:defRPr/>
            </a:pPr>
            <a:endParaRPr lang="en-GB">
              <a:ea typeface="Calibri"/>
              <a:cs typeface="Calibri"/>
            </a:endParaRPr>
          </a:p>
          <a:p>
            <a:pPr>
              <a:lnSpc>
                <a:spcPct val="107000"/>
              </a:lnSpc>
              <a:spcAft>
                <a:spcPts val="800"/>
              </a:spcAft>
              <a:buNone/>
            </a:pPr>
            <a:r>
              <a:rPr lang="en-GB" sz="1800" b="1" kern="100">
                <a:effectLst/>
                <a:latin typeface="Aptos" panose="020B0004020202020204" pitchFamily="34" charset="0"/>
                <a:ea typeface="Aptos" panose="020B0004020202020204" pitchFamily="34" charset="0"/>
                <a:cs typeface="Times New Roman" panose="02020603050405020304" pitchFamily="18" charset="0"/>
              </a:rPr>
              <a:t>Key Tasks for Student Leaders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Review and update Project Profile on the Volunteering Portal</a:t>
            </a:r>
          </a:p>
          <a:p>
            <a:pPr marL="342900" lvl="0" indent="-342900">
              <a:lnSpc>
                <a:spcPct val="107000"/>
              </a:lnSpc>
              <a:buFont typeface="+mj-lt"/>
              <a:buAutoNum type="arabicPeriod"/>
            </a:pPr>
            <a:r>
              <a:rPr lang="en-GB" sz="1800" kern="100">
                <a:effectLst/>
                <a:latin typeface="Aptos" panose="020B0004020202020204" pitchFamily="34" charset="0"/>
                <a:ea typeface="Aptos" panose="020B0004020202020204" pitchFamily="34" charset="0"/>
                <a:cs typeface="Times New Roman" panose="02020603050405020304" pitchFamily="18" charset="0"/>
              </a:rPr>
              <a:t>Plan and deliver volunteer taster sessions or volunteer information sessions within the first 3 weeks of term. </a:t>
            </a:r>
          </a:p>
          <a:p>
            <a:pPr marL="457200">
              <a:lnSpc>
                <a:spcPct val="107000"/>
              </a:lnSpc>
              <a:buNone/>
            </a:pPr>
            <a:r>
              <a:rPr lang="en-GB" sz="1800" kern="10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a:effectLst/>
                <a:latin typeface="Aptos" panose="020B0004020202020204" pitchFamily="34" charset="0"/>
                <a:ea typeface="Aptos" panose="020B0004020202020204" pitchFamily="34" charset="0"/>
                <a:cs typeface="Times New Roman" panose="02020603050405020304" pitchFamily="18" charset="0"/>
              </a:rPr>
              <a:t>We will share guidance and resources</a:t>
            </a:r>
          </a:p>
          <a:p>
            <a:pPr marL="0" indent="0">
              <a:buFont typeface="Arial"/>
              <a:buNone/>
              <a:defRPr/>
            </a:pPr>
            <a:endParaRPr lang="en-GB">
              <a:ea typeface="Calibri"/>
              <a:cs typeface="Calibri"/>
            </a:endParaRPr>
          </a:p>
        </p:txBody>
      </p:sp>
      <p:sp>
        <p:nvSpPr>
          <p:cNvPr id="4" name="Slide Number Placeholder 3">
            <a:extLst>
              <a:ext uri="{FF2B5EF4-FFF2-40B4-BE49-F238E27FC236}">
                <a16:creationId xmlns:a16="http://schemas.microsoft.com/office/drawing/2014/main" id="{6F108FE5-679C-ACEC-C506-F99536C4AAC3}"/>
              </a:ext>
            </a:extLst>
          </p:cNvPr>
          <p:cNvSpPr>
            <a:spLocks noGrp="1"/>
          </p:cNvSpPr>
          <p:nvPr>
            <p:ph type="sldNum" sz="quarter" idx="5"/>
          </p:nvPr>
        </p:nvSpPr>
        <p:spPr/>
        <p:txBody>
          <a:bodyPr/>
          <a:lstStyle/>
          <a:p>
            <a:fld id="{4B35BBA2-6CB9-48EF-9BF9-731DA905C134}" type="slidenum">
              <a:t>6</a:t>
            </a:fld>
            <a:endParaRPr lang="en-US"/>
          </a:p>
        </p:txBody>
      </p:sp>
    </p:spTree>
    <p:extLst>
      <p:ext uri="{BB962C8B-B14F-4D97-AF65-F5344CB8AC3E}">
        <p14:creationId xmlns:p14="http://schemas.microsoft.com/office/powerpoint/2010/main" val="1916258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4DA7A-24C0-7EF2-E86A-D7C3D39F5A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E1BB6A-E6C1-675B-34F3-457EF5A16A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B96755-551D-43C2-03AE-90F8EBA0E8AC}"/>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79632AEC-83C9-42B2-610F-32015A878432}"/>
              </a:ext>
            </a:extLst>
          </p:cNvPr>
          <p:cNvSpPr>
            <a:spLocks noGrp="1"/>
          </p:cNvSpPr>
          <p:nvPr>
            <p:ph type="sldNum" sz="quarter" idx="5"/>
          </p:nvPr>
        </p:nvSpPr>
        <p:spPr/>
        <p:txBody>
          <a:bodyPr/>
          <a:lstStyle/>
          <a:p>
            <a:fld id="{4B35BBA2-6CB9-48EF-9BF9-731DA905C134}" type="slidenum">
              <a:rPr lang="en-GB" smtClean="0"/>
              <a:t>7</a:t>
            </a:fld>
            <a:endParaRPr lang="en-GB"/>
          </a:p>
        </p:txBody>
      </p:sp>
    </p:spTree>
    <p:extLst>
      <p:ext uri="{BB962C8B-B14F-4D97-AF65-F5344CB8AC3E}">
        <p14:creationId xmlns:p14="http://schemas.microsoft.com/office/powerpoint/2010/main" val="1801564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9104D-F2B4-3012-0213-5C8342C166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3C3C71-0605-1591-A683-0A7AF75283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9356B7-0507-FF77-2B77-125550A12B17}"/>
              </a:ext>
            </a:extLst>
          </p:cNvPr>
          <p:cNvSpPr>
            <a:spLocks noGrp="1"/>
          </p:cNvSpPr>
          <p:nvPr>
            <p:ph type="body" idx="1"/>
          </p:nvPr>
        </p:nvSpPr>
        <p:spPr/>
        <p:txBody>
          <a:bodyPr/>
          <a:lstStyle/>
          <a:p>
            <a:r>
              <a:rPr lang="en-GB">
                <a:ea typeface="Calibri"/>
                <a:cs typeface="Calibri"/>
              </a:rPr>
              <a:t>Process for SL logging hours – demo </a:t>
            </a:r>
          </a:p>
          <a:p>
            <a:r>
              <a:rPr lang="en-GB">
                <a:ea typeface="Calibri"/>
                <a:cs typeface="Calibri"/>
              </a:rPr>
              <a:t>Incentives – 5 hours certificate, 10 hours coffee cup,  15 hours 7 day Sports Hub pass, </a:t>
            </a:r>
            <a:r>
              <a:rPr lang="en-GB"/>
              <a:t>30 </a:t>
            </a:r>
            <a:r>
              <a:rPr lang="en-GB" err="1"/>
              <a:t>waterbottle</a:t>
            </a:r>
            <a:r>
              <a:rPr lang="en-GB"/>
              <a:t>, </a:t>
            </a:r>
            <a:endParaRPr lang="en-GB">
              <a:ea typeface="Calibri"/>
              <a:cs typeface="Calibri"/>
            </a:endParaRPr>
          </a:p>
          <a:p>
            <a:endParaRPr lang="en-GB">
              <a:ea typeface="Calibri"/>
              <a:cs typeface="Calibri"/>
            </a:endParaRPr>
          </a:p>
          <a:p>
            <a:r>
              <a:rPr lang="en-GB">
                <a:ea typeface="Calibri"/>
                <a:cs typeface="Calibri"/>
              </a:rPr>
              <a:t>Warwick Award - </a:t>
            </a:r>
            <a:r>
              <a:rPr lang="en-GB"/>
              <a:t>All Student Leaders are eligible for 20 core skill points under the 'WV Session Leader' Warwick Award-accredited activities category, but you must </a:t>
            </a:r>
            <a:r>
              <a:rPr lang="en-GB" b="1"/>
              <a:t>complete your reflection piece via</a:t>
            </a:r>
            <a:r>
              <a:rPr lang="en-GB"/>
              <a:t> </a:t>
            </a:r>
            <a:r>
              <a:rPr lang="en-GB" b="1"/>
              <a:t>Gradintel.com to receive the points.</a:t>
            </a:r>
            <a:endParaRPr lang="en-GB">
              <a:ea typeface="Calibri" panose="020F0502020204030204"/>
              <a:cs typeface="Calibri" panose="020F0502020204030204"/>
            </a:endParaRPr>
          </a:p>
          <a:p>
            <a:r>
              <a:rPr lang="en-GB"/>
              <a:t>You can also earn up to 20 core skills points for any additional volunteering with WV for projects outside your leadership role. Please ensure you log your hours on the portal and complete your reflection piece via </a:t>
            </a:r>
            <a:r>
              <a:rPr lang="en-GB" err="1"/>
              <a:t>Gradintel</a:t>
            </a:r>
            <a:r>
              <a:rPr lang="en-GB"/>
              <a:t>. The volunteering hours data is sent to the Warwick Award team at the end of each term and will be updated on </a:t>
            </a:r>
            <a:r>
              <a:rPr lang="en-GB" err="1"/>
              <a:t>Gradintel</a:t>
            </a:r>
            <a:r>
              <a:rPr lang="en-GB"/>
              <a:t> accordingly</a:t>
            </a:r>
            <a:endParaRPr lang="en-GB">
              <a:ea typeface="Calibri"/>
              <a:cs typeface="Calibri"/>
            </a:endParaRPr>
          </a:p>
          <a:p>
            <a:r>
              <a:rPr lang="en-GB">
                <a:ea typeface="Calibri"/>
                <a:cs typeface="Calibri"/>
              </a:rPr>
              <a:t>Firs access to skill session</a:t>
            </a:r>
          </a:p>
          <a:p>
            <a:r>
              <a:rPr lang="en-GB">
                <a:ea typeface="Calibri"/>
                <a:cs typeface="Calibri"/>
              </a:rPr>
              <a:t>HEAR - </a:t>
            </a:r>
            <a:r>
              <a:rPr lang="en-GB"/>
              <a:t> </a:t>
            </a:r>
            <a:r>
              <a:rPr lang="en-GB" b="1"/>
              <a:t>15+ hours</a:t>
            </a:r>
            <a:r>
              <a:rPr lang="en-GB"/>
              <a:t> </a:t>
            </a:r>
            <a:endParaRPr lang="en-GB">
              <a:ea typeface="Calibri"/>
              <a:cs typeface="Calibri"/>
            </a:endParaRPr>
          </a:p>
          <a:p>
            <a:r>
              <a:rPr lang="en-GB"/>
              <a:t>Skills sessions – first access to any skills sessions</a:t>
            </a:r>
            <a:endParaRPr lang="en-GB">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F9E7ABAF-1182-3F85-CA74-396C8D38A5A7}"/>
              </a:ext>
            </a:extLst>
          </p:cNvPr>
          <p:cNvSpPr>
            <a:spLocks noGrp="1"/>
          </p:cNvSpPr>
          <p:nvPr>
            <p:ph type="sldNum" sz="quarter" idx="5"/>
          </p:nvPr>
        </p:nvSpPr>
        <p:spPr/>
        <p:txBody>
          <a:bodyPr/>
          <a:lstStyle/>
          <a:p>
            <a:fld id="{4B35BBA2-6CB9-48EF-9BF9-731DA905C134}" type="slidenum">
              <a:rPr lang="en-GB" smtClean="0"/>
              <a:t>8</a:t>
            </a:fld>
            <a:endParaRPr lang="en-GB"/>
          </a:p>
        </p:txBody>
      </p:sp>
    </p:spTree>
    <p:extLst>
      <p:ext uri="{BB962C8B-B14F-4D97-AF65-F5344CB8AC3E}">
        <p14:creationId xmlns:p14="http://schemas.microsoft.com/office/powerpoint/2010/main" val="752073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9318F-9907-BE84-7CB6-90E0B1697E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5B1D11-0D9F-27DC-F885-AEABE3C4B3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DC316-99F3-20E4-99A3-C4CFA342D964}"/>
              </a:ext>
            </a:extLst>
          </p:cNvPr>
          <p:cNvSpPr>
            <a:spLocks noGrp="1"/>
          </p:cNvSpPr>
          <p:nvPr>
            <p:ph type="body" idx="1"/>
          </p:nvPr>
        </p:nvSpPr>
        <p:spPr/>
        <p:txBody>
          <a:bodyPr/>
          <a:lstStyle/>
          <a:p>
            <a:pPr marL="342900" indent="-342900">
              <a:buFont typeface="Arial" panose="05050102010706020507" pitchFamily="18" charset="2"/>
              <a:buChar char="•"/>
            </a:pPr>
            <a:endParaRPr lang="en-GB">
              <a:latin typeface="Calibri"/>
              <a:ea typeface="Calibri"/>
              <a:cs typeface="Calibri"/>
            </a:endParaRPr>
          </a:p>
          <a:p>
            <a:pPr marL="171450" indent="-171450">
              <a:spcBef>
                <a:spcPct val="30000"/>
              </a:spcBef>
              <a:spcAft>
                <a:spcPct val="0"/>
              </a:spcAft>
              <a:buFont typeface="Arial,Sans-Serif"/>
              <a:buChar char="•"/>
            </a:pPr>
            <a:endParaRPr lang="en-GB">
              <a:ea typeface="Calibri"/>
              <a:cs typeface="Calibri"/>
            </a:endParaRPr>
          </a:p>
        </p:txBody>
      </p:sp>
      <p:sp>
        <p:nvSpPr>
          <p:cNvPr id="4" name="Slide Number Placeholder 3">
            <a:extLst>
              <a:ext uri="{FF2B5EF4-FFF2-40B4-BE49-F238E27FC236}">
                <a16:creationId xmlns:a16="http://schemas.microsoft.com/office/drawing/2014/main" id="{81C7D801-BFEE-7081-3861-301138F67E81}"/>
              </a:ext>
            </a:extLst>
          </p:cNvPr>
          <p:cNvSpPr>
            <a:spLocks noGrp="1"/>
          </p:cNvSpPr>
          <p:nvPr>
            <p:ph type="sldNum" sz="quarter" idx="5"/>
          </p:nvPr>
        </p:nvSpPr>
        <p:spPr/>
        <p:txBody>
          <a:bodyPr/>
          <a:lstStyle/>
          <a:p>
            <a:fld id="{4B35BBA2-6CB9-48EF-9BF9-731DA905C134}" type="slidenum">
              <a:t>9</a:t>
            </a:fld>
            <a:endParaRPr lang="en-US"/>
          </a:p>
        </p:txBody>
      </p:sp>
    </p:spTree>
    <p:extLst>
      <p:ext uri="{BB962C8B-B14F-4D97-AF65-F5344CB8AC3E}">
        <p14:creationId xmlns:p14="http://schemas.microsoft.com/office/powerpoint/2010/main" val="37793903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2.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Master" Target="../slideMasters/slideMaster6.xml"/><Relationship Id="rId1" Type="http://schemas.openxmlformats.org/officeDocument/2006/relationships/tags" Target="../tags/tag3.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Master" Target="../slideMasters/slideMaster6.xml"/><Relationship Id="rId1" Type="http://schemas.openxmlformats.org/officeDocument/2006/relationships/tags" Target="../tags/tag5.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Title Colour">
    <p:bg>
      <p:bgPr>
        <a:solidFill>
          <a:schemeClr val="accent1"/>
        </a:solidFill>
        <a:effectLst/>
      </p:bgPr>
    </p:bg>
    <p:spTree>
      <p:nvGrpSpPr>
        <p:cNvPr id="1" name=""/>
        <p:cNvGrpSpPr/>
        <p:nvPr/>
      </p:nvGrpSpPr>
      <p:grpSpPr>
        <a:xfrm>
          <a:off x="0" y="0"/>
          <a:ext cx="0" cy="0"/>
          <a:chOff x="0" y="0"/>
          <a:chExt cx="0" cy="0"/>
        </a:xfrm>
      </p:grpSpPr>
      <p:pic>
        <p:nvPicPr>
          <p:cNvPr id="5" name="Picture 4" descr="A white and black logo&#10;&#10;Description automatically generated">
            <a:extLst>
              <a:ext uri="{FF2B5EF4-FFF2-40B4-BE49-F238E27FC236}">
                <a16:creationId xmlns:a16="http://schemas.microsoft.com/office/drawing/2014/main" id="{7B6BC66A-CD52-2877-BD47-D02FE8718FB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98" y="186025"/>
            <a:ext cx="2668708" cy="2606794"/>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12301420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5" name="Picture 4" descr="A purple triangle on a black background&#10;&#10;Description automatically generated">
            <a:extLst>
              <a:ext uri="{FF2B5EF4-FFF2-40B4-BE49-F238E27FC236}">
                <a16:creationId xmlns:a16="http://schemas.microsoft.com/office/drawing/2014/main" id="{24AA7928-EDC6-42D8-5214-35BA74B0BA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46234" y="16628"/>
            <a:ext cx="2059458" cy="2011678"/>
          </a:xfrm>
          <a:prstGeom prst="rect">
            <a:avLst/>
          </a:prstGeom>
        </p:spPr>
      </p:pic>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1628402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Thank You Light No Partner">
    <p:bg>
      <p:bgRef idx="1001">
        <a:schemeClr val="bg1"/>
      </p:bgRef>
    </p:bg>
    <p:spTree>
      <p:nvGrpSpPr>
        <p:cNvPr id="1" name=""/>
        <p:cNvGrpSpPr/>
        <p:nvPr/>
      </p:nvGrpSpPr>
      <p:grpSpPr>
        <a:xfrm>
          <a:off x="0" y="0"/>
          <a:ext cx="0" cy="0"/>
          <a:chOff x="0" y="0"/>
          <a:chExt cx="0" cy="0"/>
        </a:xfrm>
      </p:grpSpPr>
      <p:pic>
        <p:nvPicPr>
          <p:cNvPr id="3" name="Picture 2" descr="A purple triangle on a black background&#10;&#10;Description automatically generated">
            <a:extLst>
              <a:ext uri="{FF2B5EF4-FFF2-40B4-BE49-F238E27FC236}">
                <a16:creationId xmlns:a16="http://schemas.microsoft.com/office/drawing/2014/main" id="{35B566A1-D6B9-C737-6458-FEB4ACC5FD0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4780" y="16628"/>
            <a:ext cx="2059458" cy="2011678"/>
          </a:xfrm>
          <a:prstGeom prst="rect">
            <a:avLst/>
          </a:prstGeom>
        </p:spPr>
      </p:pic>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280157071"/>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grpSp>
        <p:nvGrpSpPr>
          <p:cNvPr id="17" name="Group 16">
            <a:extLst>
              <a:ext uri="{FF2B5EF4-FFF2-40B4-BE49-F238E27FC236}">
                <a16:creationId xmlns:a16="http://schemas.microsoft.com/office/drawing/2014/main" id="{7063DE29-F235-EF8F-5CF6-632A890449B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6" name="Picture 15" descr="A white and black logo&#10;&#10;Description automatically generated">
              <a:extLst>
                <a:ext uri="{FF2B5EF4-FFF2-40B4-BE49-F238E27FC236}">
                  <a16:creationId xmlns:a16="http://schemas.microsoft.com/office/drawing/2014/main" id="{1AE2E897-4AB8-5681-A70F-A0D667916F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988251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8" name="Group 7">
            <a:extLst>
              <a:ext uri="{FF2B5EF4-FFF2-40B4-BE49-F238E27FC236}">
                <a16:creationId xmlns:a16="http://schemas.microsoft.com/office/drawing/2014/main" id="{35D85848-DAA9-4574-9E22-02E84833744F}"/>
              </a:ext>
            </a:extLst>
          </p:cNvPr>
          <p:cNvGrpSpPr/>
          <p:nvPr userDrawn="1"/>
        </p:nvGrpSpPr>
        <p:grpSpPr>
          <a:xfrm>
            <a:off x="8966200" y="0"/>
            <a:ext cx="3242211" cy="5588000"/>
            <a:chOff x="8966200" y="0"/>
            <a:chExt cx="3242211"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6" name="Picture 5" descr="A white and black logo&#10;&#10;Description automatically generated">
              <a:extLst>
                <a:ext uri="{FF2B5EF4-FFF2-40B4-BE49-F238E27FC236}">
                  <a16:creationId xmlns:a16="http://schemas.microsoft.com/office/drawing/2014/main" id="{7F8581E8-BF76-7AF1-5064-4B20A1F73B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58325" y="15260"/>
              <a:ext cx="2050086" cy="2002525"/>
            </a:xfrm>
            <a:prstGeom prst="rect">
              <a:avLst/>
            </a:prstGeom>
          </p:spPr>
        </p:pic>
      </p:grpSp>
    </p:spTree>
    <p:custDataLst>
      <p:tags r:id="rId1"/>
    </p:custDataLst>
    <p:extLst>
      <p:ext uri="{BB962C8B-B14F-4D97-AF65-F5344CB8AC3E}">
        <p14:creationId xmlns:p14="http://schemas.microsoft.com/office/powerpoint/2010/main" val="217688456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6.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3" Type="http://schemas.openxmlformats.org/officeDocument/2006/relationships/slideLayout" Target="../slideLayouts/slideLayout128.xml"/><Relationship Id="rId21" Type="http://schemas.openxmlformats.org/officeDocument/2006/relationships/theme" Target="../theme/theme7.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 id="2147483982" r:id="rId21"/>
    <p:sldLayoutId id="2147483983" r:id="rId22"/>
    <p:sldLayoutId id="2147483984" r:id="rId23"/>
    <p:sldLayoutId id="2147483985" r:id="rId24"/>
    <p:sldLayoutId id="2147483986" r:id="rId25"/>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6.xml"/><Relationship Id="rId1" Type="http://schemas.openxmlformats.org/officeDocument/2006/relationships/tags" Target="../tags/tag6.xml"/><Relationship Id="rId5" Type="http://schemas.openxmlformats.org/officeDocument/2006/relationships/image" Target="../media/image16.png"/><Relationship Id="rId4" Type="http://schemas.openxmlformats.org/officeDocument/2006/relationships/image" Target="../media/image15.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14.xml"/><Relationship Id="rId6" Type="http://schemas.openxmlformats.org/officeDocument/2006/relationships/image" Target="../media/image31.jpeg"/><Relationship Id="rId5" Type="http://schemas.openxmlformats.org/officeDocument/2006/relationships/image" Target="../media/image36.jpe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0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72.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80.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1.xml"/><Relationship Id="rId1" Type="http://schemas.openxmlformats.org/officeDocument/2006/relationships/tags" Target="../tags/tag7.xml"/><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8.xml"/><Relationship Id="rId6" Type="http://schemas.openxmlformats.org/officeDocument/2006/relationships/image" Target="../media/image33.png"/><Relationship Id="rId5" Type="http://schemas.openxmlformats.org/officeDocument/2006/relationships/notesSlide" Target="../notesSlides/notesSlide8.xml"/><Relationship Id="rId4" Type="http://schemas.openxmlformats.org/officeDocument/2006/relationships/slideLayout" Target="../slideLayouts/slideLayout120.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99.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314288F-3D49-5C2B-8F83-9D3545E7067C}"/>
              </a:ext>
            </a:extLst>
          </p:cNvPr>
          <p:cNvSpPr>
            <a:spLocks noGrp="1"/>
          </p:cNvSpPr>
          <p:nvPr>
            <p:ph type="body" sz="quarter" idx="13"/>
          </p:nvPr>
        </p:nvSpPr>
        <p:spPr>
          <a:xfrm>
            <a:off x="930457" y="3194561"/>
            <a:ext cx="1207693" cy="494325"/>
          </a:xfrm>
        </p:spPr>
        <p:txBody>
          <a:bodyPr/>
          <a:lstStyle/>
          <a:p>
            <a:r>
              <a:rPr lang="en-GB" sz="2800">
                <a:ea typeface="Calibri"/>
                <a:cs typeface="Calibri"/>
              </a:rPr>
              <a:t>We are</a:t>
            </a:r>
          </a:p>
        </p:txBody>
      </p:sp>
      <p:pic>
        <p:nvPicPr>
          <p:cNvPr id="8" name="Picture Placeholder 7" descr="A group of women sitting on a ledge&#10;&#10;AI-generated content may be incorrect.">
            <a:extLst>
              <a:ext uri="{FF2B5EF4-FFF2-40B4-BE49-F238E27FC236}">
                <a16:creationId xmlns:a16="http://schemas.microsoft.com/office/drawing/2014/main" id="{B4913E3F-C557-C68D-E135-3B8061D89C17}"/>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20360" r="20360"/>
          <a:stretch/>
        </p:blipFill>
        <p:spPr/>
      </p:pic>
      <p:sp>
        <p:nvSpPr>
          <p:cNvPr id="2" name="Title 9">
            <a:extLst>
              <a:ext uri="{FF2B5EF4-FFF2-40B4-BE49-F238E27FC236}">
                <a16:creationId xmlns:a16="http://schemas.microsoft.com/office/drawing/2014/main" id="{A4E88320-0654-64B5-B972-7C2295FB58B5}"/>
              </a:ext>
            </a:extLst>
          </p:cNvPr>
          <p:cNvSpPr txBox="1">
            <a:spLocks/>
          </p:cNvSpPr>
          <p:nvPr/>
        </p:nvSpPr>
        <p:spPr>
          <a:xfrm>
            <a:off x="851332" y="4153189"/>
            <a:ext cx="6638847" cy="79779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GB" sz="4800"/>
              <a:t>Warwick Volunteers</a:t>
            </a:r>
            <a:endParaRPr lang="en-GB" sz="4800">
              <a:ea typeface="Calibri"/>
              <a:cs typeface="Calibri"/>
            </a:endParaRPr>
          </a:p>
        </p:txBody>
      </p:sp>
      <p:pic>
        <p:nvPicPr>
          <p:cNvPr id="3" name="Picture 2">
            <a:extLst>
              <a:ext uri="{FF2B5EF4-FFF2-40B4-BE49-F238E27FC236}">
                <a16:creationId xmlns:a16="http://schemas.microsoft.com/office/drawing/2014/main" id="{33A0D32F-AC6B-153B-6A0E-C908E5C338A6}"/>
              </a:ext>
            </a:extLst>
          </p:cNvPr>
          <p:cNvPicPr>
            <a:picLocks noChangeAspect="1"/>
          </p:cNvPicPr>
          <p:nvPr/>
        </p:nvPicPr>
        <p:blipFill>
          <a:blip r:embed="rId5"/>
          <a:srcRect/>
          <a:stretch/>
        </p:blipFill>
        <p:spPr>
          <a:xfrm>
            <a:off x="4411570" y="4942816"/>
            <a:ext cx="1687796" cy="1407752"/>
          </a:xfrm>
          <a:prstGeom prst="rect">
            <a:avLst/>
          </a:prstGeom>
        </p:spPr>
      </p:pic>
      <p:pic>
        <p:nvPicPr>
          <p:cNvPr id="5" name="Picture Placeholder 7" descr="A group of women sitting on a ledge&#10;&#10;AI-generated content may be incorrect.">
            <a:extLst>
              <a:ext uri="{FF2B5EF4-FFF2-40B4-BE49-F238E27FC236}">
                <a16:creationId xmlns:a16="http://schemas.microsoft.com/office/drawing/2014/main" id="{722CFC55-56EF-1AB5-696E-B1BFE72A7A67}"/>
              </a:ext>
            </a:extLst>
          </p:cNvPr>
          <p:cNvPicPr>
            <a:picLocks noChangeAspect="1"/>
          </p:cNvPicPr>
          <p:nvPr/>
        </p:nvPicPr>
        <p:blipFill>
          <a:blip r:embed="rId4">
            <a:extLst>
              <a:ext uri="{28A0092B-C50C-407E-A947-70E740481C1C}">
                <a14:useLocalDpi xmlns:a14="http://schemas.microsoft.com/office/drawing/2010/main" val="0"/>
              </a:ext>
            </a:extLst>
          </a:blip>
          <a:srcRect l="11660" t="211" r="9486" b="-211"/>
          <a:stretch>
            <a:fillRect/>
          </a:stretch>
        </p:blipFill>
        <p:spPr>
          <a:xfrm>
            <a:off x="6421536" y="0"/>
            <a:ext cx="5339551" cy="635445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6" name="Title 9">
            <a:extLst>
              <a:ext uri="{FF2B5EF4-FFF2-40B4-BE49-F238E27FC236}">
                <a16:creationId xmlns:a16="http://schemas.microsoft.com/office/drawing/2014/main" id="{C0D5DA5A-11E3-D3CE-0C74-D0E5608405F3}"/>
              </a:ext>
            </a:extLst>
          </p:cNvPr>
          <p:cNvSpPr>
            <a:spLocks noGrp="1"/>
          </p:cNvSpPr>
          <p:nvPr>
            <p:ph type="title"/>
          </p:nvPr>
        </p:nvSpPr>
        <p:spPr>
          <a:xfrm>
            <a:off x="850337" y="1861981"/>
            <a:ext cx="6542513" cy="855299"/>
          </a:xfrm>
        </p:spPr>
        <p:txBody>
          <a:bodyPr/>
          <a:lstStyle/>
          <a:p>
            <a:r>
              <a:rPr lang="en-GB"/>
              <a:t>Welcome!</a:t>
            </a:r>
            <a:endParaRPr lang="en-GB">
              <a:ea typeface="Calibri"/>
              <a:cs typeface="Calibri"/>
            </a:endParaRPr>
          </a:p>
        </p:txBody>
      </p:sp>
      <p:sp>
        <p:nvSpPr>
          <p:cNvPr id="4" name="TextBox 3">
            <a:extLst>
              <a:ext uri="{FF2B5EF4-FFF2-40B4-BE49-F238E27FC236}">
                <a16:creationId xmlns:a16="http://schemas.microsoft.com/office/drawing/2014/main" id="{0C760728-8468-2CD9-F088-EABDF85BC428}"/>
              </a:ext>
            </a:extLst>
          </p:cNvPr>
          <p:cNvSpPr txBox="1"/>
          <p:nvPr/>
        </p:nvSpPr>
        <p:spPr>
          <a:xfrm>
            <a:off x="10616769" y="6350568"/>
            <a:ext cx="1152880" cy="230832"/>
          </a:xfrm>
          <a:prstGeom prst="rect">
            <a:avLst/>
          </a:prstGeom>
          <a:noFill/>
        </p:spPr>
        <p:txBody>
          <a:bodyPr wrap="none" rtlCol="0">
            <a:spAutoFit/>
          </a:bodyPr>
          <a:lstStyle/>
          <a:p>
            <a:r>
              <a:rPr lang="en-GB" sz="900" dirty="0"/>
              <a:t> version 24Sep2025</a:t>
            </a:r>
          </a:p>
        </p:txBody>
      </p:sp>
    </p:spTree>
    <p:custDataLst>
      <p:tags r:id="rId1"/>
    </p:custDataLst>
    <p:extLst>
      <p:ext uri="{BB962C8B-B14F-4D97-AF65-F5344CB8AC3E}">
        <p14:creationId xmlns:p14="http://schemas.microsoft.com/office/powerpoint/2010/main" val="1310859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AC322D-439F-0B63-FE29-71E593EC1C80}"/>
              </a:ext>
            </a:extLst>
          </p:cNvPr>
          <p:cNvPicPr>
            <a:picLocks noChangeAspect="1"/>
          </p:cNvPicPr>
          <p:nvPr/>
        </p:nvPicPr>
        <p:blipFill>
          <a:blip r:embed="rId3"/>
          <a:srcRect/>
          <a:stretch/>
        </p:blipFill>
        <p:spPr>
          <a:xfrm>
            <a:off x="4119409" y="4559765"/>
            <a:ext cx="1864077" cy="1554784"/>
          </a:xfrm>
          <a:prstGeom prst="rect">
            <a:avLst/>
          </a:prstGeom>
        </p:spPr>
      </p:pic>
      <p:sp>
        <p:nvSpPr>
          <p:cNvPr id="3" name="TextBox 2">
            <a:extLst>
              <a:ext uri="{FF2B5EF4-FFF2-40B4-BE49-F238E27FC236}">
                <a16:creationId xmlns:a16="http://schemas.microsoft.com/office/drawing/2014/main" id="{FCC9E19D-E36D-63B9-099F-7FF5EE124DF5}"/>
              </a:ext>
            </a:extLst>
          </p:cNvPr>
          <p:cNvSpPr txBox="1"/>
          <p:nvPr/>
        </p:nvSpPr>
        <p:spPr>
          <a:xfrm>
            <a:off x="1035800" y="1257106"/>
            <a:ext cx="4842296" cy="939981"/>
          </a:xfrm>
          <a:prstGeom prst="rect">
            <a:avLst/>
          </a:prstGeom>
          <a:noFill/>
        </p:spPr>
        <p:txBody>
          <a:bodyPr wrap="none" rtlCol="0">
            <a:noAutofit/>
          </a:bodyPr>
          <a:lstStyle/>
          <a:p>
            <a:pPr algn="l">
              <a:lnSpc>
                <a:spcPct val="100000"/>
              </a:lnSpc>
              <a:spcBef>
                <a:spcPts val="0"/>
              </a:spcBef>
              <a:spcAft>
                <a:spcPts val="800"/>
              </a:spcAft>
            </a:pPr>
            <a:r>
              <a:rPr lang="en-US" sz="6600" b="1"/>
              <a:t>Questions?</a:t>
            </a:r>
          </a:p>
          <a:p>
            <a:pPr algn="l">
              <a:lnSpc>
                <a:spcPct val="100000"/>
              </a:lnSpc>
              <a:spcBef>
                <a:spcPts val="0"/>
              </a:spcBef>
              <a:spcAft>
                <a:spcPts val="800"/>
              </a:spcAft>
            </a:pPr>
            <a:endParaRPr lang="en-US" sz="6600" b="1"/>
          </a:p>
        </p:txBody>
      </p:sp>
      <p:grpSp>
        <p:nvGrpSpPr>
          <p:cNvPr id="4" name="Group 3">
            <a:extLst>
              <a:ext uri="{FF2B5EF4-FFF2-40B4-BE49-F238E27FC236}">
                <a16:creationId xmlns:a16="http://schemas.microsoft.com/office/drawing/2014/main" id="{7B2D3A4F-8C8A-B109-5477-86FF4CF4FC94}"/>
              </a:ext>
            </a:extLst>
          </p:cNvPr>
          <p:cNvGrpSpPr/>
          <p:nvPr/>
        </p:nvGrpSpPr>
        <p:grpSpPr>
          <a:xfrm>
            <a:off x="2588595" y="2228230"/>
            <a:ext cx="3230878" cy="429164"/>
            <a:chOff x="8548511" y="5585178"/>
            <a:chExt cx="3230878" cy="429164"/>
          </a:xfrm>
        </p:grpSpPr>
        <p:pic>
          <p:nvPicPr>
            <p:cNvPr id="9" name="Picture 8" descr="Instagram - Wikipedia">
              <a:extLst>
                <a:ext uri="{FF2B5EF4-FFF2-40B4-BE49-F238E27FC236}">
                  <a16:creationId xmlns:a16="http://schemas.microsoft.com/office/drawing/2014/main" id="{FFED9523-D5E8-31A7-86C3-9769F7CC91FD}"/>
                </a:ext>
              </a:extLst>
            </p:cNvPr>
            <p:cNvPicPr>
              <a:picLocks noChangeAspect="1"/>
            </p:cNvPicPr>
            <p:nvPr/>
          </p:nvPicPr>
          <p:blipFill>
            <a:blip r:embed="rId4"/>
            <a:stretch>
              <a:fillRect/>
            </a:stretch>
          </p:blipFill>
          <p:spPr>
            <a:xfrm>
              <a:off x="8548511" y="5585178"/>
              <a:ext cx="428978" cy="428978"/>
            </a:xfrm>
            <a:prstGeom prst="rect">
              <a:avLst/>
            </a:prstGeom>
          </p:spPr>
        </p:pic>
        <p:sp>
          <p:nvSpPr>
            <p:cNvPr id="7" name="TextBox 6">
              <a:extLst>
                <a:ext uri="{FF2B5EF4-FFF2-40B4-BE49-F238E27FC236}">
                  <a16:creationId xmlns:a16="http://schemas.microsoft.com/office/drawing/2014/main" id="{07CBA2FB-088B-22EF-DA3D-559F93C1D8C5}"/>
                </a:ext>
              </a:extLst>
            </p:cNvPr>
            <p:cNvSpPr txBox="1"/>
            <p:nvPr/>
          </p:nvSpPr>
          <p:spPr>
            <a:xfrm>
              <a:off x="9004581" y="5645010"/>
              <a:ext cx="277480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r>
                <a:rPr lang="en-US">
                  <a:ea typeface="Calibri"/>
                  <a:cs typeface="Calibri"/>
                </a:rPr>
                <a:t>@warwickvolunteers</a:t>
              </a:r>
              <a:endParaRPr lang="en-US"/>
            </a:p>
          </p:txBody>
        </p:sp>
      </p:grpSp>
      <p:pic>
        <p:nvPicPr>
          <p:cNvPr id="18" name="Picture Placeholder 17" descr="A person wearing glasses and gloves holding plants&#10;&#10;AI-generated content may be incorrect.">
            <a:extLst>
              <a:ext uri="{FF2B5EF4-FFF2-40B4-BE49-F238E27FC236}">
                <a16:creationId xmlns:a16="http://schemas.microsoft.com/office/drawing/2014/main" id="{E02CE675-6108-8C8D-3BCB-610C3914A5F7}"/>
              </a:ext>
            </a:extLst>
          </p:cNvPr>
          <p:cNvPicPr>
            <a:picLocks noGrp="1" noChangeAspect="1"/>
          </p:cNvPicPr>
          <p:nvPr>
            <p:ph type="pic" sz="quarter" idx="18"/>
          </p:nvPr>
        </p:nvPicPr>
        <p:blipFill>
          <a:blip r:embed="rId5"/>
          <a:srcRect l="6381" r="6381"/>
          <a:stretch>
            <a:fillRect/>
          </a:stretch>
        </p:blipFill>
        <p:spPr>
          <a:xfrm rot="5400000">
            <a:off x="5815013" y="481013"/>
            <a:ext cx="6858000" cy="5895975"/>
          </a:xfrm>
        </p:spPr>
      </p:pic>
      <p:pic>
        <p:nvPicPr>
          <p:cNvPr id="10" name="Picture 9" descr="A qr code on a white background&#10;&#10;AI-generated content may be incorrect.">
            <a:extLst>
              <a:ext uri="{FF2B5EF4-FFF2-40B4-BE49-F238E27FC236}">
                <a16:creationId xmlns:a16="http://schemas.microsoft.com/office/drawing/2014/main" id="{EA380611-95F9-BDC8-5D65-C78662FC67AC}"/>
              </a:ext>
            </a:extLst>
          </p:cNvPr>
          <p:cNvPicPr>
            <a:picLocks noChangeAspect="1"/>
          </p:cNvPicPr>
          <p:nvPr/>
        </p:nvPicPr>
        <p:blipFill>
          <a:blip r:embed="rId6"/>
          <a:srcRect l="3835" t="4965" r="4130" b="4130"/>
          <a:stretch/>
        </p:blipFill>
        <p:spPr>
          <a:xfrm>
            <a:off x="581399" y="3426212"/>
            <a:ext cx="2836500" cy="2697157"/>
          </a:xfrm>
          <a:prstGeom prst="rect">
            <a:avLst/>
          </a:prstGeom>
        </p:spPr>
      </p:pic>
      <p:sp>
        <p:nvSpPr>
          <p:cNvPr id="12" name="TextBox 11">
            <a:extLst>
              <a:ext uri="{FF2B5EF4-FFF2-40B4-BE49-F238E27FC236}">
                <a16:creationId xmlns:a16="http://schemas.microsoft.com/office/drawing/2014/main" id="{BC663567-5C87-E7BF-3939-053985A82092}"/>
              </a:ext>
            </a:extLst>
          </p:cNvPr>
          <p:cNvSpPr txBox="1"/>
          <p:nvPr/>
        </p:nvSpPr>
        <p:spPr>
          <a:xfrm>
            <a:off x="739619" y="6122830"/>
            <a:ext cx="302132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3200" b="1">
                <a:ea typeface="Calibri"/>
                <a:cs typeface="Calibri"/>
              </a:rPr>
              <a:t>Scan to Join!</a:t>
            </a:r>
            <a:endParaRPr lang="en-US" sz="3200"/>
          </a:p>
        </p:txBody>
      </p:sp>
    </p:spTree>
    <p:extLst>
      <p:ext uri="{BB962C8B-B14F-4D97-AF65-F5344CB8AC3E}">
        <p14:creationId xmlns:p14="http://schemas.microsoft.com/office/powerpoint/2010/main" val="879008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7E3A54D-6F7A-7444-368E-A513BB7661A3}"/>
              </a:ext>
            </a:extLst>
          </p:cNvPr>
          <p:cNvSpPr>
            <a:spLocks noGrp="1"/>
          </p:cNvSpPr>
          <p:nvPr>
            <p:ph type="body" sz="quarter" idx="13"/>
          </p:nvPr>
        </p:nvSpPr>
        <p:spPr>
          <a:xfrm>
            <a:off x="844789" y="865033"/>
            <a:ext cx="10511167" cy="855299"/>
          </a:xfrm>
        </p:spPr>
        <p:txBody>
          <a:bodyPr/>
          <a:lstStyle/>
          <a:p>
            <a:r>
              <a:rPr lang="en-GB"/>
              <a:t>What is Warwick Volunteers?</a:t>
            </a:r>
          </a:p>
          <a:p>
            <a:endParaRPr lang="en-GB"/>
          </a:p>
        </p:txBody>
      </p:sp>
      <p:pic>
        <p:nvPicPr>
          <p:cNvPr id="3" name="Picture 2" descr="Canley Community Centre logo">
            <a:extLst>
              <a:ext uri="{FF2B5EF4-FFF2-40B4-BE49-F238E27FC236}">
                <a16:creationId xmlns:a16="http://schemas.microsoft.com/office/drawing/2014/main" id="{57A4DA68-98AD-7BE1-6728-D452A5F8CC7A}"/>
              </a:ext>
            </a:extLst>
          </p:cNvPr>
          <p:cNvPicPr>
            <a:picLocks noChangeAspect="1"/>
          </p:cNvPicPr>
          <p:nvPr/>
        </p:nvPicPr>
        <p:blipFill>
          <a:blip r:embed="rId3"/>
          <a:stretch>
            <a:fillRect/>
          </a:stretch>
        </p:blipFill>
        <p:spPr>
          <a:xfrm>
            <a:off x="2538696" y="2310132"/>
            <a:ext cx="1839941" cy="994425"/>
          </a:xfrm>
          <a:prstGeom prst="rect">
            <a:avLst/>
          </a:prstGeom>
        </p:spPr>
      </p:pic>
      <p:pic>
        <p:nvPicPr>
          <p:cNvPr id="5" name="Picture 4" descr="Oxfam - HQAI">
            <a:extLst>
              <a:ext uri="{FF2B5EF4-FFF2-40B4-BE49-F238E27FC236}">
                <a16:creationId xmlns:a16="http://schemas.microsoft.com/office/drawing/2014/main" id="{807AA9B6-1D69-11A6-8384-784C5F686109}"/>
              </a:ext>
            </a:extLst>
          </p:cNvPr>
          <p:cNvPicPr>
            <a:picLocks noChangeAspect="1"/>
          </p:cNvPicPr>
          <p:nvPr/>
        </p:nvPicPr>
        <p:blipFill>
          <a:blip r:embed="rId4"/>
          <a:stretch>
            <a:fillRect/>
          </a:stretch>
        </p:blipFill>
        <p:spPr>
          <a:xfrm>
            <a:off x="9066205" y="3292900"/>
            <a:ext cx="1411799" cy="1661372"/>
          </a:xfrm>
          <a:prstGeom prst="rect">
            <a:avLst/>
          </a:prstGeom>
        </p:spPr>
      </p:pic>
      <p:pic>
        <p:nvPicPr>
          <p:cNvPr id="8" name="Picture 7" descr="Home - Coventry Citizens Advice">
            <a:extLst>
              <a:ext uri="{FF2B5EF4-FFF2-40B4-BE49-F238E27FC236}">
                <a16:creationId xmlns:a16="http://schemas.microsoft.com/office/drawing/2014/main" id="{CE2C8C7D-0898-0F01-FD84-C332D11FF162}"/>
              </a:ext>
            </a:extLst>
          </p:cNvPr>
          <p:cNvPicPr>
            <a:picLocks noChangeAspect="1"/>
          </p:cNvPicPr>
          <p:nvPr/>
        </p:nvPicPr>
        <p:blipFill>
          <a:blip r:embed="rId5"/>
          <a:stretch>
            <a:fillRect/>
          </a:stretch>
        </p:blipFill>
        <p:spPr>
          <a:xfrm>
            <a:off x="4680007" y="3514702"/>
            <a:ext cx="3281628" cy="1221090"/>
          </a:xfrm>
          <a:prstGeom prst="rect">
            <a:avLst/>
          </a:prstGeom>
        </p:spPr>
      </p:pic>
      <p:pic>
        <p:nvPicPr>
          <p:cNvPr id="10" name="Picture 9" descr="Coventry Refugee &amp; Migrant Centre - NCDV">
            <a:extLst>
              <a:ext uri="{FF2B5EF4-FFF2-40B4-BE49-F238E27FC236}">
                <a16:creationId xmlns:a16="http://schemas.microsoft.com/office/drawing/2014/main" id="{02221B4A-7987-D3E8-DF4A-B72F4E08D680}"/>
              </a:ext>
            </a:extLst>
          </p:cNvPr>
          <p:cNvPicPr>
            <a:picLocks noChangeAspect="1"/>
          </p:cNvPicPr>
          <p:nvPr/>
        </p:nvPicPr>
        <p:blipFill>
          <a:blip r:embed="rId6"/>
          <a:stretch>
            <a:fillRect/>
          </a:stretch>
        </p:blipFill>
        <p:spPr>
          <a:xfrm>
            <a:off x="1453743" y="5104674"/>
            <a:ext cx="4012697" cy="1227051"/>
          </a:xfrm>
          <a:prstGeom prst="rect">
            <a:avLst/>
          </a:prstGeom>
        </p:spPr>
      </p:pic>
      <p:pic>
        <p:nvPicPr>
          <p:cNvPr id="12" name="Picture 11" descr="Home - CWMind">
            <a:extLst>
              <a:ext uri="{FF2B5EF4-FFF2-40B4-BE49-F238E27FC236}">
                <a16:creationId xmlns:a16="http://schemas.microsoft.com/office/drawing/2014/main" id="{13D16C33-B685-37B0-845B-86B09898FBB7}"/>
              </a:ext>
            </a:extLst>
          </p:cNvPr>
          <p:cNvPicPr>
            <a:picLocks noChangeAspect="1"/>
          </p:cNvPicPr>
          <p:nvPr/>
        </p:nvPicPr>
        <p:blipFill>
          <a:blip r:embed="rId7"/>
          <a:stretch>
            <a:fillRect/>
          </a:stretch>
        </p:blipFill>
        <p:spPr>
          <a:xfrm>
            <a:off x="405702" y="3299225"/>
            <a:ext cx="2644027" cy="1301248"/>
          </a:xfrm>
          <a:prstGeom prst="rect">
            <a:avLst/>
          </a:prstGeom>
        </p:spPr>
      </p:pic>
      <p:pic>
        <p:nvPicPr>
          <p:cNvPr id="14" name="Picture 13" descr="A logo with a tree and text&#10;&#10;AI-generated content may be incorrect.">
            <a:extLst>
              <a:ext uri="{FF2B5EF4-FFF2-40B4-BE49-F238E27FC236}">
                <a16:creationId xmlns:a16="http://schemas.microsoft.com/office/drawing/2014/main" id="{D453258A-787C-D2FB-96F3-ABC7B72E0648}"/>
              </a:ext>
            </a:extLst>
          </p:cNvPr>
          <p:cNvPicPr>
            <a:picLocks noChangeAspect="1"/>
          </p:cNvPicPr>
          <p:nvPr/>
        </p:nvPicPr>
        <p:blipFill>
          <a:blip r:embed="rId8"/>
          <a:stretch>
            <a:fillRect/>
          </a:stretch>
        </p:blipFill>
        <p:spPr>
          <a:xfrm>
            <a:off x="6503600" y="4951903"/>
            <a:ext cx="2412628" cy="1532019"/>
          </a:xfrm>
          <a:prstGeom prst="rect">
            <a:avLst/>
          </a:prstGeom>
        </p:spPr>
      </p:pic>
      <p:pic>
        <p:nvPicPr>
          <p:cNvPr id="16" name="Picture 15" descr="A logo with blue and pink text&#10;&#10;AI-generated content may be incorrect.">
            <a:extLst>
              <a:ext uri="{FF2B5EF4-FFF2-40B4-BE49-F238E27FC236}">
                <a16:creationId xmlns:a16="http://schemas.microsoft.com/office/drawing/2014/main" id="{E5D2E236-BA4F-2AC6-CF3F-532DBE865011}"/>
              </a:ext>
            </a:extLst>
          </p:cNvPr>
          <p:cNvPicPr>
            <a:picLocks noChangeAspect="1"/>
          </p:cNvPicPr>
          <p:nvPr/>
        </p:nvPicPr>
        <p:blipFill>
          <a:blip r:embed="rId9"/>
          <a:stretch>
            <a:fillRect/>
          </a:stretch>
        </p:blipFill>
        <p:spPr>
          <a:xfrm>
            <a:off x="6494554" y="2313870"/>
            <a:ext cx="2441640" cy="1194760"/>
          </a:xfrm>
          <a:prstGeom prst="rect">
            <a:avLst/>
          </a:prstGeom>
        </p:spPr>
      </p:pic>
    </p:spTree>
    <p:extLst>
      <p:ext uri="{BB962C8B-B14F-4D97-AF65-F5344CB8AC3E}">
        <p14:creationId xmlns:p14="http://schemas.microsoft.com/office/powerpoint/2010/main" val="1830510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87237-5835-366B-6DEA-48E5372F30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C6686B-E83A-6EB0-3796-E1736E799AD8}"/>
              </a:ext>
            </a:extLst>
          </p:cNvPr>
          <p:cNvSpPr>
            <a:spLocks noGrp="1"/>
          </p:cNvSpPr>
          <p:nvPr>
            <p:ph type="title"/>
          </p:nvPr>
        </p:nvSpPr>
        <p:spPr>
          <a:xfrm>
            <a:off x="486364" y="3039634"/>
            <a:ext cx="6542513" cy="1806905"/>
          </a:xfrm>
        </p:spPr>
        <p:txBody>
          <a:bodyPr vert="horz" wrap="square" lIns="0" tIns="0" rIns="0" bIns="0" rtlCol="0" anchor="t">
            <a:normAutofit/>
          </a:bodyPr>
          <a:lstStyle/>
          <a:p>
            <a:pPr>
              <a:spcAft>
                <a:spcPts val="800"/>
              </a:spcAft>
            </a:pPr>
            <a:r>
              <a:rPr lang="en-GB" sz="5400" b="1" cap="all"/>
              <a:t>Our Projects</a:t>
            </a:r>
            <a:endParaRPr lang="en-GB" sz="5400" b="1" i="0" kern="1200" cap="all">
              <a:latin typeface="Aptos" panose="020B0004020202020204" pitchFamily="34" charset="0"/>
              <a:ea typeface="+mj-ea"/>
              <a:cs typeface="Calibri" panose="020F0502020204030204" pitchFamily="34" charset="0"/>
            </a:endParaRPr>
          </a:p>
        </p:txBody>
      </p:sp>
      <p:pic>
        <p:nvPicPr>
          <p:cNvPr id="14" name="Picture Placeholder 13">
            <a:extLst>
              <a:ext uri="{FF2B5EF4-FFF2-40B4-BE49-F238E27FC236}">
                <a16:creationId xmlns:a16="http://schemas.microsoft.com/office/drawing/2014/main" id="{6603E3B1-486C-8653-04E5-50D2C7E85486}"/>
              </a:ext>
            </a:extLst>
          </p:cNvPr>
          <p:cNvPicPr>
            <a:picLocks noGrp="1" noChangeAspect="1"/>
          </p:cNvPicPr>
          <p:nvPr>
            <p:ph type="pic" sz="quarter" idx="12"/>
          </p:nvPr>
        </p:nvPicPr>
        <p:blipFill>
          <a:blip r:embed="rId3"/>
          <a:srcRect l="28948" r="28948"/>
          <a:stretch/>
        </p:blipFill>
        <p:spPr/>
      </p:pic>
    </p:spTree>
    <p:extLst>
      <p:ext uri="{BB962C8B-B14F-4D97-AF65-F5344CB8AC3E}">
        <p14:creationId xmlns:p14="http://schemas.microsoft.com/office/powerpoint/2010/main" val="1649593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062D2-99F8-1D39-AF44-95A7A6DB1028}"/>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CB3702F9-9548-8625-B112-7B4394695BD5}"/>
              </a:ext>
            </a:extLst>
          </p:cNvPr>
          <p:cNvSpPr>
            <a:spLocks noGrp="1"/>
          </p:cNvSpPr>
          <p:nvPr>
            <p:ph type="body" sz="quarter" idx="13"/>
          </p:nvPr>
        </p:nvSpPr>
        <p:spPr/>
        <p:txBody>
          <a:bodyPr/>
          <a:lstStyle/>
          <a:p>
            <a:r>
              <a:rPr lang="en-US" sz="2600" b="1"/>
              <a:t>Environment</a:t>
            </a:r>
            <a:endParaRPr lang="en-GB" sz="2600" b="1"/>
          </a:p>
          <a:p>
            <a:endParaRPr lang="en-GB" sz="2600"/>
          </a:p>
        </p:txBody>
      </p:sp>
      <p:sp>
        <p:nvSpPr>
          <p:cNvPr id="12" name="Text Placeholder 11">
            <a:extLst>
              <a:ext uri="{FF2B5EF4-FFF2-40B4-BE49-F238E27FC236}">
                <a16:creationId xmlns:a16="http://schemas.microsoft.com/office/drawing/2014/main" id="{8DB56BE5-E404-18B6-60FF-82EF653D79B9}"/>
              </a:ext>
            </a:extLst>
          </p:cNvPr>
          <p:cNvSpPr>
            <a:spLocks noGrp="1"/>
          </p:cNvSpPr>
          <p:nvPr>
            <p:ph sz="quarter" idx="20"/>
          </p:nvPr>
        </p:nvSpPr>
        <p:spPr>
          <a:xfrm>
            <a:off x="499733" y="1897117"/>
            <a:ext cx="4860000" cy="492125"/>
          </a:xfrm>
        </p:spPr>
        <p:txBody>
          <a:bodyPr/>
          <a:lstStyle/>
          <a:p>
            <a:r>
              <a:rPr lang="en-US" sz="2600" b="1"/>
              <a:t>Young People / Older People</a:t>
            </a:r>
          </a:p>
          <a:p>
            <a:endParaRPr lang="en-US" sz="2600"/>
          </a:p>
          <a:p>
            <a:endParaRPr lang="en-GB" sz="2600"/>
          </a:p>
        </p:txBody>
      </p:sp>
      <p:pic>
        <p:nvPicPr>
          <p:cNvPr id="40" name="Picture Placeholder 39" descr="A person and a child looking at a computer&#10;&#10;AI-generated content may be incorrect.">
            <a:extLst>
              <a:ext uri="{FF2B5EF4-FFF2-40B4-BE49-F238E27FC236}">
                <a16:creationId xmlns:a16="http://schemas.microsoft.com/office/drawing/2014/main" id="{1C9CB448-A726-B8A8-50D2-D077E7991DD4}"/>
              </a:ext>
            </a:extLst>
          </p:cNvPr>
          <p:cNvPicPr>
            <a:picLocks noGrp="1" noChangeAspect="1"/>
          </p:cNvPicPr>
          <p:nvPr>
            <p:ph type="pic" sz="quarter" idx="12"/>
          </p:nvPr>
        </p:nvPicPr>
        <p:blipFill>
          <a:blip r:embed="rId3"/>
          <a:srcRect l="191" r="191"/>
          <a:stretch>
            <a:fillRect/>
          </a:stretch>
        </p:blipFill>
        <p:spPr/>
      </p:pic>
      <p:sp>
        <p:nvSpPr>
          <p:cNvPr id="13" name="Text Placeholder 12">
            <a:extLst>
              <a:ext uri="{FF2B5EF4-FFF2-40B4-BE49-F238E27FC236}">
                <a16:creationId xmlns:a16="http://schemas.microsoft.com/office/drawing/2014/main" id="{6F8CABC2-1388-0B1C-FE75-7D01875E1239}"/>
              </a:ext>
            </a:extLst>
          </p:cNvPr>
          <p:cNvSpPr>
            <a:spLocks noGrp="1"/>
          </p:cNvSpPr>
          <p:nvPr>
            <p:ph type="body" sz="quarter" idx="4294967295"/>
          </p:nvPr>
        </p:nvSpPr>
        <p:spPr>
          <a:xfrm>
            <a:off x="500838" y="2644844"/>
            <a:ext cx="10353675" cy="492125"/>
          </a:xfrm>
        </p:spPr>
        <p:txBody>
          <a:bodyPr/>
          <a:lstStyle/>
          <a:p>
            <a:r>
              <a:rPr lang="en-US" sz="2600" b="1"/>
              <a:t>Health and Social Care</a:t>
            </a:r>
          </a:p>
        </p:txBody>
      </p:sp>
      <p:sp>
        <p:nvSpPr>
          <p:cNvPr id="14" name="Text Placeholder 13">
            <a:extLst>
              <a:ext uri="{FF2B5EF4-FFF2-40B4-BE49-F238E27FC236}">
                <a16:creationId xmlns:a16="http://schemas.microsoft.com/office/drawing/2014/main" id="{4B8BBCF0-C8C4-0DE2-A887-5DAC5F9569A0}"/>
              </a:ext>
            </a:extLst>
          </p:cNvPr>
          <p:cNvSpPr>
            <a:spLocks noGrp="1"/>
          </p:cNvSpPr>
          <p:nvPr>
            <p:ph type="body" sz="quarter" idx="4294967295"/>
          </p:nvPr>
        </p:nvSpPr>
        <p:spPr>
          <a:xfrm>
            <a:off x="500838" y="3392571"/>
            <a:ext cx="10353675" cy="492125"/>
          </a:xfrm>
        </p:spPr>
        <p:txBody>
          <a:bodyPr/>
          <a:lstStyle/>
          <a:p>
            <a:r>
              <a:rPr lang="en-US" sz="2600" b="1"/>
              <a:t>Justice and Human Rights</a:t>
            </a:r>
          </a:p>
        </p:txBody>
      </p:sp>
      <p:sp>
        <p:nvSpPr>
          <p:cNvPr id="15" name="Text Placeholder 14">
            <a:extLst>
              <a:ext uri="{FF2B5EF4-FFF2-40B4-BE49-F238E27FC236}">
                <a16:creationId xmlns:a16="http://schemas.microsoft.com/office/drawing/2014/main" id="{DB8C8CEB-D128-E0D0-BB22-994E44E7D70B}"/>
              </a:ext>
            </a:extLst>
          </p:cNvPr>
          <p:cNvSpPr>
            <a:spLocks noGrp="1"/>
          </p:cNvSpPr>
          <p:nvPr>
            <p:ph type="body" sz="quarter" idx="4294967295"/>
          </p:nvPr>
        </p:nvSpPr>
        <p:spPr>
          <a:xfrm>
            <a:off x="500838" y="4140298"/>
            <a:ext cx="10353675" cy="493713"/>
          </a:xfrm>
        </p:spPr>
        <p:txBody>
          <a:bodyPr/>
          <a:lstStyle/>
          <a:p>
            <a:r>
              <a:rPr lang="en-US" sz="2600" b="1"/>
              <a:t>Culture/Heritage</a:t>
            </a:r>
          </a:p>
          <a:p>
            <a:endParaRPr lang="en-GB" sz="2600"/>
          </a:p>
        </p:txBody>
      </p:sp>
      <p:sp>
        <p:nvSpPr>
          <p:cNvPr id="17" name="Text Placeholder 16">
            <a:extLst>
              <a:ext uri="{FF2B5EF4-FFF2-40B4-BE49-F238E27FC236}">
                <a16:creationId xmlns:a16="http://schemas.microsoft.com/office/drawing/2014/main" id="{1204FE70-1446-4661-9163-0B60557E9E29}"/>
              </a:ext>
            </a:extLst>
          </p:cNvPr>
          <p:cNvSpPr>
            <a:spLocks noGrp="1"/>
          </p:cNvSpPr>
          <p:nvPr>
            <p:ph type="body" sz="quarter" idx="4294967295"/>
          </p:nvPr>
        </p:nvSpPr>
        <p:spPr>
          <a:xfrm>
            <a:off x="500838" y="4889613"/>
            <a:ext cx="10353675" cy="493713"/>
          </a:xfrm>
        </p:spPr>
        <p:txBody>
          <a:bodyPr/>
          <a:lstStyle/>
          <a:p>
            <a:r>
              <a:rPr lang="en-US" sz="2600" b="1"/>
              <a:t>Refugees</a:t>
            </a:r>
            <a:endParaRPr lang="en-GB" sz="2600" b="1"/>
          </a:p>
          <a:p>
            <a:endParaRPr lang="en-GB" sz="2600"/>
          </a:p>
        </p:txBody>
      </p:sp>
      <p:sp>
        <p:nvSpPr>
          <p:cNvPr id="20" name="Text Placeholder 16">
            <a:extLst>
              <a:ext uri="{FF2B5EF4-FFF2-40B4-BE49-F238E27FC236}">
                <a16:creationId xmlns:a16="http://schemas.microsoft.com/office/drawing/2014/main" id="{FDC5205D-9A4D-1533-B61C-EA0ACB34F657}"/>
              </a:ext>
            </a:extLst>
          </p:cNvPr>
          <p:cNvSpPr txBox="1">
            <a:spLocks/>
          </p:cNvSpPr>
          <p:nvPr/>
        </p:nvSpPr>
        <p:spPr>
          <a:xfrm>
            <a:off x="499732" y="5638928"/>
            <a:ext cx="10354781" cy="493200"/>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8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sz="2600" b="1"/>
              <a:t>Homelessness</a:t>
            </a:r>
            <a:r>
              <a:rPr lang="en-GB" sz="2600" b="1"/>
              <a:t> and Food Poverty</a:t>
            </a:r>
            <a:endParaRPr lang="en-US" sz="2600" b="1"/>
          </a:p>
        </p:txBody>
      </p:sp>
      <p:sp>
        <p:nvSpPr>
          <p:cNvPr id="21" name="Text Placeholder 18">
            <a:extLst>
              <a:ext uri="{FF2B5EF4-FFF2-40B4-BE49-F238E27FC236}">
                <a16:creationId xmlns:a16="http://schemas.microsoft.com/office/drawing/2014/main" id="{A3DDDCEF-AFAC-2517-1609-B76FF797592D}"/>
              </a:ext>
            </a:extLst>
          </p:cNvPr>
          <p:cNvSpPr txBox="1">
            <a:spLocks/>
          </p:cNvSpPr>
          <p:nvPr/>
        </p:nvSpPr>
        <p:spPr>
          <a:xfrm>
            <a:off x="499733" y="5638929"/>
            <a:ext cx="496800" cy="493200"/>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800" b="1"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115373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DA16D-565F-9027-BBCD-FB30564A43B8}"/>
            </a:ext>
          </a:extLst>
        </p:cNvPr>
        <p:cNvGrpSpPr/>
        <p:nvPr/>
      </p:nvGrpSpPr>
      <p:grpSpPr>
        <a:xfrm>
          <a:off x="0" y="0"/>
          <a:ext cx="0" cy="0"/>
          <a:chOff x="0" y="0"/>
          <a:chExt cx="0" cy="0"/>
        </a:xfrm>
      </p:grpSpPr>
      <p:pic>
        <p:nvPicPr>
          <p:cNvPr id="4" name="Picture 3" descr="A group of people on a tractor&#10;&#10;AI-generated content may be incorrect.">
            <a:extLst>
              <a:ext uri="{FF2B5EF4-FFF2-40B4-BE49-F238E27FC236}">
                <a16:creationId xmlns:a16="http://schemas.microsoft.com/office/drawing/2014/main" id="{7A046C02-6711-2B20-6610-F72DAFE732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420" y="434566"/>
            <a:ext cx="5857131" cy="43928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descr="A group of people standing next to a motorcycle&#10;&#10;AI-generated content may be incorrect.">
            <a:extLst>
              <a:ext uri="{FF2B5EF4-FFF2-40B4-BE49-F238E27FC236}">
                <a16:creationId xmlns:a16="http://schemas.microsoft.com/office/drawing/2014/main" id="{F56C4BDB-FFAD-7109-47AE-4DB5042D5F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1296" y="695517"/>
            <a:ext cx="4679433" cy="35095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group of people sitting at a table&#10;&#10;AI-generated content may be incorrect.">
            <a:extLst>
              <a:ext uri="{FF2B5EF4-FFF2-40B4-BE49-F238E27FC236}">
                <a16:creationId xmlns:a16="http://schemas.microsoft.com/office/drawing/2014/main" id="{C07AAF22-B2D1-5973-3AF9-B5FA6E8FD4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552" y="3253802"/>
            <a:ext cx="5447634" cy="3433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descr="A group of people in yellow vests&#10;&#10;AI-generated content may be incorrect.">
            <a:extLst>
              <a:ext uri="{FF2B5EF4-FFF2-40B4-BE49-F238E27FC236}">
                <a16:creationId xmlns:a16="http://schemas.microsoft.com/office/drawing/2014/main" id="{52A7C147-1BEF-EB0F-0EF4-306657C3AE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69528" y="3869428"/>
            <a:ext cx="2828259" cy="21991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Two women sitting at a table with colored pencils&#10;&#10;AI-generated content may be incorrect.">
            <a:extLst>
              <a:ext uri="{FF2B5EF4-FFF2-40B4-BE49-F238E27FC236}">
                <a16:creationId xmlns:a16="http://schemas.microsoft.com/office/drawing/2014/main" id="{83BD7AE9-6017-9902-EFB9-EDDE7ACE57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7814" y="4475907"/>
            <a:ext cx="2790108" cy="20335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174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32A62-1538-50E5-B1FC-D96BD6A04E2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256E4900-B322-3307-6865-A3FE986C15BD}"/>
              </a:ext>
            </a:extLst>
          </p:cNvPr>
          <p:cNvSpPr>
            <a:spLocks noGrp="1"/>
          </p:cNvSpPr>
          <p:nvPr>
            <p:ph type="body" sz="quarter" idx="13"/>
          </p:nvPr>
        </p:nvSpPr>
        <p:spPr>
          <a:xfrm>
            <a:off x="871208" y="2472776"/>
            <a:ext cx="6729742" cy="2695575"/>
          </a:xfrm>
        </p:spPr>
        <p:txBody>
          <a:bodyPr vert="horz" lIns="91440" tIns="45720" rIns="91440" bIns="45720" numCol="1" spcCol="540000" rtlCol="0" anchor="ctr">
            <a:noAutofit/>
          </a:bodyPr>
          <a:lstStyle/>
          <a:p>
            <a:pPr marL="342900" indent="-342900">
              <a:buFont typeface="Arial" panose="020B0604020202020204" pitchFamily="34" charset="0"/>
              <a:buChar char="•"/>
            </a:pPr>
            <a:r>
              <a:rPr lang="en-GB" sz="2400"/>
              <a:t>Register and set up a profile </a:t>
            </a:r>
          </a:p>
          <a:p>
            <a:pPr marL="342900" indent="-342900">
              <a:buFont typeface="Arial" panose="020B0604020202020204" pitchFamily="34" charset="0"/>
              <a:buChar char="•"/>
            </a:pPr>
            <a:r>
              <a:rPr lang="en-GB" sz="2400"/>
              <a:t>Receive the regular newsletter with the latest news and updates</a:t>
            </a:r>
            <a:endParaRPr lang="en-GB" sz="2400">
              <a:latin typeface="Calibri"/>
              <a:ea typeface="Calibri"/>
              <a:cs typeface="Calibri"/>
            </a:endParaRPr>
          </a:p>
          <a:p>
            <a:pPr marL="342900" indent="-342900">
              <a:buFont typeface="Arial" panose="020B0604020202020204" pitchFamily="34" charset="0"/>
              <a:buChar char="•"/>
            </a:pPr>
            <a:r>
              <a:rPr lang="en-GB" sz="2400"/>
              <a:t>Updates when new opportunities are added</a:t>
            </a:r>
            <a:endParaRPr lang="en-GB" sz="2400">
              <a:latin typeface="Calibri"/>
              <a:ea typeface="Calibri"/>
              <a:cs typeface="Calibri"/>
            </a:endParaRPr>
          </a:p>
          <a:p>
            <a:pPr marL="342900" indent="-342900">
              <a:buFont typeface="Arial" panose="020B0604020202020204" pitchFamily="34" charset="0"/>
              <a:buChar char="•"/>
            </a:pPr>
            <a:r>
              <a:rPr lang="en-GB" sz="2400"/>
              <a:t>Browse opportunities and register interest online</a:t>
            </a:r>
            <a:endParaRPr lang="en-GB" sz="2400">
              <a:latin typeface="Calibri"/>
              <a:ea typeface="Calibri"/>
              <a:cs typeface="Calibri"/>
            </a:endParaRPr>
          </a:p>
          <a:p>
            <a:pPr marL="342900" indent="-342900">
              <a:buFont typeface="Arial" panose="020B0604020202020204" pitchFamily="34" charset="0"/>
              <a:buChar char="•"/>
            </a:pPr>
            <a:r>
              <a:rPr lang="en-GB" sz="2400"/>
              <a:t>Log hours online and get WV Perks!</a:t>
            </a:r>
            <a:endParaRPr lang="en-GB" sz="2400">
              <a:ea typeface="Calibri"/>
              <a:cs typeface="Calibri"/>
            </a:endParaRPr>
          </a:p>
        </p:txBody>
      </p:sp>
      <p:pic>
        <p:nvPicPr>
          <p:cNvPr id="2" name="Picture 1" descr="A qr code on a white background&#10;&#10;AI-generated content may be incorrect.">
            <a:extLst>
              <a:ext uri="{FF2B5EF4-FFF2-40B4-BE49-F238E27FC236}">
                <a16:creationId xmlns:a16="http://schemas.microsoft.com/office/drawing/2014/main" id="{995AE22C-5BE6-E2FA-85FE-09F3E1C4A50E}"/>
              </a:ext>
            </a:extLst>
          </p:cNvPr>
          <p:cNvPicPr>
            <a:picLocks noChangeAspect="1"/>
          </p:cNvPicPr>
          <p:nvPr/>
        </p:nvPicPr>
        <p:blipFill>
          <a:blip r:embed="rId3"/>
          <a:srcRect l="3835" t="4965" r="4130" b="4130"/>
          <a:stretch/>
        </p:blipFill>
        <p:spPr>
          <a:xfrm>
            <a:off x="8079493" y="1947133"/>
            <a:ext cx="3000581" cy="2963733"/>
          </a:xfrm>
          <a:prstGeom prst="rect">
            <a:avLst/>
          </a:prstGeom>
        </p:spPr>
      </p:pic>
      <p:sp>
        <p:nvSpPr>
          <p:cNvPr id="4" name="Title 10">
            <a:extLst>
              <a:ext uri="{FF2B5EF4-FFF2-40B4-BE49-F238E27FC236}">
                <a16:creationId xmlns:a16="http://schemas.microsoft.com/office/drawing/2014/main" id="{65C72F4B-674A-9D2B-1873-F19E0D70A29B}"/>
              </a:ext>
            </a:extLst>
          </p:cNvPr>
          <p:cNvSpPr>
            <a:spLocks noGrp="1"/>
          </p:cNvSpPr>
          <p:nvPr>
            <p:ph type="title"/>
          </p:nvPr>
        </p:nvSpPr>
        <p:spPr>
          <a:xfrm>
            <a:off x="995032" y="1952492"/>
            <a:ext cx="6542513" cy="1806905"/>
          </a:xfrm>
        </p:spPr>
        <p:txBody>
          <a:bodyPr/>
          <a:lstStyle/>
          <a:p>
            <a:r>
              <a:rPr lang="en-US" sz="3200"/>
              <a:t>How to get involved</a:t>
            </a:r>
          </a:p>
        </p:txBody>
      </p:sp>
    </p:spTree>
    <p:extLst>
      <p:ext uri="{BB962C8B-B14F-4D97-AF65-F5344CB8AC3E}">
        <p14:creationId xmlns:p14="http://schemas.microsoft.com/office/powerpoint/2010/main" val="2282765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0DFB9-9D16-098D-C745-550147DBC572}"/>
            </a:ext>
          </a:extLst>
        </p:cNvPr>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DBE1B97-966A-78FE-834D-2516F06826B7}"/>
              </a:ext>
            </a:extLst>
          </p:cNvPr>
          <p:cNvPicPr>
            <a:picLocks noGrp="1" noChangeAspect="1"/>
          </p:cNvPicPr>
          <p:nvPr>
            <p:ph type="pic" sz="quarter" idx="12"/>
          </p:nvPr>
        </p:nvPicPr>
        <p:blipFill>
          <a:blip r:embed="rId4"/>
          <a:srcRect l="9259" r="9259"/>
          <a:stretch/>
        </p:blipFill>
        <p:spPr/>
      </p:pic>
      <p:sp>
        <p:nvSpPr>
          <p:cNvPr id="4" name="TextBox 3">
            <a:extLst>
              <a:ext uri="{FF2B5EF4-FFF2-40B4-BE49-F238E27FC236}">
                <a16:creationId xmlns:a16="http://schemas.microsoft.com/office/drawing/2014/main" id="{4B331C5D-1D48-8189-1184-4C2B8491766B}"/>
              </a:ext>
            </a:extLst>
          </p:cNvPr>
          <p:cNvSpPr txBox="1"/>
          <p:nvPr/>
        </p:nvSpPr>
        <p:spPr>
          <a:xfrm>
            <a:off x="499733" y="1565026"/>
            <a:ext cx="5043155" cy="4556789"/>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Autofit/>
          </a:bodyPr>
          <a:lstStyle/>
          <a:p>
            <a:pPr>
              <a:lnSpc>
                <a:spcPct val="90000"/>
              </a:lnSpc>
              <a:spcAft>
                <a:spcPts val="800"/>
              </a:spcAft>
            </a:pPr>
            <a:endParaRPr lang="en-US" sz="2400">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Meeting new people outside of your Warwick bubble</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Gain skills and work experience for your CV</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Improving your wellbeing</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Accreditation for the HEAR and Warwick Award points</a:t>
            </a:r>
            <a:br>
              <a:rPr lang="en-US" sz="2400" b="1">
                <a:ea typeface="Calibri"/>
                <a:cs typeface="Calibri"/>
              </a:rPr>
            </a:br>
            <a:endParaRPr lang="en-US" sz="2400" b="1">
              <a:ea typeface="Calibri"/>
              <a:cs typeface="Calibri"/>
            </a:endParaRPr>
          </a:p>
          <a:p>
            <a:pPr marL="342900" indent="-342900">
              <a:lnSpc>
                <a:spcPct val="90000"/>
              </a:lnSpc>
              <a:spcAft>
                <a:spcPts val="800"/>
              </a:spcAft>
              <a:buFont typeface="Arial" panose="020B0604020202020204" pitchFamily="34" charset="0"/>
              <a:buChar char="•"/>
            </a:pPr>
            <a:r>
              <a:rPr lang="en-US" sz="2400" b="1">
                <a:ea typeface="Calibri"/>
                <a:cs typeface="Calibri"/>
              </a:rPr>
              <a:t>Making a difference</a:t>
            </a:r>
          </a:p>
        </p:txBody>
      </p:sp>
      <p:sp>
        <p:nvSpPr>
          <p:cNvPr id="3" name="Title 3">
            <a:extLst>
              <a:ext uri="{FF2B5EF4-FFF2-40B4-BE49-F238E27FC236}">
                <a16:creationId xmlns:a16="http://schemas.microsoft.com/office/drawing/2014/main" id="{445AE3C2-4190-42AD-4A51-FC9A47EA72B0}"/>
              </a:ext>
            </a:extLst>
          </p:cNvPr>
          <p:cNvSpPr>
            <a:spLocks noGrp="1"/>
          </p:cNvSpPr>
          <p:nvPr>
            <p:ph type="title"/>
          </p:nvPr>
        </p:nvSpPr>
        <p:spPr>
          <a:xfrm>
            <a:off x="494633" y="926222"/>
            <a:ext cx="5582652" cy="383567"/>
          </a:xfrm>
        </p:spPr>
        <p:txBody>
          <a:bodyPr vert="horz" lIns="91440" tIns="45720" rIns="91440" bIns="45720" rtlCol="0" anchor="b">
            <a:noAutofit/>
          </a:bodyPr>
          <a:lstStyle/>
          <a:p>
            <a:r>
              <a:rPr lang="en-US" sz="3600"/>
              <a:t>Benefits of volunteering</a:t>
            </a:r>
          </a:p>
        </p:txBody>
      </p:sp>
    </p:spTree>
    <p:custDataLst>
      <p:tags r:id="rId1"/>
    </p:custDataLst>
    <p:extLst>
      <p:ext uri="{BB962C8B-B14F-4D97-AF65-F5344CB8AC3E}">
        <p14:creationId xmlns:p14="http://schemas.microsoft.com/office/powerpoint/2010/main" val="977407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2DC8E-0599-7A4B-2A2C-33E6599E0B65}"/>
            </a:ext>
          </a:extLst>
        </p:cNvPr>
        <p:cNvGrpSpPr/>
        <p:nvPr/>
      </p:nvGrpSpPr>
      <p:grpSpPr>
        <a:xfrm>
          <a:off x="0" y="0"/>
          <a:ext cx="0" cy="0"/>
          <a:chOff x="0" y="0"/>
          <a:chExt cx="0" cy="0"/>
        </a:xfrm>
      </p:grpSpPr>
      <p:sp>
        <p:nvSpPr>
          <p:cNvPr id="10" name="Title 3">
            <a:extLst>
              <a:ext uri="{FF2B5EF4-FFF2-40B4-BE49-F238E27FC236}">
                <a16:creationId xmlns:a16="http://schemas.microsoft.com/office/drawing/2014/main" id="{16B4638E-14E3-ACE3-3E30-EB176B8F29E7}"/>
              </a:ext>
            </a:extLst>
          </p:cNvPr>
          <p:cNvSpPr>
            <a:spLocks noGrp="1"/>
          </p:cNvSpPr>
          <p:nvPr>
            <p:ph type="title" idx="4294967295"/>
          </p:nvPr>
        </p:nvSpPr>
        <p:spPr>
          <a:xfrm>
            <a:off x="1571625" y="3305175"/>
            <a:ext cx="4367213" cy="777875"/>
          </a:xfrm>
        </p:spPr>
        <p:txBody>
          <a:bodyPr vert="horz" lIns="91440" tIns="45720" rIns="91440" bIns="45720" rtlCol="0" anchor="b">
            <a:normAutofit/>
          </a:bodyPr>
          <a:lstStyle/>
          <a:p>
            <a:r>
              <a:rPr lang="en-US" sz="2800"/>
              <a:t>And did we mention……</a:t>
            </a:r>
          </a:p>
        </p:txBody>
      </p:sp>
      <p:sp>
        <p:nvSpPr>
          <p:cNvPr id="2" name="Title 3">
            <a:extLst>
              <a:ext uri="{FF2B5EF4-FFF2-40B4-BE49-F238E27FC236}">
                <a16:creationId xmlns:a16="http://schemas.microsoft.com/office/drawing/2014/main" id="{205A03E2-5206-A32F-A3A8-069ECC3DEF5C}"/>
              </a:ext>
            </a:extLst>
          </p:cNvPr>
          <p:cNvSpPr txBox="1">
            <a:spLocks/>
          </p:cNvSpPr>
          <p:nvPr/>
        </p:nvSpPr>
        <p:spPr>
          <a:xfrm>
            <a:off x="6996445" y="1883070"/>
            <a:ext cx="4366697" cy="309186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chemeClr val="tx1"/>
                </a:solidFill>
                <a:latin typeface="+mj-lt"/>
                <a:ea typeface="+mj-ea"/>
                <a:cs typeface="+mj-cs"/>
              </a:defRPr>
            </a:lvl1pPr>
          </a:lstStyle>
          <a:p>
            <a:r>
              <a:rPr lang="en-US" sz="8800"/>
              <a:t>IT'S FREE!!!</a:t>
            </a:r>
          </a:p>
        </p:txBody>
      </p:sp>
      <p:pic>
        <p:nvPicPr>
          <p:cNvPr id="3" name="cash-register-purchase-87313">
            <a:hlinkClick r:id="" action="ppaction://media"/>
            <a:extLst>
              <a:ext uri="{FF2B5EF4-FFF2-40B4-BE49-F238E27FC236}">
                <a16:creationId xmlns:a16="http://schemas.microsoft.com/office/drawing/2014/main" id="{ACA8EE62-6B84-8191-336D-319C5F31FB3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492563" y="-483810"/>
            <a:ext cx="94675" cy="94675"/>
          </a:xfrm>
          <a:prstGeom prst="rect">
            <a:avLst/>
          </a:prstGeom>
        </p:spPr>
      </p:pic>
    </p:spTree>
    <p:custDataLst>
      <p:tags r:id="rId1"/>
    </p:custDataLst>
    <p:extLst>
      <p:ext uri="{BB962C8B-B14F-4D97-AF65-F5344CB8AC3E}">
        <p14:creationId xmlns:p14="http://schemas.microsoft.com/office/powerpoint/2010/main" val="112394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28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1F6AB-99A4-75AE-C8A7-B9667E2E0C63}"/>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402E1E1D-8591-41F0-1A6F-0AC36DC79336}"/>
              </a:ext>
            </a:extLst>
          </p:cNvPr>
          <p:cNvSpPr>
            <a:spLocks noGrp="1"/>
          </p:cNvSpPr>
          <p:nvPr>
            <p:ph type="title"/>
          </p:nvPr>
        </p:nvSpPr>
        <p:spPr>
          <a:xfrm>
            <a:off x="843861" y="2016423"/>
            <a:ext cx="4860000" cy="409151"/>
          </a:xfrm>
        </p:spPr>
        <p:txBody>
          <a:bodyPr/>
          <a:lstStyle/>
          <a:p>
            <a:r>
              <a:rPr lang="en-GB" sz="3200"/>
              <a:t>What’s Next?</a:t>
            </a:r>
            <a:endParaRPr lang="en-US" sz="3200">
              <a:ea typeface="Calibri"/>
              <a:cs typeface="Calibri"/>
            </a:endParaRPr>
          </a:p>
        </p:txBody>
      </p:sp>
      <p:sp>
        <p:nvSpPr>
          <p:cNvPr id="16" name="Slide Number Placeholder 15">
            <a:extLst>
              <a:ext uri="{FF2B5EF4-FFF2-40B4-BE49-F238E27FC236}">
                <a16:creationId xmlns:a16="http://schemas.microsoft.com/office/drawing/2014/main" id="{BC019AF7-402D-DF80-B560-642F9FA38BAF}"/>
              </a:ext>
            </a:extLst>
          </p:cNvPr>
          <p:cNvSpPr>
            <a:spLocks noGrp="1"/>
          </p:cNvSpPr>
          <p:nvPr>
            <p:ph type="sldNum" sz="quarter" idx="4294967295"/>
          </p:nvPr>
        </p:nvSpPr>
        <p:spPr>
          <a:xfrm>
            <a:off x="0" y="5994400"/>
            <a:ext cx="360363" cy="360363"/>
          </a:xfrm>
        </p:spPr>
        <p:txBody>
          <a:bodyPr/>
          <a:lstStyle/>
          <a:p>
            <a:fld id="{E8F1A65C-595C-4736-BF40-F7D31E789466}" type="slidenum">
              <a:rPr lang="en-GB" smtClean="0"/>
              <a:pPr/>
              <a:t>9</a:t>
            </a:fld>
            <a:endParaRPr lang="en-GB"/>
          </a:p>
        </p:txBody>
      </p:sp>
      <p:pic>
        <p:nvPicPr>
          <p:cNvPr id="4" name="Picture 3" descr="A qr code on a white background&#10;&#10;AI-generated content may be incorrect.">
            <a:extLst>
              <a:ext uri="{FF2B5EF4-FFF2-40B4-BE49-F238E27FC236}">
                <a16:creationId xmlns:a16="http://schemas.microsoft.com/office/drawing/2014/main" id="{4AFBDB81-2C6E-B662-92C4-F50269EEC43C}"/>
              </a:ext>
            </a:extLst>
          </p:cNvPr>
          <p:cNvPicPr>
            <a:picLocks noChangeAspect="1"/>
          </p:cNvPicPr>
          <p:nvPr/>
        </p:nvPicPr>
        <p:blipFill>
          <a:blip r:embed="rId3"/>
          <a:srcRect l="3835" t="4965" r="4130" b="4130"/>
          <a:stretch/>
        </p:blipFill>
        <p:spPr>
          <a:xfrm>
            <a:off x="6763432" y="1779309"/>
            <a:ext cx="3340403" cy="3299382"/>
          </a:xfrm>
          <a:prstGeom prst="rect">
            <a:avLst/>
          </a:prstGeom>
        </p:spPr>
      </p:pic>
      <p:pic>
        <p:nvPicPr>
          <p:cNvPr id="6" name="Picture 5" descr="A drawing of a smiling face&#10;&#10;AI-generated content may be incorrect.">
            <a:extLst>
              <a:ext uri="{FF2B5EF4-FFF2-40B4-BE49-F238E27FC236}">
                <a16:creationId xmlns:a16="http://schemas.microsoft.com/office/drawing/2014/main" id="{CB5152EB-9E55-185B-808D-C80B376F9C01}"/>
              </a:ext>
            </a:extLst>
          </p:cNvPr>
          <p:cNvPicPr>
            <a:picLocks noChangeAspect="1"/>
          </p:cNvPicPr>
          <p:nvPr/>
        </p:nvPicPr>
        <p:blipFill>
          <a:blip r:embed="rId4">
            <a:alphaModFix amt="9000"/>
          </a:blip>
          <a:stretch>
            <a:fillRect/>
          </a:stretch>
        </p:blipFill>
        <p:spPr>
          <a:xfrm>
            <a:off x="139783" y="4359089"/>
            <a:ext cx="2772336" cy="2498911"/>
          </a:xfrm>
          <a:prstGeom prst="rect">
            <a:avLst/>
          </a:prstGeom>
        </p:spPr>
      </p:pic>
      <p:sp>
        <p:nvSpPr>
          <p:cNvPr id="7" name="TextBox 6">
            <a:extLst>
              <a:ext uri="{FF2B5EF4-FFF2-40B4-BE49-F238E27FC236}">
                <a16:creationId xmlns:a16="http://schemas.microsoft.com/office/drawing/2014/main" id="{818971F1-F67A-3954-309B-27DEC31A62FB}"/>
              </a:ext>
            </a:extLst>
          </p:cNvPr>
          <p:cNvSpPr txBox="1"/>
          <p:nvPr/>
        </p:nvSpPr>
        <p:spPr>
          <a:xfrm>
            <a:off x="845005" y="2925244"/>
            <a:ext cx="531057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2400" b="1">
                <a:ea typeface="Calibri"/>
                <a:cs typeface="Calibri"/>
              </a:rPr>
              <a:t>Register</a:t>
            </a:r>
            <a:r>
              <a:rPr lang="en-US" sz="2400">
                <a:ea typeface="Calibri"/>
                <a:cs typeface="Calibri"/>
              </a:rPr>
              <a:t> with Warwick Volunteers and get regular updates as </a:t>
            </a:r>
            <a:r>
              <a:rPr lang="en-US" sz="2400" b="1">
                <a:ea typeface="Calibri"/>
                <a:cs typeface="Calibri"/>
              </a:rPr>
              <a:t>new</a:t>
            </a:r>
            <a:r>
              <a:rPr lang="en-US" sz="2400">
                <a:ea typeface="Calibri"/>
                <a:cs typeface="Calibri"/>
              </a:rPr>
              <a:t> </a:t>
            </a:r>
            <a:r>
              <a:rPr lang="en-US" sz="2400" b="1">
                <a:ea typeface="Calibri"/>
                <a:cs typeface="Calibri"/>
              </a:rPr>
              <a:t>projects</a:t>
            </a:r>
            <a:r>
              <a:rPr lang="en-US" sz="2400">
                <a:ea typeface="Calibri"/>
                <a:cs typeface="Calibri"/>
              </a:rPr>
              <a:t> become available </a:t>
            </a:r>
            <a:endParaRPr lang="en-US" sz="2800" b="1">
              <a:solidFill>
                <a:schemeClr val="accent1"/>
              </a:solidFill>
              <a:ea typeface="Calibri"/>
              <a:cs typeface="Calibri"/>
            </a:endParaRPr>
          </a:p>
        </p:txBody>
      </p:sp>
      <p:sp>
        <p:nvSpPr>
          <p:cNvPr id="2" name="TextBox 1">
            <a:extLst>
              <a:ext uri="{FF2B5EF4-FFF2-40B4-BE49-F238E27FC236}">
                <a16:creationId xmlns:a16="http://schemas.microsoft.com/office/drawing/2014/main" id="{D8DB1A2B-207A-7B54-C0DA-CDAE54A99A59}"/>
              </a:ext>
            </a:extLst>
          </p:cNvPr>
          <p:cNvSpPr txBox="1"/>
          <p:nvPr/>
        </p:nvSpPr>
        <p:spPr>
          <a:xfrm>
            <a:off x="6196760" y="6272330"/>
            <a:ext cx="3073190" cy="3904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ct val="100000"/>
              </a:lnSpc>
              <a:spcBef>
                <a:spcPts val="0"/>
              </a:spcBef>
              <a:spcAft>
                <a:spcPts val="800"/>
              </a:spcAft>
            </a:pPr>
            <a:endParaRPr lang="en-US"/>
          </a:p>
        </p:txBody>
      </p:sp>
      <p:sp>
        <p:nvSpPr>
          <p:cNvPr id="3" name="TextBox 2">
            <a:extLst>
              <a:ext uri="{FF2B5EF4-FFF2-40B4-BE49-F238E27FC236}">
                <a16:creationId xmlns:a16="http://schemas.microsoft.com/office/drawing/2014/main" id="{CC86177E-E38D-0766-05AA-2BFE18562F4A}"/>
              </a:ext>
            </a:extLst>
          </p:cNvPr>
          <p:cNvSpPr txBox="1"/>
          <p:nvPr/>
        </p:nvSpPr>
        <p:spPr>
          <a:xfrm>
            <a:off x="7179749" y="5397701"/>
            <a:ext cx="327942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US" sz="3200" b="1">
                <a:ea typeface="Calibri"/>
                <a:cs typeface="Calibri"/>
              </a:rPr>
              <a:t>Scan to Join!</a:t>
            </a:r>
            <a:endParaRPr lang="en-US" sz="3200"/>
          </a:p>
        </p:txBody>
      </p:sp>
    </p:spTree>
    <p:extLst>
      <p:ext uri="{BB962C8B-B14F-4D97-AF65-F5344CB8AC3E}">
        <p14:creationId xmlns:p14="http://schemas.microsoft.com/office/powerpoint/2010/main" val="6179163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559b83-f404-49de-96dd-6a18b1bd5ba7">
      <Terms xmlns="http://schemas.microsoft.com/office/infopath/2007/PartnerControls"/>
    </lcf76f155ced4ddcb4097134ff3c332f>
    <TaxCatchAll xmlns="1b999ee9-6e7d-48f5-bc9b-e2de122e9af8" xsi:nil="true"/>
    <Person xmlns="cd559b83-f404-49de-96dd-6a18b1bd5ba7">
      <UserInfo>
        <DisplayName/>
        <AccountId xsi:nil="true"/>
        <AccountType/>
      </UserInfo>
    </Person>
    <Date xmlns="cd559b83-f404-49de-96dd-6a18b1bd5ba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E4EE92271B9740A264D5BE79E2CA82" ma:contentTypeVersion="22" ma:contentTypeDescription="Create a new document." ma:contentTypeScope="" ma:versionID="1cd3398037109e22f9d19ac4a9b19094">
  <xsd:schema xmlns:xsd="http://www.w3.org/2001/XMLSchema" xmlns:xs="http://www.w3.org/2001/XMLSchema" xmlns:p="http://schemas.microsoft.com/office/2006/metadata/properties" xmlns:ns2="cd559b83-f404-49de-96dd-6a18b1bd5ba7" xmlns:ns3="1b999ee9-6e7d-48f5-bc9b-e2de122e9af8" targetNamespace="http://schemas.microsoft.com/office/2006/metadata/properties" ma:root="true" ma:fieldsID="f8f1832515f57ed281cab5876cdf239f" ns2:_="" ns3:_="">
    <xsd:import namespace="cd559b83-f404-49de-96dd-6a18b1bd5ba7"/>
    <xsd:import namespace="1b999ee9-6e7d-48f5-bc9b-e2de122e9af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Date" minOccurs="0"/>
                <xsd:element ref="ns2:Pers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59b83-f404-49de-96dd-6a18b1bd5b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Date" ma:index="24" nillable="true" ma:displayName="Date" ma:format="DateTime" ma:internalName="Date">
      <xsd:simpleType>
        <xsd:restriction base="dms:DateTime"/>
      </xsd:simpleType>
    </xsd:element>
    <xsd:element name="Person" ma:index="25" nillable="true" ma:displayName="Person" ma:format="Dropdown" ma:list="UserInfo" ma:SharePointGroup="0" ma:internalName="Person">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999ee9-6e7d-48f5-bc9b-e2de122e9af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8e598bd-8506-448a-894c-720cdaa26627}" ma:internalName="TaxCatchAll" ma:showField="CatchAllData" ma:web="1b999ee9-6e7d-48f5-bc9b-e2de122e9af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299F2F-53D8-4F04-89F8-F8961CB59FBC}">
  <ds:schemaRefs>
    <ds:schemaRef ds:uri="1b999ee9-6e7d-48f5-bc9b-e2de122e9af8"/>
    <ds:schemaRef ds:uri="2457cae1-bbb3-49df-91d0-3eeeba63d323"/>
    <ds:schemaRef ds:uri="cd559b83-f404-49de-96dd-6a18b1bd5ba7"/>
    <ds:schemaRef ds:uri="ef19808f-d5e4-40cd-93fa-31b8700ee2c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685187B-86B0-48A1-83CA-43A643A33D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559b83-f404-49de-96dd-6a18b1bd5ba7"/>
    <ds:schemaRef ds:uri="1b999ee9-6e7d-48f5-bc9b-e2de122e9a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889AE9-2A76-4CF2-8699-356903226B0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858</Words>
  <Application>Microsoft Office PowerPoint</Application>
  <PresentationFormat>Widescreen</PresentationFormat>
  <Paragraphs>91</Paragraphs>
  <Slides>10</Slides>
  <Notes>10</Notes>
  <HiddenSlides>0</HiddenSlides>
  <MMClips>1</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10</vt:i4>
      </vt:variant>
    </vt:vector>
  </HeadingPairs>
  <TitlesOfParts>
    <vt:vector size="22" baseType="lpstr">
      <vt:lpstr>Aptos</vt:lpstr>
      <vt:lpstr>Calibri</vt:lpstr>
      <vt:lpstr>Arial,Sans-Serif</vt:lpstr>
      <vt:lpstr>Symbol</vt:lpstr>
      <vt:lpstr>Arial</vt:lpstr>
      <vt:lpstr>UoW_Template_Black</vt:lpstr>
      <vt:lpstr>UoW_Template_Purple</vt:lpstr>
      <vt:lpstr>UoW_Template_Lavender</vt:lpstr>
      <vt:lpstr>UoW_Template_Blue</vt:lpstr>
      <vt:lpstr>UoW_Template_Green</vt:lpstr>
      <vt:lpstr>UoW_Template_Yellow</vt:lpstr>
      <vt:lpstr>UoW_Template_Coral</vt:lpstr>
      <vt:lpstr>Welcome!</vt:lpstr>
      <vt:lpstr>PowerPoint Presentation</vt:lpstr>
      <vt:lpstr>Our Projects</vt:lpstr>
      <vt:lpstr>PowerPoint Presentation</vt:lpstr>
      <vt:lpstr>PowerPoint Presentation</vt:lpstr>
      <vt:lpstr>How to get involved</vt:lpstr>
      <vt:lpstr>Benefits of volunteering</vt:lpstr>
      <vt:lpstr>And did we mention……</vt:lpstr>
      <vt:lpstr>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Barlow, Paul</cp:lastModifiedBy>
  <cp:revision>24</cp:revision>
  <dcterms:created xsi:type="dcterms:W3CDTF">2025-03-11T16:19:18Z</dcterms:created>
  <dcterms:modified xsi:type="dcterms:W3CDTF">2025-09-24T15:54:30Z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0x0101009AE4EE92271B9740A264D5BE79E2CA82</vt:lpwstr>
  </property>
</Properties>
</file>