
<file path=[Content_Types].xml><?xml version="1.0" encoding="utf-8"?>
<Types xmlns="http://schemas.openxmlformats.org/package/2006/content-types">
  <Default Extension="jfif" ContentType="image/jpeg"/>
  <Default Extension="jpeg" ContentType="image/jpeg"/>
  <Default Extension="jpg" ContentType="image/jpeg"/>
  <Default Extension="mp3" ContentType="audio/m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4.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5.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ags/tag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798" r:id="rId4"/>
    <p:sldMasterId id="2147483813" r:id="rId5"/>
    <p:sldMasterId id="2147483843" r:id="rId6"/>
    <p:sldMasterId id="2147483858" r:id="rId7"/>
    <p:sldMasterId id="2147483873" r:id="rId8"/>
    <p:sldMasterId id="2147483888" r:id="rId9"/>
  </p:sldMasterIdLst>
  <p:notesMasterIdLst>
    <p:notesMasterId r:id="rId21"/>
  </p:notesMasterIdLst>
  <p:handoutMasterIdLst>
    <p:handoutMasterId r:id="rId22"/>
  </p:handoutMasterIdLst>
  <p:sldIdLst>
    <p:sldId id="374" r:id="rId10"/>
    <p:sldId id="399" r:id="rId11"/>
    <p:sldId id="395" r:id="rId12"/>
    <p:sldId id="401" r:id="rId13"/>
    <p:sldId id="390" r:id="rId14"/>
    <p:sldId id="391" r:id="rId15"/>
    <p:sldId id="397" r:id="rId16"/>
    <p:sldId id="398" r:id="rId17"/>
    <p:sldId id="394" r:id="rId18"/>
    <p:sldId id="388" r:id="rId19"/>
    <p:sldId id="30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avender" id="{DF27C7D5-B301-0F4B-AA0B-9F4B850547A4}">
          <p14:sldIdLst/>
        </p14:section>
        <p14:section name="Blue" id="{E71AD5FB-737A-EE40-BC96-7F117B9C97FE}">
          <p14:sldIdLst/>
        </p14:section>
        <p14:section name="Green" id="{3D352DFF-B416-D346-BAA5-C4A1A502E74F}">
          <p14:sldIdLst/>
        </p14:section>
        <p14:section name="Yellow" id="{45827EED-3254-2D48-B20C-27FF2F0542F5}">
          <p14:sldIdLst>
            <p14:sldId id="374"/>
            <p14:sldId id="399"/>
            <p14:sldId id="395"/>
            <p14:sldId id="401"/>
            <p14:sldId id="390"/>
            <p14:sldId id="391"/>
            <p14:sldId id="397"/>
            <p14:sldId id="398"/>
            <p14:sldId id="394"/>
            <p14:sldId id="388"/>
            <p14:sldId id="301"/>
          </p14:sldIdLst>
        </p14:section>
        <p14:section name="Coral" id="{6F808D31-5624-5543-A22F-BFDC3869E295}">
          <p14:sldIdLst/>
        </p14:section>
        <p14:section name="Purple" id="{A3F9A47D-752D-DC41-9132-53AC10FA915F}">
          <p14:sldIdLst/>
        </p14:section>
        <p14:section name="White" id="{6DB83866-5AAC-FC4C-94F2-B98DE37EED89}">
          <p14:sldIdLst/>
        </p14:section>
        <p14:section name="Black" id="{AED667F0-7735-E04F-A613-085AB7E22BD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 id="{FC9FCF26-F0F8-4972-3715-BDE043EC4023}" name="Lawson, Holly" initials="LH" userId="S::u2271473@live.warwick.ac.uk::0de7dddd-20ce-43a4-8d85-02704f67e7b2" providerId="AD"/>
  <p188:author id="{F73A01AF-3AAF-8A96-B34A-4ECD0F6DD2D2}" name="Bodely, Ana" initials="BA" userId="S::u2172734@live.warwick.ac.uk::08ec00ae-aea7-4bf9-9869-9b75fae08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D784"/>
    <a:srgbClr val="A399F4"/>
    <a:srgbClr val="FEDE7B"/>
    <a:srgbClr val="FFFFFF"/>
    <a:srgbClr val="000000"/>
    <a:srgbClr val="0C0C0C"/>
    <a:srgbClr val="FDFC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5" d="100"/>
          <a:sy n="75" d="100"/>
        </p:scale>
        <p:origin x="72"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handoutMaster" Target="handoutMasters/handoutMaster1.xml"/><Relationship Id="rId27"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1662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81825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Calibri"/>
                <a:cs typeface="Calibri"/>
              </a:rPr>
              <a:t>I'm 'xx' and I am here today to give you all a quick introduction to what Warwick Volunteers is and why you should become a volunteer!</a:t>
            </a:r>
            <a:endParaRPr lang="en-GB"/>
          </a:p>
        </p:txBody>
      </p:sp>
      <p:sp>
        <p:nvSpPr>
          <p:cNvPr id="4" name="Slide Number Placeholder 3"/>
          <p:cNvSpPr>
            <a:spLocks noGrp="1"/>
          </p:cNvSpPr>
          <p:nvPr>
            <p:ph type="sldNum" sz="quarter" idx="5"/>
          </p:nvPr>
        </p:nvSpPr>
        <p:spPr/>
        <p:txBody>
          <a:bodyPr/>
          <a:lstStyle/>
          <a:p>
            <a:fld id="{4B35BBA2-6CB9-48EF-9BF9-731DA905C134}" type="slidenum">
              <a:rPr lang="en-GB"/>
              <a:t>1</a:t>
            </a:fld>
            <a:endParaRPr lang="en-GB"/>
          </a:p>
        </p:txBody>
      </p:sp>
    </p:spTree>
    <p:extLst>
      <p:ext uri="{BB962C8B-B14F-4D97-AF65-F5344CB8AC3E}">
        <p14:creationId xmlns:p14="http://schemas.microsoft.com/office/powerpoint/2010/main" val="17216610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B35BBA2-6CB9-48EF-9BF9-731DA905C134}" type="slidenum">
              <a:rPr lang="en-GB"/>
              <a:t>11</a:t>
            </a:fld>
            <a:endParaRPr lang="en-GB"/>
          </a:p>
        </p:txBody>
      </p:sp>
    </p:spTree>
    <p:extLst>
      <p:ext uri="{BB962C8B-B14F-4D97-AF65-F5344CB8AC3E}">
        <p14:creationId xmlns:p14="http://schemas.microsoft.com/office/powerpoint/2010/main" val="1463378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a:latin typeface="Calibri"/>
                <a:ea typeface="Calibri"/>
                <a:cs typeface="Calibri"/>
              </a:rPr>
              <a:t>Warwick Volunteers brings together student volunteers and different community projects.</a:t>
            </a:r>
          </a:p>
        </p:txBody>
      </p:sp>
    </p:spTree>
    <p:extLst>
      <p:ext uri="{BB962C8B-B14F-4D97-AF65-F5344CB8AC3E}">
        <p14:creationId xmlns:p14="http://schemas.microsoft.com/office/powerpoint/2010/main" val="2192612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GB" dirty="0"/>
          </a:p>
        </p:txBody>
      </p:sp>
    </p:spTree>
    <p:extLst>
      <p:ext uri="{BB962C8B-B14F-4D97-AF65-F5344CB8AC3E}">
        <p14:creationId xmlns:p14="http://schemas.microsoft.com/office/powerpoint/2010/main" val="2842691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EE542B-7D85-A612-B20D-FDE61EBE75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D4A36F-3031-18E5-548E-68CC780632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5D32720-8BC7-BB3F-65D3-C6E2DD409D73}"/>
              </a:ext>
            </a:extLst>
          </p:cNvPr>
          <p:cNvSpPr>
            <a:spLocks noGrp="1"/>
          </p:cNvSpPr>
          <p:nvPr>
            <p:ph type="body" idx="1"/>
          </p:nvPr>
        </p:nvSpPr>
        <p:spPr/>
        <p:txBody>
          <a:bodyPr/>
          <a:lstStyle/>
          <a:p>
            <a:pPr indent="-285750">
              <a:spcAft>
                <a:spcPts val="600"/>
              </a:spcAft>
              <a:buFont typeface="Arial" panose="020B0604020202020204" pitchFamily="34" charset="0"/>
              <a:buChar char="•"/>
            </a:pPr>
            <a:r>
              <a:rPr lang="en-US" sz="1200" kern="1200"/>
              <a:t>Student Leaders are the friendly faces </a:t>
            </a:r>
            <a:r>
              <a:rPr lang="en-US" sz="1200" kern="1200" err="1"/>
              <a:t>organising</a:t>
            </a:r>
            <a:r>
              <a:rPr lang="en-US" sz="1200" kern="1200"/>
              <a:t> our student-led projects</a:t>
            </a:r>
          </a:p>
          <a:p>
            <a:pPr>
              <a:spcAft>
                <a:spcPts val="600"/>
              </a:spcAft>
            </a:pPr>
            <a:endParaRPr lang="en-US" sz="1200" kern="1200"/>
          </a:p>
          <a:p>
            <a:pPr indent="-285750">
              <a:spcAft>
                <a:spcPts val="600"/>
              </a:spcAft>
              <a:buFont typeface="Arial" panose="020B0604020202020204" pitchFamily="34" charset="0"/>
              <a:buChar char="•"/>
            </a:pPr>
            <a:r>
              <a:rPr lang="en-US" sz="1200"/>
              <a:t>71 Student Leaders</a:t>
            </a:r>
            <a:endParaRPr lang="en-US" sz="1200" kern="1200"/>
          </a:p>
          <a:p>
            <a:pPr>
              <a:spcAft>
                <a:spcPts val="600"/>
              </a:spcAft>
            </a:pPr>
            <a:r>
              <a:rPr lang="en-US" sz="1200" kern="1200"/>
              <a:t> </a:t>
            </a:r>
          </a:p>
          <a:p>
            <a:pPr indent="-285750">
              <a:spcAft>
                <a:spcPts val="600"/>
              </a:spcAft>
              <a:buFont typeface="Arial" panose="020B0604020202020204" pitchFamily="34" charset="0"/>
              <a:buChar char="•"/>
            </a:pPr>
            <a:r>
              <a:rPr lang="en-US" sz="1200" kern="1200"/>
              <a:t>They manage the project and log your hours for you </a:t>
            </a:r>
          </a:p>
          <a:p>
            <a:pPr>
              <a:spcAft>
                <a:spcPts val="600"/>
              </a:spcAft>
            </a:pPr>
            <a:endParaRPr lang="en-US" sz="1200" kern="1200"/>
          </a:p>
          <a:p>
            <a:pPr indent="-285750">
              <a:spcAft>
                <a:spcPts val="600"/>
              </a:spcAft>
              <a:buFont typeface="Arial" panose="020B0604020202020204" pitchFamily="34" charset="0"/>
              <a:buChar char="•"/>
            </a:pPr>
            <a:r>
              <a:rPr lang="en-US" sz="1200" kern="1200"/>
              <a:t>No one has to attend a project alone as student leaders will always be there</a:t>
            </a:r>
          </a:p>
          <a:p>
            <a:pPr>
              <a:spcAft>
                <a:spcPts val="600"/>
              </a:spcAft>
            </a:pPr>
            <a:endParaRPr lang="en-US" sz="1200" kern="1200"/>
          </a:p>
          <a:p>
            <a:pPr indent="-285750">
              <a:spcAft>
                <a:spcPts val="600"/>
              </a:spcAft>
              <a:buFont typeface="Arial" panose="020B0604020202020204" pitchFamily="34" charset="0"/>
              <a:buChar char="•"/>
            </a:pPr>
            <a:r>
              <a:rPr lang="en-US" sz="1200" kern="1200"/>
              <a:t>Great student leadership and responsibility opportunity</a:t>
            </a:r>
          </a:p>
          <a:p>
            <a:pPr>
              <a:buFont typeface="Arial"/>
            </a:pPr>
            <a:endParaRPr lang="en-GB">
              <a:effectLst/>
              <a:latin typeface="Calibri" panose="020F0502020204030204"/>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355B2560-22A1-BB60-CDE2-AFB676FB2C6C}"/>
              </a:ext>
            </a:extLst>
          </p:cNvPr>
          <p:cNvSpPr>
            <a:spLocks noGrp="1"/>
          </p:cNvSpPr>
          <p:nvPr>
            <p:ph type="sldNum" sz="quarter" idx="5"/>
          </p:nvPr>
        </p:nvSpPr>
        <p:spPr/>
        <p:txBody>
          <a:bodyPr/>
          <a:lstStyle/>
          <a:p>
            <a:fld id="{4B35BBA2-6CB9-48EF-9BF9-731DA905C134}" type="slidenum">
              <a:t>5</a:t>
            </a:fld>
            <a:endParaRPr lang="en-US"/>
          </a:p>
        </p:txBody>
      </p:sp>
    </p:spTree>
    <p:extLst>
      <p:ext uri="{BB962C8B-B14F-4D97-AF65-F5344CB8AC3E}">
        <p14:creationId xmlns:p14="http://schemas.microsoft.com/office/powerpoint/2010/main" val="1298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E9E0C8-6AE3-A50A-79DF-4DDF41A4FF2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D61528-D75F-72FB-3DB9-D7C9829ABD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1E2C40-DF01-326D-5350-2B54AC27485A}"/>
              </a:ext>
            </a:extLst>
          </p:cNvPr>
          <p:cNvSpPr>
            <a:spLocks noGrp="1"/>
          </p:cNvSpPr>
          <p:nvPr>
            <p:ph type="body" idx="1"/>
          </p:nvPr>
        </p:nvSpPr>
        <p:spPr/>
        <p:txBody>
          <a:bodyPr/>
          <a:lstStyle/>
          <a:p>
            <a:r>
              <a:rPr lang="en-GB">
                <a:ea typeface="Calibri"/>
                <a:cs typeface="Calibri"/>
              </a:rPr>
              <a:t>Examples of projects</a:t>
            </a:r>
            <a:endParaRPr lang="en-GB"/>
          </a:p>
        </p:txBody>
      </p:sp>
      <p:sp>
        <p:nvSpPr>
          <p:cNvPr id="4" name="Slide Number Placeholder 3">
            <a:extLst>
              <a:ext uri="{FF2B5EF4-FFF2-40B4-BE49-F238E27FC236}">
                <a16:creationId xmlns:a16="http://schemas.microsoft.com/office/drawing/2014/main" id="{043E09AC-C291-471D-0951-38AE12331480}"/>
              </a:ext>
            </a:extLst>
          </p:cNvPr>
          <p:cNvSpPr>
            <a:spLocks noGrp="1"/>
          </p:cNvSpPr>
          <p:nvPr>
            <p:ph type="sldNum" sz="quarter" idx="5"/>
          </p:nvPr>
        </p:nvSpPr>
        <p:spPr/>
        <p:txBody>
          <a:bodyPr/>
          <a:lstStyle/>
          <a:p>
            <a:fld id="{4B35BBA2-6CB9-48EF-9BF9-731DA905C134}" type="slidenum">
              <a:rPr lang="en-GB"/>
              <a:t>6</a:t>
            </a:fld>
            <a:endParaRPr lang="en-GB"/>
          </a:p>
        </p:txBody>
      </p:sp>
    </p:spTree>
    <p:extLst>
      <p:ext uri="{BB962C8B-B14F-4D97-AF65-F5344CB8AC3E}">
        <p14:creationId xmlns:p14="http://schemas.microsoft.com/office/powerpoint/2010/main" val="8629241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D46225-C7C4-1087-54C2-4A26EB6F86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789BA2-454E-7B93-AEE4-F55C774C7C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E27513-74EA-32E4-D972-701DAD118FA0}"/>
              </a:ext>
            </a:extLst>
          </p:cNvPr>
          <p:cNvSpPr>
            <a:spLocks noGrp="1"/>
          </p:cNvSpPr>
          <p:nvPr>
            <p:ph type="body" idx="1"/>
          </p:nvPr>
        </p:nvSpPr>
        <p:spPr/>
        <p:txBody>
          <a:bodyPr/>
          <a:lstStyle/>
          <a:p>
            <a:pPr>
              <a:defRPr/>
            </a:pPr>
            <a:r>
              <a:rPr lang="en-GB"/>
              <a:t>Plan for 2025-26</a:t>
            </a:r>
            <a:endParaRPr lang="en-GB">
              <a:cs typeface="Calibri"/>
            </a:endParaRPr>
          </a:p>
          <a:p>
            <a:pPr>
              <a:defRPr/>
            </a:pPr>
            <a:endParaRPr lang="en-GB">
              <a:cs typeface="Calibri"/>
            </a:endParaRPr>
          </a:p>
          <a:p>
            <a:pPr>
              <a:defRPr/>
            </a:pPr>
            <a:r>
              <a:rPr lang="en-GB"/>
              <a:t>Ongoing</a:t>
            </a:r>
          </a:p>
          <a:p>
            <a:pPr marL="285750" indent="-285750">
              <a:buFont typeface="Arial"/>
              <a:buChar char="•"/>
              <a:defRPr/>
            </a:pPr>
            <a:r>
              <a:rPr lang="en-GB"/>
              <a:t>Volunteering Portal, WV Social Media and WV Newsletter – processes on the resources page. </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GB" sz="1800" kern="100">
                <a:effectLst/>
                <a:latin typeface="Aptos" panose="020B0004020202020204" pitchFamily="34" charset="0"/>
                <a:ea typeface="Aptos" panose="020B0004020202020204" pitchFamily="34" charset="0"/>
                <a:cs typeface="Times New Roman" panose="02020603050405020304" pitchFamily="18" charset="0"/>
              </a:rPr>
              <a:t>Social media – WV has insta account, some individual projects have their own accounts – opportunity to collaborate on posts or share content with us to post through the main WV account. </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GB" sz="1800" kern="100">
                <a:effectLst/>
                <a:latin typeface="Aptos" panose="020B0004020202020204" pitchFamily="34" charset="0"/>
                <a:ea typeface="Aptos" panose="020B0004020202020204" pitchFamily="34" charset="0"/>
                <a:cs typeface="Times New Roman" panose="02020603050405020304" pitchFamily="18" charset="0"/>
              </a:rPr>
              <a:t>WV Ambassadors – experienced volunteers who represent WV at events, run stalls, and deliver presentations to promote WV across the university (role renamed – previously know as WV Champions). </a:t>
            </a:r>
            <a:endParaRPr lang="en-GB" sz="1800" kern="100">
              <a:effectLst/>
              <a:latin typeface="Aptos" panose="020B0004020202020204" pitchFamily="34" charset="0"/>
              <a:ea typeface="Aptos" panose="020B0004020202020204" pitchFamily="34" charset="0"/>
              <a:cs typeface="Calibri"/>
            </a:endParaRPr>
          </a:p>
          <a:p>
            <a:pPr marL="0" marR="0" lvl="0" indent="0" algn="l" defTabSz="914400" rtl="0" eaLnBrk="1" fontAlgn="auto" latinLnBrk="0" hangingPunct="1">
              <a:lnSpc>
                <a:spcPct val="100000"/>
              </a:lnSpc>
              <a:spcBef>
                <a:spcPts val="0"/>
              </a:spcBef>
              <a:spcAft>
                <a:spcPts val="0"/>
              </a:spcAft>
              <a:buClrTx/>
              <a:buSzTx/>
              <a:buFont typeface="Arial"/>
              <a:buNone/>
              <a:tabLst/>
              <a:defRPr/>
            </a:pPr>
            <a:endParaRPr lang="en-GB" sz="1800" kern="100">
              <a:effectLst/>
              <a:latin typeface="Aptos" panose="020B0004020202020204" pitchFamily="34" charset="0"/>
              <a:cs typeface="Calibri"/>
            </a:endParaRPr>
          </a:p>
          <a:p>
            <a:pPr marL="0" marR="0" lvl="0" indent="0" algn="l" defTabSz="914400" rtl="0" eaLnBrk="1" fontAlgn="auto" latinLnBrk="0" hangingPunct="1">
              <a:lnSpc>
                <a:spcPct val="100000"/>
              </a:lnSpc>
              <a:spcBef>
                <a:spcPts val="0"/>
              </a:spcBef>
              <a:spcAft>
                <a:spcPts val="0"/>
              </a:spcAft>
              <a:buClrTx/>
              <a:buSzTx/>
              <a:buFont typeface="Arial"/>
              <a:buNone/>
              <a:tabLst/>
              <a:defRPr/>
            </a:pPr>
            <a:r>
              <a:rPr lang="en-GB"/>
              <a:t>Arrivals Weekend and Welcome Week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effectLst/>
                <a:latin typeface="Aptos" panose="020B0004020202020204" pitchFamily="34" charset="0"/>
                <a:ea typeface="Aptos" panose="020B0004020202020204" pitchFamily="34" charset="0"/>
                <a:cs typeface="Times New Roman" panose="02020603050405020304" pitchFamily="18" charset="0"/>
              </a:rPr>
              <a:t>WV will have a daily presence on the piazza and stalls at the Societies and Sports Fairs. Led by WV Ambassadors, exec, staff and student leaders. </a:t>
            </a:r>
            <a:r>
              <a:rPr lang="en-GB" sz="1800" b="1">
                <a:effectLst/>
                <a:latin typeface="Aptos" panose="020B0004020202020204" pitchFamily="34" charset="0"/>
                <a:ea typeface="Aptos" panose="020B0004020202020204" pitchFamily="34" charset="0"/>
                <a:cs typeface="Times New Roman" panose="02020603050405020304" pitchFamily="18" charset="0"/>
              </a:rPr>
              <a:t>Opportunity for you to help during Welcome week join the WV Ambassadors team.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t>Initial focus on raising awareness of WV, signing up to the volunteering portal and registering interest in projects.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a:ea typeface="Calibri"/>
              <a:cs typeface="Calibri"/>
            </a:endParaRPr>
          </a:p>
          <a:p>
            <a:pPr>
              <a:lnSpc>
                <a:spcPct val="107000"/>
              </a:lnSpc>
              <a:spcAft>
                <a:spcPts val="800"/>
              </a:spcAft>
              <a:buNone/>
            </a:pPr>
            <a:r>
              <a:rPr lang="en-GB" sz="1800" b="0" kern="100">
                <a:effectLst/>
                <a:latin typeface="Aptos" panose="020B0004020202020204" pitchFamily="34" charset="0"/>
                <a:ea typeface="Aptos" panose="020B0004020202020204" pitchFamily="34" charset="0"/>
                <a:cs typeface="Times New Roman" panose="02020603050405020304" pitchFamily="18" charset="0"/>
              </a:rPr>
              <a:t>Weeks 1-3 </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WV will run drop-in sessions to support students to sign up with WV and find opportunities.</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WV videos and information shared through departments and lecture shout outs. </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We would like all projects to hold taster or information sessions within those first few weeks. </a:t>
            </a:r>
          </a:p>
          <a:p>
            <a:pPr marL="342900" lvl="0" indent="-342900">
              <a:lnSpc>
                <a:spcPct val="107000"/>
              </a:lnSpc>
              <a:spcAft>
                <a:spcPts val="800"/>
              </a:spcAft>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Even of your project doesn’t start sessions until later in the term/ year – find ways to </a:t>
            </a:r>
            <a:r>
              <a:rPr lang="en-GB" sz="1800" b="1" kern="100">
                <a:effectLst/>
                <a:latin typeface="Aptos" panose="020B0004020202020204" pitchFamily="34" charset="0"/>
                <a:ea typeface="Aptos" panose="020B0004020202020204" pitchFamily="34" charset="0"/>
                <a:cs typeface="Times New Roman" panose="02020603050405020304" pitchFamily="18" charset="0"/>
              </a:rPr>
              <a:t>keep volunteers engaged.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0" indent="0">
              <a:buFont typeface="Arial"/>
              <a:buNone/>
              <a:defRPr/>
            </a:pPr>
            <a:endParaRPr lang="en-GB">
              <a:ea typeface="Calibri"/>
              <a:cs typeface="Calibri"/>
            </a:endParaRPr>
          </a:p>
          <a:p>
            <a:pPr>
              <a:lnSpc>
                <a:spcPct val="107000"/>
              </a:lnSpc>
              <a:spcAft>
                <a:spcPts val="800"/>
              </a:spcAft>
              <a:buNone/>
            </a:pPr>
            <a:r>
              <a:rPr lang="en-GB" sz="1800" b="0" kern="100">
                <a:effectLst/>
                <a:latin typeface="Aptos" panose="020B0004020202020204" pitchFamily="34" charset="0"/>
                <a:ea typeface="Aptos" panose="020B0004020202020204" pitchFamily="34" charset="0"/>
                <a:cs typeface="Times New Roman" panose="02020603050405020304" pitchFamily="18" charset="0"/>
              </a:rPr>
              <a:t>Get Creative</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We would like you to get creative – other ways to recruit</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Each project is unique with different needs adapt accordingly. Bring your own ideas. </a:t>
            </a:r>
          </a:p>
          <a:p>
            <a:pPr marL="342900" lvl="0" indent="-342900">
              <a:lnSpc>
                <a:spcPct val="107000"/>
              </a:lnSpc>
              <a:spcAft>
                <a:spcPts val="800"/>
              </a:spcAft>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New volunteers join all year round – how to engage and create a welcoming environment through that join later if applicable. </a:t>
            </a:r>
          </a:p>
          <a:p>
            <a:pPr marL="0" indent="0">
              <a:buFont typeface="Arial"/>
              <a:buNone/>
              <a:defRPr/>
            </a:pPr>
            <a:endParaRPr lang="en-GB">
              <a:ea typeface="Calibri"/>
              <a:cs typeface="Calibri"/>
            </a:endParaRPr>
          </a:p>
          <a:p>
            <a:pPr>
              <a:lnSpc>
                <a:spcPct val="107000"/>
              </a:lnSpc>
              <a:spcAft>
                <a:spcPts val="800"/>
              </a:spcAft>
              <a:buNone/>
            </a:pPr>
            <a:r>
              <a:rPr lang="en-GB" sz="1800" b="1" kern="100">
                <a:effectLst/>
                <a:latin typeface="Aptos" panose="020B0004020202020204" pitchFamily="34" charset="0"/>
                <a:ea typeface="Aptos" panose="020B0004020202020204" pitchFamily="34" charset="0"/>
                <a:cs typeface="Times New Roman" panose="02020603050405020304" pitchFamily="18" charset="0"/>
              </a:rPr>
              <a:t>Key Tasks for Student Leaders</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GB" sz="1800" kern="100">
                <a:effectLst/>
                <a:latin typeface="Aptos" panose="020B0004020202020204" pitchFamily="34" charset="0"/>
                <a:ea typeface="Aptos" panose="020B0004020202020204" pitchFamily="34" charset="0"/>
                <a:cs typeface="Times New Roman" panose="02020603050405020304" pitchFamily="18" charset="0"/>
              </a:rPr>
              <a:t>Review and update Project Profile on the Volunteering Portal</a:t>
            </a:r>
          </a:p>
          <a:p>
            <a:pPr marL="342900" lvl="0" indent="-342900">
              <a:lnSpc>
                <a:spcPct val="107000"/>
              </a:lnSpc>
              <a:buFont typeface="+mj-lt"/>
              <a:buAutoNum type="arabicPeriod"/>
            </a:pPr>
            <a:r>
              <a:rPr lang="en-GB" sz="1800" kern="100">
                <a:effectLst/>
                <a:latin typeface="Aptos" panose="020B0004020202020204" pitchFamily="34" charset="0"/>
                <a:ea typeface="Aptos" panose="020B0004020202020204" pitchFamily="34" charset="0"/>
                <a:cs typeface="Times New Roman" panose="02020603050405020304" pitchFamily="18" charset="0"/>
              </a:rPr>
              <a:t>Plan and deliver volunteer taster sessions or volunteer information sessions within the first 3 weeks of term. </a:t>
            </a:r>
          </a:p>
          <a:p>
            <a:pPr marL="457200">
              <a:lnSpc>
                <a:spcPct val="107000"/>
              </a:lnSpc>
              <a:buNone/>
            </a:pPr>
            <a:r>
              <a:rPr lang="en-GB" sz="1800" kern="100">
                <a:effectLst/>
                <a:latin typeface="Aptos" panose="020B0004020202020204" pitchFamily="34" charset="0"/>
                <a:ea typeface="Aptos" panose="020B0004020202020204" pitchFamily="34" charset="0"/>
                <a:cs typeface="Times New Roman" panose="02020603050405020304" pitchFamily="18" charset="0"/>
              </a:rPr>
              <a:t> </a:t>
            </a:r>
          </a:p>
          <a:p>
            <a:pPr marL="342900" lvl="0" indent="-342900">
              <a:lnSpc>
                <a:spcPct val="107000"/>
              </a:lnSpc>
              <a:spcAft>
                <a:spcPts val="800"/>
              </a:spcAft>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We will share guidance and resources</a:t>
            </a:r>
          </a:p>
          <a:p>
            <a:pPr marL="0" indent="0">
              <a:buFont typeface="Arial"/>
              <a:buNone/>
              <a:defRPr/>
            </a:pPr>
            <a:endParaRPr lang="en-GB">
              <a:ea typeface="Calibri"/>
              <a:cs typeface="Calibri"/>
            </a:endParaRPr>
          </a:p>
        </p:txBody>
      </p:sp>
      <p:sp>
        <p:nvSpPr>
          <p:cNvPr id="4" name="Slide Number Placeholder 3">
            <a:extLst>
              <a:ext uri="{FF2B5EF4-FFF2-40B4-BE49-F238E27FC236}">
                <a16:creationId xmlns:a16="http://schemas.microsoft.com/office/drawing/2014/main" id="{6F108FE5-679C-ACEC-C506-F99536C4AAC3}"/>
              </a:ext>
            </a:extLst>
          </p:cNvPr>
          <p:cNvSpPr>
            <a:spLocks noGrp="1"/>
          </p:cNvSpPr>
          <p:nvPr>
            <p:ph type="sldNum" sz="quarter" idx="5"/>
          </p:nvPr>
        </p:nvSpPr>
        <p:spPr/>
        <p:txBody>
          <a:bodyPr/>
          <a:lstStyle/>
          <a:p>
            <a:fld id="{4B35BBA2-6CB9-48EF-9BF9-731DA905C134}" type="slidenum">
              <a:t>7</a:t>
            </a:fld>
            <a:endParaRPr lang="en-US"/>
          </a:p>
        </p:txBody>
      </p:sp>
    </p:spTree>
    <p:extLst>
      <p:ext uri="{BB962C8B-B14F-4D97-AF65-F5344CB8AC3E}">
        <p14:creationId xmlns:p14="http://schemas.microsoft.com/office/powerpoint/2010/main" val="19162582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D4DA7A-24C0-7EF2-E86A-D7C3D39F5A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E1BB6A-E6C1-675B-34F3-457EF5A16A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B96755-551D-43C2-03AE-90F8EBA0E8AC}"/>
              </a:ext>
            </a:extLst>
          </p:cNvPr>
          <p:cNvSpPr>
            <a:spLocks noGrp="1"/>
          </p:cNvSpPr>
          <p:nvPr>
            <p:ph type="body" idx="1"/>
          </p:nvPr>
        </p:nvSpPr>
        <p:spPr/>
        <p:txBody>
          <a:bodyPr/>
          <a:lstStyle/>
          <a:p>
            <a:r>
              <a:rPr lang="en-GB">
                <a:ea typeface="Calibri"/>
                <a:cs typeface="Calibri"/>
              </a:rPr>
              <a:t>Process for SL logging hours – demo </a:t>
            </a:r>
          </a:p>
          <a:p>
            <a:r>
              <a:rPr lang="en-GB">
                <a:ea typeface="Calibri"/>
                <a:cs typeface="Calibri"/>
              </a:rPr>
              <a:t>Incentives – 5 hours certificate, 10 hours coffee cup,  15 hours 7 day Sports Hub pass, </a:t>
            </a:r>
            <a:r>
              <a:rPr lang="en-GB"/>
              <a:t>30 </a:t>
            </a:r>
            <a:r>
              <a:rPr lang="en-GB" err="1"/>
              <a:t>waterbottle</a:t>
            </a:r>
            <a:r>
              <a:rPr lang="en-GB"/>
              <a:t>, </a:t>
            </a:r>
            <a:endParaRPr lang="en-GB">
              <a:ea typeface="Calibri"/>
              <a:cs typeface="Calibri"/>
            </a:endParaRPr>
          </a:p>
          <a:p>
            <a:endParaRPr lang="en-GB">
              <a:ea typeface="Calibri"/>
              <a:cs typeface="Calibri"/>
            </a:endParaRPr>
          </a:p>
          <a:p>
            <a:r>
              <a:rPr lang="en-GB">
                <a:ea typeface="Calibri"/>
                <a:cs typeface="Calibri"/>
              </a:rPr>
              <a:t>Warwick Award - </a:t>
            </a:r>
            <a:r>
              <a:rPr lang="en-GB"/>
              <a:t>All Student Leaders are eligible for 20 core skill points under the 'WV Session Leader' Warwick Award-accredited activities category, but you must </a:t>
            </a:r>
            <a:r>
              <a:rPr lang="en-GB" b="1"/>
              <a:t>complete your reflection piece via</a:t>
            </a:r>
            <a:r>
              <a:rPr lang="en-GB"/>
              <a:t> </a:t>
            </a:r>
            <a:r>
              <a:rPr lang="en-GB" b="1"/>
              <a:t>Gradintel.com to receive the points.</a:t>
            </a:r>
            <a:endParaRPr lang="en-GB">
              <a:ea typeface="Calibri" panose="020F0502020204030204"/>
              <a:cs typeface="Calibri" panose="020F0502020204030204"/>
            </a:endParaRPr>
          </a:p>
          <a:p>
            <a:r>
              <a:rPr lang="en-GB"/>
              <a:t>You can also earn up to 20 core skills points for any additional volunteering with WV for projects outside your leadership role. Please ensure you log your hours on the portal and complete your reflection piece via </a:t>
            </a:r>
            <a:r>
              <a:rPr lang="en-GB" err="1"/>
              <a:t>Gradintel</a:t>
            </a:r>
            <a:r>
              <a:rPr lang="en-GB"/>
              <a:t>. The volunteering hours data is sent to the Warwick Award team at the end of each term and will be updated on </a:t>
            </a:r>
            <a:r>
              <a:rPr lang="en-GB" err="1"/>
              <a:t>Gradintel</a:t>
            </a:r>
            <a:r>
              <a:rPr lang="en-GB"/>
              <a:t> accordingly</a:t>
            </a:r>
            <a:endParaRPr lang="en-GB">
              <a:ea typeface="Calibri"/>
              <a:cs typeface="Calibri"/>
            </a:endParaRPr>
          </a:p>
          <a:p>
            <a:r>
              <a:rPr lang="en-GB">
                <a:ea typeface="Calibri"/>
                <a:cs typeface="Calibri"/>
              </a:rPr>
              <a:t>Firs access to skill session</a:t>
            </a:r>
          </a:p>
          <a:p>
            <a:r>
              <a:rPr lang="en-GB">
                <a:ea typeface="Calibri"/>
                <a:cs typeface="Calibri"/>
              </a:rPr>
              <a:t>HEAR - </a:t>
            </a:r>
            <a:r>
              <a:rPr lang="en-GB"/>
              <a:t> </a:t>
            </a:r>
            <a:r>
              <a:rPr lang="en-GB" b="1"/>
              <a:t>15+ hours</a:t>
            </a:r>
            <a:r>
              <a:rPr lang="en-GB"/>
              <a:t> </a:t>
            </a:r>
            <a:endParaRPr lang="en-GB">
              <a:ea typeface="Calibri"/>
              <a:cs typeface="Calibri"/>
            </a:endParaRPr>
          </a:p>
          <a:p>
            <a:r>
              <a:rPr lang="en-GB"/>
              <a:t>Skills sessions – first access to any skills sessions</a:t>
            </a:r>
            <a:endParaRPr lang="en-GB">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79632AEC-83C9-42B2-610F-32015A878432}"/>
              </a:ext>
            </a:extLst>
          </p:cNvPr>
          <p:cNvSpPr>
            <a:spLocks noGrp="1"/>
          </p:cNvSpPr>
          <p:nvPr>
            <p:ph type="sldNum" sz="quarter" idx="5"/>
          </p:nvPr>
        </p:nvSpPr>
        <p:spPr/>
        <p:txBody>
          <a:bodyPr/>
          <a:lstStyle/>
          <a:p>
            <a:fld id="{4B35BBA2-6CB9-48EF-9BF9-731DA905C134}" type="slidenum">
              <a:rPr lang="en-GB" smtClean="0"/>
              <a:t>8</a:t>
            </a:fld>
            <a:endParaRPr lang="en-GB"/>
          </a:p>
        </p:txBody>
      </p:sp>
    </p:spTree>
    <p:extLst>
      <p:ext uri="{BB962C8B-B14F-4D97-AF65-F5344CB8AC3E}">
        <p14:creationId xmlns:p14="http://schemas.microsoft.com/office/powerpoint/2010/main" val="1801564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79104D-F2B4-3012-0213-5C8342C166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3C3C71-0605-1591-A683-0A7AF75283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9356B7-0507-FF77-2B77-125550A12B17}"/>
              </a:ext>
            </a:extLst>
          </p:cNvPr>
          <p:cNvSpPr>
            <a:spLocks noGrp="1"/>
          </p:cNvSpPr>
          <p:nvPr>
            <p:ph type="body" idx="1"/>
          </p:nvPr>
        </p:nvSpPr>
        <p:spPr/>
        <p:txBody>
          <a:bodyPr/>
          <a:lstStyle/>
          <a:p>
            <a:r>
              <a:rPr lang="en-GB">
                <a:ea typeface="Calibri"/>
                <a:cs typeface="Calibri"/>
              </a:rPr>
              <a:t>Process for SL logging hours – demo </a:t>
            </a:r>
          </a:p>
          <a:p>
            <a:r>
              <a:rPr lang="en-GB">
                <a:ea typeface="Calibri"/>
                <a:cs typeface="Calibri"/>
              </a:rPr>
              <a:t>Incentives – 5 hours certificate, 10 hours coffee cup,  15 hours 7 day Sports Hub pass, </a:t>
            </a:r>
            <a:r>
              <a:rPr lang="en-GB"/>
              <a:t>30 </a:t>
            </a:r>
            <a:r>
              <a:rPr lang="en-GB" err="1"/>
              <a:t>waterbottle</a:t>
            </a:r>
            <a:r>
              <a:rPr lang="en-GB"/>
              <a:t>, </a:t>
            </a:r>
            <a:endParaRPr lang="en-GB">
              <a:ea typeface="Calibri"/>
              <a:cs typeface="Calibri"/>
            </a:endParaRPr>
          </a:p>
          <a:p>
            <a:endParaRPr lang="en-GB">
              <a:ea typeface="Calibri"/>
              <a:cs typeface="Calibri"/>
            </a:endParaRPr>
          </a:p>
          <a:p>
            <a:r>
              <a:rPr lang="en-GB">
                <a:ea typeface="Calibri"/>
                <a:cs typeface="Calibri"/>
              </a:rPr>
              <a:t>Warwick Award - </a:t>
            </a:r>
            <a:r>
              <a:rPr lang="en-GB"/>
              <a:t>All Student Leaders are eligible for 20 core skill points under the 'WV Session Leader' Warwick Award-accredited activities category, but you must </a:t>
            </a:r>
            <a:r>
              <a:rPr lang="en-GB" b="1"/>
              <a:t>complete your reflection piece via</a:t>
            </a:r>
            <a:r>
              <a:rPr lang="en-GB"/>
              <a:t> </a:t>
            </a:r>
            <a:r>
              <a:rPr lang="en-GB" b="1"/>
              <a:t>Gradintel.com to receive the points.</a:t>
            </a:r>
            <a:endParaRPr lang="en-GB">
              <a:ea typeface="Calibri" panose="020F0502020204030204"/>
              <a:cs typeface="Calibri" panose="020F0502020204030204"/>
            </a:endParaRPr>
          </a:p>
          <a:p>
            <a:r>
              <a:rPr lang="en-GB"/>
              <a:t>You can also earn up to 20 core skills points for any additional volunteering with WV for projects outside your leadership role. Please ensure you log your hours on the portal and complete your reflection piece via </a:t>
            </a:r>
            <a:r>
              <a:rPr lang="en-GB" err="1"/>
              <a:t>Gradintel</a:t>
            </a:r>
            <a:r>
              <a:rPr lang="en-GB"/>
              <a:t>. The volunteering hours data is sent to the Warwick Award team at the end of each term and will be updated on </a:t>
            </a:r>
            <a:r>
              <a:rPr lang="en-GB" err="1"/>
              <a:t>Gradintel</a:t>
            </a:r>
            <a:r>
              <a:rPr lang="en-GB"/>
              <a:t> accordingly</a:t>
            </a:r>
            <a:endParaRPr lang="en-GB">
              <a:ea typeface="Calibri"/>
              <a:cs typeface="Calibri"/>
            </a:endParaRPr>
          </a:p>
          <a:p>
            <a:r>
              <a:rPr lang="en-GB">
                <a:ea typeface="Calibri"/>
                <a:cs typeface="Calibri"/>
              </a:rPr>
              <a:t>Firs access to skill session</a:t>
            </a:r>
          </a:p>
          <a:p>
            <a:r>
              <a:rPr lang="en-GB">
                <a:ea typeface="Calibri"/>
                <a:cs typeface="Calibri"/>
              </a:rPr>
              <a:t>HEAR - </a:t>
            </a:r>
            <a:r>
              <a:rPr lang="en-GB"/>
              <a:t> </a:t>
            </a:r>
            <a:r>
              <a:rPr lang="en-GB" b="1"/>
              <a:t>15+ hours</a:t>
            </a:r>
            <a:r>
              <a:rPr lang="en-GB"/>
              <a:t> </a:t>
            </a:r>
            <a:endParaRPr lang="en-GB">
              <a:ea typeface="Calibri"/>
              <a:cs typeface="Calibri"/>
            </a:endParaRPr>
          </a:p>
          <a:p>
            <a:r>
              <a:rPr lang="en-GB"/>
              <a:t>Skills sessions – first access to any skills sessions</a:t>
            </a:r>
            <a:endParaRPr lang="en-GB">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F9E7ABAF-1182-3F85-CA74-396C8D38A5A7}"/>
              </a:ext>
            </a:extLst>
          </p:cNvPr>
          <p:cNvSpPr>
            <a:spLocks noGrp="1"/>
          </p:cNvSpPr>
          <p:nvPr>
            <p:ph type="sldNum" sz="quarter" idx="5"/>
          </p:nvPr>
        </p:nvSpPr>
        <p:spPr/>
        <p:txBody>
          <a:bodyPr/>
          <a:lstStyle/>
          <a:p>
            <a:fld id="{4B35BBA2-6CB9-48EF-9BF9-731DA905C134}" type="slidenum">
              <a:rPr lang="en-GB" smtClean="0"/>
              <a:t>9</a:t>
            </a:fld>
            <a:endParaRPr lang="en-GB"/>
          </a:p>
        </p:txBody>
      </p:sp>
    </p:spTree>
    <p:extLst>
      <p:ext uri="{BB962C8B-B14F-4D97-AF65-F5344CB8AC3E}">
        <p14:creationId xmlns:p14="http://schemas.microsoft.com/office/powerpoint/2010/main" val="7520732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E9318F-9907-BE84-7CB6-90E0B1697E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5B1D11-0D9F-27DC-F885-AEABE3C4B3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4DC316-99F3-20E4-99A3-C4CFA342D964}"/>
              </a:ext>
            </a:extLst>
          </p:cNvPr>
          <p:cNvSpPr>
            <a:spLocks noGrp="1"/>
          </p:cNvSpPr>
          <p:nvPr>
            <p:ph type="body" idx="1"/>
          </p:nvPr>
        </p:nvSpPr>
        <p:spPr/>
        <p:txBody>
          <a:bodyPr/>
          <a:lstStyle/>
          <a:p>
            <a:pPr marL="342900" indent="-342900">
              <a:buFont typeface="Arial" panose="05050102010706020507" pitchFamily="18" charset="2"/>
              <a:buChar char="•"/>
            </a:pPr>
            <a:endParaRPr lang="en-GB">
              <a:latin typeface="Calibri"/>
              <a:ea typeface="Calibri"/>
              <a:cs typeface="Calibri"/>
            </a:endParaRPr>
          </a:p>
          <a:p>
            <a:pPr marL="171450" indent="-171450">
              <a:spcBef>
                <a:spcPct val="30000"/>
              </a:spcBef>
              <a:spcAft>
                <a:spcPct val="0"/>
              </a:spcAft>
              <a:buFont typeface="Arial,Sans-Serif"/>
              <a:buChar char="•"/>
            </a:pPr>
            <a:endParaRPr lang="en-GB">
              <a:ea typeface="Calibri"/>
              <a:cs typeface="Calibri"/>
            </a:endParaRPr>
          </a:p>
        </p:txBody>
      </p:sp>
      <p:sp>
        <p:nvSpPr>
          <p:cNvPr id="4" name="Slide Number Placeholder 3">
            <a:extLst>
              <a:ext uri="{FF2B5EF4-FFF2-40B4-BE49-F238E27FC236}">
                <a16:creationId xmlns:a16="http://schemas.microsoft.com/office/drawing/2014/main" id="{81C7D801-BFEE-7081-3861-301138F67E81}"/>
              </a:ext>
            </a:extLst>
          </p:cNvPr>
          <p:cNvSpPr>
            <a:spLocks noGrp="1"/>
          </p:cNvSpPr>
          <p:nvPr>
            <p:ph type="sldNum" sz="quarter" idx="5"/>
          </p:nvPr>
        </p:nvSpPr>
        <p:spPr/>
        <p:txBody>
          <a:bodyPr/>
          <a:lstStyle/>
          <a:p>
            <a:fld id="{4B35BBA2-6CB9-48EF-9BF9-731DA905C134}" type="slidenum">
              <a:t>10</a:t>
            </a:fld>
            <a:endParaRPr lang="en-US"/>
          </a:p>
        </p:txBody>
      </p:sp>
    </p:spTree>
    <p:extLst>
      <p:ext uri="{BB962C8B-B14F-4D97-AF65-F5344CB8AC3E}">
        <p14:creationId xmlns:p14="http://schemas.microsoft.com/office/powerpoint/2010/main" val="37793903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5.xml"/><Relationship Id="rId1" Type="http://schemas.openxmlformats.org/officeDocument/2006/relationships/tags" Target="../tags/tag1.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2.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3.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5.xml"/><Relationship Id="rId1" Type="http://schemas.openxmlformats.org/officeDocument/2006/relationships/tags" Target="../tags/tag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5.xml"/><Relationship Id="rId1" Type="http://schemas.openxmlformats.org/officeDocument/2006/relationships/tags" Target="../tags/tag5.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sv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12D959CA-205F-61E0-E849-0515F946BCDD}"/>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2698414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2BF3D1E0-7FC9-4E89-DFE7-5165B59500DE}"/>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32753518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470179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Title Colour">
    <p:bg>
      <p:bgPr>
        <a:solidFill>
          <a:schemeClr val="accent1"/>
        </a:solidFill>
        <a:effectLst/>
      </p:bgPr>
    </p:bg>
    <p:spTree>
      <p:nvGrpSpPr>
        <p:cNvPr id="1" name=""/>
        <p:cNvGrpSpPr/>
        <p:nvPr/>
      </p:nvGrpSpPr>
      <p:grpSpPr>
        <a:xfrm>
          <a:off x="0" y="0"/>
          <a:ext cx="0" cy="0"/>
          <a:chOff x="0" y="0"/>
          <a:chExt cx="0" cy="0"/>
        </a:xfrm>
      </p:grpSpPr>
      <p:pic>
        <p:nvPicPr>
          <p:cNvPr id="5" name="Picture 4" descr="A white and black logo&#10;&#10;Description automatically generated">
            <a:extLst>
              <a:ext uri="{FF2B5EF4-FFF2-40B4-BE49-F238E27FC236}">
                <a16:creationId xmlns:a16="http://schemas.microsoft.com/office/drawing/2014/main" id="{7B6BC66A-CD52-2877-BD47-D02FE8718FB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98" y="186025"/>
            <a:ext cx="2668708" cy="2606794"/>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23014208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pic>
        <p:nvPicPr>
          <p:cNvPr id="5" name="Picture 4" descr="A purple triangle on a black background&#10;&#10;Description automatically generated">
            <a:extLst>
              <a:ext uri="{FF2B5EF4-FFF2-40B4-BE49-F238E27FC236}">
                <a16:creationId xmlns:a16="http://schemas.microsoft.com/office/drawing/2014/main" id="{24AA7928-EDC6-42D8-5214-35BA74B0BA8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46234" y="16628"/>
            <a:ext cx="2059458" cy="2011678"/>
          </a:xfrm>
          <a:prstGeom prst="rect">
            <a:avLst/>
          </a:prstGeom>
        </p:spPr>
      </p:pic>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16284023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userDrawn="1">
  <p:cSld name="Thank You Light No Partner">
    <p:bg>
      <p:bgRef idx="1001">
        <a:schemeClr val="bg1"/>
      </p:bgRef>
    </p:bg>
    <p:spTree>
      <p:nvGrpSpPr>
        <p:cNvPr id="1" name=""/>
        <p:cNvGrpSpPr/>
        <p:nvPr/>
      </p:nvGrpSpPr>
      <p:grpSpPr>
        <a:xfrm>
          <a:off x="0" y="0"/>
          <a:ext cx="0" cy="0"/>
          <a:chOff x="0" y="0"/>
          <a:chExt cx="0" cy="0"/>
        </a:xfrm>
      </p:grpSpPr>
      <p:pic>
        <p:nvPicPr>
          <p:cNvPr id="3" name="Picture 2" descr="A purple triangle on a black background&#10;&#10;Description automatically generated">
            <a:extLst>
              <a:ext uri="{FF2B5EF4-FFF2-40B4-BE49-F238E27FC236}">
                <a16:creationId xmlns:a16="http://schemas.microsoft.com/office/drawing/2014/main" id="{35B566A1-D6B9-C737-6458-FEB4ACC5FD0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280157071"/>
      </p:ext>
    </p:extLst>
  </p:cSld>
  <p:clrMapOvr>
    <a:overrideClrMapping bg1="lt1" tx1="dk1" bg2="lt2" tx2="dk2" accent1="accent1" accent2="accent2" accent3="accent3" accent4="accent4" accent5="accent5" accent6="accent6" hlink="hlink" folHlink="folHlink"/>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7" name="Group 16">
            <a:extLst>
              <a:ext uri="{FF2B5EF4-FFF2-40B4-BE49-F238E27FC236}">
                <a16:creationId xmlns:a16="http://schemas.microsoft.com/office/drawing/2014/main" id="{7063DE29-F235-EF8F-5CF6-632A890449BF}"/>
              </a:ext>
            </a:extLst>
          </p:cNvPr>
          <p:cNvGrpSpPr/>
          <p:nvPr userDrawn="1"/>
        </p:nvGrpSpPr>
        <p:grpSpPr>
          <a:xfrm>
            <a:off x="8966200" y="0"/>
            <a:ext cx="3242211" cy="5588000"/>
            <a:chOff x="8966200" y="0"/>
            <a:chExt cx="3242211"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6" name="Picture 15" descr="A white and black logo&#10;&#10;Description automatically generated">
              <a:extLst>
                <a:ext uri="{FF2B5EF4-FFF2-40B4-BE49-F238E27FC236}">
                  <a16:creationId xmlns:a16="http://schemas.microsoft.com/office/drawing/2014/main" id="{1AE2E897-4AB8-5681-A70F-A0D667916F4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grpSp>
    </p:spTree>
    <p:custDataLst>
      <p:tags r:id="rId1"/>
    </p:custDataLst>
    <p:extLst>
      <p:ext uri="{BB962C8B-B14F-4D97-AF65-F5344CB8AC3E}">
        <p14:creationId xmlns:p14="http://schemas.microsoft.com/office/powerpoint/2010/main" val="21988251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8" name="Group 7">
            <a:extLst>
              <a:ext uri="{FF2B5EF4-FFF2-40B4-BE49-F238E27FC236}">
                <a16:creationId xmlns:a16="http://schemas.microsoft.com/office/drawing/2014/main" id="{35D85848-DAA9-4574-9E22-02E84833744F}"/>
              </a:ext>
            </a:extLst>
          </p:cNvPr>
          <p:cNvGrpSpPr/>
          <p:nvPr userDrawn="1"/>
        </p:nvGrpSpPr>
        <p:grpSpPr>
          <a:xfrm>
            <a:off x="8966200" y="0"/>
            <a:ext cx="3242211" cy="5588000"/>
            <a:chOff x="8966200" y="0"/>
            <a:chExt cx="3242211"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6" name="Picture 5" descr="A white and black logo&#10;&#10;Description automatically generated">
              <a:extLst>
                <a:ext uri="{FF2B5EF4-FFF2-40B4-BE49-F238E27FC236}">
                  <a16:creationId xmlns:a16="http://schemas.microsoft.com/office/drawing/2014/main" id="{7F8581E8-BF76-7AF1-5064-4B20A1F73B0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grpSp>
    </p:spTree>
    <p:custDataLst>
      <p:tags r:id="rId1"/>
    </p:custDataLst>
    <p:extLst>
      <p:ext uri="{BB962C8B-B14F-4D97-AF65-F5344CB8AC3E}">
        <p14:creationId xmlns:p14="http://schemas.microsoft.com/office/powerpoint/2010/main" val="217688456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BAE741EF-635A-4E59-4403-5B55187D38B0}"/>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79706292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8EE6A203-953B-F765-6783-29C1BD92380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8445A163-7644-9D8A-EB2E-28984EDD30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684328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E0CCC095-955B-D9F3-283A-32753ECE893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8489760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D4781-1C8C-B937-E1C2-FCEDE435CA4B}"/>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1ACB45A-9CCC-6722-54ED-52BA6BABC369}"/>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B9572808-1082-6FB6-DCD6-6F1E6E85F4C3}"/>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970790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nd text_v1">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D467372-F32E-DE9A-90D5-43011C637B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9AF3E014-79B3-303B-9C48-044DCEB17D24}"/>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11" name="Graphic 10">
            <a:extLst>
              <a:ext uri="{FF2B5EF4-FFF2-40B4-BE49-F238E27FC236}">
                <a16:creationId xmlns:a16="http://schemas.microsoft.com/office/drawing/2014/main" id="{A628D210-0C84-971E-A26F-3B2FE440CD8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12" name="Graphic 11">
            <a:extLst>
              <a:ext uri="{FF2B5EF4-FFF2-40B4-BE49-F238E27FC236}">
                <a16:creationId xmlns:a16="http://schemas.microsoft.com/office/drawing/2014/main" id="{40909806-D6C8-D851-C1D5-EB899EC0915F}"/>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3" name="Content Placeholder 15">
            <a:extLst>
              <a:ext uri="{FF2B5EF4-FFF2-40B4-BE49-F238E27FC236}">
                <a16:creationId xmlns:a16="http://schemas.microsoft.com/office/drawing/2014/main" id="{D4F384C1-07C3-D90A-BDA7-8B66B59C618A}"/>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4" name="Text Placeholder 13">
            <a:extLst>
              <a:ext uri="{FF2B5EF4-FFF2-40B4-BE49-F238E27FC236}">
                <a16:creationId xmlns:a16="http://schemas.microsoft.com/office/drawing/2014/main" id="{235E5D7F-8A7C-6EE9-409A-E74DEE1CEBD0}"/>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7" name="Footer Placeholder 4">
            <a:extLst>
              <a:ext uri="{FF2B5EF4-FFF2-40B4-BE49-F238E27FC236}">
                <a16:creationId xmlns:a16="http://schemas.microsoft.com/office/drawing/2014/main" id="{4CC3C885-19BC-3E17-8A93-2B1A7E5C25BA}"/>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8" name="Slide Number Placeholder 5">
            <a:extLst>
              <a:ext uri="{FF2B5EF4-FFF2-40B4-BE49-F238E27FC236}">
                <a16:creationId xmlns:a16="http://schemas.microsoft.com/office/drawing/2014/main" id="{5BD7BD88-0848-5288-8AA9-8D97F76E2B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1104752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D2B6D9E-78DC-4BD7-99DC-AC97577D227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7F3B840-7876-ED52-62F7-51A72E3AEBC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3983683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05619290-7131-DE45-ABC9-63620DD2597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ADA537A-A761-3202-0BBF-1042C373A6E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2167028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DC61929-8F81-8E3F-5B37-AC1E2370DBB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D62D4CB-7A56-0826-7F76-884D72498E5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619755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D3BE9F83-B8A7-9BDA-17F7-6020B97831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77B933CD-FD5A-4ADC-D6B5-2E70E11D8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62938822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5BF1CF5D-732D-66D4-7289-6849D80691F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42FBA9-DFD7-6B49-A916-BF71EF1E5BC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7195278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66DFE02-3922-DB47-CDA2-397BECDB411A}"/>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65659395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0C5DD64-2FBA-3D50-B525-3B0F9FF669E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96BFD3AA-01A6-8D07-F391-FBD97C3FD6E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D53D977-2176-6777-0E68-DE82DCCB0E75}"/>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E76CF5E8-FCC3-3384-753F-AE1743390CE2}"/>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387FE47-5CE4-76C2-401E-9B38A759E2FB}"/>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415A27B3-E04F-BBBE-E564-AB652B3A073D}"/>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F3C17ED6-A7B8-C6F3-C41A-0AD1A338ECA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F8E3EF6-8E6B-A779-2C5C-A1D5FD4950D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703479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A3A1727-81A1-4552-4F24-80C1424945A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D83D3F35-FEC2-3BA5-3DC1-38337AD035EA}"/>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197604C7-F06F-849B-20BD-46B562A01EB8}"/>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5AA07DC2-5304-16B2-0B9E-0BB6EB66843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0BFA2E6-1EE5-77CD-0CD7-CA9E98BD5034}"/>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9D09C5-D351-4D31-17CE-13FBB135322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1EC6865-AD23-AEFF-4546-213FA1851B9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EBBC4821-2989-7761-E9AF-7EA0D1F3444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7052339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42CD5777-D403-D912-494B-0905096EF3F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DFD9431A-7D7E-AFBA-5505-9993405578D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52577F9C-FD22-6936-3105-12AA090002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07745456"/>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53796BA5-A70C-F0B3-9FE1-8681A2A2324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32AB0CF0-82F4-B496-9D61-A56C93B073B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CA416B78-0B43-E22D-66BD-0B6774CEACC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888453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_v2">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3764D63-5C2F-1B66-30E7-13032CD0152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CEDADC40-EB9F-9244-18DC-21FE7EA2B7F6}"/>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945CD228-5C19-1634-812F-0C8358B850A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7FDB7BE5-FC74-185C-85FC-5BDDD3CA02D6}"/>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14" name="Graphic 13">
            <a:extLst>
              <a:ext uri="{FF2B5EF4-FFF2-40B4-BE49-F238E27FC236}">
                <a16:creationId xmlns:a16="http://schemas.microsoft.com/office/drawing/2014/main" id="{F5562BB3-0997-BC2D-7EBE-6E4EA273BB0A}"/>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15" name="Graphic 14">
            <a:extLst>
              <a:ext uri="{FF2B5EF4-FFF2-40B4-BE49-F238E27FC236}">
                <a16:creationId xmlns:a16="http://schemas.microsoft.com/office/drawing/2014/main" id="{9EDA59FE-8335-3268-B2CF-917AF8947C36}"/>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C2BA5C64-269D-2E74-1B77-B48FA5234BA4}"/>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18F90CE-BCFD-6C99-EE37-9DA7FA4698A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5243118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685867"/>
            <a:ext cx="2047718" cy="540991"/>
          </a:xfrm>
          <a:prstGeom prst="rect">
            <a:avLst/>
          </a:prstGeom>
        </p:spPr>
      </p:pic>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sp>
        <p:nvSpPr>
          <p:cNvPr id="2" name="Footer Placeholder 4">
            <a:extLst>
              <a:ext uri="{FF2B5EF4-FFF2-40B4-BE49-F238E27FC236}">
                <a16:creationId xmlns:a16="http://schemas.microsoft.com/office/drawing/2014/main" id="{59F9C20D-FEBF-C9AE-EA3D-C0B6DE6CE25A}"/>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B515C16E-2237-3D9A-42B4-89AFD6A64B8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1720398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6D3F15A-7755-86DE-90BB-0D71CDB936F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EC20356-2F46-1123-55FF-DFD2EB2FF30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44EC55B-D7E4-4053-92B8-FB66A47B932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6E17B8E3-039A-9E03-CDB5-5927B8818E27}"/>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CBC1056B-5EA8-4877-62BF-4137149AD9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60520788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705060B-5843-BB4A-6A03-62247147D95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523E454-FB1D-0609-FC56-53FA95543E9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57C9E13D-98B4-1488-C4A7-99C32395D8AA}"/>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65615071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99961803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99428304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5029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mage and text_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E24D8582-267A-62B0-6375-52FBB6A95F0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30A0D45-92CE-4AA7-0114-549FDCB72176}"/>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F042A49D-B936-0FB8-BC5C-EBB1B67D30C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54055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image and text_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B2A602F-B51D-0A59-07FD-1AC1CD15187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132C6EBF-FD95-51E3-4F10-A159FCE953E5}"/>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A5E30C0-4484-78A3-EDD5-F263669F806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00815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74D56FB0-D78B-9032-79F0-56E6DDE956EE}"/>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5A2079FD-87C4-04AC-B43C-4BEE080B3A5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0549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6A951A39-DA62-980B-B3A2-7EF27E6214AA}"/>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80A355D-9A11-0C00-0302-0D717A40C84F}"/>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A2A98AE3-E1CB-23AE-7F02-F930EFE8988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436258FE-C9AE-8A0E-063C-420B921D82DA}"/>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E759C60-4DB6-D24A-3C87-CC2390CF4D97}"/>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pic>
        <p:nvPicPr>
          <p:cNvPr id="8" name="Graphic 7">
            <a:extLst>
              <a:ext uri="{FF2B5EF4-FFF2-40B4-BE49-F238E27FC236}">
                <a16:creationId xmlns:a16="http://schemas.microsoft.com/office/drawing/2014/main" id="{5E3B0B68-0551-E511-1F5F-B2343E9FDFA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0181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7D918510-412A-5F29-812E-B643D993E17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B9C3BC3-4C83-7298-19AB-051EAF34866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49DFEBA-8C45-97E6-528F-BBB76271D6E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5B81EFBC-5DDF-0E56-4D9D-6E91752BE44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13637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38868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299040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242DDC41-069C-6569-FD8D-DA3442F2A3D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3FDC7C16-2B7D-58D4-01ED-D324386376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87870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617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BF418D34-AA8E-4C99-3102-43E12059DF8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10" name="Graphic 9">
            <a:extLst>
              <a:ext uri="{FF2B5EF4-FFF2-40B4-BE49-F238E27FC236}">
                <a16:creationId xmlns:a16="http://schemas.microsoft.com/office/drawing/2014/main" id="{2D7BF2ED-E99A-D2EF-2890-A53F927BF12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1616358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FA911AAD-4208-8246-6AB8-9DCDFD5BEB2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20EDB3FE-29B0-955B-6F8E-FE051344F0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7401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18765656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B1DC5-77ED-1128-2382-8A5E015C863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76F1B0A0-49FC-C371-5B5A-33B1F5347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7C1DBD9-EBBE-9171-3AA4-352B52A45B8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97194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2" name="Footer Placeholder 4">
            <a:extLst>
              <a:ext uri="{FF2B5EF4-FFF2-40B4-BE49-F238E27FC236}">
                <a16:creationId xmlns:a16="http://schemas.microsoft.com/office/drawing/2014/main" id="{27BCE634-ACEE-FFB5-E0D7-9D56B011133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65CBC7E4-9C3A-0FAB-A51A-2ADF61DE12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40134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 name="Footer Placeholder 4">
            <a:extLst>
              <a:ext uri="{FF2B5EF4-FFF2-40B4-BE49-F238E27FC236}">
                <a16:creationId xmlns:a16="http://schemas.microsoft.com/office/drawing/2014/main" id="{09E7A86D-8F1D-D88D-2E13-791D64D8412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BA476C45-3BB1-C759-2CEC-03705A4A796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96454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D183A231-C99C-C6FF-B4C9-43E5D4A90FA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387C9CD-7603-D725-4916-6660C84EE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34567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58D36ED-B780-0F62-B431-99977879332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5DD79F2-69A0-AD15-9D88-B2A99ECF659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14077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931139F-D5F0-415D-9896-0DE665299A6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5E6DFEA-229D-07AD-37AC-67FD7E36043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8865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3732565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AD42AABE-4FE9-A141-624D-E44E67F8FBA9}"/>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9721183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4" name="Picture Placeholder 11">
            <a:extLst>
              <a:ext uri="{FF2B5EF4-FFF2-40B4-BE49-F238E27FC236}">
                <a16:creationId xmlns:a16="http://schemas.microsoft.com/office/drawing/2014/main" id="{BF02B868-6115-47A1-7D39-F1E61DEA8B5B}"/>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6" name="Title Placeholder 1">
            <a:extLst>
              <a:ext uri="{FF2B5EF4-FFF2-40B4-BE49-F238E27FC236}">
                <a16:creationId xmlns:a16="http://schemas.microsoft.com/office/drawing/2014/main" id="{151DD6D0-860D-BE7D-BC4C-E2263723168C}"/>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8" name="Graphic 7">
            <a:extLst>
              <a:ext uri="{FF2B5EF4-FFF2-40B4-BE49-F238E27FC236}">
                <a16:creationId xmlns:a16="http://schemas.microsoft.com/office/drawing/2014/main" id="{3F82DC80-0538-92AF-341F-E870691B8A5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11" name="Graphic 10">
            <a:extLst>
              <a:ext uri="{FF2B5EF4-FFF2-40B4-BE49-F238E27FC236}">
                <a16:creationId xmlns:a16="http://schemas.microsoft.com/office/drawing/2014/main" id="{266CEB78-2398-0144-603C-0ED8A195482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2" name="Content Placeholder 15">
            <a:extLst>
              <a:ext uri="{FF2B5EF4-FFF2-40B4-BE49-F238E27FC236}">
                <a16:creationId xmlns:a16="http://schemas.microsoft.com/office/drawing/2014/main" id="{1C2299EA-FCE7-AFFC-5759-F01FE04B3731}"/>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75C4D8C3-25AF-36F5-6AF6-C76ABC3F06CA}"/>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0C647F01-51C1-2272-A03F-6C86EA881C53}"/>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907D16D-B8EC-A815-8846-CC790C3379B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980209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17" name="Picture Placeholder 11">
            <a:extLst>
              <a:ext uri="{FF2B5EF4-FFF2-40B4-BE49-F238E27FC236}">
                <a16:creationId xmlns:a16="http://schemas.microsoft.com/office/drawing/2014/main" id="{B8984DF6-A1FE-D622-A441-CCD458F0F2D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8" name="Title Placeholder 1">
            <a:extLst>
              <a:ext uri="{FF2B5EF4-FFF2-40B4-BE49-F238E27FC236}">
                <a16:creationId xmlns:a16="http://schemas.microsoft.com/office/drawing/2014/main" id="{32D5F7EE-2D6F-F20E-5AFD-7C470CE8D0D0}"/>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Text Placeholder 12">
            <a:extLst>
              <a:ext uri="{FF2B5EF4-FFF2-40B4-BE49-F238E27FC236}">
                <a16:creationId xmlns:a16="http://schemas.microsoft.com/office/drawing/2014/main" id="{0B76B560-08A6-15E4-4527-FACBE903768B}"/>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1" name="Content Placeholder 15">
            <a:extLst>
              <a:ext uri="{FF2B5EF4-FFF2-40B4-BE49-F238E27FC236}">
                <a16:creationId xmlns:a16="http://schemas.microsoft.com/office/drawing/2014/main" id="{58695BCB-0C2C-A89C-C87D-F43A9F01BBA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2BDD9912-76FB-0977-3EEB-9319478B9AB0}"/>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23" name="Graphic 22">
            <a:extLst>
              <a:ext uri="{FF2B5EF4-FFF2-40B4-BE49-F238E27FC236}">
                <a16:creationId xmlns:a16="http://schemas.microsoft.com/office/drawing/2014/main" id="{04FBA892-4AE7-3C6D-35F6-6D8734858E8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24" name="Footer Placeholder 4">
            <a:extLst>
              <a:ext uri="{FF2B5EF4-FFF2-40B4-BE49-F238E27FC236}">
                <a16:creationId xmlns:a16="http://schemas.microsoft.com/office/drawing/2014/main" id="{F3E0872F-75AF-C5BB-C052-616FD84881A9}"/>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25" name="Slide Number Placeholder 5">
            <a:extLst>
              <a:ext uri="{FF2B5EF4-FFF2-40B4-BE49-F238E27FC236}">
                <a16:creationId xmlns:a16="http://schemas.microsoft.com/office/drawing/2014/main" id="{B6749FB4-179F-027F-9BE9-9ADEC4B664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696623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ree image and text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1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9EAFD1C-F405-88E0-28B0-8071B952232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548BCE1-1E88-B057-3BAE-860FB0678230}"/>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B7D6261-77FB-2E09-A67C-E9CC3B14C98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33680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hree image and text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C45C280B-4D32-AF2A-95A4-738B32B4B9B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9D157653-8164-6DEC-E9BE-54DA0FF9E1EE}"/>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BDAD766-B795-CEA0-17D5-CFF0AC875A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017307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EAAE0ECF-7FD0-796A-2323-5E7937849917}"/>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2266F893-DB8C-2932-E98A-E860C127B1A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743543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 name="Graphic 1">
            <a:extLst>
              <a:ext uri="{FF2B5EF4-FFF2-40B4-BE49-F238E27FC236}">
                <a16:creationId xmlns:a16="http://schemas.microsoft.com/office/drawing/2014/main" id="{A8769719-C365-1034-77ED-D3B1ACDC10D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3" name="Graphic 2">
            <a:extLst>
              <a:ext uri="{FF2B5EF4-FFF2-40B4-BE49-F238E27FC236}">
                <a16:creationId xmlns:a16="http://schemas.microsoft.com/office/drawing/2014/main" id="{E1E67D21-2834-FB76-C441-0440A6334F8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spTree>
    <p:extLst>
      <p:ext uri="{BB962C8B-B14F-4D97-AF65-F5344CB8AC3E}">
        <p14:creationId xmlns:p14="http://schemas.microsoft.com/office/powerpoint/2010/main" val="37572431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5CA75AEC-C41C-BFAB-96B1-80581DDF1AB1}"/>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BE57B473-A786-0A68-6A97-AA566502DD6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6ED615C-BA52-DE54-6E80-D65CEA344F11}"/>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D5B01B66-5EB2-C395-D920-6AC9A14F9B4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6056950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8447822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952862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C878F-115A-2E4B-2DD5-883A8478AE7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0DEBCBA2-980E-EB6A-96D1-DA26D706785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AD2D7A4D-2DF2-9658-F124-D3258C09825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650817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1688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0932554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92FAD600-88E4-8EA1-EA4A-51A35A21FC2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F0AF68AB-F850-E589-CE1A-0CA7395247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35780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1AF0B37E-1851-C4C9-6600-DBA2A6B5C6D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269721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BBE98-0E22-15AB-65C2-C9AE1F66A1E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A051A74-FD7C-83D5-AE8A-B170E2565F6B}"/>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FEBCF1B-F604-B3B2-27A6-880F400878A2}"/>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9893211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6" name="Footer Placeholder 4">
            <a:extLst>
              <a:ext uri="{FF2B5EF4-FFF2-40B4-BE49-F238E27FC236}">
                <a16:creationId xmlns:a16="http://schemas.microsoft.com/office/drawing/2014/main" id="{72F0805D-7AC6-DB66-3B58-C718207890EB}"/>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1ED5DF8-DAFE-B042-8CE9-DF893AC6240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9048206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599687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EB2ED21-5FF2-403A-ACD9-35D71678F4A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EDC77FA-076F-357B-040E-A4496664F1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4173544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305625F-7166-08D0-823D-AE6132CE76C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F45DE84D-61FF-419F-38A2-5DF443C1E3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5264158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EB4DE8A-BD61-46DB-0E87-D7E804731B6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06EEC-BB4E-2CDD-13A7-E2E50244880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3243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DC57794E-F310-4D49-6A04-DB1BE6A40DA3}"/>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B6B6C7A-ABDE-E96E-4925-133771EC299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440058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55ED7E7-6451-3D92-ECF5-AFFF791A07CC}"/>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0274530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AE7036E6-159B-AB30-471E-A525D94FE30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0384444D-D7CD-F3A0-868D-95881EA5F7A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5E218285-2698-5C06-A51E-A0FFE9181520}"/>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230773AF-350E-9246-0106-1674358DA5DB}"/>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68010EB-8939-A926-E01E-C52CAC459C5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F5F358D9-5074-CF75-C0F2-7287DD66EA57}"/>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B4B1EFBF-74E2-F771-E37B-D73A4D75D14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86AFB09-C3AE-5C6D-3811-9837472DBF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15386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37681FC-CB57-A783-CC7B-A0690E432F52}"/>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60EF9FEF-9FC7-2805-A3DA-84221141590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27B3970F-CF32-6E7B-7127-270E1D57E14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FC002011-9DF8-0527-2C13-C31990238C02}"/>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C967279-7395-2E12-0B5F-67B8B30A5816}"/>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B717DBAC-3492-825A-FA55-FE65E816A27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44D852ED-6CD1-D7AB-F875-B6E3F846BC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BF4FFC7-C85D-E46B-91C8-33DF6F266E6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9296422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B3FE2586-8C93-CEE4-B087-8FC1B211DE1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4F67E19A-5C25-CFA7-A2BC-1883830A111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25DBAF6C-E7A5-A1E8-93F9-5D3F6723BFA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8571756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F506A8E-EC3A-3A31-6F7F-FF188F7AFBCA}"/>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70765E1D-62B0-8AAB-F8E3-5B928309E815}"/>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4982DA3-A500-C2F7-C489-D1DEB5D98AF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05119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7" name="Graphic 6">
            <a:extLst>
              <a:ext uri="{FF2B5EF4-FFF2-40B4-BE49-F238E27FC236}">
                <a16:creationId xmlns:a16="http://schemas.microsoft.com/office/drawing/2014/main" id="{A42FACE8-73C3-8FB5-2BE9-8642456AFD15}"/>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2" name="Footer Placeholder 4">
            <a:extLst>
              <a:ext uri="{FF2B5EF4-FFF2-40B4-BE49-F238E27FC236}">
                <a16:creationId xmlns:a16="http://schemas.microsoft.com/office/drawing/2014/main" id="{45E892E4-0A73-1495-1FA7-86BF8EFB3A68}"/>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5F3E8F-51DF-36FC-E0BE-ECE629064C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593728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AA8BF768-3ABC-598A-48EA-3A5080732E9D}"/>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069B04C-11B0-5E65-D8D1-75CB7E249202}"/>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07AB48F-2309-4BCF-D6E7-CB2C561E7687}"/>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7106EB4F-26D7-0089-2D17-9DD0A7C9DD5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76C3E90E-924C-F377-FA80-136D95D735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7678119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BCB37D1-2523-762E-6DC4-DB31CB58073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CC4DA4C-74B7-CB10-4D45-A09EBDA21DE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D0A2580-0001-9F70-6612-E3C46B31FBD8}"/>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07632268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797241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67610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5" name="Footer Placeholder 4">
            <a:extLst>
              <a:ext uri="{FF2B5EF4-FFF2-40B4-BE49-F238E27FC236}">
                <a16:creationId xmlns:a16="http://schemas.microsoft.com/office/drawing/2014/main" id="{0171C24B-12B7-0554-7338-E5606F2B75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3817862-307E-AF7C-BB5A-27151186CE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252279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85636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95D323A-2B78-EEBC-DA85-0E4EEC46D49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37E3B281-6DA1-3BF1-68F7-E4CBC8D2924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6509075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AE35719-FA44-A163-BB88-1B8A4A44537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CC09AF1F-D92E-6A9B-3F0C-EFF7A5E317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743948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00B8516D-47D9-14C7-8A37-4D8EBA2DA18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16200000">
            <a:off x="10397913" y="5057790"/>
            <a:ext cx="2047718" cy="540991"/>
          </a:xfrm>
          <a:prstGeom prst="rect">
            <a:avLst/>
          </a:prstGeom>
        </p:spPr>
      </p:pic>
      <p:pic>
        <p:nvPicPr>
          <p:cNvPr id="5" name="Graphic 4">
            <a:extLst>
              <a:ext uri="{FF2B5EF4-FFF2-40B4-BE49-F238E27FC236}">
                <a16:creationId xmlns:a16="http://schemas.microsoft.com/office/drawing/2014/main" id="{6CD01A2E-B837-A6F6-D4AB-D9E7B471108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413167088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EEA4A-9A60-48E7-C783-1DF04B063848}"/>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CF2F90A-D115-B139-91F8-349D3090A69A}"/>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EF2C6D58-B907-2304-3A73-FE43477E1871}"/>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73939499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26B6548-23BD-98E4-9CD2-2878F478E76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927592-F46C-B92A-942C-96C668B8F3D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8950752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0"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0"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2C96D373-250A-B2CA-1130-B203D8FB427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93A7372-2C15-57D9-2B2B-79BD2F7740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7330053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65F8172A-3973-112E-D77F-1638E34FBE7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8A971DC-1654-C4EA-4403-B24156FCC37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41724071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A7F04A8-0659-0BC0-1F60-0CA4207222E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112AB3F-B3C5-4D72-D499-17479169CD8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62411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CC283C8-455F-B22C-BEA9-755168596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0A80B36-076B-4AA7-3AB4-F70EB30729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6655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6106CB4-AC58-14FD-F861-6D4E32A9704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27F24AA-293B-0768-DE23-1F5E04F4E9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9337230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8AAB078F-C61F-F400-75D1-C0E650759B7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04748025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7D8562E8-8EE1-F707-0B55-391E672885F3}"/>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ADBE6469-5230-F5E7-5350-4413AD46255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0FCAD50C-5473-7D00-E9F5-402EEA37672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19888C3B-D4C0-FCF9-B65B-9548EC0BCB7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1283586-8F79-3E56-6709-FA9D1E6159B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2D49DF9A-7E25-18BB-6501-FA58CEF9F928}"/>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101B4DAC-4FDE-E171-9C79-FF47ACD4B76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93C7CB9D-FF0F-140C-45B7-E43A53DB6C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71778950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DF92AAE4-E1DF-DFF2-3A75-00998EF265CE}"/>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A977D85-B4DF-47E5-6C71-68A171043B93}"/>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AA1373D1-1158-3D20-DC3D-0FA72752B9E2}"/>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E908BB2D-E9C9-5813-EBA4-18F79E8EB06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62E33571-634F-C20F-9F05-D717F78D32B0}"/>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5511362B-B5AD-3EE7-533E-A4F1F576E26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77B9D4EA-0328-4677-CC9B-EAD14819EB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26430A9F-7417-2F65-0374-C906EBF00F4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7825614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2AD944FB-0179-DD12-A466-F07875F378A2}"/>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B9A33BE5-B184-D376-8DF7-2B1964933F7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DF793601-8B4C-CFE5-553C-99E510782D8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549315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EE8C31F9-4188-ABD5-E59C-BFECC762CDEB}"/>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B6D199E5-97A7-BECE-B5FB-AA0E589FBF3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10623F9-0289-6176-39D6-A10C7311DA4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4576215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C4C8669-4406-D169-EC0D-D6A27A2F23C3}"/>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A0E0C231-FE73-E51A-3F12-69B193BBFE4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DCE1066-E500-2767-8998-5A150A7EC35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541296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D03EE39-10B2-73D2-1393-27923655DBD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88D327CD-3202-365A-43EA-E7A1F8E96B3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08E20F9-2E66-AE56-346F-E4B145573C26}"/>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CEEA7794-4B4F-F598-A175-44B2B16E0EE9}"/>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2977DE28-957E-B147-E156-648406ABC738}"/>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83765525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DABEBCFA-51F6-E69F-BE22-155AFF9542B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29AB000-5357-40B7-095A-4090EA2B73B7}"/>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F0A8F6F1-9EB1-1E30-5F3D-4D45417E41A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74570594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6564238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932510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81823BB-39B4-3DFB-5031-B13325159E1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29EF935-4943-31DC-7AAC-7C1DB03F83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76692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476755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93426466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917D1B03-4E4C-6186-9FF9-B3CE964321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4E928B4F-3265-2263-5059-1418E9ED8E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61962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effectLst/>
              </a:defRPr>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effectLst/>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B91F82F2-0A6F-6A9F-373C-171253D5E9A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7668504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7C52-1CB5-33E3-B149-EAB12729175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9784F17C-6E19-B547-2E5A-436DE8D943B1}"/>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7DEB4A28-AC6D-EC48-BC79-45434858BABC}"/>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86883805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AFD773E-2150-96AA-393D-A238DD62DBD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DB4E834-52E2-2CB9-48D2-3F87AFD2BE3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90149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602168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4825036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68BB6DF-82DA-20B1-861B-A213B26A056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D5341A7-FDFF-1392-D929-D43A7017E5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6378052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7CA6640-69D1-E70A-2655-F0B4DAED05F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20949-F19A-616C-68AF-17C31119633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160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445808C7-E9C2-576C-1081-FCC08E0452E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5605128-C4BA-81A1-674F-E6C5A48638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93449722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9F8F3E0F-50EB-D7D9-1094-CBFCDE3AA38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466298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3849828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2A2BBA4F-C36D-F323-4D63-166E891C695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3EF9C6BA-D1C2-C4AA-F310-A6CF2F03783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F4A69417-9EB9-4AB5-1760-4866F51D6699}"/>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349A9E11-872C-1A48-5919-42AD1003B991}"/>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8527B8A-DFCB-809E-5EF8-489A4F74AF6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578ED61-F222-E36E-4434-172A03EA82D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E7AE6D1-96FE-506D-672C-C342A426D8D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30AF7C1B-AF7C-0268-014E-B3408A95802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709528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Picture Placeholder 11">
            <a:extLst>
              <a:ext uri="{FF2B5EF4-FFF2-40B4-BE49-F238E27FC236}">
                <a16:creationId xmlns:a16="http://schemas.microsoft.com/office/drawing/2014/main" id="{234864E0-2D0C-04DE-49AD-1E08E6C2807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86C77142-FD44-791C-459E-0233791EEC0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A412CDE-5708-F6B5-F4F8-FE0BC50FCA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07948467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2AFA8F0D-AE72-0FE4-8BB8-4E4CE972E7E1}"/>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ABF7C28-6C88-F213-D23A-E4C9BF929CB3}"/>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3F81DB3-B63A-FF1F-74C0-2D30FDEDAA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6888772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232995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F5D07C09-A3CF-199A-4C35-C21D40729DC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B023360-2D40-9E30-AF64-F725792B25F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42A38A2A-5040-F852-AAFD-179D3B4A07A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1B567259-CC7A-9907-9C5C-ED340D7F1A12}"/>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1846CAEF-979B-73A3-E5AC-BA314E4CDD7D}"/>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23665714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5B82023-1872-0B29-989D-7CBF191A9A6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8DFA1E0-4D75-34F7-6C42-F43C7C3062E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70A74EAE-B58D-D189-4BBA-8A2F041A791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63076403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014965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061216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3" Type="http://schemas.openxmlformats.org/officeDocument/2006/relationships/slideLayout" Target="../slideLayouts/slideLayout43.xml"/><Relationship Id="rId21" Type="http://schemas.openxmlformats.org/officeDocument/2006/relationships/theme" Target="../theme/theme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21" Type="http://schemas.openxmlformats.org/officeDocument/2006/relationships/theme" Target="../theme/theme4.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26" Type="http://schemas.openxmlformats.org/officeDocument/2006/relationships/theme" Target="../theme/theme5.xml"/><Relationship Id="rId3" Type="http://schemas.openxmlformats.org/officeDocument/2006/relationships/slideLayout" Target="../slideLayouts/slideLayout83.xml"/><Relationship Id="rId21" Type="http://schemas.openxmlformats.org/officeDocument/2006/relationships/slideLayout" Target="../slideLayouts/slideLayout101.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5" Type="http://schemas.openxmlformats.org/officeDocument/2006/relationships/slideLayout" Target="../slideLayouts/slideLayout105.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24" Type="http://schemas.openxmlformats.org/officeDocument/2006/relationships/slideLayout" Target="../slideLayouts/slideLayout104.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23" Type="http://schemas.openxmlformats.org/officeDocument/2006/relationships/slideLayout" Target="../slideLayouts/slideLayout103.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 Id="rId22" Type="http://schemas.openxmlformats.org/officeDocument/2006/relationships/slideLayout" Target="../slideLayouts/slideLayout10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13.xml"/><Relationship Id="rId13" Type="http://schemas.openxmlformats.org/officeDocument/2006/relationships/slideLayout" Target="../slideLayouts/slideLayout118.xml"/><Relationship Id="rId18" Type="http://schemas.openxmlformats.org/officeDocument/2006/relationships/slideLayout" Target="../slideLayouts/slideLayout123.xml"/><Relationship Id="rId3" Type="http://schemas.openxmlformats.org/officeDocument/2006/relationships/slideLayout" Target="../slideLayouts/slideLayout108.xml"/><Relationship Id="rId21" Type="http://schemas.openxmlformats.org/officeDocument/2006/relationships/theme" Target="../theme/theme6.xml"/><Relationship Id="rId7" Type="http://schemas.openxmlformats.org/officeDocument/2006/relationships/slideLayout" Target="../slideLayouts/slideLayout112.xml"/><Relationship Id="rId12" Type="http://schemas.openxmlformats.org/officeDocument/2006/relationships/slideLayout" Target="../slideLayouts/slideLayout117.xml"/><Relationship Id="rId17" Type="http://schemas.openxmlformats.org/officeDocument/2006/relationships/slideLayout" Target="../slideLayouts/slideLayout122.xml"/><Relationship Id="rId2" Type="http://schemas.openxmlformats.org/officeDocument/2006/relationships/slideLayout" Target="../slideLayouts/slideLayout107.xml"/><Relationship Id="rId16" Type="http://schemas.openxmlformats.org/officeDocument/2006/relationships/slideLayout" Target="../slideLayouts/slideLayout121.xml"/><Relationship Id="rId20" Type="http://schemas.openxmlformats.org/officeDocument/2006/relationships/slideLayout" Target="../slideLayouts/slideLayout125.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5" Type="http://schemas.openxmlformats.org/officeDocument/2006/relationships/slideLayout" Target="../slideLayouts/slideLayout110.xml"/><Relationship Id="rId15" Type="http://schemas.openxmlformats.org/officeDocument/2006/relationships/slideLayout" Target="../slideLayouts/slideLayout120.xml"/><Relationship Id="rId10" Type="http://schemas.openxmlformats.org/officeDocument/2006/relationships/slideLayout" Target="../slideLayouts/slideLayout115.xml"/><Relationship Id="rId19" Type="http://schemas.openxmlformats.org/officeDocument/2006/relationships/slideLayout" Target="../slideLayouts/slideLayout124.xml"/><Relationship Id="rId4" Type="http://schemas.openxmlformats.org/officeDocument/2006/relationships/slideLayout" Target="../slideLayouts/slideLayout109.xml"/><Relationship Id="rId9" Type="http://schemas.openxmlformats.org/officeDocument/2006/relationships/slideLayout" Target="../slideLayouts/slideLayout114.xml"/><Relationship Id="rId14" Type="http://schemas.openxmlformats.org/officeDocument/2006/relationships/slideLayout" Target="../slideLayouts/slideLayout1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28AB54D8-D7B1-2203-B766-9409401D3FA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FFB335F-FA44-36C1-190E-822346021E8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3432824"/>
      </p:ext>
    </p:extLst>
  </p:cSld>
  <p:clrMap bg1="dk1" tx1="lt1" bg2="dk2" tx2="lt2" accent1="accent1" accent2="accent2" accent3="accent3" accent4="accent4" accent5="accent5" accent6="accent6" hlink="hlink" folHlink="folHlink"/>
  <p:sldLayoutIdLst>
    <p:sldLayoutId id="2147483799" r:id="rId1"/>
    <p:sldLayoutId id="2147483800" r:id="rId2"/>
    <p:sldLayoutId id="2147483801" r:id="rId3"/>
    <p:sldLayoutId id="2147483933" r:id="rId4"/>
    <p:sldLayoutId id="2147483803" r:id="rId5"/>
    <p:sldLayoutId id="2147483802" r:id="rId6"/>
    <p:sldLayoutId id="2147483903" r:id="rId7"/>
    <p:sldLayoutId id="2147483904" r:id="rId8"/>
    <p:sldLayoutId id="2147483905" r:id="rId9"/>
    <p:sldLayoutId id="2147483812" r:id="rId10"/>
    <p:sldLayoutId id="2147483807" r:id="rId11"/>
    <p:sldLayoutId id="2147483808" r:id="rId12"/>
    <p:sldLayoutId id="2147483809" r:id="rId13"/>
    <p:sldLayoutId id="2147483810" r:id="rId14"/>
    <p:sldLayoutId id="2147483811" r:id="rId15"/>
    <p:sldLayoutId id="2147483948" r:id="rId16"/>
    <p:sldLayoutId id="2147483949" r:id="rId17"/>
    <p:sldLayoutId id="2147483947" r:id="rId18"/>
    <p:sldLayoutId id="2147483936" r:id="rId19"/>
    <p:sldLayoutId id="214748395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9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4251766028"/>
      </p:ext>
    </p:extLst>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932" r:id="rId4"/>
    <p:sldLayoutId id="2147483818" r:id="rId5"/>
    <p:sldLayoutId id="2147483817" r:id="rId6"/>
    <p:sldLayoutId id="2147483906" r:id="rId7"/>
    <p:sldLayoutId id="2147483907" r:id="rId8"/>
    <p:sldLayoutId id="2147483908" r:id="rId9"/>
    <p:sldLayoutId id="2147483827" r:id="rId10"/>
    <p:sldLayoutId id="2147483822" r:id="rId11"/>
    <p:sldLayoutId id="2147483823" r:id="rId12"/>
    <p:sldLayoutId id="2147483824" r:id="rId13"/>
    <p:sldLayoutId id="2147483825" r:id="rId14"/>
    <p:sldLayoutId id="2147483826" r:id="rId15"/>
    <p:sldLayoutId id="2147483952" r:id="rId16"/>
    <p:sldLayoutId id="2147483953" r:id="rId17"/>
    <p:sldLayoutId id="2147483954" r:id="rId18"/>
    <p:sldLayoutId id="2147483937" r:id="rId19"/>
    <p:sldLayoutId id="214748395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3"/>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5C93378A-6677-05CC-756F-EFA23F9CBC9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A29DDE8-8C80-2680-ADC4-5D69C5A89F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7150439"/>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930" r:id="rId4"/>
    <p:sldLayoutId id="2147483848" r:id="rId5"/>
    <p:sldLayoutId id="2147483847" r:id="rId6"/>
    <p:sldLayoutId id="2147483912" r:id="rId7"/>
    <p:sldLayoutId id="2147483913" r:id="rId8"/>
    <p:sldLayoutId id="2147483914" r:id="rId9"/>
    <p:sldLayoutId id="2147483857" r:id="rId10"/>
    <p:sldLayoutId id="2147483852" r:id="rId11"/>
    <p:sldLayoutId id="2147483853" r:id="rId12"/>
    <p:sldLayoutId id="2147483854" r:id="rId13"/>
    <p:sldLayoutId id="2147483855" r:id="rId14"/>
    <p:sldLayoutId id="2147483856" r:id="rId15"/>
    <p:sldLayoutId id="2147483977" r:id="rId16"/>
    <p:sldLayoutId id="2147483978" r:id="rId17"/>
    <p:sldLayoutId id="2147483979" r:id="rId18"/>
    <p:sldLayoutId id="2147483939" r:id="rId19"/>
    <p:sldLayoutId id="214748398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4"/>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FEC4EDBF-2CB8-82EC-24AE-78509B283CD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D7BE6DE3-225D-4767-1F5E-38B5898EDDC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43831479"/>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929" r:id="rId4"/>
    <p:sldLayoutId id="2147483863" r:id="rId5"/>
    <p:sldLayoutId id="2147483862" r:id="rId6"/>
    <p:sldLayoutId id="2147483915" r:id="rId7"/>
    <p:sldLayoutId id="2147483916" r:id="rId8"/>
    <p:sldLayoutId id="2147483917" r:id="rId9"/>
    <p:sldLayoutId id="2147483872" r:id="rId10"/>
    <p:sldLayoutId id="2147483867" r:id="rId11"/>
    <p:sldLayoutId id="2147483868" r:id="rId12"/>
    <p:sldLayoutId id="2147483869" r:id="rId13"/>
    <p:sldLayoutId id="2147483870" r:id="rId14"/>
    <p:sldLayoutId id="2147483871" r:id="rId15"/>
    <p:sldLayoutId id="2147483972" r:id="rId16"/>
    <p:sldLayoutId id="2147483973" r:id="rId17"/>
    <p:sldLayoutId id="2147483974" r:id="rId18"/>
    <p:sldLayoutId id="2147483940" r:id="rId19"/>
    <p:sldLayoutId id="214748397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ED25403A-F43E-EF34-8303-65CBD3B66C7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54643D9-7BD4-18F8-5DA6-C51216EA24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69691242"/>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928" r:id="rId4"/>
    <p:sldLayoutId id="2147483878" r:id="rId5"/>
    <p:sldLayoutId id="2147483877" r:id="rId6"/>
    <p:sldLayoutId id="2147483918" r:id="rId7"/>
    <p:sldLayoutId id="2147483919" r:id="rId8"/>
    <p:sldLayoutId id="2147483920" r:id="rId9"/>
    <p:sldLayoutId id="2147483887" r:id="rId10"/>
    <p:sldLayoutId id="2147483882" r:id="rId11"/>
    <p:sldLayoutId id="2147483883" r:id="rId12"/>
    <p:sldLayoutId id="2147483884" r:id="rId13"/>
    <p:sldLayoutId id="2147483885" r:id="rId14"/>
    <p:sldLayoutId id="2147483886" r:id="rId15"/>
    <p:sldLayoutId id="2147483967" r:id="rId16"/>
    <p:sldLayoutId id="2147483968" r:id="rId17"/>
    <p:sldLayoutId id="2147483969" r:id="rId18"/>
    <p:sldLayoutId id="2147483941" r:id="rId19"/>
    <p:sldLayoutId id="2147483971" r:id="rId20"/>
    <p:sldLayoutId id="2147483982" r:id="rId21"/>
    <p:sldLayoutId id="2147483983" r:id="rId22"/>
    <p:sldLayoutId id="2147483984" r:id="rId23"/>
    <p:sldLayoutId id="2147483985" r:id="rId24"/>
    <p:sldLayoutId id="2147483986" r:id="rId25"/>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25FC056-23FE-5B0B-86D3-91AB6CA75BE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066C055-7738-F2B2-5C9C-0C5840A7D5F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30832898"/>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924" r:id="rId4"/>
    <p:sldLayoutId id="2147483893" r:id="rId5"/>
    <p:sldLayoutId id="2147483892" r:id="rId6"/>
    <p:sldLayoutId id="2147483921" r:id="rId7"/>
    <p:sldLayoutId id="2147483922" r:id="rId8"/>
    <p:sldLayoutId id="2147483923" r:id="rId9"/>
    <p:sldLayoutId id="2147483902" r:id="rId10"/>
    <p:sldLayoutId id="2147483897" r:id="rId11"/>
    <p:sldLayoutId id="2147483898" r:id="rId12"/>
    <p:sldLayoutId id="2147483899" r:id="rId13"/>
    <p:sldLayoutId id="2147483900" r:id="rId14"/>
    <p:sldLayoutId id="2147483901" r:id="rId15"/>
    <p:sldLayoutId id="2147483962" r:id="rId16"/>
    <p:sldLayoutId id="2147483963" r:id="rId17"/>
    <p:sldLayoutId id="2147483964" r:id="rId18"/>
    <p:sldLayoutId id="2147483942" r:id="rId19"/>
    <p:sldLayoutId id="214748396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06.xml"/><Relationship Id="rId1" Type="http://schemas.openxmlformats.org/officeDocument/2006/relationships/tags" Target="../tags/tag6.xml"/><Relationship Id="rId5" Type="http://schemas.openxmlformats.org/officeDocument/2006/relationships/image" Target="../media/image10.jpe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39.jfif"/><Relationship Id="rId2" Type="http://schemas.openxmlformats.org/officeDocument/2006/relationships/notesSlide" Target="../notesSlides/notesSlide9.xml"/><Relationship Id="rId1" Type="http://schemas.openxmlformats.org/officeDocument/2006/relationships/slideLayout" Target="../slideLayouts/slideLayout72.xml"/><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94.xml"/><Relationship Id="rId6" Type="http://schemas.openxmlformats.org/officeDocument/2006/relationships/image" Target="../media/image35.jpeg"/><Relationship Id="rId5" Type="http://schemas.openxmlformats.org/officeDocument/2006/relationships/image" Target="../media/image42.jpe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7.xm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83.xml"/><Relationship Id="rId6" Type="http://schemas.openxmlformats.org/officeDocument/2006/relationships/image" Target="../media/image14.png"/><Relationship Id="rId11" Type="http://schemas.openxmlformats.org/officeDocument/2006/relationships/image" Target="../media/image19.sv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jfif"/><Relationship Id="rId2" Type="http://schemas.openxmlformats.org/officeDocument/2006/relationships/notesSlide" Target="../notesSlides/notesSlide3.xml"/><Relationship Id="rId1" Type="http://schemas.openxmlformats.org/officeDocument/2006/relationships/slideLayout" Target="../slideLayouts/slideLayout86.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jpg"/><Relationship Id="rId4" Type="http://schemas.openxmlformats.org/officeDocument/2006/relationships/image" Target="../media/image21.png"/><Relationship Id="rId9" Type="http://schemas.openxmlformats.org/officeDocument/2006/relationships/image" Target="../media/image26.png"/></Relationships>
</file>

<file path=ppt/slides/_rels/slide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58.xml"/></Relationships>
</file>

<file path=ppt/slides/_rels/slide6.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5.xml"/><Relationship Id="rId1" Type="http://schemas.openxmlformats.org/officeDocument/2006/relationships/slideLayout" Target="../slideLayouts/slideLayout60.xml"/><Relationship Id="rId6" Type="http://schemas.openxmlformats.org/officeDocument/2006/relationships/image" Target="../media/image33.jpg"/><Relationship Id="rId5" Type="http://schemas.openxmlformats.org/officeDocument/2006/relationships/image" Target="../media/image32.png"/><Relationship Id="rId4" Type="http://schemas.openxmlformats.org/officeDocument/2006/relationships/image" Target="../media/image31.jpg"/></Relationships>
</file>

<file path=ppt/slides/_rels/slide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6.xml"/><Relationship Id="rId1" Type="http://schemas.openxmlformats.org/officeDocument/2006/relationships/slideLayout" Target="../slideLayouts/slideLayout8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1.xml"/><Relationship Id="rId1" Type="http://schemas.openxmlformats.org/officeDocument/2006/relationships/tags" Target="../tags/tag7.xml"/><Relationship Id="rId5" Type="http://schemas.openxmlformats.org/officeDocument/2006/relationships/image" Target="../media/image37.png"/><Relationship Id="rId4" Type="http://schemas.openxmlformats.org/officeDocument/2006/relationships/image" Target="../media/image36.jpeg"/></Relationships>
</file>

<file path=ppt/slides/_rels/slide9.xml.rels><?xml version="1.0" encoding="UTF-8" standalone="yes"?>
<Relationships xmlns="http://schemas.openxmlformats.org/package/2006/relationships"><Relationship Id="rId3" Type="http://schemas.openxmlformats.org/officeDocument/2006/relationships/audio" Target="../media/media1.mp3"/><Relationship Id="rId2" Type="http://schemas.microsoft.com/office/2007/relationships/media" Target="../media/media1.mp3"/><Relationship Id="rId1" Type="http://schemas.openxmlformats.org/officeDocument/2006/relationships/tags" Target="../tags/tag8.xml"/><Relationship Id="rId6" Type="http://schemas.openxmlformats.org/officeDocument/2006/relationships/image" Target="../media/image38.png"/><Relationship Id="rId5" Type="http://schemas.openxmlformats.org/officeDocument/2006/relationships/notesSlide" Target="../notesSlides/notesSlide8.xml"/><Relationship Id="rId4" Type="http://schemas.openxmlformats.org/officeDocument/2006/relationships/slideLayout" Target="../slideLayouts/slideLayout10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314288F-3D49-5C2B-8F83-9D3545E7067C}"/>
              </a:ext>
            </a:extLst>
          </p:cNvPr>
          <p:cNvSpPr>
            <a:spLocks noGrp="1"/>
          </p:cNvSpPr>
          <p:nvPr>
            <p:ph type="body" sz="quarter" idx="13"/>
          </p:nvPr>
        </p:nvSpPr>
        <p:spPr>
          <a:xfrm>
            <a:off x="930457" y="3194561"/>
            <a:ext cx="1207693" cy="494325"/>
          </a:xfrm>
        </p:spPr>
        <p:txBody>
          <a:bodyPr/>
          <a:lstStyle/>
          <a:p>
            <a:r>
              <a:rPr lang="en-GB" sz="2800" dirty="0">
                <a:ea typeface="Calibri"/>
                <a:cs typeface="Calibri"/>
              </a:rPr>
              <a:t>We are</a:t>
            </a:r>
          </a:p>
        </p:txBody>
      </p:sp>
      <p:sp>
        <p:nvSpPr>
          <p:cNvPr id="2" name="Title 9">
            <a:extLst>
              <a:ext uri="{FF2B5EF4-FFF2-40B4-BE49-F238E27FC236}">
                <a16:creationId xmlns:a16="http://schemas.microsoft.com/office/drawing/2014/main" id="{A4E88320-0654-64B5-B972-7C2295FB58B5}"/>
              </a:ext>
            </a:extLst>
          </p:cNvPr>
          <p:cNvSpPr txBox="1">
            <a:spLocks/>
          </p:cNvSpPr>
          <p:nvPr/>
        </p:nvSpPr>
        <p:spPr>
          <a:xfrm>
            <a:off x="851332" y="4153189"/>
            <a:ext cx="6638847" cy="79779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600" b="1" kern="1200" cap="all" baseline="0">
                <a:solidFill>
                  <a:schemeClr val="tx1"/>
                </a:solidFill>
                <a:latin typeface="+mj-lt"/>
                <a:ea typeface="+mj-ea"/>
                <a:cs typeface="+mj-cs"/>
              </a:defRPr>
            </a:lvl1pPr>
          </a:lstStyle>
          <a:p>
            <a:r>
              <a:rPr lang="en-GB" sz="4800" dirty="0"/>
              <a:t>Warwick Volunteers</a:t>
            </a:r>
            <a:endParaRPr lang="en-GB" sz="4800" dirty="0">
              <a:ea typeface="Calibri"/>
              <a:cs typeface="Calibri"/>
            </a:endParaRPr>
          </a:p>
        </p:txBody>
      </p:sp>
      <p:pic>
        <p:nvPicPr>
          <p:cNvPr id="3" name="Picture 2">
            <a:extLst>
              <a:ext uri="{FF2B5EF4-FFF2-40B4-BE49-F238E27FC236}">
                <a16:creationId xmlns:a16="http://schemas.microsoft.com/office/drawing/2014/main" id="{33A0D32F-AC6B-153B-6A0E-C908E5C338A6}"/>
              </a:ext>
            </a:extLst>
          </p:cNvPr>
          <p:cNvPicPr>
            <a:picLocks noChangeAspect="1"/>
          </p:cNvPicPr>
          <p:nvPr/>
        </p:nvPicPr>
        <p:blipFill>
          <a:blip r:embed="rId4"/>
          <a:srcRect/>
          <a:stretch/>
        </p:blipFill>
        <p:spPr>
          <a:xfrm>
            <a:off x="4411570" y="4942816"/>
            <a:ext cx="1687796" cy="1407752"/>
          </a:xfrm>
          <a:prstGeom prst="rect">
            <a:avLst/>
          </a:prstGeom>
        </p:spPr>
      </p:pic>
      <p:sp>
        <p:nvSpPr>
          <p:cNvPr id="6" name="Title 9">
            <a:extLst>
              <a:ext uri="{FF2B5EF4-FFF2-40B4-BE49-F238E27FC236}">
                <a16:creationId xmlns:a16="http://schemas.microsoft.com/office/drawing/2014/main" id="{C0D5DA5A-11E3-D3CE-0C74-D0E5608405F3}"/>
              </a:ext>
            </a:extLst>
          </p:cNvPr>
          <p:cNvSpPr>
            <a:spLocks noGrp="1"/>
          </p:cNvSpPr>
          <p:nvPr>
            <p:ph type="title"/>
          </p:nvPr>
        </p:nvSpPr>
        <p:spPr>
          <a:xfrm>
            <a:off x="850337" y="1861981"/>
            <a:ext cx="6542513" cy="855299"/>
          </a:xfrm>
        </p:spPr>
        <p:txBody>
          <a:bodyPr/>
          <a:lstStyle/>
          <a:p>
            <a:r>
              <a:rPr lang="en-GB" dirty="0"/>
              <a:t>Welcome!</a:t>
            </a:r>
            <a:endParaRPr lang="en-GB" dirty="0">
              <a:ea typeface="Calibri"/>
              <a:cs typeface="Calibri"/>
            </a:endParaRPr>
          </a:p>
        </p:txBody>
      </p:sp>
      <p:pic>
        <p:nvPicPr>
          <p:cNvPr id="11" name="Picture Placeholder 10">
            <a:extLst>
              <a:ext uri="{FF2B5EF4-FFF2-40B4-BE49-F238E27FC236}">
                <a16:creationId xmlns:a16="http://schemas.microsoft.com/office/drawing/2014/main" id="{B4A6B6EF-9BFA-6067-372E-3551B537C56C}"/>
              </a:ext>
            </a:extLst>
          </p:cNvPr>
          <p:cNvPicPr>
            <a:picLocks noGrp="1" noChangeAspect="1"/>
          </p:cNvPicPr>
          <p:nvPr>
            <p:ph type="pic" sz="quarter" idx="12"/>
          </p:nvPr>
        </p:nvPicPr>
        <p:blipFill>
          <a:blip r:embed="rId5"/>
          <a:srcRect l="10965" r="10965"/>
          <a:stretch>
            <a:fillRect/>
          </a:stretch>
        </p:blipFill>
        <p:spPr>
          <a:xfrm>
            <a:off x="7678168" y="0"/>
            <a:ext cx="3765872" cy="5961905"/>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sp>
        <p:nvSpPr>
          <p:cNvPr id="4" name="Text Placeholder 12">
            <a:extLst>
              <a:ext uri="{FF2B5EF4-FFF2-40B4-BE49-F238E27FC236}">
                <a16:creationId xmlns:a16="http://schemas.microsoft.com/office/drawing/2014/main" id="{89F704E4-672F-14B4-EE25-1F1BB112419C}"/>
              </a:ext>
            </a:extLst>
          </p:cNvPr>
          <p:cNvSpPr txBox="1">
            <a:spLocks/>
          </p:cNvSpPr>
          <p:nvPr/>
        </p:nvSpPr>
        <p:spPr>
          <a:xfrm>
            <a:off x="7678168" y="6103405"/>
            <a:ext cx="3765872" cy="494325"/>
          </a:xfrm>
          <a:prstGeom prst="rect">
            <a:avLst/>
          </a:prstGeom>
        </p:spPr>
        <p:txBody>
          <a:bodyPr vert="horz" wrap="square" lIns="0" tIns="0" rIns="0" bIns="0" rtlCol="0">
            <a:noAutofit/>
          </a:bodyPr>
          <a:lstStyle>
            <a:lvl1pPr marL="0" indent="0" algn="l" defTabSz="914400" rtl="0" eaLnBrk="1" latinLnBrk="0" hangingPunct="1">
              <a:lnSpc>
                <a:spcPct val="104000"/>
              </a:lnSpc>
              <a:spcBef>
                <a:spcPts val="0"/>
              </a:spcBef>
              <a:buFont typeface="Arial" panose="020B0604020202020204" pitchFamily="34" charset="0"/>
              <a:buNone/>
              <a:defRPr sz="1800" b="0" i="0" kern="18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ea typeface="Calibri"/>
                <a:cs typeface="Calibri"/>
              </a:rPr>
              <a:t>Your 26-27 Student Executive</a:t>
            </a:r>
          </a:p>
        </p:txBody>
      </p:sp>
    </p:spTree>
    <p:custDataLst>
      <p:tags r:id="rId1"/>
    </p:custDataLst>
    <p:extLst>
      <p:ext uri="{BB962C8B-B14F-4D97-AF65-F5344CB8AC3E}">
        <p14:creationId xmlns:p14="http://schemas.microsoft.com/office/powerpoint/2010/main" val="13108595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F1F6AB-99A4-75AE-C8A7-B9667E2E0C63}"/>
            </a:ext>
          </a:extLst>
        </p:cNvPr>
        <p:cNvGrpSpPr/>
        <p:nvPr/>
      </p:nvGrpSpPr>
      <p:grpSpPr>
        <a:xfrm>
          <a:off x="0" y="0"/>
          <a:ext cx="0" cy="0"/>
          <a:chOff x="0" y="0"/>
          <a:chExt cx="0" cy="0"/>
        </a:xfrm>
      </p:grpSpPr>
      <p:sp>
        <p:nvSpPr>
          <p:cNvPr id="17" name="Title 16">
            <a:extLst>
              <a:ext uri="{FF2B5EF4-FFF2-40B4-BE49-F238E27FC236}">
                <a16:creationId xmlns:a16="http://schemas.microsoft.com/office/drawing/2014/main" id="{402E1E1D-8591-41F0-1A6F-0AC36DC79336}"/>
              </a:ext>
            </a:extLst>
          </p:cNvPr>
          <p:cNvSpPr>
            <a:spLocks noGrp="1"/>
          </p:cNvSpPr>
          <p:nvPr>
            <p:ph type="title"/>
          </p:nvPr>
        </p:nvSpPr>
        <p:spPr/>
        <p:txBody>
          <a:bodyPr/>
          <a:lstStyle/>
          <a:p>
            <a:r>
              <a:rPr lang="en-GB" sz="3200"/>
              <a:t>What’s Next?</a:t>
            </a:r>
            <a:endParaRPr lang="en-US" sz="3200">
              <a:ea typeface="Calibri"/>
              <a:cs typeface="Calibri"/>
            </a:endParaRPr>
          </a:p>
        </p:txBody>
      </p:sp>
      <p:pic>
        <p:nvPicPr>
          <p:cNvPr id="12" name="Picture Placeholder 11">
            <a:extLst>
              <a:ext uri="{FF2B5EF4-FFF2-40B4-BE49-F238E27FC236}">
                <a16:creationId xmlns:a16="http://schemas.microsoft.com/office/drawing/2014/main" id="{C2AF7078-3F50-A78D-E47F-4D97BBCCD9E1}"/>
              </a:ext>
            </a:extLst>
          </p:cNvPr>
          <p:cNvPicPr>
            <a:picLocks noGrp="1" noChangeAspect="1"/>
          </p:cNvPicPr>
          <p:nvPr>
            <p:ph type="pic" sz="quarter" idx="12"/>
          </p:nvPr>
        </p:nvPicPr>
        <p:blipFill>
          <a:blip r:embed="rId3"/>
          <a:srcRect t="7632" b="7632"/>
          <a:stretch>
            <a:fillRect/>
          </a:stretch>
        </p:blipFill>
        <p:spPr>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pic>
        <p:nvPicPr>
          <p:cNvPr id="6" name="Picture 5" descr="A drawing of a smiling face&#10;&#10;AI-generated content may be incorrect.">
            <a:extLst>
              <a:ext uri="{FF2B5EF4-FFF2-40B4-BE49-F238E27FC236}">
                <a16:creationId xmlns:a16="http://schemas.microsoft.com/office/drawing/2014/main" id="{CB5152EB-9E55-185B-808D-C80B376F9C01}"/>
              </a:ext>
            </a:extLst>
          </p:cNvPr>
          <p:cNvPicPr>
            <a:picLocks noChangeAspect="1"/>
          </p:cNvPicPr>
          <p:nvPr/>
        </p:nvPicPr>
        <p:blipFill>
          <a:blip r:embed="rId4">
            <a:alphaModFix amt="9000"/>
          </a:blip>
          <a:stretch>
            <a:fillRect/>
          </a:stretch>
        </p:blipFill>
        <p:spPr>
          <a:xfrm>
            <a:off x="139783" y="4359089"/>
            <a:ext cx="2772336" cy="2498911"/>
          </a:xfrm>
          <a:prstGeom prst="rect">
            <a:avLst/>
          </a:prstGeom>
        </p:spPr>
      </p:pic>
      <p:sp>
        <p:nvSpPr>
          <p:cNvPr id="7" name="TextBox 6">
            <a:extLst>
              <a:ext uri="{FF2B5EF4-FFF2-40B4-BE49-F238E27FC236}">
                <a16:creationId xmlns:a16="http://schemas.microsoft.com/office/drawing/2014/main" id="{818971F1-F67A-3954-309B-27DEC31A62FB}"/>
              </a:ext>
            </a:extLst>
          </p:cNvPr>
          <p:cNvSpPr txBox="1"/>
          <p:nvPr/>
        </p:nvSpPr>
        <p:spPr>
          <a:xfrm>
            <a:off x="787497" y="1826519"/>
            <a:ext cx="5044344" cy="36215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US" sz="2400" b="1" dirty="0">
                <a:ea typeface="Calibri"/>
                <a:cs typeface="Calibri"/>
              </a:rPr>
              <a:t>Register</a:t>
            </a:r>
            <a:r>
              <a:rPr lang="en-US" sz="2400" dirty="0">
                <a:ea typeface="Calibri"/>
                <a:cs typeface="Calibri"/>
              </a:rPr>
              <a:t> with Warwick Volunteers and get regular updates as </a:t>
            </a:r>
            <a:r>
              <a:rPr lang="en-US" sz="2400" b="1" dirty="0">
                <a:ea typeface="Calibri"/>
                <a:cs typeface="Calibri"/>
              </a:rPr>
              <a:t>new</a:t>
            </a:r>
            <a:r>
              <a:rPr lang="en-US" sz="2400" dirty="0">
                <a:ea typeface="Calibri"/>
                <a:cs typeface="Calibri"/>
              </a:rPr>
              <a:t> </a:t>
            </a:r>
            <a:r>
              <a:rPr lang="en-US" sz="2400" b="1" dirty="0">
                <a:ea typeface="Calibri"/>
                <a:cs typeface="Calibri"/>
              </a:rPr>
              <a:t>projects</a:t>
            </a:r>
            <a:r>
              <a:rPr lang="en-US" sz="2400" dirty="0">
                <a:ea typeface="Calibri"/>
                <a:cs typeface="Calibri"/>
              </a:rPr>
              <a:t> become available </a:t>
            </a:r>
          </a:p>
          <a:p>
            <a:pPr>
              <a:spcAft>
                <a:spcPts val="800"/>
              </a:spcAft>
            </a:pPr>
            <a:endParaRPr lang="en-US" sz="2400" dirty="0">
              <a:ea typeface="Calibri"/>
              <a:cs typeface="Calibri"/>
            </a:endParaRPr>
          </a:p>
          <a:p>
            <a:pPr>
              <a:spcAft>
                <a:spcPts val="800"/>
              </a:spcAft>
            </a:pPr>
            <a:r>
              <a:rPr lang="en-US" sz="2400" b="1" dirty="0">
                <a:solidFill>
                  <a:srgbClr val="212529"/>
                </a:solidFill>
                <a:ea typeface="+mn-lt"/>
                <a:cs typeface="+mn-lt"/>
              </a:rPr>
              <a:t>Come &amp; see us: </a:t>
            </a:r>
            <a:r>
              <a:rPr lang="en-US" sz="2400" dirty="0">
                <a:solidFill>
                  <a:srgbClr val="212529"/>
                </a:solidFill>
                <a:ea typeface="+mn-lt"/>
                <a:cs typeface="+mn-lt"/>
              </a:rPr>
              <a:t>The Warwick Volunteer Office is in the Volunteering Hub, Students' Union HQ, just past The Green Room on level one.</a:t>
            </a:r>
            <a:endParaRPr lang="en-US" sz="2400" dirty="0"/>
          </a:p>
        </p:txBody>
      </p:sp>
      <p:sp>
        <p:nvSpPr>
          <p:cNvPr id="2" name="TextBox 1">
            <a:extLst>
              <a:ext uri="{FF2B5EF4-FFF2-40B4-BE49-F238E27FC236}">
                <a16:creationId xmlns:a16="http://schemas.microsoft.com/office/drawing/2014/main" id="{D8DB1A2B-207A-7B54-C0DA-CDAE54A99A59}"/>
              </a:ext>
            </a:extLst>
          </p:cNvPr>
          <p:cNvSpPr txBox="1"/>
          <p:nvPr/>
        </p:nvSpPr>
        <p:spPr>
          <a:xfrm>
            <a:off x="6196760" y="6272330"/>
            <a:ext cx="3073190" cy="39044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lnSpc>
                <a:spcPct val="100000"/>
              </a:lnSpc>
              <a:spcBef>
                <a:spcPts val="0"/>
              </a:spcBef>
              <a:spcAft>
                <a:spcPts val="800"/>
              </a:spcAft>
            </a:pPr>
            <a:endParaRPr lang="en-US"/>
          </a:p>
        </p:txBody>
      </p:sp>
    </p:spTree>
    <p:extLst>
      <p:ext uri="{BB962C8B-B14F-4D97-AF65-F5344CB8AC3E}">
        <p14:creationId xmlns:p14="http://schemas.microsoft.com/office/powerpoint/2010/main" val="617916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AC322D-439F-0B63-FE29-71E593EC1C80}"/>
              </a:ext>
            </a:extLst>
          </p:cNvPr>
          <p:cNvPicPr>
            <a:picLocks noChangeAspect="1"/>
          </p:cNvPicPr>
          <p:nvPr/>
        </p:nvPicPr>
        <p:blipFill>
          <a:blip r:embed="rId3"/>
          <a:srcRect/>
          <a:stretch/>
        </p:blipFill>
        <p:spPr>
          <a:xfrm>
            <a:off x="4119409" y="4559765"/>
            <a:ext cx="1864077" cy="1554784"/>
          </a:xfrm>
          <a:prstGeom prst="rect">
            <a:avLst/>
          </a:prstGeom>
        </p:spPr>
      </p:pic>
      <p:sp>
        <p:nvSpPr>
          <p:cNvPr id="3" name="TextBox 2">
            <a:extLst>
              <a:ext uri="{FF2B5EF4-FFF2-40B4-BE49-F238E27FC236}">
                <a16:creationId xmlns:a16="http://schemas.microsoft.com/office/drawing/2014/main" id="{FCC9E19D-E36D-63B9-099F-7FF5EE124DF5}"/>
              </a:ext>
            </a:extLst>
          </p:cNvPr>
          <p:cNvSpPr txBox="1"/>
          <p:nvPr/>
        </p:nvSpPr>
        <p:spPr>
          <a:xfrm>
            <a:off x="1035800" y="1257106"/>
            <a:ext cx="4842296" cy="939981"/>
          </a:xfrm>
          <a:prstGeom prst="rect">
            <a:avLst/>
          </a:prstGeom>
          <a:noFill/>
        </p:spPr>
        <p:txBody>
          <a:bodyPr wrap="none" rtlCol="0">
            <a:noAutofit/>
          </a:bodyPr>
          <a:lstStyle/>
          <a:p>
            <a:pPr algn="l">
              <a:lnSpc>
                <a:spcPct val="100000"/>
              </a:lnSpc>
              <a:spcBef>
                <a:spcPts val="0"/>
              </a:spcBef>
              <a:spcAft>
                <a:spcPts val="800"/>
              </a:spcAft>
            </a:pPr>
            <a:r>
              <a:rPr lang="en-US" sz="6600" b="1"/>
              <a:t>Questions?</a:t>
            </a:r>
          </a:p>
          <a:p>
            <a:pPr algn="l">
              <a:lnSpc>
                <a:spcPct val="100000"/>
              </a:lnSpc>
              <a:spcBef>
                <a:spcPts val="0"/>
              </a:spcBef>
              <a:spcAft>
                <a:spcPts val="800"/>
              </a:spcAft>
            </a:pPr>
            <a:endParaRPr lang="en-US" sz="6600" b="1"/>
          </a:p>
        </p:txBody>
      </p:sp>
      <p:grpSp>
        <p:nvGrpSpPr>
          <p:cNvPr id="4" name="Group 3">
            <a:extLst>
              <a:ext uri="{FF2B5EF4-FFF2-40B4-BE49-F238E27FC236}">
                <a16:creationId xmlns:a16="http://schemas.microsoft.com/office/drawing/2014/main" id="{7B2D3A4F-8C8A-B109-5477-86FF4CF4FC94}"/>
              </a:ext>
            </a:extLst>
          </p:cNvPr>
          <p:cNvGrpSpPr/>
          <p:nvPr/>
        </p:nvGrpSpPr>
        <p:grpSpPr>
          <a:xfrm>
            <a:off x="2588595" y="2228230"/>
            <a:ext cx="3230878" cy="429164"/>
            <a:chOff x="8548511" y="5585178"/>
            <a:chExt cx="3230878" cy="429164"/>
          </a:xfrm>
        </p:grpSpPr>
        <p:pic>
          <p:nvPicPr>
            <p:cNvPr id="9" name="Picture 8" descr="Instagram - Wikipedia">
              <a:extLst>
                <a:ext uri="{FF2B5EF4-FFF2-40B4-BE49-F238E27FC236}">
                  <a16:creationId xmlns:a16="http://schemas.microsoft.com/office/drawing/2014/main" id="{FFED9523-D5E8-31A7-86C3-9769F7CC91FD}"/>
                </a:ext>
              </a:extLst>
            </p:cNvPr>
            <p:cNvPicPr>
              <a:picLocks noChangeAspect="1"/>
            </p:cNvPicPr>
            <p:nvPr/>
          </p:nvPicPr>
          <p:blipFill>
            <a:blip r:embed="rId4"/>
            <a:stretch>
              <a:fillRect/>
            </a:stretch>
          </p:blipFill>
          <p:spPr>
            <a:xfrm>
              <a:off x="8548511" y="5585178"/>
              <a:ext cx="428978" cy="428978"/>
            </a:xfrm>
            <a:prstGeom prst="rect">
              <a:avLst/>
            </a:prstGeom>
          </p:spPr>
        </p:pic>
        <p:sp>
          <p:nvSpPr>
            <p:cNvPr id="7" name="TextBox 6">
              <a:extLst>
                <a:ext uri="{FF2B5EF4-FFF2-40B4-BE49-F238E27FC236}">
                  <a16:creationId xmlns:a16="http://schemas.microsoft.com/office/drawing/2014/main" id="{07CBA2FB-088B-22EF-DA3D-559F93C1D8C5}"/>
                </a:ext>
              </a:extLst>
            </p:cNvPr>
            <p:cNvSpPr txBox="1"/>
            <p:nvPr/>
          </p:nvSpPr>
          <p:spPr>
            <a:xfrm>
              <a:off x="9004581" y="5645010"/>
              <a:ext cx="277480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lnSpc>
                  <a:spcPct val="100000"/>
                </a:lnSpc>
                <a:spcBef>
                  <a:spcPts val="0"/>
                </a:spcBef>
                <a:spcAft>
                  <a:spcPts val="800"/>
                </a:spcAft>
              </a:pPr>
              <a:r>
                <a:rPr lang="en-US">
                  <a:ea typeface="Calibri"/>
                  <a:cs typeface="Calibri"/>
                </a:rPr>
                <a:t>@warwickvolunteers</a:t>
              </a:r>
              <a:endParaRPr lang="en-US"/>
            </a:p>
          </p:txBody>
        </p:sp>
      </p:grpSp>
      <p:pic>
        <p:nvPicPr>
          <p:cNvPr id="18" name="Picture Placeholder 17" descr="A person wearing glasses and gloves holding plants&#10;&#10;AI-generated content may be incorrect.">
            <a:extLst>
              <a:ext uri="{FF2B5EF4-FFF2-40B4-BE49-F238E27FC236}">
                <a16:creationId xmlns:a16="http://schemas.microsoft.com/office/drawing/2014/main" id="{E02CE675-6108-8C8D-3BCB-610C3914A5F7}"/>
              </a:ext>
            </a:extLst>
          </p:cNvPr>
          <p:cNvPicPr>
            <a:picLocks noGrp="1" noChangeAspect="1"/>
          </p:cNvPicPr>
          <p:nvPr>
            <p:ph type="pic" sz="quarter" idx="18"/>
          </p:nvPr>
        </p:nvPicPr>
        <p:blipFill>
          <a:blip r:embed="rId5"/>
          <a:srcRect l="6381" r="6381"/>
          <a:stretch>
            <a:fillRect/>
          </a:stretch>
        </p:blipFill>
        <p:spPr>
          <a:xfrm rot="5400000">
            <a:off x="5815013" y="481013"/>
            <a:ext cx="6858000" cy="5895975"/>
          </a:xfrm>
        </p:spPr>
      </p:pic>
      <p:pic>
        <p:nvPicPr>
          <p:cNvPr id="10" name="Picture 9" descr="A qr code on a white background&#10;&#10;AI-generated content may be incorrect.">
            <a:extLst>
              <a:ext uri="{FF2B5EF4-FFF2-40B4-BE49-F238E27FC236}">
                <a16:creationId xmlns:a16="http://schemas.microsoft.com/office/drawing/2014/main" id="{EA380611-95F9-BDC8-5D65-C78662FC67AC}"/>
              </a:ext>
            </a:extLst>
          </p:cNvPr>
          <p:cNvPicPr>
            <a:picLocks noChangeAspect="1"/>
          </p:cNvPicPr>
          <p:nvPr/>
        </p:nvPicPr>
        <p:blipFill>
          <a:blip r:embed="rId6"/>
          <a:srcRect l="3835" t="4965" r="4130" b="4130"/>
          <a:stretch/>
        </p:blipFill>
        <p:spPr>
          <a:xfrm>
            <a:off x="581399" y="3426212"/>
            <a:ext cx="2836500" cy="2697157"/>
          </a:xfrm>
          <a:prstGeom prst="rect">
            <a:avLst/>
          </a:prstGeom>
        </p:spPr>
      </p:pic>
      <p:sp>
        <p:nvSpPr>
          <p:cNvPr id="12" name="TextBox 11">
            <a:extLst>
              <a:ext uri="{FF2B5EF4-FFF2-40B4-BE49-F238E27FC236}">
                <a16:creationId xmlns:a16="http://schemas.microsoft.com/office/drawing/2014/main" id="{BC663567-5C87-E7BF-3939-053985A82092}"/>
              </a:ext>
            </a:extLst>
          </p:cNvPr>
          <p:cNvSpPr txBox="1"/>
          <p:nvPr/>
        </p:nvSpPr>
        <p:spPr>
          <a:xfrm>
            <a:off x="739619" y="6122830"/>
            <a:ext cx="302132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US" sz="3200" b="1">
                <a:ea typeface="Calibri"/>
                <a:cs typeface="Calibri"/>
              </a:rPr>
              <a:t>Scan to Join!</a:t>
            </a:r>
            <a:endParaRPr lang="en-US" sz="3200"/>
          </a:p>
        </p:txBody>
      </p:sp>
    </p:spTree>
    <p:extLst>
      <p:ext uri="{BB962C8B-B14F-4D97-AF65-F5344CB8AC3E}">
        <p14:creationId xmlns:p14="http://schemas.microsoft.com/office/powerpoint/2010/main" val="879008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A399F4"/>
        </a:solidFill>
        <a:effectLst/>
      </p:bgPr>
    </p:bg>
    <p:spTree>
      <p:nvGrpSpPr>
        <p:cNvPr id="1" name=""/>
        <p:cNvGrpSpPr/>
        <p:nvPr/>
      </p:nvGrpSpPr>
      <p:grpSpPr>
        <a:xfrm>
          <a:off x="0" y="0"/>
          <a:ext cx="0" cy="0"/>
          <a:chOff x="0" y="0"/>
          <a:chExt cx="0" cy="0"/>
        </a:xfrm>
      </p:grpSpPr>
      <p:sp>
        <p:nvSpPr>
          <p:cNvPr id="18" name="Text Placeholder 6">
            <a:extLst>
              <a:ext uri="{FF2B5EF4-FFF2-40B4-BE49-F238E27FC236}">
                <a16:creationId xmlns:a16="http://schemas.microsoft.com/office/drawing/2014/main" id="{3A3904FE-9B39-6AAB-FAE3-1BB8BBF2E169}"/>
              </a:ext>
            </a:extLst>
          </p:cNvPr>
          <p:cNvSpPr>
            <a:spLocks noGrp="1"/>
          </p:cNvSpPr>
          <p:nvPr>
            <p:ph type="body" sz="quarter" idx="13"/>
          </p:nvPr>
        </p:nvSpPr>
        <p:spPr>
          <a:xfrm>
            <a:off x="639782" y="342268"/>
            <a:ext cx="10511167" cy="855299"/>
          </a:xfrm>
        </p:spPr>
        <p:txBody>
          <a:bodyPr vert="horz" lIns="0" tIns="0" rIns="0" bIns="0" rtlCol="0" anchor="t">
            <a:noAutofit/>
          </a:bodyPr>
          <a:lstStyle/>
          <a:p>
            <a:r>
              <a:rPr lang="en-GB" sz="6000" dirty="0">
                <a:latin typeface="Aptos"/>
                <a:cs typeface="Calibri"/>
              </a:rPr>
              <a:t>What is Warwick Volunteers?</a:t>
            </a:r>
          </a:p>
          <a:p>
            <a:endParaRPr lang="en-GB" dirty="0"/>
          </a:p>
        </p:txBody>
      </p:sp>
      <p:sp>
        <p:nvSpPr>
          <p:cNvPr id="21" name="TextBox 20">
            <a:extLst>
              <a:ext uri="{FF2B5EF4-FFF2-40B4-BE49-F238E27FC236}">
                <a16:creationId xmlns:a16="http://schemas.microsoft.com/office/drawing/2014/main" id="{BE2D7F0E-4794-BD7E-F328-F745C803F10B}"/>
              </a:ext>
            </a:extLst>
          </p:cNvPr>
          <p:cNvSpPr txBox="1"/>
          <p:nvPr/>
        </p:nvSpPr>
        <p:spPr>
          <a:xfrm>
            <a:off x="1393031" y="1440656"/>
            <a:ext cx="9977437" cy="46474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a:solidFill>
                  <a:srgbClr val="212529"/>
                </a:solidFill>
                <a:latin typeface="Aptos"/>
                <a:ea typeface="neue-haas-grotesk-text"/>
                <a:cs typeface="neue-haas-grotesk-text"/>
              </a:rPr>
              <a:t>We help students: </a:t>
            </a:r>
            <a:endParaRPr lang="en-US" sz="3200" b="1">
              <a:solidFill>
                <a:srgbClr val="0C0C0C"/>
              </a:solidFill>
              <a:latin typeface="Aptos"/>
              <a:ea typeface="neue-haas-grotesk-text"/>
              <a:cs typeface="neue-haas-grotesk-text"/>
            </a:endParaRPr>
          </a:p>
          <a:p>
            <a:endParaRPr lang="en-US" sz="2400" b="1">
              <a:solidFill>
                <a:srgbClr val="212529"/>
              </a:solidFill>
              <a:latin typeface="Aptos"/>
              <a:ea typeface="neue-haas-grotesk-text"/>
              <a:cs typeface="neue-haas-grotesk-text"/>
            </a:endParaRPr>
          </a:p>
          <a:p>
            <a:pPr marL="342900" indent="-342900">
              <a:buFont typeface="Arial"/>
              <a:buChar char="•"/>
            </a:pPr>
            <a:r>
              <a:rPr lang="en-US" sz="2400" b="1">
                <a:solidFill>
                  <a:srgbClr val="212529"/>
                </a:solidFill>
                <a:latin typeface="Aptos"/>
              </a:rPr>
              <a:t>Build new skills </a:t>
            </a:r>
          </a:p>
          <a:p>
            <a:pPr marL="342900" indent="-342900">
              <a:buFont typeface="Arial"/>
              <a:buChar char="•"/>
            </a:pPr>
            <a:endParaRPr lang="en-US" sz="2400" b="1">
              <a:solidFill>
                <a:srgbClr val="212529"/>
              </a:solidFill>
              <a:latin typeface="Aptos"/>
            </a:endParaRPr>
          </a:p>
          <a:p>
            <a:pPr marL="342900" indent="-342900">
              <a:buFont typeface="Arial"/>
              <a:buChar char="•"/>
            </a:pPr>
            <a:r>
              <a:rPr lang="en-US" sz="2400" b="1">
                <a:solidFill>
                  <a:srgbClr val="212529"/>
                </a:solidFill>
                <a:latin typeface="Aptos"/>
              </a:rPr>
              <a:t>Meet a range of students across Warwick </a:t>
            </a:r>
          </a:p>
          <a:p>
            <a:pPr marL="342900" indent="-342900">
              <a:buFont typeface="Arial"/>
              <a:buChar char="•"/>
            </a:pPr>
            <a:endParaRPr lang="en-US" sz="2400" b="1">
              <a:solidFill>
                <a:srgbClr val="212529"/>
              </a:solidFill>
              <a:latin typeface="Aptos"/>
            </a:endParaRPr>
          </a:p>
          <a:p>
            <a:pPr marL="342900" indent="-342900">
              <a:buFont typeface="Arial"/>
              <a:buChar char="•"/>
            </a:pPr>
            <a:r>
              <a:rPr lang="en-US" sz="2400" b="1">
                <a:solidFill>
                  <a:srgbClr val="212529"/>
                </a:solidFill>
                <a:latin typeface="Aptos"/>
              </a:rPr>
              <a:t>Become Project Leaders, Session Leaders and Ambassadors </a:t>
            </a:r>
          </a:p>
          <a:p>
            <a:pPr marL="342900" indent="-342900">
              <a:buFont typeface="Arial"/>
              <a:buChar char="•"/>
            </a:pPr>
            <a:endParaRPr lang="en-US" sz="2400" b="1">
              <a:solidFill>
                <a:srgbClr val="212529"/>
              </a:solidFill>
              <a:latin typeface="Aptos"/>
            </a:endParaRPr>
          </a:p>
          <a:p>
            <a:pPr marL="342900" indent="-342900">
              <a:buFont typeface="Arial"/>
              <a:buChar char="•"/>
            </a:pPr>
            <a:r>
              <a:rPr lang="en-US" sz="2400" b="1">
                <a:solidFill>
                  <a:srgbClr val="212529"/>
                </a:solidFill>
                <a:latin typeface="Aptos"/>
              </a:rPr>
              <a:t>Follow their passions </a:t>
            </a:r>
          </a:p>
          <a:p>
            <a:pPr marL="342900" indent="-342900">
              <a:buFont typeface="Arial"/>
              <a:buChar char="•"/>
            </a:pPr>
            <a:endParaRPr lang="en-US" sz="2400" b="1">
              <a:solidFill>
                <a:srgbClr val="212529"/>
              </a:solidFill>
              <a:latin typeface="Aptos"/>
            </a:endParaRPr>
          </a:p>
          <a:p>
            <a:pPr marL="342900" indent="-342900">
              <a:buFont typeface="Arial"/>
              <a:buChar char="•"/>
            </a:pPr>
            <a:r>
              <a:rPr lang="en-US" sz="2400" b="1">
                <a:solidFill>
                  <a:srgbClr val="212529"/>
                </a:solidFill>
                <a:latin typeface="Aptos"/>
              </a:rPr>
              <a:t>Have a positive impact on local communities </a:t>
            </a:r>
          </a:p>
          <a:p>
            <a:pPr marL="342900" indent="-342900">
              <a:buFont typeface="Arial"/>
              <a:buChar char="•"/>
            </a:pPr>
            <a:endParaRPr lang="en-US" sz="2400" b="1">
              <a:solidFill>
                <a:srgbClr val="212529"/>
              </a:solidFill>
              <a:latin typeface="Aptos"/>
            </a:endParaRPr>
          </a:p>
        </p:txBody>
      </p:sp>
      <p:pic>
        <p:nvPicPr>
          <p:cNvPr id="2" name="Picture 1">
            <a:extLst>
              <a:ext uri="{FF2B5EF4-FFF2-40B4-BE49-F238E27FC236}">
                <a16:creationId xmlns:a16="http://schemas.microsoft.com/office/drawing/2014/main" id="{F2EDB8CC-6763-5925-BDA6-A0190A1F1B13}"/>
              </a:ext>
            </a:extLst>
          </p:cNvPr>
          <p:cNvPicPr>
            <a:picLocks noChangeAspect="1"/>
          </p:cNvPicPr>
          <p:nvPr/>
        </p:nvPicPr>
        <p:blipFill>
          <a:blip r:embed="rId2"/>
          <a:srcRect/>
          <a:stretch/>
        </p:blipFill>
        <p:spPr>
          <a:xfrm>
            <a:off x="9111173" y="1547863"/>
            <a:ext cx="1687796" cy="1407752"/>
          </a:xfrm>
          <a:prstGeom prst="rect">
            <a:avLst/>
          </a:prstGeom>
        </p:spPr>
      </p:pic>
    </p:spTree>
    <p:extLst>
      <p:ext uri="{BB962C8B-B14F-4D97-AF65-F5344CB8AC3E}">
        <p14:creationId xmlns:p14="http://schemas.microsoft.com/office/powerpoint/2010/main" val="2075739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6">
            <a:extLst>
              <a:ext uri="{FF2B5EF4-FFF2-40B4-BE49-F238E27FC236}">
                <a16:creationId xmlns:a16="http://schemas.microsoft.com/office/drawing/2014/main" id="{314865C0-58C5-03CF-B869-B0AC8AADAC55}"/>
              </a:ext>
            </a:extLst>
          </p:cNvPr>
          <p:cNvSpPr txBox="1">
            <a:spLocks/>
          </p:cNvSpPr>
          <p:nvPr/>
        </p:nvSpPr>
        <p:spPr>
          <a:xfrm>
            <a:off x="639782" y="342268"/>
            <a:ext cx="10511167" cy="855299"/>
          </a:xfrm>
          <a:prstGeom prst="rect">
            <a:avLst/>
          </a:prstGeom>
        </p:spPr>
        <p:txBody>
          <a:bodyPr vert="horz" wrap="square" lIns="0" tIns="0" rIns="0" bIns="0" rtlCol="0" anchor="t">
            <a:noAutofit/>
          </a:bodyPr>
          <a:lstStyle>
            <a:lvl1pPr marL="0" indent="0" algn="l" defTabSz="914400" rtl="0" eaLnBrk="1" latinLnBrk="0" hangingPunct="1">
              <a:lnSpc>
                <a:spcPct val="105000"/>
              </a:lnSpc>
              <a:spcBef>
                <a:spcPts val="0"/>
              </a:spcBef>
              <a:buFont typeface="Arial" panose="020B0604020202020204" pitchFamily="34" charset="0"/>
              <a:buNone/>
              <a:defRPr sz="6000" b="1" i="0" kern="1800" spc="-30" baseline="0">
                <a:solidFill>
                  <a:schemeClr val="tx1"/>
                </a:solidFill>
                <a:effectLst/>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latin typeface="Aptos"/>
                <a:cs typeface="Calibri"/>
              </a:rPr>
              <a:t>Our community partners</a:t>
            </a:r>
          </a:p>
        </p:txBody>
      </p:sp>
      <p:pic>
        <p:nvPicPr>
          <p:cNvPr id="5" name="Picture 4" descr="Oxfam - HQAI">
            <a:extLst>
              <a:ext uri="{FF2B5EF4-FFF2-40B4-BE49-F238E27FC236}">
                <a16:creationId xmlns:a16="http://schemas.microsoft.com/office/drawing/2014/main" id="{807AA9B6-1D69-11A6-8384-784C5F686109}"/>
              </a:ext>
            </a:extLst>
          </p:cNvPr>
          <p:cNvPicPr>
            <a:picLocks noChangeAspect="1"/>
          </p:cNvPicPr>
          <p:nvPr/>
        </p:nvPicPr>
        <p:blipFill>
          <a:blip r:embed="rId3"/>
          <a:stretch>
            <a:fillRect/>
          </a:stretch>
        </p:blipFill>
        <p:spPr>
          <a:xfrm>
            <a:off x="598411" y="3228899"/>
            <a:ext cx="1411799" cy="1661372"/>
          </a:xfrm>
          <a:prstGeom prst="rect">
            <a:avLst/>
          </a:prstGeom>
        </p:spPr>
      </p:pic>
      <p:pic>
        <p:nvPicPr>
          <p:cNvPr id="8" name="Picture 7" descr="Home - Coventry Citizens Advice">
            <a:extLst>
              <a:ext uri="{FF2B5EF4-FFF2-40B4-BE49-F238E27FC236}">
                <a16:creationId xmlns:a16="http://schemas.microsoft.com/office/drawing/2014/main" id="{CE2C8C7D-0898-0F01-FD84-C332D11FF162}"/>
              </a:ext>
            </a:extLst>
          </p:cNvPr>
          <p:cNvPicPr>
            <a:picLocks noChangeAspect="1"/>
          </p:cNvPicPr>
          <p:nvPr/>
        </p:nvPicPr>
        <p:blipFill>
          <a:blip r:embed="rId4"/>
          <a:stretch>
            <a:fillRect/>
          </a:stretch>
        </p:blipFill>
        <p:spPr>
          <a:xfrm>
            <a:off x="4419369" y="1793405"/>
            <a:ext cx="3281628" cy="1221090"/>
          </a:xfrm>
          <a:prstGeom prst="rect">
            <a:avLst/>
          </a:prstGeom>
        </p:spPr>
      </p:pic>
      <p:pic>
        <p:nvPicPr>
          <p:cNvPr id="10" name="Picture 9" descr="Coventry Refugee &amp; Migrant Centre - NCDV">
            <a:extLst>
              <a:ext uri="{FF2B5EF4-FFF2-40B4-BE49-F238E27FC236}">
                <a16:creationId xmlns:a16="http://schemas.microsoft.com/office/drawing/2014/main" id="{02221B4A-7987-D3E8-DF4A-B72F4E08D680}"/>
              </a:ext>
            </a:extLst>
          </p:cNvPr>
          <p:cNvPicPr>
            <a:picLocks noChangeAspect="1"/>
          </p:cNvPicPr>
          <p:nvPr/>
        </p:nvPicPr>
        <p:blipFill>
          <a:blip r:embed="rId5"/>
          <a:stretch>
            <a:fillRect/>
          </a:stretch>
        </p:blipFill>
        <p:spPr>
          <a:xfrm>
            <a:off x="2413020" y="3369673"/>
            <a:ext cx="4012697" cy="1227051"/>
          </a:xfrm>
          <a:prstGeom prst="rect">
            <a:avLst/>
          </a:prstGeom>
        </p:spPr>
      </p:pic>
      <p:pic>
        <p:nvPicPr>
          <p:cNvPr id="12" name="Picture 11" descr="Home - CWMind">
            <a:extLst>
              <a:ext uri="{FF2B5EF4-FFF2-40B4-BE49-F238E27FC236}">
                <a16:creationId xmlns:a16="http://schemas.microsoft.com/office/drawing/2014/main" id="{13D16C33-B685-37B0-845B-86B09898FBB7}"/>
              </a:ext>
            </a:extLst>
          </p:cNvPr>
          <p:cNvPicPr>
            <a:picLocks noChangeAspect="1"/>
          </p:cNvPicPr>
          <p:nvPr/>
        </p:nvPicPr>
        <p:blipFill>
          <a:blip r:embed="rId6"/>
          <a:stretch>
            <a:fillRect/>
          </a:stretch>
        </p:blipFill>
        <p:spPr>
          <a:xfrm>
            <a:off x="1103959" y="1753326"/>
            <a:ext cx="2644027" cy="1301248"/>
          </a:xfrm>
          <a:prstGeom prst="rect">
            <a:avLst/>
          </a:prstGeom>
        </p:spPr>
      </p:pic>
      <p:pic>
        <p:nvPicPr>
          <p:cNvPr id="14" name="Picture 13" descr="A logo with a tree and text&#10;&#10;AI-generated content may be incorrect.">
            <a:extLst>
              <a:ext uri="{FF2B5EF4-FFF2-40B4-BE49-F238E27FC236}">
                <a16:creationId xmlns:a16="http://schemas.microsoft.com/office/drawing/2014/main" id="{D453258A-787C-D2FB-96F3-ABC7B72E0648}"/>
              </a:ext>
            </a:extLst>
          </p:cNvPr>
          <p:cNvPicPr>
            <a:picLocks noChangeAspect="1"/>
          </p:cNvPicPr>
          <p:nvPr/>
        </p:nvPicPr>
        <p:blipFill>
          <a:blip r:embed="rId7"/>
          <a:stretch>
            <a:fillRect/>
          </a:stretch>
        </p:blipFill>
        <p:spPr>
          <a:xfrm>
            <a:off x="7823965" y="3228899"/>
            <a:ext cx="2412628" cy="1532019"/>
          </a:xfrm>
          <a:prstGeom prst="rect">
            <a:avLst/>
          </a:prstGeom>
        </p:spPr>
      </p:pic>
      <p:pic>
        <p:nvPicPr>
          <p:cNvPr id="16" name="Picture 15" descr="A logo with blue and pink text&#10;&#10;AI-generated content may be incorrect.">
            <a:extLst>
              <a:ext uri="{FF2B5EF4-FFF2-40B4-BE49-F238E27FC236}">
                <a16:creationId xmlns:a16="http://schemas.microsoft.com/office/drawing/2014/main" id="{E5D2E236-BA4F-2AC6-CF3F-532DBE865011}"/>
              </a:ext>
            </a:extLst>
          </p:cNvPr>
          <p:cNvPicPr>
            <a:picLocks noChangeAspect="1"/>
          </p:cNvPicPr>
          <p:nvPr/>
        </p:nvPicPr>
        <p:blipFill>
          <a:blip r:embed="rId8"/>
          <a:stretch>
            <a:fillRect/>
          </a:stretch>
        </p:blipFill>
        <p:spPr>
          <a:xfrm>
            <a:off x="7330464" y="1779866"/>
            <a:ext cx="2441640" cy="1194760"/>
          </a:xfrm>
          <a:prstGeom prst="rect">
            <a:avLst/>
          </a:prstGeom>
        </p:spPr>
      </p:pic>
      <p:pic>
        <p:nvPicPr>
          <p:cNvPr id="9" name="Picture 8">
            <a:extLst>
              <a:ext uri="{FF2B5EF4-FFF2-40B4-BE49-F238E27FC236}">
                <a16:creationId xmlns:a16="http://schemas.microsoft.com/office/drawing/2014/main" id="{5C279663-C9A1-BA1D-36BF-EE34EA0C150B}"/>
              </a:ext>
            </a:extLst>
          </p:cNvPr>
          <p:cNvPicPr>
            <a:picLocks noChangeAspect="1"/>
          </p:cNvPicPr>
          <p:nvPr/>
        </p:nvPicPr>
        <p:blipFill>
          <a:blip r:embed="rId9"/>
          <a:stretch>
            <a:fillRect/>
          </a:stretch>
        </p:blipFill>
        <p:spPr>
          <a:xfrm>
            <a:off x="9565007" y="355836"/>
            <a:ext cx="2094169" cy="1821173"/>
          </a:xfrm>
          <a:prstGeom prst="rect">
            <a:avLst/>
          </a:prstGeom>
        </p:spPr>
      </p:pic>
      <p:pic>
        <p:nvPicPr>
          <p:cNvPr id="11" name="Graphic 10">
            <a:extLst>
              <a:ext uri="{FF2B5EF4-FFF2-40B4-BE49-F238E27FC236}">
                <a16:creationId xmlns:a16="http://schemas.microsoft.com/office/drawing/2014/main" id="{EA915CB6-95F5-FBD8-3D12-BF3630324B41}"/>
              </a:ext>
            </a:extLst>
          </p:cNvPr>
          <p:cNvPicPr>
            <a:picLocks noChangeAspect="1"/>
          </p:cNvPicPr>
          <p:nvPr/>
        </p:nvPicPr>
        <p:blipFill>
          <a:blip>
            <a:extLst>
              <a:ext uri="{96DAC541-7B7A-43D3-8B79-37D633B846F1}">
                <asvg:svgBlip xmlns:asvg="http://schemas.microsoft.com/office/drawing/2016/SVG/main" r:embed="rId10"/>
              </a:ext>
            </a:extLst>
          </a:blip>
          <a:stretch>
            <a:fillRect/>
          </a:stretch>
        </p:blipFill>
        <p:spPr>
          <a:xfrm>
            <a:off x="2755008" y="4911823"/>
            <a:ext cx="3305175" cy="1400175"/>
          </a:xfrm>
          <a:prstGeom prst="rect">
            <a:avLst/>
          </a:prstGeom>
        </p:spPr>
      </p:pic>
      <p:pic>
        <p:nvPicPr>
          <p:cNvPr id="15" name="Graphic 14">
            <a:extLst>
              <a:ext uri="{FF2B5EF4-FFF2-40B4-BE49-F238E27FC236}">
                <a16:creationId xmlns:a16="http://schemas.microsoft.com/office/drawing/2014/main" id="{E7A685F4-9017-E52E-C178-810C24F2EC3E}"/>
              </a:ext>
            </a:extLst>
          </p:cNvPr>
          <p:cNvPicPr>
            <a:picLocks noChangeAspect="1"/>
          </p:cNvPicPr>
          <p:nvPr/>
        </p:nvPicPr>
        <p:blipFill>
          <a:blip>
            <a:extLst>
              <a:ext uri="{96DAC541-7B7A-43D3-8B79-37D633B846F1}">
                <asvg:svgBlip xmlns:asvg="http://schemas.microsoft.com/office/drawing/2016/SVG/main" r:embed="rId11"/>
              </a:ext>
            </a:extLst>
          </a:blip>
          <a:stretch>
            <a:fillRect/>
          </a:stretch>
        </p:blipFill>
        <p:spPr>
          <a:xfrm>
            <a:off x="6681173" y="5225691"/>
            <a:ext cx="3740221" cy="772437"/>
          </a:xfrm>
          <a:prstGeom prst="rect">
            <a:avLst/>
          </a:prstGeom>
        </p:spPr>
      </p:pic>
    </p:spTree>
    <p:extLst>
      <p:ext uri="{BB962C8B-B14F-4D97-AF65-F5344CB8AC3E}">
        <p14:creationId xmlns:p14="http://schemas.microsoft.com/office/powerpoint/2010/main" val="1830510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20ADBE-4F5C-5836-4F53-2A7C14624F4D}"/>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4B8F5BF4-7AFB-B323-FDCB-C09B7903E907}"/>
              </a:ext>
            </a:extLst>
          </p:cNvPr>
          <p:cNvPicPr>
            <a:picLocks noChangeAspect="1"/>
          </p:cNvPicPr>
          <p:nvPr/>
        </p:nvPicPr>
        <p:blipFill>
          <a:blip r:embed="rId3"/>
          <a:stretch>
            <a:fillRect/>
          </a:stretch>
        </p:blipFill>
        <p:spPr>
          <a:xfrm>
            <a:off x="3998640" y="1649439"/>
            <a:ext cx="3544683" cy="4762159"/>
          </a:xfrm>
          <a:prstGeom prst="rect">
            <a:avLst/>
          </a:prstGeom>
        </p:spPr>
      </p:pic>
      <p:sp>
        <p:nvSpPr>
          <p:cNvPr id="22" name="Content Placeholder 21">
            <a:extLst>
              <a:ext uri="{FF2B5EF4-FFF2-40B4-BE49-F238E27FC236}">
                <a16:creationId xmlns:a16="http://schemas.microsoft.com/office/drawing/2014/main" id="{D6797256-8A27-A010-40BE-DFAE1F27AB27}"/>
              </a:ext>
            </a:extLst>
          </p:cNvPr>
          <p:cNvSpPr>
            <a:spLocks noGrp="1"/>
          </p:cNvSpPr>
          <p:nvPr>
            <p:ph sz="quarter" idx="17"/>
          </p:nvPr>
        </p:nvSpPr>
        <p:spPr>
          <a:xfrm>
            <a:off x="115012" y="1877088"/>
            <a:ext cx="1956980" cy="4762159"/>
          </a:xfrm>
        </p:spPr>
        <p:txBody>
          <a:bodyPr/>
          <a:lstStyle/>
          <a:p>
            <a:pPr algn="r"/>
            <a:r>
              <a:rPr lang="en-GB" sz="2400" b="1" dirty="0"/>
              <a:t>Refugees</a:t>
            </a:r>
          </a:p>
          <a:p>
            <a:pPr algn="r"/>
            <a:endParaRPr lang="en-GB" sz="2400" b="1" dirty="0"/>
          </a:p>
          <a:p>
            <a:pPr algn="r"/>
            <a:endParaRPr lang="en-GB" sz="2400" b="1" dirty="0"/>
          </a:p>
          <a:p>
            <a:pPr algn="r"/>
            <a:r>
              <a:rPr lang="en-GB" sz="2400" b="1" dirty="0"/>
              <a:t>Environment</a:t>
            </a:r>
          </a:p>
          <a:p>
            <a:pPr algn="r"/>
            <a:endParaRPr lang="en-GB" sz="2400" b="1" dirty="0"/>
          </a:p>
          <a:p>
            <a:pPr algn="r"/>
            <a:endParaRPr lang="en-GB" sz="2400" b="1" dirty="0"/>
          </a:p>
          <a:p>
            <a:pPr algn="r"/>
            <a:endParaRPr lang="en-GB" sz="2400" b="1" dirty="0"/>
          </a:p>
          <a:p>
            <a:pPr algn="r"/>
            <a:r>
              <a:rPr lang="en-GB" sz="2400" b="1" dirty="0"/>
              <a:t>Young people</a:t>
            </a:r>
          </a:p>
          <a:p>
            <a:pPr algn="r"/>
            <a:endParaRPr lang="en-GB" sz="2400" b="1" dirty="0"/>
          </a:p>
          <a:p>
            <a:pPr algn="r"/>
            <a:endParaRPr lang="en-GB" sz="2400" b="1" dirty="0"/>
          </a:p>
          <a:p>
            <a:pPr algn="r"/>
            <a:endParaRPr lang="en-GB" sz="2400" b="1" dirty="0"/>
          </a:p>
          <a:p>
            <a:pPr algn="r"/>
            <a:r>
              <a:rPr lang="en-GB" sz="2400" b="1" dirty="0"/>
              <a:t>Health</a:t>
            </a:r>
          </a:p>
        </p:txBody>
      </p:sp>
      <p:sp>
        <p:nvSpPr>
          <p:cNvPr id="24" name="Content Placeholder 23">
            <a:extLst>
              <a:ext uri="{FF2B5EF4-FFF2-40B4-BE49-F238E27FC236}">
                <a16:creationId xmlns:a16="http://schemas.microsoft.com/office/drawing/2014/main" id="{B99B097A-BAC8-0C4A-D229-94F622A18447}"/>
              </a:ext>
            </a:extLst>
          </p:cNvPr>
          <p:cNvSpPr>
            <a:spLocks noGrp="1"/>
          </p:cNvSpPr>
          <p:nvPr>
            <p:ph sz="quarter" idx="18"/>
          </p:nvPr>
        </p:nvSpPr>
        <p:spPr>
          <a:xfrm>
            <a:off x="9296256" y="1818719"/>
            <a:ext cx="2558158" cy="4697013"/>
          </a:xfrm>
        </p:spPr>
        <p:txBody>
          <a:bodyPr vert="horz" lIns="0" tIns="0" rIns="0" bIns="0" rtlCol="0">
            <a:noAutofit/>
          </a:bodyPr>
          <a:lstStyle/>
          <a:p>
            <a:r>
              <a:rPr lang="en-GB" sz="2400" b="1" dirty="0"/>
              <a:t>Schools</a:t>
            </a:r>
          </a:p>
          <a:p>
            <a:endParaRPr lang="en-GB" sz="2400" b="1" dirty="0"/>
          </a:p>
          <a:p>
            <a:endParaRPr lang="en-GB" sz="2400" b="1" dirty="0"/>
          </a:p>
          <a:p>
            <a:r>
              <a:rPr lang="en-GB" sz="2400" b="1" dirty="0"/>
              <a:t>Food Poverty</a:t>
            </a:r>
          </a:p>
          <a:p>
            <a:endParaRPr lang="en-GB" sz="2400" b="1" dirty="0"/>
          </a:p>
          <a:p>
            <a:endParaRPr lang="en-GB" sz="2400" b="1" dirty="0"/>
          </a:p>
          <a:p>
            <a:endParaRPr lang="en-GB" sz="2400" b="1" dirty="0"/>
          </a:p>
          <a:p>
            <a:r>
              <a:rPr lang="en-GB" sz="2400" b="1" dirty="0"/>
              <a:t>Culture and Heritage</a:t>
            </a:r>
          </a:p>
          <a:p>
            <a:endParaRPr lang="en-GB" sz="2400" b="1" dirty="0"/>
          </a:p>
          <a:p>
            <a:endParaRPr lang="en-GB" sz="2400" b="1" dirty="0"/>
          </a:p>
          <a:p>
            <a:r>
              <a:rPr lang="en-GB" sz="2400" b="1" dirty="0"/>
              <a:t>Older People</a:t>
            </a:r>
          </a:p>
        </p:txBody>
      </p:sp>
      <p:pic>
        <p:nvPicPr>
          <p:cNvPr id="27" name="Picture 26">
            <a:extLst>
              <a:ext uri="{FF2B5EF4-FFF2-40B4-BE49-F238E27FC236}">
                <a16:creationId xmlns:a16="http://schemas.microsoft.com/office/drawing/2014/main" id="{A3454261-31D8-0CE1-C69C-21DAD3BE9A04}"/>
              </a:ext>
            </a:extLst>
          </p:cNvPr>
          <p:cNvPicPr>
            <a:picLocks noChangeAspect="1"/>
          </p:cNvPicPr>
          <p:nvPr/>
        </p:nvPicPr>
        <p:blipFill>
          <a:blip r:embed="rId4"/>
          <a:stretch>
            <a:fillRect/>
          </a:stretch>
        </p:blipFill>
        <p:spPr>
          <a:xfrm>
            <a:off x="7641879" y="3945145"/>
            <a:ext cx="1388812" cy="1388812"/>
          </a:xfrm>
          <a:prstGeom prst="rect">
            <a:avLst/>
          </a:prstGeom>
        </p:spPr>
      </p:pic>
      <p:pic>
        <p:nvPicPr>
          <p:cNvPr id="29" name="Picture 28">
            <a:extLst>
              <a:ext uri="{FF2B5EF4-FFF2-40B4-BE49-F238E27FC236}">
                <a16:creationId xmlns:a16="http://schemas.microsoft.com/office/drawing/2014/main" id="{7E365C93-B2A0-3219-8C91-089F722A32F6}"/>
              </a:ext>
            </a:extLst>
          </p:cNvPr>
          <p:cNvPicPr>
            <a:picLocks noChangeAspect="1"/>
          </p:cNvPicPr>
          <p:nvPr/>
        </p:nvPicPr>
        <p:blipFill>
          <a:blip r:embed="rId5"/>
          <a:stretch>
            <a:fillRect/>
          </a:stretch>
        </p:blipFill>
        <p:spPr>
          <a:xfrm>
            <a:off x="2489415" y="2472348"/>
            <a:ext cx="1327163" cy="1869245"/>
          </a:xfrm>
          <a:prstGeom prst="rect">
            <a:avLst/>
          </a:prstGeom>
        </p:spPr>
      </p:pic>
      <p:pic>
        <p:nvPicPr>
          <p:cNvPr id="33" name="Picture 32">
            <a:extLst>
              <a:ext uri="{FF2B5EF4-FFF2-40B4-BE49-F238E27FC236}">
                <a16:creationId xmlns:a16="http://schemas.microsoft.com/office/drawing/2014/main" id="{D9988D3B-4986-7DD8-9B31-649DC7F5A381}"/>
              </a:ext>
            </a:extLst>
          </p:cNvPr>
          <p:cNvPicPr>
            <a:picLocks noChangeAspect="1"/>
          </p:cNvPicPr>
          <p:nvPr/>
        </p:nvPicPr>
        <p:blipFill>
          <a:blip r:embed="rId6"/>
          <a:stretch>
            <a:fillRect/>
          </a:stretch>
        </p:blipFill>
        <p:spPr>
          <a:xfrm>
            <a:off x="2618762" y="1486442"/>
            <a:ext cx="1068468" cy="1068468"/>
          </a:xfrm>
          <a:prstGeom prst="rect">
            <a:avLst/>
          </a:prstGeom>
        </p:spPr>
      </p:pic>
      <p:pic>
        <p:nvPicPr>
          <p:cNvPr id="35" name="Picture 34">
            <a:extLst>
              <a:ext uri="{FF2B5EF4-FFF2-40B4-BE49-F238E27FC236}">
                <a16:creationId xmlns:a16="http://schemas.microsoft.com/office/drawing/2014/main" id="{6AC2BC08-35E9-87FB-4375-FC4FF7E64E22}"/>
              </a:ext>
            </a:extLst>
          </p:cNvPr>
          <p:cNvPicPr>
            <a:picLocks noChangeAspect="1"/>
          </p:cNvPicPr>
          <p:nvPr/>
        </p:nvPicPr>
        <p:blipFill>
          <a:blip r:embed="rId7"/>
          <a:stretch>
            <a:fillRect/>
          </a:stretch>
        </p:blipFill>
        <p:spPr>
          <a:xfrm>
            <a:off x="7641879" y="2698929"/>
            <a:ext cx="1388811" cy="1013832"/>
          </a:xfrm>
          <a:prstGeom prst="rect">
            <a:avLst/>
          </a:prstGeom>
        </p:spPr>
      </p:pic>
      <p:pic>
        <p:nvPicPr>
          <p:cNvPr id="37" name="Picture 36">
            <a:extLst>
              <a:ext uri="{FF2B5EF4-FFF2-40B4-BE49-F238E27FC236}">
                <a16:creationId xmlns:a16="http://schemas.microsoft.com/office/drawing/2014/main" id="{AB0A414E-723D-1359-834B-ACA50E61D921}"/>
              </a:ext>
            </a:extLst>
          </p:cNvPr>
          <p:cNvPicPr>
            <a:picLocks noChangeAspect="1"/>
          </p:cNvPicPr>
          <p:nvPr/>
        </p:nvPicPr>
        <p:blipFill>
          <a:blip r:embed="rId8"/>
          <a:stretch>
            <a:fillRect/>
          </a:stretch>
        </p:blipFill>
        <p:spPr>
          <a:xfrm>
            <a:off x="2525999" y="4120345"/>
            <a:ext cx="1253997" cy="1253997"/>
          </a:xfrm>
          <a:prstGeom prst="rect">
            <a:avLst/>
          </a:prstGeom>
        </p:spPr>
      </p:pic>
      <p:pic>
        <p:nvPicPr>
          <p:cNvPr id="38" name="Picture 37">
            <a:extLst>
              <a:ext uri="{FF2B5EF4-FFF2-40B4-BE49-F238E27FC236}">
                <a16:creationId xmlns:a16="http://schemas.microsoft.com/office/drawing/2014/main" id="{80DDA184-F7A4-E60B-9C6D-189E01FAB157}"/>
              </a:ext>
            </a:extLst>
          </p:cNvPr>
          <p:cNvPicPr>
            <a:picLocks noChangeAspect="1"/>
          </p:cNvPicPr>
          <p:nvPr/>
        </p:nvPicPr>
        <p:blipFill>
          <a:blip r:embed="rId9"/>
          <a:stretch>
            <a:fillRect/>
          </a:stretch>
        </p:blipFill>
        <p:spPr>
          <a:xfrm>
            <a:off x="2602866" y="5517400"/>
            <a:ext cx="1177130" cy="1141816"/>
          </a:xfrm>
          <a:prstGeom prst="rect">
            <a:avLst/>
          </a:prstGeom>
        </p:spPr>
      </p:pic>
      <p:pic>
        <p:nvPicPr>
          <p:cNvPr id="42" name="Picture 41">
            <a:extLst>
              <a:ext uri="{FF2B5EF4-FFF2-40B4-BE49-F238E27FC236}">
                <a16:creationId xmlns:a16="http://schemas.microsoft.com/office/drawing/2014/main" id="{987E9A71-D54B-C718-FF3C-CF14578E8E71}"/>
              </a:ext>
            </a:extLst>
          </p:cNvPr>
          <p:cNvPicPr>
            <a:picLocks noChangeAspect="1"/>
          </p:cNvPicPr>
          <p:nvPr/>
        </p:nvPicPr>
        <p:blipFill>
          <a:blip r:embed="rId10"/>
          <a:stretch>
            <a:fillRect/>
          </a:stretch>
        </p:blipFill>
        <p:spPr>
          <a:xfrm>
            <a:off x="7725383" y="1320763"/>
            <a:ext cx="1221805" cy="1234147"/>
          </a:xfrm>
          <a:prstGeom prst="rect">
            <a:avLst/>
          </a:prstGeom>
        </p:spPr>
      </p:pic>
      <p:pic>
        <p:nvPicPr>
          <p:cNvPr id="44" name="Picture 43">
            <a:extLst>
              <a:ext uri="{FF2B5EF4-FFF2-40B4-BE49-F238E27FC236}">
                <a16:creationId xmlns:a16="http://schemas.microsoft.com/office/drawing/2014/main" id="{F8059AE3-4F04-92F5-C102-4ACA2208E4DA}"/>
              </a:ext>
            </a:extLst>
          </p:cNvPr>
          <p:cNvPicPr>
            <a:picLocks noChangeAspect="1"/>
          </p:cNvPicPr>
          <p:nvPr/>
        </p:nvPicPr>
        <p:blipFill>
          <a:blip r:embed="rId11"/>
          <a:stretch>
            <a:fillRect/>
          </a:stretch>
        </p:blipFill>
        <p:spPr>
          <a:xfrm>
            <a:off x="7761967" y="5517400"/>
            <a:ext cx="1141816" cy="1141816"/>
          </a:xfrm>
          <a:prstGeom prst="rect">
            <a:avLst/>
          </a:prstGeom>
        </p:spPr>
      </p:pic>
      <p:sp>
        <p:nvSpPr>
          <p:cNvPr id="47" name="Text Placeholder 6">
            <a:extLst>
              <a:ext uri="{FF2B5EF4-FFF2-40B4-BE49-F238E27FC236}">
                <a16:creationId xmlns:a16="http://schemas.microsoft.com/office/drawing/2014/main" id="{05F01997-6163-B16A-F0C8-905F1EAA4FD6}"/>
              </a:ext>
            </a:extLst>
          </p:cNvPr>
          <p:cNvSpPr txBox="1">
            <a:spLocks/>
          </p:cNvSpPr>
          <p:nvPr/>
        </p:nvSpPr>
        <p:spPr>
          <a:xfrm>
            <a:off x="639782" y="342268"/>
            <a:ext cx="10511167" cy="855299"/>
          </a:xfrm>
          <a:prstGeom prst="rect">
            <a:avLst/>
          </a:prstGeom>
        </p:spPr>
        <p:txBody>
          <a:bodyPr vert="horz" wrap="square" lIns="0" tIns="0" rIns="0" bIns="0" rtlCol="0" anchor="t">
            <a:noAutofit/>
          </a:bodyPr>
          <a:lstStyle>
            <a:lvl1pPr marL="0" indent="0" algn="l" defTabSz="914400" rtl="0" eaLnBrk="1" latinLnBrk="0" hangingPunct="1">
              <a:lnSpc>
                <a:spcPct val="105000"/>
              </a:lnSpc>
              <a:spcBef>
                <a:spcPts val="0"/>
              </a:spcBef>
              <a:buFont typeface="Arial" panose="020B0604020202020204" pitchFamily="34" charset="0"/>
              <a:buNone/>
              <a:defRPr sz="6000" b="1" i="0" kern="1800" spc="-30" baseline="0">
                <a:solidFill>
                  <a:schemeClr val="tx1"/>
                </a:solidFill>
                <a:effectLst/>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latin typeface="Aptos"/>
                <a:cs typeface="Calibri"/>
              </a:rPr>
              <a:t>Student Led Projects</a:t>
            </a:r>
          </a:p>
        </p:txBody>
      </p:sp>
    </p:spTree>
    <p:extLst>
      <p:ext uri="{BB962C8B-B14F-4D97-AF65-F5344CB8AC3E}">
        <p14:creationId xmlns:p14="http://schemas.microsoft.com/office/powerpoint/2010/main" val="4233751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062D2-99F8-1D39-AF44-95A7A6DB1028}"/>
            </a:ext>
          </a:extLst>
        </p:cNvPr>
        <p:cNvGrpSpPr/>
        <p:nvPr/>
      </p:nvGrpSpPr>
      <p:grpSpPr>
        <a:xfrm>
          <a:off x="0" y="0"/>
          <a:ext cx="0" cy="0"/>
          <a:chOff x="0" y="0"/>
          <a:chExt cx="0" cy="0"/>
        </a:xfrm>
      </p:grpSpPr>
      <p:sp>
        <p:nvSpPr>
          <p:cNvPr id="12" name="Text Placeholder 11">
            <a:extLst>
              <a:ext uri="{FF2B5EF4-FFF2-40B4-BE49-F238E27FC236}">
                <a16:creationId xmlns:a16="http://schemas.microsoft.com/office/drawing/2014/main" id="{8DB56BE5-E404-18B6-60FF-82EF653D79B9}"/>
              </a:ext>
            </a:extLst>
          </p:cNvPr>
          <p:cNvSpPr>
            <a:spLocks noGrp="1"/>
          </p:cNvSpPr>
          <p:nvPr>
            <p:ph type="title"/>
          </p:nvPr>
        </p:nvSpPr>
        <p:spPr>
          <a:xfrm>
            <a:off x="499733" y="214010"/>
            <a:ext cx="11192534" cy="1280086"/>
          </a:xfrm>
        </p:spPr>
        <p:txBody>
          <a:bodyPr wrap="square" anchor="ctr">
            <a:normAutofit/>
          </a:bodyPr>
          <a:lstStyle/>
          <a:p>
            <a:r>
              <a:rPr lang="en-US" sz="3200" dirty="0">
                <a:latin typeface="Aptos"/>
                <a:cs typeface="Calibri"/>
              </a:rPr>
              <a:t>Opportunity to lead: Who Are The Student Leaders?</a:t>
            </a:r>
          </a:p>
          <a:p>
            <a:endParaRPr lang="en-GB" sz="3200" dirty="0"/>
          </a:p>
        </p:txBody>
      </p:sp>
      <p:pic>
        <p:nvPicPr>
          <p:cNvPr id="22" name="Content Placeholder 21">
            <a:extLst>
              <a:ext uri="{FF2B5EF4-FFF2-40B4-BE49-F238E27FC236}">
                <a16:creationId xmlns:a16="http://schemas.microsoft.com/office/drawing/2014/main" id="{D2619B2C-391C-3BA4-8E59-B28AF4EB8EFE}"/>
              </a:ext>
            </a:extLst>
          </p:cNvPr>
          <p:cNvPicPr>
            <a:picLocks noGrp="1" noChangeAspect="1"/>
          </p:cNvPicPr>
          <p:nvPr>
            <p:ph sz="quarter" idx="4294967295"/>
          </p:nvPr>
        </p:nvPicPr>
        <p:blipFill>
          <a:blip r:embed="rId3"/>
          <a:srcRect r="644" b="2"/>
          <a:stretch>
            <a:fillRect/>
          </a:stretch>
        </p:blipFill>
        <p:spPr>
          <a:xfrm>
            <a:off x="499734" y="1112605"/>
            <a:ext cx="5009306" cy="4033327"/>
          </a:xfrm>
          <a:prstGeom prst="rect">
            <a:avLst/>
          </a:prstGeom>
          <a:no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7" name="Content Placeholder 2">
            <a:extLst>
              <a:ext uri="{FF2B5EF4-FFF2-40B4-BE49-F238E27FC236}">
                <a16:creationId xmlns:a16="http://schemas.microsoft.com/office/drawing/2014/main" id="{C5467D4D-364E-B99D-D944-C71E82D34362}"/>
              </a:ext>
            </a:extLst>
          </p:cNvPr>
          <p:cNvSpPr>
            <a:spLocks noGrp="1"/>
          </p:cNvSpPr>
          <p:nvPr>
            <p:ph sz="quarter" idx="4294967295"/>
          </p:nvPr>
        </p:nvSpPr>
        <p:spPr>
          <a:xfrm>
            <a:off x="6096000" y="1494096"/>
            <a:ext cx="4614153" cy="4825365"/>
          </a:xfrm>
        </p:spPr>
        <p:txBody>
          <a:bodyPr anchor="t">
            <a:noAutofit/>
          </a:bodyPr>
          <a:lstStyle/>
          <a:p>
            <a:pPr marL="285750" indent="-285750">
              <a:spcAft>
                <a:spcPts val="600"/>
              </a:spcAft>
              <a:buFont typeface="Arial" panose="020B0604020202020204" pitchFamily="34" charset="0"/>
              <a:buChar char="•"/>
            </a:pPr>
            <a:r>
              <a:rPr lang="en-US" sz="1700" dirty="0"/>
              <a:t>F</a:t>
            </a:r>
            <a:r>
              <a:rPr lang="en-US" sz="1700" kern="1200" dirty="0"/>
              <a:t>riendly faces</a:t>
            </a:r>
          </a:p>
          <a:p>
            <a:pPr marL="285750" indent="-285750">
              <a:spcAft>
                <a:spcPts val="600"/>
              </a:spcAft>
              <a:buFont typeface="Arial" panose="020B0604020202020204" pitchFamily="34" charset="0"/>
              <a:buChar char="•"/>
            </a:pPr>
            <a:endParaRPr lang="en-US" sz="1700" kern="1200" dirty="0"/>
          </a:p>
          <a:p>
            <a:pPr marL="285750" indent="-285750">
              <a:spcAft>
                <a:spcPts val="600"/>
              </a:spcAft>
              <a:buFont typeface="Arial" panose="020B0604020202020204" pitchFamily="34" charset="0"/>
              <a:buChar char="•"/>
            </a:pPr>
            <a:r>
              <a:rPr lang="en-US" sz="1700" dirty="0"/>
              <a:t>60+ Student Leaders in total</a:t>
            </a:r>
            <a:endParaRPr lang="en-US" sz="1700" kern="1200" dirty="0"/>
          </a:p>
          <a:p>
            <a:pPr>
              <a:spcAft>
                <a:spcPts val="600"/>
              </a:spcAft>
            </a:pPr>
            <a:endParaRPr lang="en-US" sz="1700" kern="1200" dirty="0"/>
          </a:p>
          <a:p>
            <a:pPr marL="285750" indent="-285750">
              <a:spcAft>
                <a:spcPts val="600"/>
              </a:spcAft>
              <a:buFont typeface="Arial" panose="020B0604020202020204" pitchFamily="34" charset="0"/>
              <a:buChar char="•"/>
            </a:pPr>
            <a:r>
              <a:rPr lang="en-US" sz="1700" kern="1200" dirty="0"/>
              <a:t>They manage the project and log your hours for you</a:t>
            </a:r>
          </a:p>
          <a:p>
            <a:pPr indent="-285750">
              <a:spcAft>
                <a:spcPts val="600"/>
              </a:spcAft>
              <a:buFont typeface="Arial" panose="020B0604020202020204" pitchFamily="34" charset="0"/>
              <a:buChar char="•"/>
            </a:pPr>
            <a:endParaRPr lang="en-US" sz="1700" dirty="0"/>
          </a:p>
          <a:p>
            <a:pPr marL="285750" indent="-285750">
              <a:spcAft>
                <a:spcPts val="600"/>
              </a:spcAft>
              <a:buFont typeface="Arial" panose="020B0604020202020204" pitchFamily="34" charset="0"/>
              <a:buChar char="•"/>
            </a:pPr>
            <a:r>
              <a:rPr lang="en-US" sz="1700" kern="1200" dirty="0"/>
              <a:t>No one has to attend a project alone</a:t>
            </a:r>
          </a:p>
          <a:p>
            <a:pPr indent="-285750">
              <a:spcAft>
                <a:spcPts val="600"/>
              </a:spcAft>
              <a:buFont typeface="Arial" panose="020B0604020202020204" pitchFamily="34" charset="0"/>
              <a:buChar char="•"/>
            </a:pPr>
            <a:endParaRPr lang="en-US" sz="1700" kern="1200" dirty="0"/>
          </a:p>
          <a:p>
            <a:pPr marL="285750" indent="-285750">
              <a:spcAft>
                <a:spcPts val="600"/>
              </a:spcAft>
              <a:buFont typeface="Arial" panose="020B0604020202020204" pitchFamily="34" charset="0"/>
              <a:buChar char="•"/>
            </a:pPr>
            <a:r>
              <a:rPr lang="en-US" sz="1700" kern="1200" dirty="0"/>
              <a:t>Great student leadership and responsibility opportunity</a:t>
            </a:r>
          </a:p>
        </p:txBody>
      </p:sp>
      <p:sp>
        <p:nvSpPr>
          <p:cNvPr id="25" name="Slide Number Placeholder 6" hidden="1">
            <a:extLst>
              <a:ext uri="{FF2B5EF4-FFF2-40B4-BE49-F238E27FC236}">
                <a16:creationId xmlns:a16="http://schemas.microsoft.com/office/drawing/2014/main" id="{8FA8A521-E537-75A0-CC8A-2695E491F7EF}"/>
              </a:ext>
            </a:extLst>
          </p:cNvPr>
          <p:cNvSpPr>
            <a:spLocks noGrp="1"/>
          </p:cNvSpPr>
          <p:nvPr>
            <p:ph type="sldNum" sz="quarter" idx="4294967295"/>
          </p:nvPr>
        </p:nvSpPr>
        <p:spPr>
          <a:xfrm>
            <a:off x="499733" y="5994450"/>
            <a:ext cx="360000" cy="360000"/>
          </a:xfrm>
        </p:spPr>
        <p:txBody>
          <a:bodyPr wrap="square" anchor="b">
            <a:normAutofit/>
          </a:bodyPr>
          <a:lstStyle/>
          <a:p>
            <a:fld id="{E8F1A65C-595C-4736-BF40-F7D31E789466}" type="slidenum">
              <a:rPr lang="en-GB" smtClean="0"/>
              <a:pPr/>
              <a:t>5</a:t>
            </a:fld>
            <a:endParaRPr lang="en-GB"/>
          </a:p>
        </p:txBody>
      </p:sp>
    </p:spTree>
    <p:extLst>
      <p:ext uri="{BB962C8B-B14F-4D97-AF65-F5344CB8AC3E}">
        <p14:creationId xmlns:p14="http://schemas.microsoft.com/office/powerpoint/2010/main" val="1153730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DA16D-565F-9027-BBCD-FB30564A43B8}"/>
            </a:ext>
          </a:extLst>
        </p:cNvPr>
        <p:cNvGrpSpPr/>
        <p:nvPr/>
      </p:nvGrpSpPr>
      <p:grpSpPr>
        <a:xfrm>
          <a:off x="0" y="0"/>
          <a:ext cx="0" cy="0"/>
          <a:chOff x="0" y="0"/>
          <a:chExt cx="0" cy="0"/>
        </a:xfrm>
      </p:grpSpPr>
      <p:pic>
        <p:nvPicPr>
          <p:cNvPr id="4" name="Picture 3" descr="A group of people on a tractor&#10;&#10;AI-generated content may be incorrect.">
            <a:extLst>
              <a:ext uri="{FF2B5EF4-FFF2-40B4-BE49-F238E27FC236}">
                <a16:creationId xmlns:a16="http://schemas.microsoft.com/office/drawing/2014/main" id="{7A046C02-6711-2B20-6610-F72DAFE732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273" y="185669"/>
            <a:ext cx="5857131" cy="43928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2">
            <a:extLst>
              <a:ext uri="{FF2B5EF4-FFF2-40B4-BE49-F238E27FC236}">
                <a16:creationId xmlns:a16="http://schemas.microsoft.com/office/drawing/2014/main" id="{F56C4BDB-FFAD-7109-47AE-4DB5042D5F19}"/>
              </a:ext>
            </a:extLst>
          </p:cNvPr>
          <p:cNvPicPr>
            <a:picLocks noChangeAspect="1"/>
          </p:cNvPicPr>
          <p:nvPr/>
        </p:nvPicPr>
        <p:blipFill>
          <a:blip r:embed="rId4"/>
          <a:srcRect/>
          <a:stretch/>
        </p:blipFill>
        <p:spPr>
          <a:xfrm>
            <a:off x="5221296" y="890493"/>
            <a:ext cx="4679433" cy="31196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group of people sitting at a table&#10;&#10;AI-generated content may be incorrect.">
            <a:extLst>
              <a:ext uri="{FF2B5EF4-FFF2-40B4-BE49-F238E27FC236}">
                <a16:creationId xmlns:a16="http://schemas.microsoft.com/office/drawing/2014/main" id="{C07AAF22-B2D1-5973-3AF9-B5FA6E8FD4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6552" y="3253802"/>
            <a:ext cx="5447634" cy="34336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52A7C147-1BEF-EB0F-0EF4-306657C3AEFF}"/>
              </a:ext>
            </a:extLst>
          </p:cNvPr>
          <p:cNvPicPr>
            <a:picLocks noChangeAspect="1"/>
          </p:cNvPicPr>
          <p:nvPr/>
        </p:nvPicPr>
        <p:blipFill>
          <a:blip r:embed="rId6"/>
          <a:srcRect/>
          <a:stretch/>
        </p:blipFill>
        <p:spPr>
          <a:xfrm>
            <a:off x="3520795" y="2759103"/>
            <a:ext cx="2575205" cy="34336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descr="Two women sitting at a table with colored pencils&#10;&#10;AI-generated content may be incorrect.">
            <a:extLst>
              <a:ext uri="{FF2B5EF4-FFF2-40B4-BE49-F238E27FC236}">
                <a16:creationId xmlns:a16="http://schemas.microsoft.com/office/drawing/2014/main" id="{83BD7AE9-6017-9902-EFB9-EDDE7ACE575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7730" y="4368846"/>
            <a:ext cx="2790108" cy="20335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431741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532A62-1538-50E5-B1FC-D96BD6A04E2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256E4900-B322-3307-6865-A3FE986C15BD}"/>
              </a:ext>
            </a:extLst>
          </p:cNvPr>
          <p:cNvSpPr>
            <a:spLocks noGrp="1"/>
          </p:cNvSpPr>
          <p:nvPr>
            <p:ph type="body" sz="quarter" idx="13"/>
          </p:nvPr>
        </p:nvSpPr>
        <p:spPr>
          <a:xfrm>
            <a:off x="871208" y="2472776"/>
            <a:ext cx="6729742" cy="2695575"/>
          </a:xfrm>
        </p:spPr>
        <p:txBody>
          <a:bodyPr vert="horz" lIns="91440" tIns="45720" rIns="91440" bIns="45720" numCol="1" spcCol="540000" rtlCol="0" anchor="ctr">
            <a:noAutofit/>
          </a:bodyPr>
          <a:lstStyle/>
          <a:p>
            <a:pPr marL="342900" indent="-342900">
              <a:buFont typeface="Arial" panose="020B0604020202020204" pitchFamily="34" charset="0"/>
              <a:buChar char="•"/>
            </a:pPr>
            <a:r>
              <a:rPr lang="en-GB" sz="2400"/>
              <a:t>Register and set up a profile </a:t>
            </a:r>
          </a:p>
          <a:p>
            <a:pPr marL="342900" indent="-342900">
              <a:buFont typeface="Arial" panose="020B0604020202020204" pitchFamily="34" charset="0"/>
              <a:buChar char="•"/>
            </a:pPr>
            <a:r>
              <a:rPr lang="en-GB" sz="2400"/>
              <a:t>Receive the regular newsletter with the latest news and updates</a:t>
            </a:r>
            <a:endParaRPr lang="en-GB" sz="2400">
              <a:latin typeface="Calibri"/>
              <a:ea typeface="Calibri"/>
              <a:cs typeface="Calibri"/>
            </a:endParaRPr>
          </a:p>
          <a:p>
            <a:pPr marL="342900" indent="-342900">
              <a:buFont typeface="Arial" panose="020B0604020202020204" pitchFamily="34" charset="0"/>
              <a:buChar char="•"/>
            </a:pPr>
            <a:r>
              <a:rPr lang="en-GB" sz="2400"/>
              <a:t>Updates when new opportunities are added</a:t>
            </a:r>
            <a:endParaRPr lang="en-GB" sz="2400">
              <a:latin typeface="Calibri"/>
              <a:ea typeface="Calibri"/>
              <a:cs typeface="Calibri"/>
            </a:endParaRPr>
          </a:p>
          <a:p>
            <a:pPr marL="342900" indent="-342900">
              <a:buFont typeface="Arial" panose="020B0604020202020204" pitchFamily="34" charset="0"/>
              <a:buChar char="•"/>
            </a:pPr>
            <a:r>
              <a:rPr lang="en-GB" sz="2400"/>
              <a:t>Browse opportunities and register interest online</a:t>
            </a:r>
            <a:endParaRPr lang="en-GB" sz="2400">
              <a:latin typeface="Calibri"/>
              <a:ea typeface="Calibri"/>
              <a:cs typeface="Calibri"/>
            </a:endParaRPr>
          </a:p>
          <a:p>
            <a:pPr marL="342900" indent="-342900">
              <a:buFont typeface="Arial" panose="020B0604020202020204" pitchFamily="34" charset="0"/>
              <a:buChar char="•"/>
            </a:pPr>
            <a:r>
              <a:rPr lang="en-GB" sz="2400"/>
              <a:t>Log hours online and get WV Perks!</a:t>
            </a:r>
            <a:endParaRPr lang="en-GB" sz="2400">
              <a:ea typeface="Calibri"/>
              <a:cs typeface="Calibri"/>
            </a:endParaRPr>
          </a:p>
        </p:txBody>
      </p:sp>
      <p:pic>
        <p:nvPicPr>
          <p:cNvPr id="2" name="Picture 1" descr="A qr code on a white background&#10;&#10;AI-generated content may be incorrect.">
            <a:extLst>
              <a:ext uri="{FF2B5EF4-FFF2-40B4-BE49-F238E27FC236}">
                <a16:creationId xmlns:a16="http://schemas.microsoft.com/office/drawing/2014/main" id="{995AE22C-5BE6-E2FA-85FE-09F3E1C4A50E}"/>
              </a:ext>
            </a:extLst>
          </p:cNvPr>
          <p:cNvPicPr>
            <a:picLocks noChangeAspect="1"/>
          </p:cNvPicPr>
          <p:nvPr/>
        </p:nvPicPr>
        <p:blipFill>
          <a:blip r:embed="rId3"/>
          <a:srcRect l="3835" t="4965" r="4130" b="4130"/>
          <a:stretch/>
        </p:blipFill>
        <p:spPr>
          <a:xfrm>
            <a:off x="8079493" y="1947133"/>
            <a:ext cx="3000581" cy="2963733"/>
          </a:xfrm>
          <a:prstGeom prst="rect">
            <a:avLst/>
          </a:prstGeom>
        </p:spPr>
      </p:pic>
      <p:sp>
        <p:nvSpPr>
          <p:cNvPr id="4" name="Title 10">
            <a:extLst>
              <a:ext uri="{FF2B5EF4-FFF2-40B4-BE49-F238E27FC236}">
                <a16:creationId xmlns:a16="http://schemas.microsoft.com/office/drawing/2014/main" id="{65C72F4B-674A-9D2B-1873-F19E0D70A29B}"/>
              </a:ext>
            </a:extLst>
          </p:cNvPr>
          <p:cNvSpPr>
            <a:spLocks noGrp="1"/>
          </p:cNvSpPr>
          <p:nvPr>
            <p:ph type="title"/>
          </p:nvPr>
        </p:nvSpPr>
        <p:spPr>
          <a:xfrm>
            <a:off x="995032" y="1952492"/>
            <a:ext cx="6542513" cy="1806905"/>
          </a:xfrm>
        </p:spPr>
        <p:txBody>
          <a:bodyPr/>
          <a:lstStyle/>
          <a:p>
            <a:r>
              <a:rPr lang="en-US" sz="3200"/>
              <a:t>How to get involved</a:t>
            </a:r>
          </a:p>
        </p:txBody>
      </p:sp>
    </p:spTree>
    <p:extLst>
      <p:ext uri="{BB962C8B-B14F-4D97-AF65-F5344CB8AC3E}">
        <p14:creationId xmlns:p14="http://schemas.microsoft.com/office/powerpoint/2010/main" val="2282765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0DFB9-9D16-098D-C745-550147DBC572}"/>
            </a:ext>
          </a:extLst>
        </p:cNvPr>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7DBE1B97-966A-78FE-834D-2516F06826B7}"/>
              </a:ext>
            </a:extLst>
          </p:cNvPr>
          <p:cNvPicPr>
            <a:picLocks noGrp="1" noChangeAspect="1"/>
          </p:cNvPicPr>
          <p:nvPr>
            <p:ph type="pic" sz="quarter" idx="12"/>
          </p:nvPr>
        </p:nvPicPr>
        <p:blipFill>
          <a:blip r:embed="rId4"/>
          <a:srcRect l="9259" r="9259"/>
          <a:stretch/>
        </p:blipFill>
        <p:spPr>
          <a:xfrm>
            <a:off x="5751960" y="3091131"/>
            <a:ext cx="2383022" cy="3579964"/>
          </a:xfrm>
        </p:spPr>
      </p:pic>
      <p:sp>
        <p:nvSpPr>
          <p:cNvPr id="4" name="TextBox 3">
            <a:extLst>
              <a:ext uri="{FF2B5EF4-FFF2-40B4-BE49-F238E27FC236}">
                <a16:creationId xmlns:a16="http://schemas.microsoft.com/office/drawing/2014/main" id="{4B331C5D-1D48-8189-1184-4C2B8491766B}"/>
              </a:ext>
            </a:extLst>
          </p:cNvPr>
          <p:cNvSpPr txBox="1"/>
          <p:nvPr/>
        </p:nvSpPr>
        <p:spPr>
          <a:xfrm>
            <a:off x="499733" y="1565026"/>
            <a:ext cx="5043155" cy="4556789"/>
          </a:xfrm>
          <a:prstGeom prst="rect">
            <a:avLst/>
          </a:prstGeom>
        </p:spPr>
        <p:txBody>
          <a:bodyPr rot="0" spcFirstLastPara="0" vertOverflow="overflow" horzOverflow="overflow" vert="horz" lIns="91440" tIns="45720" rIns="91440" bIns="45720" numCol="1" spcCol="0" rtlCol="0" fromWordArt="0" anchor="b" anchorCtr="0" forceAA="0" compatLnSpc="1">
            <a:prstTxWarp prst="textNoShape">
              <a:avLst/>
            </a:prstTxWarp>
            <a:noAutofit/>
          </a:bodyPr>
          <a:lstStyle/>
          <a:p>
            <a:pPr>
              <a:lnSpc>
                <a:spcPct val="90000"/>
              </a:lnSpc>
              <a:spcAft>
                <a:spcPts val="800"/>
              </a:spcAft>
            </a:pPr>
            <a:endParaRPr lang="en-US" sz="2400">
              <a:ea typeface="Calibri"/>
              <a:cs typeface="Calibri"/>
            </a:endParaRPr>
          </a:p>
          <a:p>
            <a:pPr marL="342900" indent="-342900">
              <a:lnSpc>
                <a:spcPct val="90000"/>
              </a:lnSpc>
              <a:spcAft>
                <a:spcPts val="800"/>
              </a:spcAft>
              <a:buFont typeface="Arial" panose="020B0604020202020204" pitchFamily="34" charset="0"/>
              <a:buChar char="•"/>
            </a:pPr>
            <a:r>
              <a:rPr lang="en-US" sz="2400" b="1">
                <a:ea typeface="Calibri"/>
                <a:cs typeface="Calibri"/>
              </a:rPr>
              <a:t>Meeting new people outside of your Warwick bubble</a:t>
            </a:r>
            <a:br>
              <a:rPr lang="en-US" sz="2400" b="1">
                <a:ea typeface="Calibri"/>
                <a:cs typeface="Calibri"/>
              </a:rPr>
            </a:br>
            <a:endParaRPr lang="en-US" sz="2400" b="1">
              <a:ea typeface="Calibri"/>
              <a:cs typeface="Calibri"/>
            </a:endParaRPr>
          </a:p>
          <a:p>
            <a:pPr marL="342900" indent="-342900">
              <a:lnSpc>
                <a:spcPct val="90000"/>
              </a:lnSpc>
              <a:spcAft>
                <a:spcPts val="800"/>
              </a:spcAft>
              <a:buFont typeface="Arial" panose="020B0604020202020204" pitchFamily="34" charset="0"/>
              <a:buChar char="•"/>
            </a:pPr>
            <a:r>
              <a:rPr lang="en-US" sz="2400" b="1">
                <a:ea typeface="Calibri"/>
                <a:cs typeface="Calibri"/>
              </a:rPr>
              <a:t>Gain skills and work experience for your CV</a:t>
            </a:r>
            <a:br>
              <a:rPr lang="en-US" sz="2400" b="1">
                <a:ea typeface="Calibri"/>
                <a:cs typeface="Calibri"/>
              </a:rPr>
            </a:br>
            <a:endParaRPr lang="en-US" sz="2400" b="1">
              <a:ea typeface="Calibri"/>
              <a:cs typeface="Calibri"/>
            </a:endParaRPr>
          </a:p>
          <a:p>
            <a:pPr marL="342900" indent="-342900">
              <a:lnSpc>
                <a:spcPct val="90000"/>
              </a:lnSpc>
              <a:spcAft>
                <a:spcPts val="800"/>
              </a:spcAft>
              <a:buFont typeface="Arial" panose="020B0604020202020204" pitchFamily="34" charset="0"/>
              <a:buChar char="•"/>
            </a:pPr>
            <a:r>
              <a:rPr lang="en-US" sz="2400" b="1">
                <a:ea typeface="Calibri"/>
                <a:cs typeface="Calibri"/>
              </a:rPr>
              <a:t>Improving your wellbeing</a:t>
            </a:r>
            <a:br>
              <a:rPr lang="en-US" sz="2400" b="1">
                <a:ea typeface="Calibri"/>
                <a:cs typeface="Calibri"/>
              </a:rPr>
            </a:br>
            <a:endParaRPr lang="en-US" sz="2400" b="1">
              <a:ea typeface="Calibri"/>
              <a:cs typeface="Calibri"/>
            </a:endParaRPr>
          </a:p>
          <a:p>
            <a:pPr marL="342900" indent="-342900">
              <a:lnSpc>
                <a:spcPct val="90000"/>
              </a:lnSpc>
              <a:spcAft>
                <a:spcPts val="800"/>
              </a:spcAft>
              <a:buFont typeface="Arial" panose="020B0604020202020204" pitchFamily="34" charset="0"/>
              <a:buChar char="•"/>
            </a:pPr>
            <a:r>
              <a:rPr lang="en-US" sz="2400" b="1">
                <a:ea typeface="Calibri"/>
                <a:cs typeface="Calibri"/>
              </a:rPr>
              <a:t>Accreditation for the HEAR and Warwick Award points</a:t>
            </a:r>
            <a:br>
              <a:rPr lang="en-US" sz="2400" b="1">
                <a:ea typeface="Calibri"/>
                <a:cs typeface="Calibri"/>
              </a:rPr>
            </a:br>
            <a:endParaRPr lang="en-US" sz="2400" b="1">
              <a:ea typeface="Calibri"/>
              <a:cs typeface="Calibri"/>
            </a:endParaRPr>
          </a:p>
          <a:p>
            <a:pPr marL="342900" indent="-342900">
              <a:lnSpc>
                <a:spcPct val="90000"/>
              </a:lnSpc>
              <a:spcAft>
                <a:spcPts val="800"/>
              </a:spcAft>
              <a:buFont typeface="Arial" panose="020B0604020202020204" pitchFamily="34" charset="0"/>
              <a:buChar char="•"/>
            </a:pPr>
            <a:r>
              <a:rPr lang="en-US" sz="2400" b="1">
                <a:ea typeface="Calibri"/>
                <a:cs typeface="Calibri"/>
              </a:rPr>
              <a:t>Making a difference</a:t>
            </a:r>
          </a:p>
        </p:txBody>
      </p:sp>
      <p:sp>
        <p:nvSpPr>
          <p:cNvPr id="3" name="Title 3">
            <a:extLst>
              <a:ext uri="{FF2B5EF4-FFF2-40B4-BE49-F238E27FC236}">
                <a16:creationId xmlns:a16="http://schemas.microsoft.com/office/drawing/2014/main" id="{445AE3C2-4190-42AD-4A51-FC9A47EA72B0}"/>
              </a:ext>
            </a:extLst>
          </p:cNvPr>
          <p:cNvSpPr>
            <a:spLocks noGrp="1"/>
          </p:cNvSpPr>
          <p:nvPr>
            <p:ph type="title"/>
          </p:nvPr>
        </p:nvSpPr>
        <p:spPr>
          <a:xfrm>
            <a:off x="494633" y="926222"/>
            <a:ext cx="5582652" cy="383567"/>
          </a:xfrm>
        </p:spPr>
        <p:txBody>
          <a:bodyPr vert="horz" lIns="91440" tIns="45720" rIns="91440" bIns="45720" rtlCol="0" anchor="b">
            <a:noAutofit/>
          </a:bodyPr>
          <a:lstStyle/>
          <a:p>
            <a:r>
              <a:rPr lang="en-US" sz="3600"/>
              <a:t>Benefits of volunteering</a:t>
            </a:r>
          </a:p>
        </p:txBody>
      </p:sp>
      <p:pic>
        <p:nvPicPr>
          <p:cNvPr id="6" name="Picture 5" descr="A person and person holding cups in a forest&#10;&#10;AI-generated content may be incorrect.">
            <a:extLst>
              <a:ext uri="{FF2B5EF4-FFF2-40B4-BE49-F238E27FC236}">
                <a16:creationId xmlns:a16="http://schemas.microsoft.com/office/drawing/2014/main" id="{C391698A-520F-43CC-3FAF-6B7C6E323A66}"/>
              </a:ext>
            </a:extLst>
          </p:cNvPr>
          <p:cNvPicPr>
            <a:picLocks noChangeAspect="1"/>
          </p:cNvPicPr>
          <p:nvPr/>
        </p:nvPicPr>
        <p:blipFill>
          <a:blip r:embed="rId5"/>
          <a:stretch>
            <a:fillRect/>
          </a:stretch>
        </p:blipFill>
        <p:spPr>
          <a:xfrm>
            <a:off x="8136416" y="240821"/>
            <a:ext cx="2676525" cy="2667000"/>
          </a:xfrm>
          <a:prstGeom prst="rect">
            <a:avLst/>
          </a:prstGeom>
        </p:spPr>
      </p:pic>
    </p:spTree>
    <p:custDataLst>
      <p:tags r:id="rId1"/>
    </p:custDataLst>
    <p:extLst>
      <p:ext uri="{BB962C8B-B14F-4D97-AF65-F5344CB8AC3E}">
        <p14:creationId xmlns:p14="http://schemas.microsoft.com/office/powerpoint/2010/main" val="9774077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F2DC8E-0599-7A4B-2A2C-33E6599E0B65}"/>
            </a:ext>
          </a:extLst>
        </p:cNvPr>
        <p:cNvGrpSpPr/>
        <p:nvPr/>
      </p:nvGrpSpPr>
      <p:grpSpPr>
        <a:xfrm>
          <a:off x="0" y="0"/>
          <a:ext cx="0" cy="0"/>
          <a:chOff x="0" y="0"/>
          <a:chExt cx="0" cy="0"/>
        </a:xfrm>
      </p:grpSpPr>
      <p:sp>
        <p:nvSpPr>
          <p:cNvPr id="10" name="Title 3">
            <a:extLst>
              <a:ext uri="{FF2B5EF4-FFF2-40B4-BE49-F238E27FC236}">
                <a16:creationId xmlns:a16="http://schemas.microsoft.com/office/drawing/2014/main" id="{16B4638E-14E3-ACE3-3E30-EB176B8F29E7}"/>
              </a:ext>
            </a:extLst>
          </p:cNvPr>
          <p:cNvSpPr>
            <a:spLocks noGrp="1"/>
          </p:cNvSpPr>
          <p:nvPr>
            <p:ph type="title" idx="4294967295"/>
          </p:nvPr>
        </p:nvSpPr>
        <p:spPr>
          <a:xfrm>
            <a:off x="1571625" y="3305175"/>
            <a:ext cx="4367213" cy="777875"/>
          </a:xfrm>
        </p:spPr>
        <p:txBody>
          <a:bodyPr vert="horz" lIns="91440" tIns="45720" rIns="91440" bIns="45720" rtlCol="0" anchor="b">
            <a:normAutofit/>
          </a:bodyPr>
          <a:lstStyle/>
          <a:p>
            <a:r>
              <a:rPr lang="en-US" sz="2800"/>
              <a:t>And did we mention……</a:t>
            </a:r>
          </a:p>
        </p:txBody>
      </p:sp>
      <p:sp>
        <p:nvSpPr>
          <p:cNvPr id="2" name="Title 3">
            <a:extLst>
              <a:ext uri="{FF2B5EF4-FFF2-40B4-BE49-F238E27FC236}">
                <a16:creationId xmlns:a16="http://schemas.microsoft.com/office/drawing/2014/main" id="{205A03E2-5206-A32F-A3A8-069ECC3DEF5C}"/>
              </a:ext>
            </a:extLst>
          </p:cNvPr>
          <p:cNvSpPr txBox="1">
            <a:spLocks/>
          </p:cNvSpPr>
          <p:nvPr/>
        </p:nvSpPr>
        <p:spPr>
          <a:xfrm>
            <a:off x="6996445" y="1883070"/>
            <a:ext cx="4366697" cy="309186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600" b="1" kern="1200" cap="all" baseline="0">
                <a:solidFill>
                  <a:schemeClr val="tx1"/>
                </a:solidFill>
                <a:latin typeface="+mj-lt"/>
                <a:ea typeface="+mj-ea"/>
                <a:cs typeface="+mj-cs"/>
              </a:defRPr>
            </a:lvl1pPr>
          </a:lstStyle>
          <a:p>
            <a:r>
              <a:rPr lang="en-US" sz="8800"/>
              <a:t>IT'S FREE!!!</a:t>
            </a:r>
          </a:p>
        </p:txBody>
      </p:sp>
      <p:pic>
        <p:nvPicPr>
          <p:cNvPr id="3" name="cash-register-purchase-87313">
            <a:hlinkClick r:id="" action="ppaction://media"/>
            <a:extLst>
              <a:ext uri="{FF2B5EF4-FFF2-40B4-BE49-F238E27FC236}">
                <a16:creationId xmlns:a16="http://schemas.microsoft.com/office/drawing/2014/main" id="{ACA8EE62-6B84-8191-336D-319C5F31FB39}"/>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492563" y="-483810"/>
            <a:ext cx="94675" cy="94675"/>
          </a:xfrm>
          <a:prstGeom prst="rect">
            <a:avLst/>
          </a:prstGeom>
        </p:spPr>
      </p:pic>
    </p:spTree>
    <p:custDataLst>
      <p:tags r:id="rId1"/>
    </p:custDataLst>
    <p:extLst>
      <p:ext uri="{BB962C8B-B14F-4D97-AF65-F5344CB8AC3E}">
        <p14:creationId xmlns:p14="http://schemas.microsoft.com/office/powerpoint/2010/main" val="1123944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ppt_x"/>
                                          </p:val>
                                        </p:tav>
                                        <p:tav tm="100000">
                                          <p:val>
                                            <p:strVal val="#ppt_x"/>
                                          </p:val>
                                        </p:tav>
                                      </p:tavLst>
                                    </p:anim>
                                    <p:anim calcmode="lin" valueType="num">
                                      <p:cBhvr additive="base">
                                        <p:cTn id="8" dur="1500" fill="hold"/>
                                        <p:tgtEl>
                                          <p:spTgt spid="2"/>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280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 fill="hold" display="0">
                  <p:stCondLst>
                    <p:cond delay="indefinite"/>
                  </p:stCondLst>
                  <p:endCondLst>
                    <p:cond evt="onStopAudio" delay="0">
                      <p:tgtEl>
                        <p:sldTgt/>
                      </p:tgtEl>
                    </p:cond>
                  </p:endCondLst>
                </p:cTn>
                <p:tgtEl>
                  <p:spTgt spid="3"/>
                </p:tgtEl>
              </p:cMediaNode>
            </p:audio>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oW_Template_Black">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UoW_Template_Purpl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UoW_Template_Blu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UoW_Template_Green">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UoW_Template_Yellow">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UoW_Template_Coral">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559b83-f404-49de-96dd-6a18b1bd5ba7">
      <Terms xmlns="http://schemas.microsoft.com/office/infopath/2007/PartnerControls"/>
    </lcf76f155ced4ddcb4097134ff3c332f>
    <TaxCatchAll xmlns="1b999ee9-6e7d-48f5-bc9b-e2de122e9af8" xsi:nil="true"/>
    <Person xmlns="cd559b83-f404-49de-96dd-6a18b1bd5ba7">
      <UserInfo>
        <DisplayName/>
        <AccountId xsi:nil="true"/>
        <AccountType/>
      </UserInfo>
    </Person>
    <Date xmlns="cd559b83-f404-49de-96dd-6a18b1bd5ba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AE4EE92271B9740A264D5BE79E2CA82" ma:contentTypeVersion="22" ma:contentTypeDescription="Create a new document." ma:contentTypeScope="" ma:versionID="5da6df863f715dcdda835b37d4b39c53">
  <xsd:schema xmlns:xsd="http://www.w3.org/2001/XMLSchema" xmlns:xs="http://www.w3.org/2001/XMLSchema" xmlns:p="http://schemas.microsoft.com/office/2006/metadata/properties" xmlns:ns2="cd559b83-f404-49de-96dd-6a18b1bd5ba7" xmlns:ns3="1b999ee9-6e7d-48f5-bc9b-e2de122e9af8" targetNamespace="http://schemas.microsoft.com/office/2006/metadata/properties" ma:root="true" ma:fieldsID="53bc25d035789dee14736c5c3e453a31" ns2:_="" ns3:_="">
    <xsd:import namespace="cd559b83-f404-49de-96dd-6a18b1bd5ba7"/>
    <xsd:import namespace="1b999ee9-6e7d-48f5-bc9b-e2de122e9af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Date" minOccurs="0"/>
                <xsd:element ref="ns2:Pers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559b83-f404-49de-96dd-6a18b1bd5ba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Date" ma:index="24" nillable="true" ma:displayName="Date" ma:format="DateTime" ma:internalName="Date">
      <xsd:simpleType>
        <xsd:restriction base="dms:DateTime"/>
      </xsd:simpleType>
    </xsd:element>
    <xsd:element name="Person" ma:index="25" nillable="true" ma:displayName="Person" ma:format="Dropdown" ma:list="UserInfo" ma:SharePointGroup="0" ma:internalName="Person">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b999ee9-6e7d-48f5-bc9b-e2de122e9af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58e598bd-8506-448a-894c-720cdaa26627}" ma:internalName="TaxCatchAll" ma:showField="CatchAllData" ma:web="1b999ee9-6e7d-48f5-bc9b-e2de122e9af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2889AE9-2A76-4CF2-8699-356903226B0A}">
  <ds:schemaRefs>
    <ds:schemaRef ds:uri="http://schemas.microsoft.com/sharepoint/v3/contenttype/forms"/>
  </ds:schemaRefs>
</ds:datastoreItem>
</file>

<file path=customXml/itemProps2.xml><?xml version="1.0" encoding="utf-8"?>
<ds:datastoreItem xmlns:ds="http://schemas.openxmlformats.org/officeDocument/2006/customXml" ds:itemID="{74299F2F-53D8-4F04-89F8-F8961CB59FBC}">
  <ds:schemaRefs>
    <ds:schemaRef ds:uri="http://schemas.microsoft.com/office/infopath/2007/PartnerControls"/>
    <ds:schemaRef ds:uri="http://schemas.microsoft.com/office/2006/metadata/properties"/>
    <ds:schemaRef ds:uri="http://www.w3.org/XML/1998/namespace"/>
    <ds:schemaRef ds:uri="cd559b83-f404-49de-96dd-6a18b1bd5ba7"/>
    <ds:schemaRef ds:uri="http://schemas.microsoft.com/office/2006/documentManagement/types"/>
    <ds:schemaRef ds:uri="http://purl.org/dc/dcmitype/"/>
    <ds:schemaRef ds:uri="http://purl.org/dc/terms/"/>
    <ds:schemaRef ds:uri="http://schemas.openxmlformats.org/package/2006/metadata/core-properties"/>
    <ds:schemaRef ds:uri="1b999ee9-6e7d-48f5-bc9b-e2de122e9af8"/>
    <ds:schemaRef ds:uri="http://purl.org/dc/elements/1.1/"/>
  </ds:schemaRefs>
</ds:datastoreItem>
</file>

<file path=customXml/itemProps3.xml><?xml version="1.0" encoding="utf-8"?>
<ds:datastoreItem xmlns:ds="http://schemas.openxmlformats.org/officeDocument/2006/customXml" ds:itemID="{0A8E2F52-FE6D-42C0-932C-2B2C390961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559b83-f404-49de-96dd-6a18b1bd5ba7"/>
    <ds:schemaRef ds:uri="1b999ee9-6e7d-48f5-bc9b-e2de122e9a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57</TotalTime>
  <Words>962</Words>
  <Application>Microsoft Office PowerPoint</Application>
  <PresentationFormat>Widescreen</PresentationFormat>
  <Paragraphs>137</Paragraphs>
  <Slides>11</Slides>
  <Notes>10</Notes>
  <HiddenSlides>0</HiddenSlides>
  <MMClips>1</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11</vt:i4>
      </vt:variant>
    </vt:vector>
  </HeadingPairs>
  <TitlesOfParts>
    <vt:vector size="22" baseType="lpstr">
      <vt:lpstr>Arial</vt:lpstr>
      <vt:lpstr>Calibri</vt:lpstr>
      <vt:lpstr>Aptos</vt:lpstr>
      <vt:lpstr>Symbol</vt:lpstr>
      <vt:lpstr>Arial,Sans-Serif</vt:lpstr>
      <vt:lpstr>UoW_Template_Black</vt:lpstr>
      <vt:lpstr>UoW_Template_Purple</vt:lpstr>
      <vt:lpstr>UoW_Template_Blue</vt:lpstr>
      <vt:lpstr>UoW_Template_Green</vt:lpstr>
      <vt:lpstr>UoW_Template_Yellow</vt:lpstr>
      <vt:lpstr>UoW_Template_Coral</vt:lpstr>
      <vt:lpstr>Welcome!</vt:lpstr>
      <vt:lpstr>PowerPoint Presentation</vt:lpstr>
      <vt:lpstr>PowerPoint Presentation</vt:lpstr>
      <vt:lpstr>PowerPoint Presentation</vt:lpstr>
      <vt:lpstr>Opportunity to lead: Who Are The Student Leaders? </vt:lpstr>
      <vt:lpstr>PowerPoint Presentation</vt:lpstr>
      <vt:lpstr>How to get involved</vt:lpstr>
      <vt:lpstr>Benefits of volunteering</vt:lpstr>
      <vt:lpstr>And did we mention……</vt:lpstr>
      <vt:lpstr>What’s Next?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Seawright</dc:creator>
  <cp:lastModifiedBy>Barlow, Paul</cp:lastModifiedBy>
  <cp:revision>3</cp:revision>
  <dcterms:created xsi:type="dcterms:W3CDTF">2025-03-11T16:19:18Z</dcterms:created>
  <dcterms:modified xsi:type="dcterms:W3CDTF">2026-07-03T13:44:52Z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0x0101009AE4EE92271B9740A264D5BE79E2CA82</vt:lpwstr>
  </property>
</Properties>
</file>