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6" r:id="rId2"/>
  </p:sldMasterIdLst>
  <p:notesMasterIdLst>
    <p:notesMasterId r:id="rId8"/>
  </p:notesMasterIdLst>
  <p:handoutMasterIdLst>
    <p:handoutMasterId r:id="rId9"/>
  </p:handoutMasterIdLst>
  <p:sldIdLst>
    <p:sldId id="259" r:id="rId3"/>
    <p:sldId id="264" r:id="rId4"/>
    <p:sldId id="265" r:id="rId5"/>
    <p:sldId id="266" r:id="rId6"/>
    <p:sldId id="26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93" d="100"/>
          <a:sy n="93" d="100"/>
        </p:scale>
        <p:origin x="-136" y="-392"/>
      </p:cViewPr>
      <p:guideLst>
        <p:guide orient="horz" pos="2160"/>
        <p:guide pos="3840"/>
      </p:guideLst>
    </p:cSldViewPr>
  </p:slideViewPr>
  <p:notesTextViewPr>
    <p:cViewPr>
      <p:scale>
        <a:sx n="1" d="1"/>
        <a:sy n="1" d="1"/>
      </p:scale>
      <p:origin x="0" y="0"/>
    </p:cViewPr>
  </p:notesTextViewPr>
  <p:notesViewPr>
    <p:cSldViewPr snapToGrid="0" showGuides="1">
      <p:cViewPr varScale="1">
        <p:scale>
          <a:sx n="76" d="100"/>
          <a:sy n="76" d="100"/>
        </p:scale>
        <p:origin x="2724" y="96"/>
      </p:cViewPr>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FABAFA-9D90-4B6C-95A1-503043E46FAB}" type="datetimeFigureOut">
              <a:rPr lang="en-US" smtClean="0"/>
              <a:t>07/02/17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DCC7757-6264-420F-9201-02E9A21CB7A0}" type="slidenum">
              <a:rPr lang="en-US" smtClean="0"/>
              <a:t>‹#›</a:t>
            </a:fld>
            <a:endParaRPr lang="en-US"/>
          </a:p>
        </p:txBody>
      </p:sp>
    </p:spTree>
    <p:extLst>
      <p:ext uri="{BB962C8B-B14F-4D97-AF65-F5344CB8AC3E}">
        <p14:creationId xmlns:p14="http://schemas.microsoft.com/office/powerpoint/2010/main" val="285429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15EB1F-8DE4-48C3-A804-A05846A4049F}" type="datetimeFigureOut">
              <a:rPr lang="en-US" smtClean="0"/>
              <a:t>07/02/17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115C9-E24C-4512-AA8B-319BB49F77B5}" type="slidenum">
              <a:rPr lang="en-US" smtClean="0"/>
              <a:t>‹#›</a:t>
            </a:fld>
            <a:endParaRPr lang="en-US"/>
          </a:p>
        </p:txBody>
      </p:sp>
    </p:spTree>
    <p:extLst>
      <p:ext uri="{BB962C8B-B14F-4D97-AF65-F5344CB8AC3E}">
        <p14:creationId xmlns:p14="http://schemas.microsoft.com/office/powerpoint/2010/main" val="212562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D115C9-E24C-4512-AA8B-319BB49F77B5}" type="slidenum">
              <a:rPr lang="en-US" smtClean="0"/>
              <a:t>1</a:t>
            </a:fld>
            <a:endParaRPr lang="en-US"/>
          </a:p>
        </p:txBody>
      </p:sp>
    </p:spTree>
    <p:extLst>
      <p:ext uri="{BB962C8B-B14F-4D97-AF65-F5344CB8AC3E}">
        <p14:creationId xmlns:p14="http://schemas.microsoft.com/office/powerpoint/2010/main" val="921518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horizon.png"/>
          <p:cNvPicPr>
            <a:picLocks noChangeAspect="1"/>
          </p:cNvPicPr>
          <p:nvPr/>
        </p:nvPicPr>
        <p:blipFill>
          <a:blip r:embed="rId2" cstate="print"/>
          <a:srcRect t="33333"/>
          <a:stretch>
            <a:fillRect/>
          </a:stretch>
        </p:blipFill>
        <p:spPr>
          <a:xfrm>
            <a:off x="0" y="0"/>
            <a:ext cx="12192000" cy="4572000"/>
          </a:xfrm>
          <a:prstGeom prst="rect">
            <a:avLst/>
          </a:prstGeom>
        </p:spPr>
      </p:pic>
      <p:sp>
        <p:nvSpPr>
          <p:cNvPr id="4" name="Date Placeholder 3"/>
          <p:cNvSpPr>
            <a:spLocks noGrp="1"/>
          </p:cNvSpPr>
          <p:nvPr>
            <p:ph type="dt" sz="half" idx="10"/>
          </p:nvPr>
        </p:nvSpPr>
        <p:spPr/>
        <p:txBody>
          <a:bodyPr/>
          <a:lstStyle/>
          <a:p>
            <a:fld id="{6E9FD87A-18E6-48AA-9D92-80943963D244}" type="datetime1">
              <a:rPr lang="en-US" smtClean="0"/>
              <a:t>07/02/17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Subtitle 2"/>
          <p:cNvSpPr>
            <a:spLocks noGrp="1"/>
          </p:cNvSpPr>
          <p:nvPr>
            <p:ph type="subTitle" idx="1"/>
          </p:nvPr>
        </p:nvSpPr>
        <p:spPr>
          <a:xfrm>
            <a:off x="1625600" y="3886200"/>
            <a:ext cx="8534400" cy="1752600"/>
          </a:xfrm>
        </p:spPr>
        <p:txBody>
          <a:bodyPr>
            <a:normAutofit/>
          </a:bodyPr>
          <a:lstStyle>
            <a:lvl1pPr marL="0" indent="0" algn="ctr">
              <a:buNone/>
              <a:defRPr sz="2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914400" y="2007889"/>
            <a:ext cx="10363200" cy="1470025"/>
          </a:xfrm>
        </p:spPr>
        <p:txBody>
          <a:bodyPr/>
          <a:lstStyle>
            <a:lvl1pPr algn="ctr">
              <a:defRPr sz="4400" b="1">
                <a:solidFill>
                  <a:schemeClr val="tx2"/>
                </a:solidFill>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2184353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EE6081-38D3-44C7-9606-9636204DDB22}" type="datetime1">
              <a:rPr lang="en-US" smtClean="0"/>
              <a:t>07/02/17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29676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38B57C9-4D32-4A12-87A5-B6A3F54886E8}" type="datetime1">
              <a:rPr lang="en-US" smtClean="0"/>
              <a:t>07/02/17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dirty="0"/>
          </a:p>
        </p:txBody>
      </p:sp>
    </p:spTree>
    <p:extLst>
      <p:ext uri="{BB962C8B-B14F-4D97-AF65-F5344CB8AC3E}">
        <p14:creationId xmlns:p14="http://schemas.microsoft.com/office/powerpoint/2010/main" val="27053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DABF19A-8B9D-4BAF-B3CF-581ABC5A76B0}" type="datetime1">
              <a:rPr lang="en-US" smtClean="0"/>
              <a:t>07/02/17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8" name="Content Placeholder 7"/>
          <p:cNvSpPr>
            <a:spLocks noGrp="1"/>
          </p:cNvSpPr>
          <p:nvPr>
            <p:ph sz="quarter" idx="13"/>
          </p:nvPr>
        </p:nvSpPr>
        <p:spPr>
          <a:xfrm>
            <a:off x="812800" y="1600200"/>
            <a:ext cx="10566400" cy="4114800"/>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defRPr>
                <a:solidFill>
                  <a:schemeClr val="bg1"/>
                </a:solidFill>
              </a:defRPr>
            </a:lvl8pPr>
            <a:lvl9pPr>
              <a:buClr>
                <a:schemeClr val="bg1"/>
              </a:buClr>
              <a:defRPr>
                <a:solidFill>
                  <a:schemeClr val="bg1"/>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812800" y="274638"/>
            <a:ext cx="10566400" cy="1143000"/>
          </a:xfrm>
        </p:spPr>
        <p:txBody>
          <a:bodyPr/>
          <a:lstStyle>
            <a:lvl1pPr>
              <a:defRPr>
                <a:solidFill>
                  <a:schemeClr val="tx2"/>
                </a:solidFill>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2766596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5ECE62-A67C-45C0-9A46-677D00669FB0}" type="datetime1">
              <a:rPr lang="en-US" smtClean="0"/>
              <a:t>07/02/17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a:p>
        </p:txBody>
      </p:sp>
      <p:sp>
        <p:nvSpPr>
          <p:cNvPr id="3" name="Text Placeholder 2"/>
          <p:cNvSpPr>
            <a:spLocks noGrp="1"/>
          </p:cNvSpPr>
          <p:nvPr>
            <p:ph type="body" idx="1"/>
          </p:nvPr>
        </p:nvSpPr>
        <p:spPr>
          <a:xfrm>
            <a:off x="812801" y="3462339"/>
            <a:ext cx="10513484" cy="1500187"/>
          </a:xfrm>
        </p:spPr>
        <p:txBody>
          <a:bodyPr anchor="b">
            <a:normAutofit/>
          </a:bodyPr>
          <a:lstStyle>
            <a:lvl1pPr marL="0" indent="0">
              <a:buNone/>
              <a:defRPr sz="2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812801" y="4962526"/>
            <a:ext cx="10513484" cy="1362075"/>
          </a:xfrm>
        </p:spPr>
        <p:txBody>
          <a:bodyPr anchor="t"/>
          <a:lstStyle>
            <a:lvl1pPr algn="l">
              <a:defRPr sz="4000" b="1" i="0" cap="all" baseline="0"/>
            </a:lvl1pPr>
          </a:lstStyle>
          <a:p>
            <a:r>
              <a:rPr lang="en-US" smtClean="0"/>
              <a:t>Click to edit Master title style</a:t>
            </a:r>
            <a:endParaRPr lang="en-US" dirty="0"/>
          </a:p>
        </p:txBody>
      </p:sp>
    </p:spTree>
    <p:extLst>
      <p:ext uri="{BB962C8B-B14F-4D97-AF65-F5344CB8AC3E}">
        <p14:creationId xmlns:p14="http://schemas.microsoft.com/office/powerpoint/2010/main" val="1286572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C195DB-4000-4703-B016-8AAC7B01BD58}" type="datetime1">
              <a:rPr lang="en-US" smtClean="0"/>
              <a:t>07/02/17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13" name="Content Placeholder 12"/>
          <p:cNvSpPr>
            <a:spLocks noGrp="1"/>
          </p:cNvSpPr>
          <p:nvPr>
            <p:ph sz="quarter" idx="14"/>
          </p:nvPr>
        </p:nvSpPr>
        <p:spPr>
          <a:xfrm>
            <a:off x="6400800" y="1600200"/>
            <a:ext cx="49784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812800" y="1600200"/>
            <a:ext cx="49784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812800" y="274638"/>
            <a:ext cx="10566400" cy="1143000"/>
          </a:xfrm>
        </p:spPr>
        <p:txBody>
          <a:bodyPr/>
          <a:lstStyle>
            <a:lvl1pPr>
              <a:defRPr>
                <a:solidFill>
                  <a:schemeClr val="tx2"/>
                </a:solidFill>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257717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5E61694-1DBA-4F6B-894E-09E8A1C80EAE}" type="datetime1">
              <a:rPr lang="en-US" smtClean="0"/>
              <a:t>07/02/17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11" name="Content Placeholder 10"/>
          <p:cNvSpPr>
            <a:spLocks noGrp="1"/>
          </p:cNvSpPr>
          <p:nvPr>
            <p:ph sz="quarter" idx="13"/>
          </p:nvPr>
        </p:nvSpPr>
        <p:spPr>
          <a:xfrm>
            <a:off x="812800" y="2209800"/>
            <a:ext cx="4978400" cy="3505200"/>
          </a:xfrm>
        </p:spPr>
        <p:txBody>
          <a:bodyPr/>
          <a:lstStyle>
            <a:lvl1pPr>
              <a:defRPr sz="1800"/>
            </a:lvl1pPr>
            <a:lvl2pPr>
              <a:defRPr sz="1800"/>
            </a:lvl2pPr>
            <a:lvl3pPr>
              <a:defRPr sz="1800"/>
            </a:lvl3pPr>
            <a:lvl4pPr>
              <a:defRPr sz="1800"/>
            </a:lvl4pPr>
            <a:lvl5pPr>
              <a:defRPr sz="1800"/>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6400800" y="2209800"/>
            <a:ext cx="4978400" cy="3505200"/>
          </a:xfrm>
        </p:spPr>
        <p:txBody>
          <a:bodyPr/>
          <a:lstStyle>
            <a:lvl1pPr>
              <a:defRPr sz="1800"/>
            </a:lvl1pPr>
            <a:lvl2pPr>
              <a:defRPr sz="1800"/>
            </a:lvl2pPr>
            <a:lvl3pPr>
              <a:defRPr sz="1800"/>
            </a:lvl3pPr>
            <a:lvl4pPr>
              <a:defRPr sz="1800"/>
            </a:lvl4pPr>
            <a:lvl5pPr>
              <a:defRPr sz="1800"/>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6400800" y="1600200"/>
            <a:ext cx="4978400" cy="574675"/>
          </a:xfrm>
        </p:spPr>
        <p:txBody>
          <a:bodyPr anchor="b">
            <a:noAutofit/>
          </a:bodyPr>
          <a:lstStyle>
            <a:lvl1pPr marL="0" indent="0">
              <a:buNone/>
              <a:defRPr sz="24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 name="Text Placeholder 2"/>
          <p:cNvSpPr>
            <a:spLocks noGrp="1"/>
          </p:cNvSpPr>
          <p:nvPr>
            <p:ph type="body" idx="1"/>
          </p:nvPr>
        </p:nvSpPr>
        <p:spPr>
          <a:xfrm>
            <a:off x="812800" y="1600200"/>
            <a:ext cx="4978400" cy="574675"/>
          </a:xfrm>
        </p:spPr>
        <p:txBody>
          <a:bodyPr anchor="b">
            <a:noAutofit/>
          </a:bodyPr>
          <a:lstStyle>
            <a:lvl1pPr marL="0" indent="0">
              <a:buNone/>
              <a:defRPr sz="24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812800" y="274638"/>
            <a:ext cx="10566400" cy="1143000"/>
          </a:xfrm>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559747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C3105AF-90CA-4509-A852-0BAE918A28C0}" type="datetime1">
              <a:rPr lang="en-US" smtClean="0"/>
              <a:t>07/02/17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
        <p:nvSpPr>
          <p:cNvPr id="2" name="Title 1"/>
          <p:cNvSpPr>
            <a:spLocks noGrp="1"/>
          </p:cNvSpPr>
          <p:nvPr>
            <p:ph type="title"/>
          </p:nvPr>
        </p:nvSpPr>
        <p:spPr>
          <a:xfrm>
            <a:off x="812800" y="274638"/>
            <a:ext cx="105664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86630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EE3FCD-E86B-47AE-817A-4894806549CD}" type="datetime1">
              <a:rPr lang="en-US" smtClean="0"/>
              <a:t>07/02/17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480439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D057D0C-1E6A-45B9-BF68-5FFFA446EB57}" type="datetime1">
              <a:rPr lang="en-US" smtClean="0"/>
              <a:t>07/02/17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9" name="Content Placeholder 8"/>
          <p:cNvSpPr>
            <a:spLocks noGrp="1"/>
          </p:cNvSpPr>
          <p:nvPr>
            <p:ph sz="quarter" idx="13"/>
          </p:nvPr>
        </p:nvSpPr>
        <p:spPr>
          <a:xfrm>
            <a:off x="5283200" y="1447800"/>
            <a:ext cx="6197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16864" y="2547892"/>
            <a:ext cx="3962400" cy="3167109"/>
          </a:xfrm>
        </p:spPr>
        <p:txBody>
          <a:bodyPr tIns="9144">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816864" y="1447800"/>
            <a:ext cx="3962400" cy="1097280"/>
          </a:xfrm>
        </p:spPr>
        <p:txBody>
          <a:bodyPr anchor="b"/>
          <a:lstStyle>
            <a:lvl1pPr algn="l">
              <a:defRPr sz="2600" b="1" i="0" cap="none" baseline="0">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77180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B2E8297-6837-4539-BE78-C255461E3518}" type="datetime1">
              <a:rPr lang="en-US" smtClean="0"/>
              <a:t>07/02/17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10" name="Picture Placeholder 9"/>
          <p:cNvSpPr>
            <a:spLocks noGrp="1"/>
          </p:cNvSpPr>
          <p:nvPr>
            <p:ph type="pic" sz="quarter" idx="13"/>
          </p:nvPr>
        </p:nvSpPr>
        <p:spPr>
          <a:xfrm>
            <a:off x="6301232" y="1539240"/>
            <a:ext cx="4431538" cy="3272790"/>
          </a:xfrm>
        </p:spPr>
        <p:txBody>
          <a:bodyPr/>
          <a:lstStyle>
            <a:lvl1pPr marL="0" indent="0">
              <a:buNone/>
              <a:defRPr/>
            </a:lvl1pPr>
          </a:lstStyle>
          <a:p>
            <a:r>
              <a:rPr lang="en-US" smtClean="0"/>
              <a:t>Click icon to add picture</a:t>
            </a:r>
            <a:endParaRPr lang="en-US" dirty="0"/>
          </a:p>
        </p:txBody>
      </p:sp>
      <p:sp>
        <p:nvSpPr>
          <p:cNvPr id="4" name="Text Placeholder 3"/>
          <p:cNvSpPr>
            <a:spLocks noGrp="1"/>
          </p:cNvSpPr>
          <p:nvPr>
            <p:ph type="body" sz="half" idx="2"/>
          </p:nvPr>
        </p:nvSpPr>
        <p:spPr>
          <a:xfrm>
            <a:off x="812800" y="2547891"/>
            <a:ext cx="3962400" cy="2405109"/>
          </a:xfrm>
        </p:spPr>
        <p:txBody>
          <a:bodyPr tIns="9144">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812800" y="1447800"/>
            <a:ext cx="3962400" cy="1097280"/>
          </a:xfrm>
        </p:spPr>
        <p:txBody>
          <a:bodyPr anchor="b"/>
          <a:lstStyle>
            <a:lvl1pPr algn="l">
              <a:defRPr sz="2600" b="1" i="0" cap="none" baseline="0">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36283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13" cstate="email">
            <a:duotone>
              <a:schemeClr val="accent1">
                <a:shade val="45000"/>
                <a:satMod val="135000"/>
              </a:schemeClr>
              <a:prstClr val="white"/>
            </a:duotone>
            <a:extLst>
              <a:ext uri="{BEBA8EAE-BF5A-486C-A8C5-ECC9F3942E4B}">
                <a14:imgProps xmlns:a14="http://schemas.microsoft.com/office/drawing/2010/main">
                  <a14:imgLayer r:embed="rId14">
                    <a14:imgEffect>
                      <a14:sharpenSoften amount="-50000"/>
                    </a14:imgEffect>
                    <a14:imgEffect>
                      <a14:saturation sat="66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a:noFill/>
          <a:ln>
            <a:noFill/>
          </a:ln>
        </p:spPr>
      </p:pic>
      <p:sp>
        <p:nvSpPr>
          <p:cNvPr id="4" name="Date Placeholder 3"/>
          <p:cNvSpPr>
            <a:spLocks noGrp="1"/>
          </p:cNvSpPr>
          <p:nvPr>
            <p:ph type="dt" sz="half" idx="2"/>
          </p:nvPr>
        </p:nvSpPr>
        <p:spPr>
          <a:xfrm>
            <a:off x="7620000" y="6356351"/>
            <a:ext cx="2032000" cy="365125"/>
          </a:xfrm>
          <a:prstGeom prst="rect">
            <a:avLst/>
          </a:prstGeom>
        </p:spPr>
        <p:txBody>
          <a:bodyPr vert="horz" lIns="91440" tIns="45720" rIns="91440" bIns="45720" rtlCol="0" anchor="ctr"/>
          <a:lstStyle>
            <a:lvl1pPr algn="r">
              <a:defRPr sz="1000" strike="noStrike" spc="60" baseline="0">
                <a:solidFill>
                  <a:schemeClr val="bg1"/>
                </a:solidFill>
              </a:defRPr>
            </a:lvl1pPr>
          </a:lstStyle>
          <a:p>
            <a:fld id="{18193A29-9700-485D-8CFB-D5ABAF026ECB}" type="datetime1">
              <a:rPr lang="en-US" smtClean="0"/>
              <a:t>07/02/17</a:t>
            </a:fld>
            <a:endParaRPr lang="en-US"/>
          </a:p>
        </p:txBody>
      </p:sp>
      <p:sp>
        <p:nvSpPr>
          <p:cNvPr id="5" name="Footer Placeholder 4"/>
          <p:cNvSpPr>
            <a:spLocks noGrp="1"/>
          </p:cNvSpPr>
          <p:nvPr>
            <p:ph type="ftr" sz="quarter" idx="3"/>
          </p:nvPr>
        </p:nvSpPr>
        <p:spPr>
          <a:xfrm>
            <a:off x="812800" y="6356351"/>
            <a:ext cx="3860800" cy="365125"/>
          </a:xfrm>
          <a:prstGeom prst="rect">
            <a:avLst/>
          </a:prstGeom>
        </p:spPr>
        <p:txBody>
          <a:bodyPr vert="horz" lIns="91440" tIns="45720" rIns="91440" bIns="45720" rtlCol="0" anchor="ctr"/>
          <a:lstStyle>
            <a:lvl1pPr algn="l">
              <a:defRPr sz="1000" cap="all" spc="60" baseline="0">
                <a:solidFill>
                  <a:schemeClr val="bg1"/>
                </a:solidFill>
              </a:defRPr>
            </a:lvl1pPr>
          </a:lstStyle>
          <a:p>
            <a:endParaRPr lang="en-US"/>
          </a:p>
        </p:txBody>
      </p:sp>
      <p:sp>
        <p:nvSpPr>
          <p:cNvPr id="6" name="Slide Number Placeholder 5"/>
          <p:cNvSpPr>
            <a:spLocks noGrp="1"/>
          </p:cNvSpPr>
          <p:nvPr>
            <p:ph type="sldNum" sz="quarter" idx="4"/>
          </p:nvPr>
        </p:nvSpPr>
        <p:spPr>
          <a:xfrm>
            <a:off x="10058400" y="6356351"/>
            <a:ext cx="1320800" cy="365125"/>
          </a:xfrm>
          <a:prstGeom prst="rect">
            <a:avLst/>
          </a:prstGeom>
        </p:spPr>
        <p:txBody>
          <a:bodyPr vert="horz" lIns="91440" tIns="45720" rIns="91440" bIns="45720" rtlCol="0" anchor="ctr"/>
          <a:lstStyle>
            <a:lvl1pPr algn="r">
              <a:defRPr sz="1100" baseline="0">
                <a:solidFill>
                  <a:schemeClr val="bg1"/>
                </a:solidFill>
              </a:defRPr>
            </a:lvl1pPr>
          </a:lstStyle>
          <a:p>
            <a:fld id="{401CF334-2D5C-4859-84A6-CA7E6E43FAEB}" type="slidenum">
              <a:rPr lang="en-US" smtClean="0"/>
              <a:pPr/>
              <a:t>‹#›</a:t>
            </a:fld>
            <a:endParaRPr lang="en-US"/>
          </a:p>
        </p:txBody>
      </p:sp>
      <p:sp>
        <p:nvSpPr>
          <p:cNvPr id="3" name="Text Placeholder 2"/>
          <p:cNvSpPr>
            <a:spLocks noGrp="1"/>
          </p:cNvSpPr>
          <p:nvPr>
            <p:ph type="body" idx="1"/>
          </p:nvPr>
        </p:nvSpPr>
        <p:spPr>
          <a:xfrm>
            <a:off x="812800" y="1600201"/>
            <a:ext cx="10566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812800" y="274638"/>
            <a:ext cx="105664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Tree>
    <p:extLst>
      <p:ext uri="{BB962C8B-B14F-4D97-AF65-F5344CB8AC3E}">
        <p14:creationId xmlns:p14="http://schemas.microsoft.com/office/powerpoint/2010/main" val="420169770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hf sldNum="0" hdr="0" ftr="0" dt="0"/>
  <p:txStyles>
    <p:titleStyle>
      <a:lvl1pPr algn="l" defTabSz="914400" rtl="0" eaLnBrk="1" latinLnBrk="0" hangingPunct="1">
        <a:spcBef>
          <a:spcPct val="0"/>
        </a:spcBef>
        <a:buNone/>
        <a:defRPr sz="3600" b="1" kern="1200" cap="all" spc="50" baseline="0">
          <a:solidFill>
            <a:schemeClr val="tx2"/>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bg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bg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bg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bg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bg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bg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bg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bg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25600" y="3886199"/>
            <a:ext cx="8534400" cy="2647335"/>
          </a:xfrm>
        </p:spPr>
        <p:txBody>
          <a:bodyPr>
            <a:normAutofit fontScale="85000" lnSpcReduction="20000"/>
          </a:bodyPr>
          <a:lstStyle/>
          <a:p>
            <a:r>
              <a:rPr lang="en-US" dirty="0" smtClean="0"/>
              <a:t>Reminder:</a:t>
            </a:r>
          </a:p>
          <a:p>
            <a:pPr algn="l"/>
            <a:r>
              <a:rPr lang="en-US" dirty="0" smtClean="0"/>
              <a:t>There will be two sessions next week. The session cancelled in Week 2 will be held on Tuesday 14 February 2017 in R0.14 from 10am-12pm for both groups.</a:t>
            </a:r>
          </a:p>
          <a:p>
            <a:pPr algn="l"/>
            <a:r>
              <a:rPr lang="en-US" dirty="0" smtClean="0"/>
              <a:t>We </a:t>
            </a:r>
            <a:r>
              <a:rPr lang="en-US" dirty="0"/>
              <a:t>will still have the normal session that week as planned, so your subsequent session of either 3.30-</a:t>
            </a:r>
            <a:r>
              <a:rPr lang="en-US" dirty="0" smtClean="0"/>
              <a:t>5.30pm </a:t>
            </a:r>
            <a:r>
              <a:rPr lang="en-US" dirty="0"/>
              <a:t>or 6.30-</a:t>
            </a:r>
            <a:r>
              <a:rPr lang="en-US" dirty="0" smtClean="0"/>
              <a:t>8.30pm </a:t>
            </a:r>
            <a:r>
              <a:rPr lang="en-US" dirty="0"/>
              <a:t>will follow </a:t>
            </a:r>
            <a:r>
              <a:rPr lang="en-US" dirty="0" smtClean="0"/>
              <a:t>in our normal room R3.41.</a:t>
            </a:r>
            <a:endParaRPr lang="en-US" dirty="0"/>
          </a:p>
        </p:txBody>
      </p:sp>
      <p:sp>
        <p:nvSpPr>
          <p:cNvPr id="2" name="Title 1"/>
          <p:cNvSpPr>
            <a:spLocks noGrp="1"/>
          </p:cNvSpPr>
          <p:nvPr>
            <p:ph type="ctrTitle"/>
          </p:nvPr>
        </p:nvSpPr>
        <p:spPr/>
        <p:txBody>
          <a:bodyPr/>
          <a:lstStyle/>
          <a:p>
            <a:r>
              <a:rPr lang="en-US" dirty="0" smtClean="0"/>
              <a:t>Notices Week 6</a:t>
            </a:r>
            <a:endParaRPr lang="en-US" dirty="0"/>
          </a:p>
        </p:txBody>
      </p:sp>
    </p:spTree>
    <p:extLst>
      <p:ext uri="{BB962C8B-B14F-4D97-AF65-F5344CB8AC3E}">
        <p14:creationId xmlns:p14="http://schemas.microsoft.com/office/powerpoint/2010/main" val="3866448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r>
              <a:rPr lang="en-GB" dirty="0" smtClean="0"/>
              <a:t>Economic and Social Research Council Impact Acceleration Account (ESRC IAA) awarded funds for ‘Digital Wildfires: Mediation and Responsible Citizenship in the Digital Age’.</a:t>
            </a:r>
          </a:p>
          <a:p>
            <a:r>
              <a:rPr lang="en-GB" dirty="0" smtClean="0"/>
              <a:t>Aims put simply:</a:t>
            </a:r>
          </a:p>
          <a:p>
            <a:pPr lvl="1"/>
            <a:r>
              <a:rPr lang="en-GB" dirty="0"/>
              <a:t>Gain greater understanding of how young people use social media today.</a:t>
            </a:r>
          </a:p>
          <a:p>
            <a:pPr lvl="1"/>
            <a:r>
              <a:rPr lang="en-GB" dirty="0"/>
              <a:t>Understand the consequences of how young people use social media.</a:t>
            </a:r>
          </a:p>
          <a:p>
            <a:pPr lvl="1"/>
            <a:r>
              <a:rPr lang="en-GB" dirty="0"/>
              <a:t>Learn from young people how we might encourage a person their age to be responsible online</a:t>
            </a:r>
            <a:r>
              <a:rPr lang="en-GB" dirty="0" smtClean="0"/>
              <a:t>.</a:t>
            </a:r>
          </a:p>
          <a:p>
            <a:r>
              <a:rPr lang="en-GB" dirty="0" smtClean="0"/>
              <a:t>You have an opportunity to be involved! Please take some time to review the information sheet and consent form and come to class next week with it signed if you wish to participate.</a:t>
            </a:r>
            <a:endParaRPr lang="en-GB" dirty="0"/>
          </a:p>
          <a:p>
            <a:pPr lvl="1"/>
            <a:endParaRPr lang="en-GB" dirty="0"/>
          </a:p>
        </p:txBody>
      </p:sp>
      <p:sp>
        <p:nvSpPr>
          <p:cNvPr id="3" name="Title 2"/>
          <p:cNvSpPr>
            <a:spLocks noGrp="1"/>
          </p:cNvSpPr>
          <p:nvPr>
            <p:ph type="title"/>
          </p:nvPr>
        </p:nvSpPr>
        <p:spPr/>
        <p:txBody>
          <a:bodyPr/>
          <a:lstStyle/>
          <a:p>
            <a:r>
              <a:rPr lang="en-GB" dirty="0" smtClean="0"/>
              <a:t>Information and Consent</a:t>
            </a:r>
            <a:endParaRPr lang="en-GB" dirty="0"/>
          </a:p>
        </p:txBody>
      </p:sp>
    </p:spTree>
    <p:extLst>
      <p:ext uri="{BB962C8B-B14F-4D97-AF65-F5344CB8AC3E}">
        <p14:creationId xmlns:p14="http://schemas.microsoft.com/office/powerpoint/2010/main" val="673981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GB" dirty="0" smtClean="0"/>
              <a:t>Group whiteboard activity responding to simple questions as a group such as: what are the advantages and disadvantages of using social media?</a:t>
            </a:r>
          </a:p>
          <a:p>
            <a:r>
              <a:rPr lang="en-GB" dirty="0" smtClean="0"/>
              <a:t>Class discussion on e-safety messages received.</a:t>
            </a:r>
          </a:p>
          <a:p>
            <a:r>
              <a:rPr lang="en-GB" dirty="0" smtClean="0"/>
              <a:t>Group creation of a Zine (short political magazine).</a:t>
            </a:r>
          </a:p>
          <a:p>
            <a:r>
              <a:rPr lang="en-GB" dirty="0" smtClean="0"/>
              <a:t>Explanation and discussion on video project including discussion on ‘Digital Citizen Competition’</a:t>
            </a:r>
          </a:p>
          <a:p>
            <a:r>
              <a:rPr lang="en-GB" dirty="0" smtClean="0"/>
              <a:t>Designing a short module on “Digital Maturity and Resilience”</a:t>
            </a:r>
            <a:endParaRPr lang="en-GB" dirty="0"/>
          </a:p>
        </p:txBody>
      </p:sp>
      <p:sp>
        <p:nvSpPr>
          <p:cNvPr id="3" name="Title 2"/>
          <p:cNvSpPr>
            <a:spLocks noGrp="1"/>
          </p:cNvSpPr>
          <p:nvPr>
            <p:ph type="title"/>
          </p:nvPr>
        </p:nvSpPr>
        <p:spPr/>
        <p:txBody>
          <a:bodyPr/>
          <a:lstStyle/>
          <a:p>
            <a:r>
              <a:rPr lang="en-GB" dirty="0" smtClean="0"/>
              <a:t>What will I be doing?</a:t>
            </a:r>
            <a:endParaRPr lang="en-GB" dirty="0"/>
          </a:p>
        </p:txBody>
      </p:sp>
    </p:spTree>
    <p:extLst>
      <p:ext uri="{BB962C8B-B14F-4D97-AF65-F5344CB8AC3E}">
        <p14:creationId xmlns:p14="http://schemas.microsoft.com/office/powerpoint/2010/main" val="1506383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GB" dirty="0" smtClean="0"/>
              <a:t>Photographs </a:t>
            </a:r>
            <a:r>
              <a:rPr lang="en-GB" dirty="0" smtClean="0"/>
              <a:t>will be taken of whiteboards.</a:t>
            </a:r>
          </a:p>
          <a:p>
            <a:r>
              <a:rPr lang="en-GB" dirty="0" smtClean="0"/>
              <a:t>Photocopy of resources made – Zine, curriculum.</a:t>
            </a:r>
          </a:p>
          <a:p>
            <a:r>
              <a:rPr lang="en-GB" dirty="0" smtClean="0"/>
              <a:t>For a short period our class discussion may be recorded on a Dictaphone and then transcribed.</a:t>
            </a:r>
          </a:p>
          <a:p>
            <a:r>
              <a:rPr lang="en-GB" dirty="0" smtClean="0"/>
              <a:t>I may email you a survey at some point which you are free to complete in your own time if you like.</a:t>
            </a:r>
          </a:p>
          <a:p>
            <a:r>
              <a:rPr lang="en-GB" dirty="0" smtClean="0"/>
              <a:t>All materials generated </a:t>
            </a:r>
            <a:r>
              <a:rPr lang="en-GB" dirty="0"/>
              <a:t>will be anonymised and all identifiable features removed</a:t>
            </a:r>
            <a:r>
              <a:rPr lang="en-GB" dirty="0" smtClean="0"/>
              <a:t>.</a:t>
            </a:r>
          </a:p>
          <a:p>
            <a:r>
              <a:rPr lang="en-GB" dirty="0" smtClean="0"/>
              <a:t>If you decide not to participate and wish to learn about the video project please make an appointment or come along to my office hour and I will provide information on this form of assessment.</a:t>
            </a:r>
          </a:p>
          <a:p>
            <a:endParaRPr lang="en-GB" dirty="0"/>
          </a:p>
          <a:p>
            <a:endParaRPr lang="en-GB" dirty="0"/>
          </a:p>
        </p:txBody>
      </p:sp>
      <p:sp>
        <p:nvSpPr>
          <p:cNvPr id="3" name="Title 2"/>
          <p:cNvSpPr>
            <a:spLocks noGrp="1"/>
          </p:cNvSpPr>
          <p:nvPr>
            <p:ph type="title"/>
          </p:nvPr>
        </p:nvSpPr>
        <p:spPr/>
        <p:txBody>
          <a:bodyPr/>
          <a:lstStyle/>
          <a:p>
            <a:r>
              <a:rPr lang="en-GB" dirty="0" smtClean="0"/>
              <a:t>How will this be </a:t>
            </a:r>
            <a:r>
              <a:rPr lang="en-GB" dirty="0" smtClean="0"/>
              <a:t>recorded?</a:t>
            </a:r>
            <a:endParaRPr lang="en-GB" dirty="0"/>
          </a:p>
        </p:txBody>
      </p:sp>
    </p:spTree>
    <p:extLst>
      <p:ext uri="{BB962C8B-B14F-4D97-AF65-F5344CB8AC3E}">
        <p14:creationId xmlns:p14="http://schemas.microsoft.com/office/powerpoint/2010/main" val="1325147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Abstracts are due in week 7, feel free to get some feedback on your abstracts before submission.</a:t>
            </a:r>
          </a:p>
          <a:p>
            <a:r>
              <a:rPr lang="en-US" dirty="0" smtClean="0"/>
              <a:t>Remember </a:t>
            </a:r>
            <a:r>
              <a:rPr lang="en-US" smtClean="0"/>
              <a:t>abstracts from 2016 </a:t>
            </a:r>
            <a:r>
              <a:rPr lang="en-US" dirty="0" smtClean="0"/>
              <a:t>can be found in week 10 of the teaching and reading </a:t>
            </a:r>
            <a:r>
              <a:rPr lang="en-US" smtClean="0"/>
              <a:t>materials page.</a:t>
            </a:r>
            <a:endParaRPr lang="en-US"/>
          </a:p>
        </p:txBody>
      </p:sp>
      <p:sp>
        <p:nvSpPr>
          <p:cNvPr id="3" name="Title 2"/>
          <p:cNvSpPr>
            <a:spLocks noGrp="1"/>
          </p:cNvSpPr>
          <p:nvPr>
            <p:ph type="title"/>
          </p:nvPr>
        </p:nvSpPr>
        <p:spPr/>
        <p:txBody>
          <a:bodyPr/>
          <a:lstStyle/>
          <a:p>
            <a:r>
              <a:rPr lang="en-US" dirty="0" smtClean="0"/>
              <a:t>Abstract due soon!</a:t>
            </a:r>
            <a:endParaRPr lang="en-US" dirty="0"/>
          </a:p>
        </p:txBody>
      </p:sp>
    </p:spTree>
    <p:extLst>
      <p:ext uri="{BB962C8B-B14F-4D97-AF65-F5344CB8AC3E}">
        <p14:creationId xmlns:p14="http://schemas.microsoft.com/office/powerpoint/2010/main" val="2903601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cean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spDef>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accent1">
              <a:lumMod val="20000"/>
              <a:lumOff val="80000"/>
            </a:schemeClr>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xmlns="" name="Ocean design template" id="{F73515D9-E602-4B24-9C15-179BF6DE761B}" vid="{0588FFC9-F6B0-4B64-ACDF-0282AA5DB8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B20A6C6-FA4B-4FDF-822C-E1ABCC861C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Ocean design template</Template>
  <TotalTime>0</TotalTime>
  <Words>408</Words>
  <Application>Microsoft Macintosh PowerPoint</Application>
  <PresentationFormat>Custom</PresentationFormat>
  <Paragraphs>28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Ocean design template</vt:lpstr>
      <vt:lpstr>Notices Week 6</vt:lpstr>
      <vt:lpstr>Information and Consent</vt:lpstr>
      <vt:lpstr>What will I be doing?</vt:lpstr>
      <vt:lpstr>How will this be recorded?</vt:lpstr>
      <vt:lpstr>Abstract due soon!</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2017-02-06T12:32:38Z</dcterms:created>
  <dcterms:modified xsi:type="dcterms:W3CDTF">2017-02-07T12:31:40Z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TC034605359991</vt:lpwstr>
  </property>
</Properties>
</file>