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2" d="100"/>
          <a:sy n="72" d="100"/>
        </p:scale>
        <p:origin x="-104" y="-6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EB1B0D2-144C-544B-BC17-1C851B1C0C10}" type="datetimeFigureOut">
              <a:rPr lang="en-US" smtClean="0"/>
              <a:t>26/01/16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3557139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EB1B0D2-144C-544B-BC17-1C851B1C0C10}" type="datetimeFigureOut">
              <a:rPr lang="en-US" smtClean="0"/>
              <a:t>26/01/16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62093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EB1B0D2-144C-544B-BC17-1C851B1C0C10}" type="datetimeFigureOut">
              <a:rPr lang="en-US" smtClean="0"/>
              <a:t>26/01/16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366107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EB1B0D2-144C-544B-BC17-1C851B1C0C10}" type="datetimeFigureOut">
              <a:rPr lang="en-US" smtClean="0"/>
              <a:t>26/01/16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2722091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EB1B0D2-144C-544B-BC17-1C851B1C0C10}" type="datetimeFigureOut">
              <a:rPr lang="en-US" smtClean="0"/>
              <a:t>26/01/16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385864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EB1B0D2-144C-544B-BC17-1C851B1C0C10}" type="datetimeFigureOut">
              <a:rPr lang="en-US" smtClean="0"/>
              <a:t>26/01/16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2467530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EB1B0D2-144C-544B-BC17-1C851B1C0C10}" type="datetimeFigureOut">
              <a:rPr lang="en-US" smtClean="0"/>
              <a:t>26/01/16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958505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EB1B0D2-144C-544B-BC17-1C851B1C0C10}" type="datetimeFigureOut">
              <a:rPr lang="en-US" smtClean="0"/>
              <a:t>26/01/16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3843395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B1B0D2-144C-544B-BC17-1C851B1C0C10}" type="datetimeFigureOut">
              <a:rPr lang="en-US" smtClean="0"/>
              <a:t>26/01/16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1101240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EB1B0D2-144C-544B-BC17-1C851B1C0C10}" type="datetimeFigureOut">
              <a:rPr lang="en-US" smtClean="0"/>
              <a:t>26/01/16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3835634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EB1B0D2-144C-544B-BC17-1C851B1C0C10}" type="datetimeFigureOut">
              <a:rPr lang="en-US" smtClean="0"/>
              <a:t>26/01/16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4A5E4-1619-274E-B895-CE46F65DB008}" type="slidenum">
              <a:rPr lang="en-US" smtClean="0"/>
              <a:t>‹#›</a:t>
            </a:fld>
            <a:endParaRPr lang="en-US"/>
          </a:p>
        </p:txBody>
      </p:sp>
    </p:spTree>
    <p:extLst>
      <p:ext uri="{BB962C8B-B14F-4D97-AF65-F5344CB8AC3E}">
        <p14:creationId xmlns:p14="http://schemas.microsoft.com/office/powerpoint/2010/main" val="17068109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B1B0D2-144C-544B-BC17-1C851B1C0C10}" type="datetimeFigureOut">
              <a:rPr lang="en-US" smtClean="0"/>
              <a:t>26/01/16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4A5E4-1619-274E-B895-CE46F65DB008}" type="slidenum">
              <a:rPr lang="en-US" smtClean="0"/>
              <a:t>‹#›</a:t>
            </a:fld>
            <a:endParaRPr lang="en-US"/>
          </a:p>
        </p:txBody>
      </p:sp>
    </p:spTree>
    <p:extLst>
      <p:ext uri="{BB962C8B-B14F-4D97-AF65-F5344CB8AC3E}">
        <p14:creationId xmlns:p14="http://schemas.microsoft.com/office/powerpoint/2010/main" val="4061181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p:spPr>
        <p:txBody>
          <a:bodyPr/>
          <a:lstStyle/>
          <a:p>
            <a:r>
              <a:rPr lang="en-US" b="1" dirty="0" smtClean="0"/>
              <a:t>Group Activity </a:t>
            </a:r>
            <a:endParaRPr lang="en-US" dirty="0"/>
          </a:p>
        </p:txBody>
      </p:sp>
      <p:sp>
        <p:nvSpPr>
          <p:cNvPr id="3" name="Subtitle 2"/>
          <p:cNvSpPr>
            <a:spLocks noGrp="1"/>
          </p:cNvSpPr>
          <p:nvPr>
            <p:ph type="subTitle" idx="1"/>
          </p:nvPr>
        </p:nvSpPr>
        <p:spPr>
          <a:xfrm>
            <a:off x="1371600" y="3180553"/>
            <a:ext cx="6400800" cy="2341129"/>
          </a:xfrm>
        </p:spPr>
        <p:txBody>
          <a:bodyPr>
            <a:normAutofit fontScale="92500" lnSpcReduction="20000"/>
          </a:bodyPr>
          <a:lstStyle/>
          <a:p>
            <a:r>
              <a:rPr lang="en-US" b="1" dirty="0"/>
              <a:t>C</a:t>
            </a:r>
            <a:r>
              <a:rPr lang="en-US" b="1" dirty="0" smtClean="0"/>
              <a:t>ircle </a:t>
            </a:r>
            <a:r>
              <a:rPr lang="en-US" b="1" dirty="0"/>
              <a:t>the room in 5</a:t>
            </a:r>
            <a:r>
              <a:rPr lang="en-US" b="1" dirty="0" smtClean="0"/>
              <a:t> </a:t>
            </a:r>
            <a:r>
              <a:rPr lang="en-US" b="1" dirty="0"/>
              <a:t>groups spending 5 minutes with each question below, discussing and making notes of your </a:t>
            </a:r>
            <a:r>
              <a:rPr lang="en-US" b="1" dirty="0" smtClean="0"/>
              <a:t>ideas. You could take a picture of the five boards when the activity is complete </a:t>
            </a:r>
            <a:r>
              <a:rPr lang="en-US" b="1" dirty="0"/>
              <a:t>to help with blog posting.</a:t>
            </a:r>
            <a:endParaRPr lang="en-GB" dirty="0"/>
          </a:p>
          <a:p>
            <a:endParaRPr lang="en-US" dirty="0"/>
          </a:p>
        </p:txBody>
      </p:sp>
    </p:spTree>
    <p:extLst>
      <p:ext uri="{BB962C8B-B14F-4D97-AF65-F5344CB8AC3E}">
        <p14:creationId xmlns:p14="http://schemas.microsoft.com/office/powerpoint/2010/main" val="3547322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a:t>
            </a:r>
            <a:endParaRPr lang="en-US" dirty="0"/>
          </a:p>
        </p:txBody>
      </p:sp>
      <p:sp>
        <p:nvSpPr>
          <p:cNvPr id="3" name="Content Placeholder 2"/>
          <p:cNvSpPr>
            <a:spLocks noGrp="1"/>
          </p:cNvSpPr>
          <p:nvPr>
            <p:ph idx="1"/>
          </p:nvPr>
        </p:nvSpPr>
        <p:spPr/>
        <p:txBody>
          <a:bodyPr/>
          <a:lstStyle/>
          <a:p>
            <a:r>
              <a:rPr lang="en-US" dirty="0" smtClean="0"/>
              <a:t>Was anyone planning to come along?</a:t>
            </a:r>
          </a:p>
          <a:p>
            <a:r>
              <a:rPr lang="en-US" dirty="0" smtClean="0"/>
              <a:t>Wednesdays </a:t>
            </a:r>
            <a:r>
              <a:rPr lang="en-US" dirty="0"/>
              <a:t>18.00-19.00 R3.41</a:t>
            </a:r>
          </a:p>
        </p:txBody>
      </p:sp>
    </p:spTree>
    <p:extLst>
      <p:ext uri="{BB962C8B-B14F-4D97-AF65-F5344CB8AC3E}">
        <p14:creationId xmlns:p14="http://schemas.microsoft.com/office/powerpoint/2010/main" val="1139118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5400" dirty="0" smtClean="0"/>
              <a:t>Why </a:t>
            </a:r>
            <a:r>
              <a:rPr lang="en-US" sz="5400" dirty="0"/>
              <a:t>do feminists so often disagree on the subject of censorship?</a:t>
            </a:r>
            <a:endParaRPr lang="en-GB" sz="5400" dirty="0"/>
          </a:p>
          <a:p>
            <a:endParaRPr lang="en-US" dirty="0"/>
          </a:p>
        </p:txBody>
      </p:sp>
    </p:spTree>
    <p:extLst>
      <p:ext uri="{BB962C8B-B14F-4D97-AF65-F5344CB8AC3E}">
        <p14:creationId xmlns:p14="http://schemas.microsoft.com/office/powerpoint/2010/main" val="3916482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8607"/>
            <a:ext cx="8229600" cy="4525963"/>
          </a:xfrm>
        </p:spPr>
        <p:txBody>
          <a:bodyPr/>
          <a:lstStyle/>
          <a:p>
            <a:pPr marL="0" indent="0" algn="ctr">
              <a:buNone/>
            </a:pPr>
            <a:endParaRPr lang="en-US" sz="5400" dirty="0" smtClean="0"/>
          </a:p>
          <a:p>
            <a:pPr marL="0" indent="0" algn="ctr">
              <a:buNone/>
            </a:pPr>
            <a:r>
              <a:rPr lang="en-US" sz="5400" dirty="0" smtClean="0"/>
              <a:t>Does </a:t>
            </a:r>
            <a:r>
              <a:rPr lang="en-US" sz="5400" dirty="0"/>
              <a:t>censorship ever benefit feminism?</a:t>
            </a:r>
            <a:endParaRPr lang="en-GB" sz="5400" dirty="0"/>
          </a:p>
          <a:p>
            <a:pPr marL="0" indent="0">
              <a:buNone/>
            </a:pPr>
            <a:endParaRPr lang="en-US" dirty="0"/>
          </a:p>
        </p:txBody>
      </p:sp>
    </p:spTree>
    <p:extLst>
      <p:ext uri="{BB962C8B-B14F-4D97-AF65-F5344CB8AC3E}">
        <p14:creationId xmlns:p14="http://schemas.microsoft.com/office/powerpoint/2010/main" val="1982258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4400" dirty="0"/>
              <a:t>Why have some feminists made alliances with the Christian Right on the question of obscenity and censorship?</a:t>
            </a:r>
            <a:endParaRPr lang="en-GB" sz="4400" dirty="0"/>
          </a:p>
          <a:p>
            <a:endParaRPr lang="en-US" dirty="0"/>
          </a:p>
        </p:txBody>
      </p:sp>
    </p:spTree>
    <p:extLst>
      <p:ext uri="{BB962C8B-B14F-4D97-AF65-F5344CB8AC3E}">
        <p14:creationId xmlns:p14="http://schemas.microsoft.com/office/powerpoint/2010/main" val="737312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lgn="ctr">
              <a:buNone/>
            </a:pPr>
            <a:r>
              <a:rPr lang="en-US" dirty="0"/>
              <a:t>“The penis’ as a ‘symbol of terror’. </a:t>
            </a:r>
            <a:r>
              <a:rPr lang="en-US" dirty="0" err="1"/>
              <a:t>Dworkin</a:t>
            </a:r>
            <a:r>
              <a:rPr lang="en-US" dirty="0"/>
              <a:t> tells us, is ‘even more significant than the gun, the knife, the bomb, the fist, etc.’ Women, she concludes in her lurid book on pornography, ‘will know that they are free when the pornography no longer exists.’ […] Pornography does typically encapsulate all that is most distressing and depressing in the portrayal of women’s bodies in our own culture: women become sexual commodities, usable, disposable, endlessly available for the titillation of men.” (Segal 105-6) Do we need to eradicate all pornography for women to be free?</a:t>
            </a:r>
            <a:endParaRPr lang="en-GB" dirty="0"/>
          </a:p>
          <a:p>
            <a:pPr marL="0" indent="0" algn="ctr">
              <a:buNone/>
            </a:pPr>
            <a:r>
              <a:rPr lang="en-US" dirty="0"/>
              <a:t>Robin Morgan contends, “porn is the theory, rape is the practice”. Discuss.</a:t>
            </a:r>
            <a:endParaRPr lang="en-GB" dirty="0"/>
          </a:p>
          <a:p>
            <a:endParaRPr lang="en-US" dirty="0"/>
          </a:p>
        </p:txBody>
      </p:sp>
    </p:spTree>
    <p:extLst>
      <p:ext uri="{BB962C8B-B14F-4D97-AF65-F5344CB8AC3E}">
        <p14:creationId xmlns:p14="http://schemas.microsoft.com/office/powerpoint/2010/main" val="3790836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4400" dirty="0"/>
              <a:t>How do we define what is pornographic and what is art? What are legitimate and illegitimate representations of nudity and sexuality?</a:t>
            </a:r>
            <a:endParaRPr lang="en-GB" sz="4400" dirty="0"/>
          </a:p>
          <a:p>
            <a:endParaRPr lang="en-US" dirty="0"/>
          </a:p>
        </p:txBody>
      </p:sp>
    </p:spTree>
    <p:extLst>
      <p:ext uri="{BB962C8B-B14F-4D97-AF65-F5344CB8AC3E}">
        <p14:creationId xmlns:p14="http://schemas.microsoft.com/office/powerpoint/2010/main" val="3942945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Whole group discussion</a:t>
            </a:r>
            <a:endParaRPr lang="en-US" dirty="0"/>
          </a:p>
        </p:txBody>
      </p:sp>
      <p:sp>
        <p:nvSpPr>
          <p:cNvPr id="3" name="Content Placeholder 2"/>
          <p:cNvSpPr>
            <a:spLocks noGrp="1"/>
          </p:cNvSpPr>
          <p:nvPr>
            <p:ph idx="1"/>
          </p:nvPr>
        </p:nvSpPr>
        <p:spPr/>
        <p:txBody>
          <a:bodyPr/>
          <a:lstStyle/>
          <a:p>
            <a:r>
              <a:rPr lang="en-US" dirty="0" smtClean="0"/>
              <a:t>Review all the questions and share your ideas with the group.</a:t>
            </a:r>
            <a:endParaRPr lang="en-US" dirty="0"/>
          </a:p>
        </p:txBody>
      </p:sp>
    </p:spTree>
    <p:extLst>
      <p:ext uri="{BB962C8B-B14F-4D97-AF65-F5344CB8AC3E}">
        <p14:creationId xmlns:p14="http://schemas.microsoft.com/office/powerpoint/2010/main" val="381909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Conference</a:t>
            </a:r>
            <a:endParaRPr lang="en-US" dirty="0"/>
          </a:p>
        </p:txBody>
      </p:sp>
      <p:sp>
        <p:nvSpPr>
          <p:cNvPr id="3" name="Content Placeholder 2"/>
          <p:cNvSpPr>
            <a:spLocks noGrp="1"/>
          </p:cNvSpPr>
          <p:nvPr>
            <p:ph idx="1"/>
          </p:nvPr>
        </p:nvSpPr>
        <p:spPr/>
        <p:txBody>
          <a:bodyPr/>
          <a:lstStyle/>
          <a:p>
            <a:r>
              <a:rPr lang="en-US" dirty="0" smtClean="0"/>
              <a:t>Self-censorship in online feminist discourses – Cindy, </a:t>
            </a:r>
            <a:r>
              <a:rPr lang="en-US" dirty="0" err="1" smtClean="0"/>
              <a:t>Keren</a:t>
            </a:r>
            <a:r>
              <a:rPr lang="en-US" dirty="0" smtClean="0"/>
              <a:t>, Wendy</a:t>
            </a:r>
          </a:p>
          <a:p>
            <a:r>
              <a:rPr lang="en-US" dirty="0" smtClean="0"/>
              <a:t>What motivates censorship using a law and psychoanalysis – Naomi, Lena, Tam</a:t>
            </a:r>
          </a:p>
          <a:p>
            <a:r>
              <a:rPr lang="en-US" dirty="0" smtClean="0"/>
              <a:t>“State Censorship” – </a:t>
            </a:r>
            <a:r>
              <a:rPr lang="en-US" dirty="0" err="1" smtClean="0"/>
              <a:t>Bisma</a:t>
            </a:r>
            <a:r>
              <a:rPr lang="en-US" dirty="0" smtClean="0"/>
              <a:t>, Sonia, Jenny, Tara</a:t>
            </a:r>
          </a:p>
          <a:p>
            <a:r>
              <a:rPr lang="en-US" dirty="0" smtClean="0"/>
              <a:t>Censorship, education and feminism – Lewis, Ibrahim, Leigh-Ann, Rachel</a:t>
            </a:r>
          </a:p>
          <a:p>
            <a:r>
              <a:rPr lang="en-US" b="1" dirty="0" smtClean="0"/>
              <a:t>Does anyone not have a group?</a:t>
            </a:r>
            <a:endParaRPr lang="en-US" b="1" dirty="0"/>
          </a:p>
        </p:txBody>
      </p:sp>
    </p:spTree>
    <p:extLst>
      <p:ext uri="{BB962C8B-B14F-4D97-AF65-F5344CB8AC3E}">
        <p14:creationId xmlns:p14="http://schemas.microsoft.com/office/powerpoint/2010/main" val="2520310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t>
            </a:r>
            <a:r>
              <a:rPr lang="en-US" dirty="0" err="1" smtClean="0"/>
              <a:t>Organisation</a:t>
            </a:r>
            <a:endParaRPr lang="en-US" dirty="0"/>
          </a:p>
        </p:txBody>
      </p:sp>
      <p:sp>
        <p:nvSpPr>
          <p:cNvPr id="3" name="Content Placeholder 2"/>
          <p:cNvSpPr>
            <a:spLocks noGrp="1"/>
          </p:cNvSpPr>
          <p:nvPr>
            <p:ph idx="1"/>
          </p:nvPr>
        </p:nvSpPr>
        <p:spPr/>
        <p:txBody>
          <a:bodyPr>
            <a:normAutofit lnSpcReduction="10000"/>
          </a:bodyPr>
          <a:lstStyle/>
          <a:p>
            <a:r>
              <a:rPr lang="en-US" dirty="0" err="1" smtClean="0"/>
              <a:t>Programme</a:t>
            </a:r>
            <a:r>
              <a:rPr lang="en-US" dirty="0" smtClean="0"/>
              <a:t> </a:t>
            </a:r>
            <a:r>
              <a:rPr lang="en-US" dirty="0" err="1" smtClean="0"/>
              <a:t>etc</a:t>
            </a:r>
            <a:r>
              <a:rPr lang="en-US" dirty="0" smtClean="0"/>
              <a:t> – </a:t>
            </a:r>
            <a:r>
              <a:rPr lang="en-US" dirty="0" err="1" smtClean="0"/>
              <a:t>Keren</a:t>
            </a:r>
            <a:r>
              <a:rPr lang="en-US" dirty="0" smtClean="0"/>
              <a:t>, Wendy, Cindy</a:t>
            </a:r>
          </a:p>
          <a:p>
            <a:r>
              <a:rPr lang="en-US" dirty="0" smtClean="0"/>
              <a:t>Filming – </a:t>
            </a:r>
            <a:r>
              <a:rPr lang="en-US" dirty="0" err="1" smtClean="0"/>
              <a:t>Yinsu</a:t>
            </a:r>
            <a:r>
              <a:rPr lang="en-US" dirty="0" smtClean="0"/>
              <a:t>, Jenny, Tara</a:t>
            </a:r>
          </a:p>
          <a:p>
            <a:r>
              <a:rPr lang="en-US" dirty="0" err="1" smtClean="0"/>
              <a:t>Publicising</a:t>
            </a:r>
            <a:r>
              <a:rPr lang="en-US" dirty="0" smtClean="0"/>
              <a:t> – Sonia, </a:t>
            </a:r>
            <a:r>
              <a:rPr lang="en-US" dirty="0" err="1" smtClean="0"/>
              <a:t>Bisma</a:t>
            </a:r>
            <a:endParaRPr lang="en-US" dirty="0"/>
          </a:p>
          <a:p>
            <a:r>
              <a:rPr lang="en-US" dirty="0" smtClean="0"/>
              <a:t>Setting up on the day – Emily, Naomi, Tam, Lena, Ibrahim, Lewis</a:t>
            </a:r>
          </a:p>
          <a:p>
            <a:r>
              <a:rPr lang="en-US" dirty="0" smtClean="0"/>
              <a:t>Guest Lecture Admin – Rachel, Leigh-Ann</a:t>
            </a:r>
          </a:p>
          <a:p>
            <a:r>
              <a:rPr lang="en-US" b="1" dirty="0" smtClean="0"/>
              <a:t>Has everyone got a role?</a:t>
            </a:r>
          </a:p>
          <a:p>
            <a:r>
              <a:rPr lang="en-US" b="1" dirty="0" smtClean="0"/>
              <a:t>What has been done so far?</a:t>
            </a:r>
            <a:endParaRPr lang="en-US" b="1" dirty="0"/>
          </a:p>
        </p:txBody>
      </p:sp>
    </p:spTree>
    <p:extLst>
      <p:ext uri="{BB962C8B-B14F-4D97-AF65-F5344CB8AC3E}">
        <p14:creationId xmlns:p14="http://schemas.microsoft.com/office/powerpoint/2010/main" val="5715119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TotalTime>
  <Words>398</Words>
  <Application>Microsoft Macintosh PowerPoint</Application>
  <PresentationFormat>On-screen Show (4:3)</PresentationFormat>
  <Paragraphs>28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Group Activity </vt:lpstr>
      <vt:lpstr>PowerPoint Presentation</vt:lpstr>
      <vt:lpstr>PowerPoint Presentation</vt:lpstr>
      <vt:lpstr>PowerPoint Presentation</vt:lpstr>
      <vt:lpstr>PowerPoint Presentation</vt:lpstr>
      <vt:lpstr>PowerPoint Presentation</vt:lpstr>
      <vt:lpstr>Whole group discussion</vt:lpstr>
      <vt:lpstr>Student Conference</vt:lpstr>
      <vt:lpstr>Student Organisation</vt:lpstr>
      <vt:lpstr>Workshop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Activity </dc:title>
  <dc:creator>Roxanne Bibizadeh</dc:creator>
  <cp:lastModifiedBy>Roxanne Bibizadeh</cp:lastModifiedBy>
  <cp:revision>9</cp:revision>
  <dcterms:created xsi:type="dcterms:W3CDTF">2016-01-26T12:09:37Z</dcterms:created>
  <dcterms:modified xsi:type="dcterms:W3CDTF">2016-01-26T12:21:54Z</dcterms:modified>
</cp:coreProperties>
</file>