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5" r:id="rId3"/>
    <p:sldId id="258" r:id="rId4"/>
    <p:sldId id="257" r:id="rId5"/>
    <p:sldId id="260" r:id="rId6"/>
    <p:sldId id="261" r:id="rId7"/>
    <p:sldId id="266" r:id="rId8"/>
    <p:sldId id="262" r:id="rId9"/>
    <p:sldId id="263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1/24/2017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Feminism, Pornography and Censorship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Britain, 2015-1877</a:t>
            </a:r>
          </a:p>
        </p:txBody>
      </p:sp>
    </p:spTree>
    <p:extLst>
      <p:ext uri="{BB962C8B-B14F-4D97-AF65-F5344CB8AC3E}">
        <p14:creationId xmlns:p14="http://schemas.microsoft.com/office/powerpoint/2010/main" val="3965510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09" y="1289304"/>
            <a:ext cx="5896528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2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16" y="484632"/>
            <a:ext cx="5401733" cy="405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149" y="2093976"/>
            <a:ext cx="4577829" cy="436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57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Anti-pornography developments…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/>
              <a:t>Campaign Against Pornography (grassroots feminist campaign in the 1980s)</a:t>
            </a:r>
          </a:p>
          <a:p>
            <a:r>
              <a:rPr lang="en-GB" sz="2800" dirty="0"/>
              <a:t>1979 Williams Report of the Committee on Obscenity and Film Censorship</a:t>
            </a:r>
          </a:p>
          <a:p>
            <a:r>
              <a:rPr lang="en-GB" sz="2800" dirty="0"/>
              <a:t>1982 sex shops and sex cinema has brought under local authority control.</a:t>
            </a:r>
          </a:p>
          <a:p>
            <a:r>
              <a:rPr lang="en-GB" sz="2800" dirty="0"/>
              <a:t>1986 Labour MP Clare Short presents Bill to ban page 3.</a:t>
            </a:r>
            <a:endParaRPr lang="en-GB" sz="2800" dirty="0" smtClean="0"/>
          </a:p>
          <a:p>
            <a:r>
              <a:rPr lang="en-GB" sz="2800" dirty="0"/>
              <a:t>1989 Primarolo Bill (put forward by feminist Labour Party MP Dawn Primarolo)</a:t>
            </a:r>
          </a:p>
        </p:txBody>
      </p:sp>
    </p:spTree>
    <p:extLst>
      <p:ext uri="{BB962C8B-B14F-4D97-AF65-F5344CB8AC3E}">
        <p14:creationId xmlns:p14="http://schemas.microsoft.com/office/powerpoint/2010/main" val="2939506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(Dawn) Primarolo Bill (1989)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Defined pornography as:</a:t>
            </a:r>
          </a:p>
          <a:p>
            <a:pPr marL="0" indent="0">
              <a:buNone/>
            </a:pPr>
            <a:r>
              <a:rPr lang="en-GB" sz="3200" dirty="0" smtClean="0"/>
              <a:t>'</a:t>
            </a:r>
            <a:r>
              <a:rPr lang="en-GB" sz="3200" dirty="0"/>
              <a:t>‘film and video and any printed matter which, for the purpose of sexual arousal or titillation, </a:t>
            </a:r>
            <a:r>
              <a:rPr lang="en-GB" sz="3200" dirty="0" smtClean="0"/>
              <a:t>depicts women</a:t>
            </a:r>
            <a:r>
              <a:rPr lang="en-GB" sz="3200" dirty="0"/>
              <a:t>, or parts of women’s bodies, as objects, things or commodities, or in sexually humiliating or </a:t>
            </a:r>
            <a:r>
              <a:rPr lang="en-GB" sz="3200" dirty="0" smtClean="0"/>
              <a:t>degrading </a:t>
            </a:r>
            <a:r>
              <a:rPr lang="en-GB" sz="3200" dirty="0"/>
              <a:t>poses or being subjected to violence.’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78423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1"/>
            <a:ext cx="10058400" cy="5179189"/>
          </a:xfrm>
        </p:spPr>
        <p:txBody>
          <a:bodyPr>
            <a:normAutofit/>
          </a:bodyPr>
          <a:lstStyle/>
          <a:p>
            <a:r>
              <a:rPr lang="en-GB" dirty="0"/>
              <a:t>Robin Morgan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“</a:t>
            </a:r>
            <a:r>
              <a:rPr lang="en-GB" dirty="0"/>
              <a:t>porn is the theory, rape is the practice”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099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1"/>
            <a:ext cx="10058400" cy="4619631"/>
          </a:xfrm>
        </p:spPr>
        <p:txBody>
          <a:bodyPr/>
          <a:lstStyle/>
          <a:p>
            <a:r>
              <a:rPr lang="en-GB" dirty="0"/>
              <a:t>Feminists Against Censorship</a:t>
            </a:r>
            <a:br>
              <a:rPr lang="en-GB" dirty="0"/>
            </a:br>
            <a:r>
              <a:rPr lang="en-GB" dirty="0"/>
              <a:t>(Established 1989)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71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Sex Exposed : Sexuality and the Pornography Debate - Lynne Sega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783" y="487895"/>
            <a:ext cx="3546830" cy="556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636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Knowlton Trial (1877)</a:t>
            </a:r>
          </a:p>
        </p:txBody>
      </p:sp>
      <p:pic>
        <p:nvPicPr>
          <p:cNvPr id="2050" name="Picture 2" descr="photo5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101" y="1934047"/>
            <a:ext cx="3120306" cy="455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13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4326185" y="6407603"/>
            <a:ext cx="45719" cy="45719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145" y="4367284"/>
            <a:ext cx="10058400" cy="1245358"/>
          </a:xfrm>
        </p:spPr>
        <p:txBody>
          <a:bodyPr>
            <a:noAutofit/>
          </a:bodyPr>
          <a:lstStyle/>
          <a:p>
            <a:r>
              <a:rPr lang="en-GB" sz="3200" dirty="0"/>
              <a:t>‘free discussion ought to be maintained at all hazards… So that the public, enabled to see all sides of the question, may have the materials for forming sound judgement’ </a:t>
            </a:r>
          </a:p>
        </p:txBody>
      </p:sp>
      <p:pic>
        <p:nvPicPr>
          <p:cNvPr id="3074" name="Picture 2" descr="http://ichef.bbci.co.uk/images/ic/1200x675/p01hhjr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45" y="994581"/>
            <a:ext cx="4976884" cy="27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7494" y="994581"/>
            <a:ext cx="247650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751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448</TotalTime>
  <Words>177</Words>
  <Application>Microsoft Office PowerPoint</Application>
  <PresentationFormat>Widescreen</PresentationFormat>
  <Paragraphs>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Rockwell</vt:lpstr>
      <vt:lpstr>Rockwell Condensed</vt:lpstr>
      <vt:lpstr>Wingdings</vt:lpstr>
      <vt:lpstr>Wood Type</vt:lpstr>
      <vt:lpstr>Feminism, Pornography and Censorship</vt:lpstr>
      <vt:lpstr>PowerPoint Presentation</vt:lpstr>
      <vt:lpstr>Anti-pornography developments…</vt:lpstr>
      <vt:lpstr>(Dawn) Primarolo Bill (1989)</vt:lpstr>
      <vt:lpstr>Robin Morgan  “porn is the theory, rape is the practice”</vt:lpstr>
      <vt:lpstr>Feminists Against Censorship (Established 1989)</vt:lpstr>
      <vt:lpstr>PowerPoint Presentation</vt:lpstr>
      <vt:lpstr>The Knowlton Trial (1877)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Feminism, Pornography and Censorship</dc:title>
  <dc:creator>Laura Schwartz</dc:creator>
  <cp:lastModifiedBy>Bibizadeh, Roxanne</cp:lastModifiedBy>
  <cp:revision>14</cp:revision>
  <dcterms:created xsi:type="dcterms:W3CDTF">2016-01-22T11:55:33Z</dcterms:created>
  <dcterms:modified xsi:type="dcterms:W3CDTF">2017-01-24T11:54:46Z</dcterms:modified>
</cp:coreProperties>
</file>