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57" r:id="rId4"/>
    <p:sldId id="258" r:id="rId5"/>
    <p:sldId id="274" r:id="rId6"/>
    <p:sldId id="263" r:id="rId7"/>
    <p:sldId id="265" r:id="rId8"/>
    <p:sldId id="266" r:id="rId9"/>
    <p:sldId id="264" r:id="rId10"/>
    <p:sldId id="268" r:id="rId11"/>
    <p:sldId id="273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4DA33-78C1-FA43-A724-2EE9E34B3E19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16204-6FAF-E74B-A234-FAAC276A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5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Here’s the problem we</a:t>
            </a:r>
            <a:r>
              <a:rPr lang="en-US" baseline="0" dirty="0" smtClean="0"/>
              <a:t> begin with…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8414-BEA8-A34A-ABEE-DF536F0A22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27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8414-BEA8-A34A-ABEE-DF536F0A22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88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8414-BEA8-A34A-ABEE-DF536F0A22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1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0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2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8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6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83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5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3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C980E-FDC6-0646-814A-0DE8DCE1FC70}" type="datetimeFigureOut">
              <a:rPr lang="en-US" smtClean="0"/>
              <a:t>13/02/17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857FB-9A44-4744-A5DB-1B4320D8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8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yhsxUh2G8I" TargetMode="External"/><Relationship Id="rId4" Type="http://schemas.openxmlformats.org/officeDocument/2006/relationships/hyperlink" Target="http://www.digitalwildfire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eministfrequency.com/video/not-your-exotic-fantasy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6: Digital Citizenship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Consent Forms Please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39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Learning Objective</a:t>
            </a:r>
          </a:p>
          <a:p>
            <a:r>
              <a:rPr lang="en-US" dirty="0" smtClean="0"/>
              <a:t>Starter – activity to inspire and </a:t>
            </a:r>
            <a:r>
              <a:rPr lang="en-US" dirty="0" err="1" smtClean="0"/>
              <a:t>energise</a:t>
            </a:r>
            <a:endParaRPr lang="en-US" dirty="0" smtClean="0"/>
          </a:p>
          <a:p>
            <a:r>
              <a:rPr lang="en-US" dirty="0" smtClean="0"/>
              <a:t>Main  - activity/activities which make up the main body of the lesson</a:t>
            </a:r>
          </a:p>
          <a:p>
            <a:r>
              <a:rPr lang="en-US" dirty="0" smtClean="0"/>
              <a:t>Plenary – check their learning and understanding and how far they have gone to achieving the objective</a:t>
            </a:r>
          </a:p>
          <a:p>
            <a:r>
              <a:rPr lang="en-US" dirty="0" smtClean="0"/>
              <a:t>Extension – consider gifted and talented or students who might need extra support how might you facilitate this</a:t>
            </a:r>
          </a:p>
          <a:p>
            <a:r>
              <a:rPr lang="en-US" dirty="0" smtClean="0"/>
              <a:t>Consider a combination of approaches, paired and/or group work with independent study, peer led/teacher led learning.</a:t>
            </a:r>
          </a:p>
          <a:p>
            <a:r>
              <a:rPr lang="en-US" dirty="0" smtClean="0"/>
              <a:t>Be creative – </a:t>
            </a:r>
            <a:r>
              <a:rPr lang="en-US" dirty="0" smtClean="0"/>
              <a:t>throw out </a:t>
            </a:r>
            <a:r>
              <a:rPr lang="en-US" dirty="0" smtClean="0"/>
              <a:t>the rule book – what makes an amazing lesson?</a:t>
            </a:r>
          </a:p>
        </p:txBody>
      </p:sp>
    </p:spTree>
    <p:extLst>
      <p:ext uri="{BB962C8B-B14F-4D97-AF65-F5344CB8AC3E}">
        <p14:creationId xmlns:p14="http://schemas.microsoft.com/office/powerpoint/2010/main" val="544067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inform me of your group and title.</a:t>
            </a:r>
          </a:p>
          <a:p>
            <a:r>
              <a:rPr lang="en-US" dirty="0" smtClean="0"/>
              <a:t>Your </a:t>
            </a:r>
            <a:r>
              <a:rPr lang="en-US" dirty="0" smtClean="0"/>
              <a:t>group abstracts are due next week, please email me before the session on Tuesday one abstract per group</a:t>
            </a:r>
          </a:p>
          <a:p>
            <a:r>
              <a:rPr lang="en-US" dirty="0" smtClean="0"/>
              <a:t>Please also signal in your email if you wish to be involved in the </a:t>
            </a:r>
            <a:r>
              <a:rPr lang="en-US" dirty="0" err="1" smtClean="0"/>
              <a:t>organisation</a:t>
            </a:r>
            <a:r>
              <a:rPr lang="en-US" dirty="0" smtClean="0"/>
              <a:t> of the conference in some way.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64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7842" y="0"/>
            <a:ext cx="3929459" cy="905933"/>
          </a:xfrm>
        </p:spPr>
        <p:txBody>
          <a:bodyPr/>
          <a:lstStyle/>
          <a:p>
            <a:r>
              <a:rPr lang="en-US" dirty="0" smtClean="0"/>
              <a:t>Let’s make our own </a:t>
            </a:r>
            <a:r>
              <a:rPr lang="en-US" dirty="0" err="1" smtClean="0"/>
              <a:t>Zine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Placeholder 4" descr="How to fold a zine.pn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" r="437"/>
          <a:stretch>
            <a:fillRect/>
          </a:stretch>
        </p:blipFill>
        <p:spPr>
          <a:xfrm>
            <a:off x="406401" y="987426"/>
            <a:ext cx="8110141" cy="4873625"/>
          </a:xfrm>
        </p:spPr>
      </p:pic>
    </p:spTree>
    <p:extLst>
      <p:ext uri="{BB962C8B-B14F-4D97-AF65-F5344CB8AC3E}">
        <p14:creationId xmlns:p14="http://schemas.microsoft.com/office/powerpoint/2010/main" val="883389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reaking Our Silences Zin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3" b="22413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4726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own ZINE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divide into four groups and create four pages of our ZINE which seeks to answer the questions we’ve been discussing today – </a:t>
            </a:r>
          </a:p>
          <a:p>
            <a:endParaRPr lang="en-US" dirty="0"/>
          </a:p>
          <a:p>
            <a:r>
              <a:rPr lang="en-US" dirty="0" smtClean="0"/>
              <a:t>How can young people stay safe online?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532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0000"/>
                </a:solidFill>
              </a:rPr>
              <a:t>Digital wildfires as a challenge to the governance of social </a:t>
            </a:r>
            <a:r>
              <a:rPr lang="en-GB" dirty="0" smtClean="0">
                <a:solidFill>
                  <a:srgbClr val="000000"/>
                </a:solidFill>
              </a:rPr>
              <a:t>media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55801"/>
            <a:ext cx="8229600" cy="3708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b="1" dirty="0">
                <a:solidFill>
                  <a:srgbClr val="000000"/>
                </a:solidFill>
              </a:rPr>
              <a:t>“</a:t>
            </a:r>
            <a:r>
              <a:rPr lang="en-US" sz="2800" b="1" i="1" dirty="0">
                <a:solidFill>
                  <a:srgbClr val="000000"/>
                </a:solidFill>
              </a:rPr>
              <a:t>Establishing reasonable limits to legal freedoms of online speech is difficult because social media is a recent phenomenon, and digital social norms are not yet well </a:t>
            </a:r>
            <a:r>
              <a:rPr lang="en-US" sz="2800" b="1" i="1" dirty="0" smtClean="0">
                <a:solidFill>
                  <a:srgbClr val="000000"/>
                </a:solidFill>
              </a:rPr>
              <a:t>established.”</a:t>
            </a:r>
            <a:endParaRPr lang="en-US" sz="2800" b="1" i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F90F0-44BE-E84A-BBCA-A570D2532112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605" t="35618" r="38884" b="5137"/>
          <a:stretch/>
        </p:blipFill>
        <p:spPr>
          <a:xfrm>
            <a:off x="6220666" y="4518000"/>
            <a:ext cx="2923334" cy="23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001" y="4390408"/>
            <a:ext cx="3006350" cy="246759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55114" y="4185636"/>
            <a:ext cx="2723198" cy="267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57110"/>
            <a:ext cx="2121694" cy="230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439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1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Divide into three and circulate the boards spending a few minutes </a:t>
            </a:r>
            <a:br>
              <a:rPr lang="en-US" dirty="0" smtClean="0"/>
            </a:br>
            <a:r>
              <a:rPr lang="en-US" dirty="0" smtClean="0"/>
              <a:t>with each question.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4160"/>
            <a:ext cx="8229600" cy="410200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advantages of using social media?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disadvantages of using social media or the problems it presents?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might be the solution to these problems?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227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Explore the advantages and disadvantages of using social media including how the problems it presents might be solved.</a:t>
            </a:r>
          </a:p>
          <a:p>
            <a:r>
              <a:rPr lang="en-US" dirty="0" smtClean="0"/>
              <a:t>How can young people stay safe online?</a:t>
            </a:r>
          </a:p>
          <a:p>
            <a:r>
              <a:rPr lang="en-US" dirty="0" smtClean="0"/>
              <a:t>What messages did you receive about e-safety from teachers/parents?</a:t>
            </a:r>
          </a:p>
          <a:p>
            <a:r>
              <a:rPr lang="en-US" dirty="0" smtClean="0"/>
              <a:t>What do you wish you were told?</a:t>
            </a:r>
          </a:p>
          <a:p>
            <a:r>
              <a:rPr lang="en-US" dirty="0" smtClean="0"/>
              <a:t>What advice would you give parents/teachers educating young people about social media?</a:t>
            </a:r>
          </a:p>
          <a:p>
            <a:r>
              <a:rPr lang="en-US" dirty="0" smtClean="0"/>
              <a:t>Should we govern social media? </a:t>
            </a:r>
            <a:endParaRPr lang="en-US" dirty="0"/>
          </a:p>
          <a:p>
            <a:r>
              <a:rPr lang="en-US" dirty="0" smtClean="0"/>
              <a:t>If so, how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5210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Branding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use social media?</a:t>
            </a:r>
          </a:p>
          <a:p>
            <a:r>
              <a:rPr lang="en-US" dirty="0" smtClean="0"/>
              <a:t>What does your online profile tell us about you? </a:t>
            </a:r>
          </a:p>
          <a:p>
            <a:r>
              <a:rPr lang="en-US" dirty="0" smtClean="0"/>
              <a:t>Do people perform when online?</a:t>
            </a:r>
          </a:p>
          <a:p>
            <a:r>
              <a:rPr lang="en-US" dirty="0" smtClean="0"/>
              <a:t>How does your online persona compare to your offline persona?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907" y="4775959"/>
            <a:ext cx="3433961" cy="19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45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Create a short 2-4 minute video accompanied by a 400/500 word commentary. The video should be creative and reflective focusing on personal responses to debates surrounding digital awareness, social media governance, reflection of e-safety, and responsible digital citizenship.</a:t>
            </a:r>
          </a:p>
          <a:p>
            <a:r>
              <a:rPr lang="en-US" dirty="0" smtClean="0"/>
              <a:t>For inspiration review these pages:</a:t>
            </a:r>
          </a:p>
          <a:p>
            <a:r>
              <a:rPr lang="en-US" dirty="0" smtClean="0">
                <a:hlinkClick r:id="rId2"/>
              </a:rPr>
              <a:t>https://feministfrequency.com/video/not-your-exotic-fantasy/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https://www.youtube.com/watch?v=VyhsxUh2G8I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http://www.digitalwildfire.org/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12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 Point Marking Scale and the</a:t>
            </a:r>
            <a:br>
              <a:rPr lang="en-US" dirty="0" smtClean="0"/>
            </a:br>
            <a:r>
              <a:rPr lang="en-US" dirty="0" smtClean="0"/>
              <a:t> Video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01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Creative, original, interdisciplinary approach</a:t>
            </a:r>
          </a:p>
          <a:p>
            <a:pPr lvl="1"/>
            <a:r>
              <a:rPr lang="en-US" dirty="0" smtClean="0"/>
              <a:t>For example: you might conduct an experiment using social media constantly for a week and no social media for a week and reflect on the experience at the time. You might combine this with interviews or research and a more analytical commentary on the experience.</a:t>
            </a:r>
          </a:p>
          <a:p>
            <a:r>
              <a:rPr lang="en-US" dirty="0" smtClean="0"/>
              <a:t>Show an ability to </a:t>
            </a:r>
            <a:r>
              <a:rPr lang="en-US" dirty="0" err="1" smtClean="0"/>
              <a:t>analyse</a:t>
            </a:r>
            <a:r>
              <a:rPr lang="en-US" dirty="0" smtClean="0"/>
              <a:t> rather than </a:t>
            </a:r>
            <a:r>
              <a:rPr lang="en-US" dirty="0" smtClean="0"/>
              <a:t>explain.</a:t>
            </a:r>
            <a:endParaRPr lang="en-US" dirty="0" smtClean="0"/>
          </a:p>
          <a:p>
            <a:r>
              <a:rPr lang="en-US" dirty="0" err="1" smtClean="0"/>
              <a:t>Organised</a:t>
            </a:r>
            <a:r>
              <a:rPr lang="en-US" dirty="0"/>
              <a:t> </a:t>
            </a:r>
            <a:r>
              <a:rPr lang="en-US" dirty="0" smtClean="0"/>
              <a:t>delivery, clearly thought through presentation, with consideration to the audience, edited </a:t>
            </a:r>
            <a:r>
              <a:rPr lang="en-US" dirty="0" smtClean="0"/>
              <a:t>thoroughly, and should have some form of introduction and conclusion to create a cohesive </a:t>
            </a:r>
            <a:r>
              <a:rPr lang="en-US" dirty="0" smtClean="0"/>
              <a:t>finished product.</a:t>
            </a:r>
            <a:endParaRPr lang="en-US" dirty="0" smtClean="0"/>
          </a:p>
          <a:p>
            <a:r>
              <a:rPr lang="en-US" dirty="0" smtClean="0"/>
              <a:t>Intended message, argument, problem, solution, idea should be </a:t>
            </a:r>
            <a:r>
              <a:rPr lang="en-US" dirty="0" smtClean="0"/>
              <a:t>clear, easy to follow, and developed throughout.</a:t>
            </a:r>
            <a:endParaRPr lang="en-US" dirty="0" smtClean="0"/>
          </a:p>
          <a:p>
            <a:r>
              <a:rPr lang="en-US" dirty="0" smtClean="0"/>
              <a:t>Show an awareness of secondary sources, </a:t>
            </a:r>
            <a:r>
              <a:rPr lang="en-US" dirty="0" smtClean="0"/>
              <a:t>signpost </a:t>
            </a:r>
            <a:r>
              <a:rPr lang="en-US" dirty="0" smtClean="0"/>
              <a:t>the thought behind your process, the research and work done behind the scenes should be apparent in the depth/complexity of the video and enunciated in your commentary.</a:t>
            </a:r>
          </a:p>
        </p:txBody>
      </p:sp>
    </p:spTree>
    <p:extLst>
      <p:ext uri="{BB962C8B-B14F-4D97-AF65-F5344CB8AC3E}">
        <p14:creationId xmlns:p14="http://schemas.microsoft.com/office/powerpoint/2010/main" val="648083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Project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you approach the video project?</a:t>
            </a:r>
          </a:p>
          <a:p>
            <a:r>
              <a:rPr lang="en-US" dirty="0" smtClean="0"/>
              <a:t>What ideas do you have for delivery and presentation?</a:t>
            </a:r>
          </a:p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675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a Short Module about </a:t>
            </a:r>
            <a:br>
              <a:rPr lang="en-US" dirty="0" smtClean="0"/>
            </a:br>
            <a:r>
              <a:rPr lang="en-US" dirty="0" smtClean="0"/>
              <a:t>Digital Maturity and Resilience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should it include?</a:t>
            </a:r>
          </a:p>
          <a:p>
            <a:r>
              <a:rPr lang="en-US" dirty="0" smtClean="0"/>
              <a:t>How would you </a:t>
            </a:r>
            <a:r>
              <a:rPr lang="en-US" dirty="0" err="1" smtClean="0"/>
              <a:t>organise</a:t>
            </a:r>
            <a:r>
              <a:rPr lang="en-US" dirty="0"/>
              <a:t> </a:t>
            </a:r>
            <a:r>
              <a:rPr lang="en-US" dirty="0" smtClean="0"/>
              <a:t>the time and delivery?</a:t>
            </a:r>
          </a:p>
          <a:p>
            <a:r>
              <a:rPr lang="en-US" dirty="0" smtClean="0"/>
              <a:t>How can we take care of our digital selves?</a:t>
            </a:r>
          </a:p>
          <a:p>
            <a:r>
              <a:rPr lang="en-US" dirty="0" smtClean="0"/>
              <a:t>Work as a group to divide the lessons and then create a lesson plan in pairs or small groups to help support the creation of a 5 week module.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110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744</Words>
  <Application>Microsoft Macintosh PowerPoint</Application>
  <PresentationFormat>On-screen Show (4:3)</PresentationFormat>
  <Paragraphs>65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Week 6: Digital Citizenship</vt:lpstr>
      <vt:lpstr>Digital wildfires as a challenge to the governance of social media</vt:lpstr>
      <vt:lpstr>Divide into three and circulate the boards spending a few minutes  with each question.</vt:lpstr>
      <vt:lpstr>Class Discussion</vt:lpstr>
      <vt:lpstr>Online Branding</vt:lpstr>
      <vt:lpstr>Video Project</vt:lpstr>
      <vt:lpstr>17 Point Marking Scale and the  Video Project</vt:lpstr>
      <vt:lpstr>Video Project Ideas</vt:lpstr>
      <vt:lpstr>Design a Short Module about  Digital Maturity and Resilience</vt:lpstr>
      <vt:lpstr>Lesson Plan</vt:lpstr>
      <vt:lpstr>Reminder</vt:lpstr>
      <vt:lpstr>Let’s make our own Zine!</vt:lpstr>
      <vt:lpstr>PowerPoint Presentation</vt:lpstr>
      <vt:lpstr>Create your own ZINE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6: Digital Citizenship</dc:title>
  <dc:creator>Roxanne Bibizadeh</dc:creator>
  <cp:lastModifiedBy>Roxanne Bibizadeh</cp:lastModifiedBy>
  <cp:revision>23</cp:revision>
  <dcterms:created xsi:type="dcterms:W3CDTF">2017-02-13T16:11:40Z</dcterms:created>
  <dcterms:modified xsi:type="dcterms:W3CDTF">2017-02-14T15:00:13Z</dcterms:modified>
</cp:coreProperties>
</file>