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8"/>
  </p:notesMasterIdLst>
  <p:sldIdLst>
    <p:sldId id="256" r:id="rId2"/>
    <p:sldId id="257" r:id="rId3"/>
    <p:sldId id="258" r:id="rId4"/>
    <p:sldId id="272" r:id="rId5"/>
    <p:sldId id="259" r:id="rId6"/>
    <p:sldId id="262" r:id="rId7"/>
    <p:sldId id="261" r:id="rId8"/>
    <p:sldId id="263" r:id="rId9"/>
    <p:sldId id="264" r:id="rId10"/>
    <p:sldId id="266" r:id="rId11"/>
    <p:sldId id="267" r:id="rId12"/>
    <p:sldId id="268" r:id="rId13"/>
    <p:sldId id="270" r:id="rId14"/>
    <p:sldId id="269" r:id="rId15"/>
    <p:sldId id="271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81" d="100"/>
          <a:sy n="81" d="100"/>
        </p:scale>
        <p:origin x="68" y="1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E34D6-8106-4801-A9CB-F39312784EB5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F09C5-8704-4AE0-9A75-4319C5FA4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85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F09C5-8704-4AE0-9A75-4319C5FA492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65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9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345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129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3067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088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859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061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277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244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44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83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29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69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09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537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61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341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AD0D8-F70D-4CE6-BF90-9B179B11BD3A}" type="datetimeFigureOut">
              <a:rPr lang="en-GB" smtClean="0"/>
              <a:t>24/02/2015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48B7F-DD65-4634-B1AF-56DF767C04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786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wtopodcasttutorial.com/17-audacity-tutorial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jiscdigitalmedia.ac.uk/guide/photo-sharing-site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video.com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TLcC2vz0bl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y2EeEP8fS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CKX0U7arQFw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Digital Storytelling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97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workflow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Storyboard</a:t>
            </a:r>
          </a:p>
          <a:p>
            <a:r>
              <a:rPr lang="en-GB" dirty="0" smtClean="0"/>
              <a:t>Narrate</a:t>
            </a:r>
          </a:p>
          <a:p>
            <a:r>
              <a:rPr lang="en-GB" dirty="0" smtClean="0"/>
              <a:t>Add visuals</a:t>
            </a:r>
          </a:p>
          <a:p>
            <a:r>
              <a:rPr lang="en-GB" dirty="0" smtClean="0"/>
              <a:t>Tinker, iterate, repeat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734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storyboard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925" y="1669060"/>
            <a:ext cx="6600496" cy="5104383"/>
          </a:xfrm>
        </p:spPr>
      </p:pic>
    </p:spTree>
    <p:extLst>
      <p:ext uri="{BB962C8B-B14F-4D97-AF65-F5344CB8AC3E}">
        <p14:creationId xmlns:p14="http://schemas.microsoft.com/office/powerpoint/2010/main" val="1255258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narrate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Speak slowly, clearly, but with emotion.</a:t>
            </a:r>
          </a:p>
          <a:p>
            <a:endParaRPr lang="en-GB" sz="2800" dirty="0" smtClean="0"/>
          </a:p>
          <a:p>
            <a:r>
              <a:rPr lang="en-GB" sz="2800" dirty="0" smtClean="0"/>
              <a:t>Best quality you can manage (microphone, environment)</a:t>
            </a:r>
          </a:p>
          <a:p>
            <a:pPr marL="0" indent="0">
              <a:buNone/>
            </a:pPr>
            <a:endParaRPr lang="en-GB" sz="2800" dirty="0" smtClean="0"/>
          </a:p>
          <a:p>
            <a:r>
              <a:rPr lang="en-GB" sz="2800" dirty="0" smtClean="0"/>
              <a:t>Edit, iterate, improve (Audacity- see </a:t>
            </a:r>
            <a:r>
              <a:rPr lang="en-GB" sz="2800" dirty="0" smtClean="0">
                <a:hlinkClick r:id="rId2"/>
              </a:rPr>
              <a:t>this tutorial</a:t>
            </a:r>
            <a:r>
              <a:rPr lang="en-GB" sz="2800" dirty="0" smtClean="0"/>
              <a:t>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1741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narrate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4662" y="1387918"/>
            <a:ext cx="7433552" cy="533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05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800" dirty="0" smtClean="0"/>
          </a:p>
          <a:p>
            <a:r>
              <a:rPr lang="en-GB" sz="2800" dirty="0" smtClean="0"/>
              <a:t>Sourcing images &amp; copyright</a:t>
            </a:r>
          </a:p>
          <a:p>
            <a:pPr marL="0" indent="0">
              <a:buNone/>
            </a:pPr>
            <a:r>
              <a:rPr lang="en-GB" sz="2800" dirty="0">
                <a:hlinkClick r:id="rId2"/>
              </a:rPr>
              <a:t>http://</a:t>
            </a:r>
            <a:r>
              <a:rPr lang="en-GB" sz="2800" dirty="0" smtClean="0">
                <a:hlinkClick r:id="rId2"/>
              </a:rPr>
              <a:t>jiscdigitalmedia.ac.uk/guide/photo-sharing-sites</a:t>
            </a:r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Flickr allows you to search for CC-licensed images</a:t>
            </a:r>
          </a:p>
          <a:p>
            <a:r>
              <a:rPr lang="en-GB" sz="2800" dirty="0" smtClean="0"/>
              <a:t>Remember to attribute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11385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www.wevideo.com</a:t>
            </a:r>
            <a:r>
              <a:rPr lang="en-GB" dirty="0"/>
              <a:t> (free for 5 minutes export time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Think about: </a:t>
            </a:r>
          </a:p>
          <a:p>
            <a:r>
              <a:rPr lang="en-GB" dirty="0" smtClean="0"/>
              <a:t>Transitions</a:t>
            </a:r>
          </a:p>
          <a:p>
            <a:r>
              <a:rPr lang="en-GB" dirty="0" smtClean="0"/>
              <a:t>Blank screen</a:t>
            </a:r>
          </a:p>
          <a:p>
            <a:r>
              <a:rPr lang="en-GB" dirty="0" smtClean="0"/>
              <a:t>Animation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98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LcC2vz0blk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99745" y="813895"/>
            <a:ext cx="9932276" cy="55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42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By2EeEP8fS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71288" y="764373"/>
            <a:ext cx="10524811" cy="592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6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format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Short – 2-3 minutes</a:t>
            </a:r>
          </a:p>
          <a:p>
            <a:r>
              <a:rPr lang="en-GB" sz="2800" dirty="0" smtClean="0"/>
              <a:t>Recorded voiceover</a:t>
            </a:r>
          </a:p>
          <a:p>
            <a:r>
              <a:rPr lang="en-GB" sz="2800" dirty="0" smtClean="0"/>
              <a:t>Still images (with effects, if you wish)</a:t>
            </a:r>
          </a:p>
          <a:p>
            <a:r>
              <a:rPr lang="en-GB" sz="2800" dirty="0" smtClean="0"/>
              <a:t>Text</a:t>
            </a:r>
          </a:p>
          <a:p>
            <a:r>
              <a:rPr lang="en-GB" sz="2800" dirty="0" smtClean="0"/>
              <a:t>Optional music and sound effects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617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KX0U7arQF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79751" y="1001110"/>
            <a:ext cx="10244084" cy="576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Writing digital stories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makes a good story?</a:t>
            </a:r>
          </a:p>
          <a:p>
            <a:r>
              <a:rPr lang="en-GB" dirty="0" smtClean="0"/>
              <a:t>Small stories – big points</a:t>
            </a:r>
          </a:p>
          <a:p>
            <a:r>
              <a:rPr lang="en-GB" dirty="0" smtClean="0"/>
              <a:t>Shapes of stories</a:t>
            </a:r>
          </a:p>
          <a:p>
            <a:r>
              <a:rPr lang="en-GB" dirty="0" smtClean="0"/>
              <a:t>Writing for the medium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552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stories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Are</a:t>
            </a:r>
          </a:p>
          <a:p>
            <a:r>
              <a:rPr lang="en-GB" dirty="0" smtClean="0"/>
              <a:t>Memorable</a:t>
            </a:r>
          </a:p>
          <a:p>
            <a:r>
              <a:rPr lang="en-GB" dirty="0" smtClean="0"/>
              <a:t>Engaging</a:t>
            </a:r>
          </a:p>
          <a:p>
            <a:r>
              <a:rPr lang="en-GB" dirty="0" smtClean="0"/>
              <a:t>Thought provoking</a:t>
            </a:r>
          </a:p>
          <a:p>
            <a:r>
              <a:rPr lang="en-GB" dirty="0" smtClean="0"/>
              <a:t>Identifiable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Are about:</a:t>
            </a:r>
          </a:p>
          <a:p>
            <a:r>
              <a:rPr lang="en-GB" dirty="0" smtClean="0"/>
              <a:t>Journeys</a:t>
            </a:r>
          </a:p>
          <a:p>
            <a:r>
              <a:rPr lang="en-GB" dirty="0" smtClean="0"/>
              <a:t>Impact</a:t>
            </a:r>
          </a:p>
          <a:p>
            <a:r>
              <a:rPr lang="en-GB" dirty="0" smtClean="0"/>
              <a:t>Overcoming challenge</a:t>
            </a:r>
          </a:p>
          <a:p>
            <a:r>
              <a:rPr lang="en-GB" dirty="0" smtClean="0"/>
              <a:t>Change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81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to big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719" y="1720959"/>
            <a:ext cx="7330051" cy="4884792"/>
          </a:xfrm>
        </p:spPr>
      </p:pic>
    </p:spTree>
    <p:extLst>
      <p:ext uri="{BB962C8B-B14F-4D97-AF65-F5344CB8AC3E}">
        <p14:creationId xmlns:p14="http://schemas.microsoft.com/office/powerpoint/2010/main" val="3216330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Story shapes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Linear</a:t>
            </a:r>
          </a:p>
          <a:p>
            <a:r>
              <a:rPr lang="en-GB" sz="2800" dirty="0" smtClean="0"/>
              <a:t>Re-ordered</a:t>
            </a:r>
          </a:p>
          <a:p>
            <a:r>
              <a:rPr lang="en-GB" sz="2800" dirty="0" smtClean="0"/>
              <a:t>Episodic</a:t>
            </a:r>
          </a:p>
          <a:p>
            <a:r>
              <a:rPr lang="en-GB" sz="2800" dirty="0" smtClean="0"/>
              <a:t>Parallel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288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Writing for the medium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Write as you speak</a:t>
            </a:r>
          </a:p>
          <a:p>
            <a:r>
              <a:rPr lang="en-GB" sz="2800" dirty="0" smtClean="0"/>
              <a:t>Keep it lean</a:t>
            </a:r>
          </a:p>
          <a:p>
            <a:r>
              <a:rPr lang="en-GB" sz="2800" dirty="0" smtClean="0"/>
              <a:t>Tinker, iterate, repeat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85676661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43</TotalTime>
  <Words>169</Words>
  <Application>Microsoft Office PowerPoint</Application>
  <PresentationFormat>Widescreen</PresentationFormat>
  <Paragraphs>61</Paragraphs>
  <Slides>16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Century Gothic</vt:lpstr>
      <vt:lpstr>Vapor Trail</vt:lpstr>
      <vt:lpstr>Digital Storytelling</vt:lpstr>
      <vt:lpstr>PowerPoint Presentation</vt:lpstr>
      <vt:lpstr>The format</vt:lpstr>
      <vt:lpstr>PowerPoint Presentation</vt:lpstr>
      <vt:lpstr>Writing digital stories</vt:lpstr>
      <vt:lpstr>Good stories</vt:lpstr>
      <vt:lpstr>Small to big</vt:lpstr>
      <vt:lpstr>Story shapes</vt:lpstr>
      <vt:lpstr>Writing for the medium</vt:lpstr>
      <vt:lpstr>The workflow</vt:lpstr>
      <vt:lpstr>storyboard</vt:lpstr>
      <vt:lpstr>narrate</vt:lpstr>
      <vt:lpstr>narrate</vt:lpstr>
      <vt:lpstr>visuals</vt:lpstr>
      <vt:lpstr>visuals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Storytelling</dc:title>
  <dc:creator>David Beck</dc:creator>
  <cp:lastModifiedBy>David Beck</cp:lastModifiedBy>
  <cp:revision>6</cp:revision>
  <dcterms:created xsi:type="dcterms:W3CDTF">2015-02-24T08:28:55Z</dcterms:created>
  <dcterms:modified xsi:type="dcterms:W3CDTF">2015-02-24T09:12:11Z</dcterms:modified>
</cp:coreProperties>
</file>