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6" r:id="rId5"/>
    <p:sldId id="265" r:id="rId6"/>
    <p:sldId id="264" r:id="rId7"/>
    <p:sldId id="263" r:id="rId8"/>
    <p:sldId id="262" r:id="rId9"/>
    <p:sldId id="261" r:id="rId10"/>
    <p:sldId id="260" r:id="rId11"/>
    <p:sldId id="259" r:id="rId12"/>
    <p:sldId id="258" r:id="rId13"/>
    <p:sldId id="257" r:id="rId14"/>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DAB0A-E63C-0E2B-D852-5DC4652A3B3A}" v="10" dt="2022-07-28T10:13:50.164"/>
    <p1510:client id="{E41C10BC-950D-F372-1003-F2323D6BA99A}" v="1" dt="2022-07-28T10:14:25.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28/07/2022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28/07/2022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28/07/2022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28/07/2022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28/07/2022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28/07/2022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28/07/2022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28/07/2022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28/07/2022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28/07/2022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28/07/2022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cxnSp>
        <p:nvCxnSpPr>
          <p:cNvPr id="11" name="Straight Connector 10"/>
          <p:cNvCxnSpPr/>
          <p:nvPr userDrawn="1"/>
        </p:nvCxnSpPr>
        <p:spPr>
          <a:xfrm>
            <a:off x="899605" y="3765276"/>
            <a:ext cx="1027442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293" y="-89727"/>
            <a:ext cx="12485589" cy="1931284"/>
          </a:xfrm>
          <a:prstGeom prst="rect">
            <a:avLst/>
          </a:prstGeom>
        </p:spPr>
      </p:pic>
      <p:sp>
        <p:nvSpPr>
          <p:cNvPr id="6" name="Text Placeholder 3"/>
          <p:cNvSpPr>
            <a:spLocks noGrp="1"/>
          </p:cNvSpPr>
          <p:nvPr>
            <p:ph type="body" sz="quarter" idx="4294967295"/>
          </p:nvPr>
        </p:nvSpPr>
        <p:spPr>
          <a:xfrm>
            <a:off x="1178989" y="2351436"/>
            <a:ext cx="8147119" cy="3665541"/>
          </a:xfrm>
          <a:prstGeom prst="rect">
            <a:avLst/>
          </a:prstGeom>
        </p:spPr>
        <p:txBody>
          <a:bodyPr/>
          <a:lstStyle/>
          <a:p>
            <a:pPr>
              <a:buClr>
                <a:srgbClr val="511C6C"/>
              </a:buClr>
            </a:pPr>
            <a:r>
              <a:rPr lang="en-US" dirty="0">
                <a:latin typeface="+mn-lt"/>
              </a:rPr>
              <a:t>Important parts of the text can be </a:t>
            </a:r>
            <a:r>
              <a:rPr lang="en-US" b="1" dirty="0">
                <a:latin typeface="+mn-lt"/>
                <a:ea typeface="Avenir Next Demi Bold" charset="0"/>
                <a:cs typeface="Avenir Next Demi Bold" charset="0"/>
              </a:rPr>
              <a:t>highlighted in demi bold weight</a:t>
            </a:r>
            <a:r>
              <a:rPr lang="en-US" dirty="0">
                <a:latin typeface="+mn-lt"/>
              </a:rPr>
              <a:t> for added impact.</a:t>
            </a:r>
          </a:p>
          <a:p>
            <a:pPr>
              <a:buClr>
                <a:srgbClr val="511C6C"/>
              </a:buClr>
            </a:pPr>
            <a:r>
              <a:rPr lang="en-US" dirty="0" err="1">
                <a:latin typeface="+mn-lt"/>
              </a:rPr>
              <a:t>Nunc</a:t>
            </a:r>
            <a:r>
              <a:rPr lang="en-US" dirty="0">
                <a:latin typeface="+mn-lt"/>
              </a:rPr>
              <a:t> a </a:t>
            </a:r>
            <a:r>
              <a:rPr lang="en-US" dirty="0" err="1">
                <a:latin typeface="+mn-lt"/>
              </a:rPr>
              <a:t>nisl</a:t>
            </a:r>
            <a:r>
              <a:rPr lang="en-US" dirty="0">
                <a:latin typeface="+mn-lt"/>
              </a:rPr>
              <a:t> vitae </a:t>
            </a:r>
            <a:r>
              <a:rPr lang="en-US" b="1" dirty="0" err="1">
                <a:latin typeface="+mn-lt"/>
                <a:ea typeface="Avenir Next Demi Bold" charset="0"/>
                <a:cs typeface="Avenir Next Demi Bold" charset="0"/>
              </a:rPr>
              <a:t>massa</a:t>
            </a:r>
            <a:r>
              <a:rPr lang="en-US" b="1" dirty="0">
                <a:latin typeface="+mn-lt"/>
                <a:ea typeface="Avenir Next Demi Bold" charset="0"/>
                <a:cs typeface="Avenir Next Demi Bold" charset="0"/>
              </a:rPr>
              <a:t> </a:t>
            </a:r>
            <a:r>
              <a:rPr lang="en-US" b="1" dirty="0" err="1">
                <a:latin typeface="+mn-lt"/>
                <a:ea typeface="Avenir Next Demi Bold" charset="0"/>
                <a:cs typeface="Avenir Next Demi Bold" charset="0"/>
              </a:rPr>
              <a:t>volutpat</a:t>
            </a:r>
            <a:r>
              <a:rPr lang="en-US" b="1" dirty="0">
                <a:latin typeface="+mn-lt"/>
                <a:ea typeface="Avenir Next Demi Bold" charset="0"/>
                <a:cs typeface="Avenir Next Demi Bold" charset="0"/>
              </a:rPr>
              <a:t> </a:t>
            </a:r>
            <a:r>
              <a:rPr lang="en-US" b="1" dirty="0" err="1">
                <a:latin typeface="+mn-lt"/>
                <a:ea typeface="Avenir Next Demi Bold" charset="0"/>
                <a:cs typeface="Avenir Next Demi Bold" charset="0"/>
              </a:rPr>
              <a:t>volutpat</a:t>
            </a:r>
            <a:r>
              <a:rPr lang="en-US" dirty="0">
                <a:latin typeface="+mn-lt"/>
              </a:rPr>
              <a:t>. </a:t>
            </a:r>
            <a:r>
              <a:rPr lang="en-US" dirty="0" err="1">
                <a:latin typeface="+mn-lt"/>
              </a:rPr>
              <a:t>Sed</a:t>
            </a:r>
            <a:r>
              <a:rPr lang="en-US" dirty="0">
                <a:latin typeface="+mn-lt"/>
              </a:rPr>
              <a:t> </a:t>
            </a:r>
            <a:r>
              <a:rPr lang="en-US" dirty="0" err="1">
                <a:latin typeface="+mn-lt"/>
              </a:rPr>
              <a:t>bibendum</a:t>
            </a:r>
            <a:r>
              <a:rPr lang="en-US" dirty="0">
                <a:latin typeface="+mn-lt"/>
              </a:rPr>
              <a:t> </a:t>
            </a:r>
            <a:r>
              <a:rPr lang="en-US" dirty="0" err="1">
                <a:latin typeface="+mn-lt"/>
              </a:rPr>
              <a:t>mauris</a:t>
            </a:r>
            <a:r>
              <a:rPr lang="en-US" dirty="0">
                <a:latin typeface="+mn-lt"/>
              </a:rPr>
              <a:t> id </a:t>
            </a:r>
            <a:r>
              <a:rPr lang="en-US" dirty="0" err="1">
                <a:latin typeface="+mn-lt"/>
              </a:rPr>
              <a:t>rutrum</a:t>
            </a:r>
            <a:r>
              <a:rPr lang="en-US" dirty="0">
                <a:latin typeface="+mn-lt"/>
              </a:rPr>
              <a:t> </a:t>
            </a:r>
            <a:r>
              <a:rPr lang="en-US" dirty="0" err="1">
                <a:latin typeface="+mn-lt"/>
              </a:rPr>
              <a:t>feugiat</a:t>
            </a:r>
            <a:r>
              <a:rPr lang="en-US" dirty="0">
                <a:latin typeface="+mn-lt"/>
              </a:rPr>
              <a:t>.</a:t>
            </a:r>
          </a:p>
          <a:p>
            <a:pPr>
              <a:buClr>
                <a:srgbClr val="511C6C"/>
              </a:buClr>
            </a:pPr>
            <a:r>
              <a:rPr lang="en-US" b="1" dirty="0">
                <a:latin typeface="+mn-lt"/>
                <a:ea typeface="Avenir Next Demi Bold" charset="0"/>
                <a:cs typeface="Avenir Next Demi Bold" charset="0"/>
              </a:rPr>
              <a:t>Or every bullet point can be in demi bold</a:t>
            </a:r>
            <a:r>
              <a:rPr lang="en-US" dirty="0">
                <a:latin typeface="+mn-lt"/>
              </a:rPr>
              <a:t>.</a:t>
            </a:r>
          </a:p>
          <a:p>
            <a:pPr>
              <a:buClr>
                <a:srgbClr val="511C6C"/>
              </a:buClr>
            </a:pPr>
            <a:r>
              <a:rPr lang="en-US" dirty="0" err="1"/>
              <a:t>Nunc</a:t>
            </a:r>
            <a:r>
              <a:rPr lang="en-US" dirty="0"/>
              <a:t> a </a:t>
            </a:r>
            <a:r>
              <a:rPr lang="en-US" dirty="0" err="1"/>
              <a:t>nisl</a:t>
            </a:r>
            <a:r>
              <a:rPr lang="en-US" dirty="0"/>
              <a:t> vitae </a:t>
            </a:r>
            <a:r>
              <a:rPr lang="en-US" b="1" dirty="0" err="1">
                <a:ea typeface="Avenir Next Demi Bold" charset="0"/>
                <a:cs typeface="Avenir Next Demi Bold" charset="0"/>
              </a:rPr>
              <a:t>massa</a:t>
            </a:r>
            <a:r>
              <a:rPr lang="en-US" b="1" dirty="0">
                <a:ea typeface="Avenir Next Demi Bold" charset="0"/>
                <a:cs typeface="Avenir Next Demi Bold" charset="0"/>
              </a:rPr>
              <a:t> </a:t>
            </a:r>
            <a:r>
              <a:rPr lang="en-US" b="1" dirty="0" err="1">
                <a:ea typeface="Avenir Next Demi Bold" charset="0"/>
                <a:cs typeface="Avenir Next Demi Bold" charset="0"/>
              </a:rPr>
              <a:t>volutpat</a:t>
            </a:r>
            <a:r>
              <a:rPr lang="en-US" b="1" dirty="0">
                <a:ea typeface="Avenir Next Demi Bold" charset="0"/>
                <a:cs typeface="Avenir Next Demi Bold" charset="0"/>
              </a:rPr>
              <a:t> </a:t>
            </a:r>
            <a:r>
              <a:rPr lang="en-US" b="1" dirty="0" err="1">
                <a:ea typeface="Avenir Next Demi Bold" charset="0"/>
                <a:cs typeface="Avenir Next Demi Bold" charset="0"/>
              </a:rPr>
              <a:t>volutpat</a:t>
            </a:r>
            <a:r>
              <a:rPr lang="en-US" dirty="0"/>
              <a:t>. </a:t>
            </a:r>
            <a:r>
              <a:rPr lang="en-US" dirty="0" err="1"/>
              <a:t>Sed</a:t>
            </a:r>
            <a:r>
              <a:rPr lang="en-US" dirty="0"/>
              <a:t> </a:t>
            </a:r>
            <a:r>
              <a:rPr lang="en-US" dirty="0" err="1"/>
              <a:t>bibendum</a:t>
            </a:r>
            <a:r>
              <a:rPr lang="en-US" dirty="0"/>
              <a:t> </a:t>
            </a:r>
            <a:r>
              <a:rPr lang="en-US" dirty="0" err="1"/>
              <a:t>mauris</a:t>
            </a:r>
            <a:r>
              <a:rPr lang="en-US" dirty="0"/>
              <a:t> id </a:t>
            </a:r>
            <a:r>
              <a:rPr lang="en-US" dirty="0" err="1"/>
              <a:t>rutrum</a:t>
            </a:r>
            <a:r>
              <a:rPr lang="en-US" dirty="0"/>
              <a:t> </a:t>
            </a:r>
            <a:r>
              <a:rPr lang="en-US" dirty="0" err="1"/>
              <a:t>feugiat</a:t>
            </a:r>
            <a:r>
              <a:rPr lang="en-US" dirty="0"/>
              <a:t>.</a:t>
            </a:r>
          </a:p>
          <a:p>
            <a:pPr>
              <a:buClr>
                <a:srgbClr val="00B2DD"/>
              </a:buClr>
            </a:pPr>
            <a:endParaRPr lang="en-US" dirty="0">
              <a:latin typeface="+mn-lt"/>
            </a:endParaRPr>
          </a:p>
          <a:p>
            <a:pPr>
              <a:buClr>
                <a:srgbClr val="00B2DD"/>
              </a:buClr>
            </a:pPr>
            <a:endParaRPr lang="en-US" dirty="0">
              <a:latin typeface="+mn-lt"/>
            </a:endParaRPr>
          </a:p>
        </p:txBody>
      </p:sp>
      <p:sp>
        <p:nvSpPr>
          <p:cNvPr id="7" name="Text Placeholder 4"/>
          <p:cNvSpPr>
            <a:spLocks noGrp="1"/>
          </p:cNvSpPr>
          <p:nvPr>
            <p:ph type="body" sz="quarter" idx="4294967295"/>
          </p:nvPr>
        </p:nvSpPr>
        <p:spPr>
          <a:xfrm>
            <a:off x="1178989" y="1620934"/>
            <a:ext cx="7164912" cy="507823"/>
          </a:xfrm>
          <a:prstGeom prst="rect">
            <a:avLst/>
          </a:prstGeom>
        </p:spPr>
        <p:txBody>
          <a:bodyPr/>
          <a:lstStyle/>
          <a:p>
            <a:pPr marL="0" indent="0">
              <a:buNone/>
            </a:pPr>
            <a:r>
              <a:rPr lang="en-US" dirty="0">
                <a:solidFill>
                  <a:srgbClr val="511C6C"/>
                </a:solidFill>
                <a:latin typeface="+mn-lt"/>
              </a:rPr>
              <a:t>Page title (more bullet points)</a:t>
            </a:r>
          </a:p>
          <a:p>
            <a:endParaRPr lang="en-US" dirty="0">
              <a:solidFill>
                <a:srgbClr val="00B2DD"/>
              </a:solidFill>
              <a:latin typeface="+mn-lt"/>
            </a:endParaRPr>
          </a:p>
        </p:txBody>
      </p:sp>
    </p:spTree>
    <p:extLst>
      <p:ext uri="{BB962C8B-B14F-4D97-AF65-F5344CB8AC3E}">
        <p14:creationId xmlns:p14="http://schemas.microsoft.com/office/powerpoint/2010/main" val="2511069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1"/>
            <a:ext cx="12191543" cy="6857996"/>
          </a:xfrm>
          <a:prstGeom prst="rect">
            <a:avLst/>
          </a:prstGeom>
        </p:spPr>
      </p:pic>
      <p:sp>
        <p:nvSpPr>
          <p:cNvPr id="22" name="Text Placeholder 21"/>
          <p:cNvSpPr>
            <a:spLocks noGrp="1"/>
          </p:cNvSpPr>
          <p:nvPr>
            <p:ph type="body" sz="quarter" idx="13" hasCustomPrompt="1"/>
          </p:nvPr>
        </p:nvSpPr>
        <p:spPr>
          <a:xfrm>
            <a:off x="5285767" y="1140267"/>
            <a:ext cx="6082743" cy="3283944"/>
          </a:xfrm>
          <a:prstGeom prst="rect">
            <a:avLst/>
          </a:prstGeom>
        </p:spPr>
        <p:txBody>
          <a:bodyPr/>
          <a:lstStyle>
            <a:lvl1pPr marL="228594" marR="0" indent="-228594" algn="l" defTabSz="914377" rtl="0" eaLnBrk="1" fontAlgn="auto" latinLnBrk="0" hangingPunct="1">
              <a:lnSpc>
                <a:spcPct val="100000"/>
              </a:lnSpc>
              <a:spcBef>
                <a:spcPts val="0"/>
              </a:spcBef>
              <a:spcAft>
                <a:spcPts val="1600"/>
              </a:spcAft>
              <a:buClr>
                <a:srgbClr val="511C6C"/>
              </a:buClr>
              <a:buSzPct val="120000"/>
              <a:buFont typeface="Arial" charset="0"/>
              <a:buChar char="•"/>
              <a:tabLst/>
              <a:defRPr sz="2133"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7" name="Text Placeholder 21"/>
          <p:cNvSpPr>
            <a:spLocks noGrp="1"/>
          </p:cNvSpPr>
          <p:nvPr>
            <p:ph type="body" sz="quarter" idx="14" hasCustomPrompt="1"/>
          </p:nvPr>
        </p:nvSpPr>
        <p:spPr>
          <a:xfrm>
            <a:off x="1178990" y="1140267"/>
            <a:ext cx="3954485" cy="3346364"/>
          </a:xfrm>
          <a:prstGeom prst="rect">
            <a:avLst/>
          </a:prstGeom>
        </p:spPr>
        <p:txBody>
          <a:bodyPr/>
          <a:lstStyle>
            <a:lvl1pPr marL="0" indent="0">
              <a:lnSpc>
                <a:spcPct val="80000"/>
              </a:lnSpc>
              <a:buFontTx/>
              <a:buNone/>
              <a:defRPr sz="4000" b="1" i="0" baseline="0">
                <a:solidFill>
                  <a:srgbClr val="511C6C"/>
                </a:solidFill>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dirty="0"/>
              <a:t>PAGE TITLE (DYNAMIC TITLE OPTION CAPS AND BOLD)</a:t>
            </a:r>
          </a:p>
        </p:txBody>
      </p:sp>
    </p:spTree>
    <p:extLst>
      <p:ext uri="{BB962C8B-B14F-4D97-AF65-F5344CB8AC3E}">
        <p14:creationId xmlns:p14="http://schemas.microsoft.com/office/powerpoint/2010/main" val="1094493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 y="1"/>
            <a:ext cx="12191540" cy="6857996"/>
          </a:xfrm>
          <a:prstGeom prst="rect">
            <a:avLst/>
          </a:prstGeom>
        </p:spPr>
      </p:pic>
      <p:sp>
        <p:nvSpPr>
          <p:cNvPr id="13" name="Text Placeholder 21"/>
          <p:cNvSpPr>
            <a:spLocks noGrp="1"/>
          </p:cNvSpPr>
          <p:nvPr>
            <p:ph type="body" sz="quarter" idx="16" hasCustomPrompt="1"/>
          </p:nvPr>
        </p:nvSpPr>
        <p:spPr>
          <a:xfrm>
            <a:off x="7060340" y="1286475"/>
            <a:ext cx="4468587" cy="825108"/>
          </a:xfrm>
          <a:prstGeom prst="rect">
            <a:avLst/>
          </a:prstGeom>
        </p:spPr>
        <p:txBody>
          <a:bodyPr/>
          <a:lstStyle>
            <a:lvl1pPr marL="0" marR="0" indent="0" algn="l" defTabSz="914377" rtl="0" eaLnBrk="1" fontAlgn="auto" latinLnBrk="0" hangingPunct="1">
              <a:lnSpc>
                <a:spcPct val="120000"/>
              </a:lnSpc>
              <a:spcBef>
                <a:spcPts val="0"/>
              </a:spcBef>
              <a:spcAft>
                <a:spcPts val="800"/>
              </a:spcAft>
              <a:buClr>
                <a:srgbClr val="F47920"/>
              </a:buClr>
              <a:buSzPct val="120000"/>
              <a:buFontTx/>
              <a:buNone/>
              <a:tabLst/>
              <a:defRPr sz="1600" b="1" i="0" baseline="0">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r>
              <a:rPr lang="en-US" dirty="0" err="1">
                <a:latin typeface="+mn-lt"/>
              </a:rPr>
              <a:t>Lorem</a:t>
            </a:r>
            <a:r>
              <a:rPr lang="en-US" dirty="0">
                <a:latin typeface="+mn-lt"/>
              </a:rPr>
              <a:t> </a:t>
            </a:r>
            <a:r>
              <a:rPr lang="en-US" dirty="0" err="1">
                <a:latin typeface="+mn-lt"/>
              </a:rPr>
              <a:t>ipsum</a:t>
            </a:r>
            <a:r>
              <a:rPr lang="en-US" dirty="0">
                <a:latin typeface="+mn-lt"/>
              </a:rPr>
              <a:t> dolor sit </a:t>
            </a:r>
            <a:r>
              <a:rPr lang="en-US" dirty="0" err="1">
                <a:latin typeface="+mn-lt"/>
              </a:rPr>
              <a:t>amet</a:t>
            </a:r>
            <a:r>
              <a:rPr lang="en-US" dirty="0">
                <a:latin typeface="+mn-lt"/>
              </a:rPr>
              <a:t>, </a:t>
            </a:r>
            <a:r>
              <a:rPr lang="en-US" dirty="0" err="1">
                <a:latin typeface="+mn-lt"/>
              </a:rPr>
              <a:t>consectetur</a:t>
            </a:r>
            <a:r>
              <a:rPr lang="en-US" dirty="0">
                <a:latin typeface="+mn-lt"/>
              </a:rPr>
              <a:t> </a:t>
            </a:r>
            <a:r>
              <a:rPr lang="en-US" dirty="0" err="1">
                <a:latin typeface="+mn-lt"/>
              </a:rPr>
              <a:t>adipiscing</a:t>
            </a:r>
            <a:r>
              <a:rPr lang="en-US" dirty="0">
                <a:latin typeface="+mn-lt"/>
              </a:rPr>
              <a:t> </a:t>
            </a:r>
            <a:r>
              <a:rPr lang="en-US" dirty="0" err="1">
                <a:latin typeface="+mn-lt"/>
              </a:rPr>
              <a:t>elit</a:t>
            </a:r>
            <a:r>
              <a:rPr lang="en-US" dirty="0">
                <a:latin typeface="+mn-lt"/>
              </a:rPr>
              <a:t> </a:t>
            </a:r>
            <a:r>
              <a:rPr lang="en-US" dirty="0" err="1">
                <a:latin typeface="+mn-lt"/>
              </a:rPr>
              <a:t>morbi</a:t>
            </a:r>
            <a:r>
              <a:rPr lang="en-US" dirty="0">
                <a:latin typeface="+mn-lt"/>
              </a:rPr>
              <a:t> vitae.</a:t>
            </a:r>
          </a:p>
        </p:txBody>
      </p:sp>
      <p:sp>
        <p:nvSpPr>
          <p:cNvPr id="8" name="Picture Placeholder 7"/>
          <p:cNvSpPr>
            <a:spLocks noGrp="1"/>
          </p:cNvSpPr>
          <p:nvPr>
            <p:ph type="pic" sz="quarter" idx="10"/>
          </p:nvPr>
        </p:nvSpPr>
        <p:spPr>
          <a:xfrm>
            <a:off x="-139565" y="-673768"/>
            <a:ext cx="6834471" cy="5855368"/>
          </a:xfrm>
          <a:prstGeom prst="rect">
            <a:avLst/>
          </a:prstGeom>
        </p:spPr>
        <p:txBody>
          <a:bodyPr/>
          <a:lstStyle/>
          <a:p>
            <a:endParaRPr lang="en-US" dirty="0"/>
          </a:p>
        </p:txBody>
      </p:sp>
      <p:sp>
        <p:nvSpPr>
          <p:cNvPr id="6" name="Text Placeholder 21"/>
          <p:cNvSpPr>
            <a:spLocks noGrp="1"/>
          </p:cNvSpPr>
          <p:nvPr>
            <p:ph type="body" sz="quarter" idx="14" hasCustomPrompt="1"/>
          </p:nvPr>
        </p:nvSpPr>
        <p:spPr>
          <a:xfrm>
            <a:off x="7060339" y="606869"/>
            <a:ext cx="4468588" cy="507823"/>
          </a:xfrm>
          <a:prstGeom prst="rect">
            <a:avLst/>
          </a:prstGeom>
        </p:spPr>
        <p:txBody>
          <a:bodyPr/>
          <a:lstStyle>
            <a:lvl1pPr marL="0" indent="0">
              <a:buFontTx/>
              <a:buNone/>
              <a:defRPr sz="2667" b="1" i="0" baseline="0">
                <a:solidFill>
                  <a:srgbClr val="511C6C"/>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dirty="0"/>
              <a:t>Page title (single picture)</a:t>
            </a:r>
          </a:p>
          <a:p>
            <a:pPr lvl="0"/>
            <a:endParaRPr lang="en-US" dirty="0"/>
          </a:p>
        </p:txBody>
      </p:sp>
      <p:sp>
        <p:nvSpPr>
          <p:cNvPr id="12" name="Text Placeholder 21"/>
          <p:cNvSpPr>
            <a:spLocks noGrp="1"/>
          </p:cNvSpPr>
          <p:nvPr>
            <p:ph type="body" sz="quarter" idx="15" hasCustomPrompt="1"/>
          </p:nvPr>
        </p:nvSpPr>
        <p:spPr>
          <a:xfrm>
            <a:off x="7060340" y="2111583"/>
            <a:ext cx="4468587" cy="2021964"/>
          </a:xfrm>
          <a:prstGeom prst="rect">
            <a:avLst/>
          </a:prstGeom>
        </p:spPr>
        <p:txBody>
          <a:bodyPr/>
          <a:lstStyle>
            <a:lvl1pPr marL="0" marR="0" indent="0" algn="l" defTabSz="914377" rtl="0" eaLnBrk="1" fontAlgn="auto" latinLnBrk="0" hangingPunct="1">
              <a:lnSpc>
                <a:spcPct val="120000"/>
              </a:lnSpc>
              <a:spcBef>
                <a:spcPts val="0"/>
              </a:spcBef>
              <a:spcAft>
                <a:spcPts val="800"/>
              </a:spcAft>
              <a:buClr>
                <a:srgbClr val="F47920"/>
              </a:buClr>
              <a:buSzPct val="120000"/>
              <a:buFontTx/>
              <a:buNone/>
              <a:tabLst/>
              <a:defRPr sz="1333"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Morbi</a:t>
            </a:r>
            <a:r>
              <a:rPr lang="en-US" dirty="0"/>
              <a:t> vitae </a:t>
            </a:r>
            <a:r>
              <a:rPr lang="en-US" dirty="0" err="1"/>
              <a:t>nibh</a:t>
            </a:r>
            <a:r>
              <a:rPr lang="en-US" dirty="0"/>
              <a:t> est. Maecenas vitae quam et </a:t>
            </a:r>
            <a:r>
              <a:rPr lang="en-US" dirty="0" err="1"/>
              <a:t>leo</a:t>
            </a:r>
            <a:r>
              <a:rPr lang="en-US" dirty="0"/>
              <a:t> </a:t>
            </a:r>
            <a:r>
              <a:rPr lang="en-US" dirty="0" err="1"/>
              <a:t>vulputate</a:t>
            </a:r>
            <a:r>
              <a:rPr lang="en-US" dirty="0"/>
              <a:t> </a:t>
            </a:r>
            <a:r>
              <a:rPr lang="en-US" dirty="0" err="1"/>
              <a:t>maximus</a:t>
            </a:r>
            <a:r>
              <a:rPr lang="en-US" dirty="0"/>
              <a:t> </a:t>
            </a:r>
            <a:r>
              <a:rPr lang="en-US" dirty="0" err="1"/>
              <a:t>quis</a:t>
            </a:r>
            <a:r>
              <a:rPr lang="en-US" dirty="0"/>
              <a:t> a </a:t>
            </a:r>
            <a:r>
              <a:rPr lang="en-US" dirty="0" err="1"/>
              <a:t>tortor</a:t>
            </a:r>
            <a:r>
              <a:rPr lang="en-US" dirty="0"/>
              <a:t>. </a:t>
            </a:r>
            <a:r>
              <a:rPr lang="en-US" dirty="0" err="1"/>
              <a:t>Vivamus</a:t>
            </a:r>
            <a:r>
              <a:rPr lang="en-US" dirty="0"/>
              <a:t> </a:t>
            </a:r>
            <a:r>
              <a:rPr lang="en-US" dirty="0" err="1"/>
              <a:t>tincidunt</a:t>
            </a:r>
            <a:r>
              <a:rPr lang="en-US" dirty="0"/>
              <a:t> </a:t>
            </a:r>
            <a:r>
              <a:rPr lang="en-US" dirty="0" err="1"/>
              <a:t>lacinia</a:t>
            </a:r>
            <a:r>
              <a:rPr lang="en-US" dirty="0"/>
              <a:t> </a:t>
            </a:r>
            <a:r>
              <a:rPr lang="en-US" dirty="0" err="1"/>
              <a:t>tempor</a:t>
            </a:r>
            <a:r>
              <a:rPr lang="en-US" dirty="0"/>
              <a:t>.</a:t>
            </a:r>
          </a:p>
        </p:txBody>
      </p:sp>
    </p:spTree>
    <p:extLst>
      <p:ext uri="{BB962C8B-B14F-4D97-AF65-F5344CB8AC3E}">
        <p14:creationId xmlns:p14="http://schemas.microsoft.com/office/powerpoint/2010/main" val="309156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28/07/2022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mailto:MemoriamQE2@warwick.ac.uk"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warwick.ac.uk/services/engagementgroup/marketing/digital/social/onlinemoderating/"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arwick.ac.uk/about/in-memoriam-queen-elizabeth-ii/guestbook"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 y="-25858"/>
            <a:ext cx="12191543" cy="6857996"/>
          </a:xfrm>
          <a:prstGeom prst="rect">
            <a:avLst/>
          </a:prstGeom>
        </p:spPr>
      </p:pic>
      <p:sp>
        <p:nvSpPr>
          <p:cNvPr id="7" name="Title 1"/>
          <p:cNvSpPr txBox="1">
            <a:spLocks/>
          </p:cNvSpPr>
          <p:nvPr/>
        </p:nvSpPr>
        <p:spPr>
          <a:xfrm>
            <a:off x="395097" y="4726424"/>
            <a:ext cx="8863203" cy="1498571"/>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r>
              <a:rPr lang="en-US" sz="3733" dirty="0">
                <a:solidFill>
                  <a:srgbClr val="511C6C"/>
                </a:solidFill>
                <a:latin typeface="+mn-lt"/>
              </a:rPr>
              <a:t>Moderating the online book of condolence</a:t>
            </a:r>
          </a:p>
        </p:txBody>
      </p:sp>
      <p:sp>
        <p:nvSpPr>
          <p:cNvPr id="8" name="Subtitle 2"/>
          <p:cNvSpPr txBox="1">
            <a:spLocks/>
          </p:cNvSpPr>
          <p:nvPr/>
        </p:nvSpPr>
        <p:spPr>
          <a:xfrm>
            <a:off x="395097" y="5291648"/>
            <a:ext cx="9144000" cy="445707"/>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400" dirty="0">
                <a:solidFill>
                  <a:srgbClr val="511C6C"/>
                </a:solidFill>
                <a:latin typeface="+mn-lt"/>
              </a:rPr>
              <a:t>Death of the Monarch</a:t>
            </a:r>
          </a:p>
        </p:txBody>
      </p:sp>
      <p:sp>
        <p:nvSpPr>
          <p:cNvPr id="9" name="Subtitle 2"/>
          <p:cNvSpPr txBox="1">
            <a:spLocks/>
          </p:cNvSpPr>
          <p:nvPr/>
        </p:nvSpPr>
        <p:spPr>
          <a:xfrm>
            <a:off x="395097" y="6068037"/>
            <a:ext cx="9144000" cy="445707"/>
          </a:xfrm>
          <a:prstGeom prst="rect">
            <a:avLst/>
          </a:prstGeom>
        </p:spPr>
        <p:txBody>
          <a:bodyPr vert="horz" lIns="121920" tIns="60960" rIns="121920" bIns="6096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600" dirty="0">
                <a:solidFill>
                  <a:srgbClr val="511C6C"/>
                </a:solidFill>
                <a:latin typeface="+mn-lt"/>
                <a:ea typeface="Avenir Next" charset="0"/>
                <a:cs typeface="Avenir Next" charset="0"/>
              </a:rPr>
              <a:t>Last reviewed 19 July 2022 / Helen Thorne</a:t>
            </a:r>
          </a:p>
        </p:txBody>
      </p:sp>
    </p:spTree>
    <p:extLst>
      <p:ext uri="{BB962C8B-B14F-4D97-AF65-F5344CB8AC3E}">
        <p14:creationId xmlns:p14="http://schemas.microsoft.com/office/powerpoint/2010/main" val="2531252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US" dirty="0"/>
              <a:t>Context</a:t>
            </a:r>
          </a:p>
          <a:p>
            <a:endParaRPr lang="en-US" dirty="0"/>
          </a:p>
        </p:txBody>
      </p:sp>
      <p:sp>
        <p:nvSpPr>
          <p:cNvPr id="4" name="Text Placeholder 3"/>
          <p:cNvSpPr>
            <a:spLocks noGrp="1"/>
          </p:cNvSpPr>
          <p:nvPr>
            <p:ph type="body" sz="quarter" idx="15"/>
          </p:nvPr>
        </p:nvSpPr>
        <p:spPr>
          <a:xfrm>
            <a:off x="7060339" y="2253917"/>
            <a:ext cx="4468587" cy="2021964"/>
          </a:xfrm>
        </p:spPr>
        <p:txBody>
          <a:bodyPr/>
          <a:lstStyle/>
          <a:p>
            <a:r>
              <a:rPr lang="en-US" dirty="0"/>
              <a:t>This might be a personal tribute, or it might be on behalf of a team, a society, or a whole faculty. </a:t>
            </a:r>
            <a:br>
              <a:rPr lang="en-US" dirty="0"/>
            </a:br>
            <a:br>
              <a:rPr lang="en-US" dirty="0"/>
            </a:br>
            <a:r>
              <a:rPr lang="en-US" dirty="0"/>
              <a:t>The online book of condolence creates a space where they can do this personally. It will open on the day that the death is announced and will close at the end of the day following the funeral. So, it will probably be open for 11 days.</a:t>
            </a:r>
          </a:p>
          <a:p>
            <a:endParaRPr lang="en-US" dirty="0"/>
          </a:p>
        </p:txBody>
      </p:sp>
      <p:sp>
        <p:nvSpPr>
          <p:cNvPr id="5" name="Text Placeholder 4"/>
          <p:cNvSpPr>
            <a:spLocks noGrp="1"/>
          </p:cNvSpPr>
          <p:nvPr>
            <p:ph type="body" sz="quarter" idx="16"/>
          </p:nvPr>
        </p:nvSpPr>
        <p:spPr/>
        <p:txBody>
          <a:bodyPr/>
          <a:lstStyle/>
          <a:p>
            <a:r>
              <a:rPr lang="en-US" dirty="0"/>
              <a:t>When the Queen passes away, we think that colleagues, students and alumni might want to pay tribute</a:t>
            </a: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166" r="17166"/>
          <a:stretch>
            <a:fillRect/>
          </a:stretch>
        </p:blipFill>
        <p:spPr>
          <a:xfrm>
            <a:off x="1" y="0"/>
            <a:ext cx="6694905" cy="5181600"/>
          </a:xfrm>
        </p:spPr>
      </p:pic>
    </p:spTree>
    <p:extLst>
      <p:ext uri="{BB962C8B-B14F-4D97-AF65-F5344CB8AC3E}">
        <p14:creationId xmlns:p14="http://schemas.microsoft.com/office/powerpoint/2010/main" val="2090368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5285767" y="370307"/>
            <a:ext cx="6082743" cy="4250291"/>
          </a:xfrm>
        </p:spPr>
        <p:txBody>
          <a:bodyPr/>
          <a:lstStyle/>
          <a:p>
            <a:pPr marL="0" indent="0">
              <a:buNone/>
            </a:pPr>
            <a:r>
              <a:rPr lang="en-US" dirty="0"/>
              <a:t>You will be:</a:t>
            </a:r>
          </a:p>
          <a:p>
            <a:r>
              <a:rPr lang="en-US" dirty="0"/>
              <a:t>Coordinating with each other to make sure all entries are reviewed</a:t>
            </a:r>
          </a:p>
          <a:p>
            <a:r>
              <a:rPr lang="en-US" dirty="0"/>
              <a:t>Moderating the submitted tributes to ensure they are in line with our online moderating policy</a:t>
            </a:r>
          </a:p>
          <a:p>
            <a:r>
              <a:rPr lang="en-US" dirty="0"/>
              <a:t>Publishing the entries to the book of condolence web page</a:t>
            </a:r>
          </a:p>
          <a:p>
            <a:r>
              <a:rPr lang="en-US" dirty="0"/>
              <a:t>If there are any issues, notify a team leader in the corporate communications team</a:t>
            </a:r>
          </a:p>
          <a:p>
            <a:r>
              <a:rPr lang="en-US" dirty="0"/>
              <a:t>This will happen every working day while the condolence book is live</a:t>
            </a:r>
          </a:p>
        </p:txBody>
      </p:sp>
      <p:sp>
        <p:nvSpPr>
          <p:cNvPr id="3" name="Text Placeholder 2"/>
          <p:cNvSpPr>
            <a:spLocks noGrp="1"/>
          </p:cNvSpPr>
          <p:nvPr>
            <p:ph type="body" sz="quarter" idx="14"/>
          </p:nvPr>
        </p:nvSpPr>
        <p:spPr>
          <a:xfrm>
            <a:off x="1178990" y="606869"/>
            <a:ext cx="3954485" cy="3346364"/>
          </a:xfrm>
        </p:spPr>
        <p:txBody>
          <a:bodyPr/>
          <a:lstStyle/>
          <a:p>
            <a:r>
              <a:rPr lang="en-US" dirty="0"/>
              <a:t>What’s our role?</a:t>
            </a:r>
          </a:p>
        </p:txBody>
      </p:sp>
    </p:spTree>
    <p:extLst>
      <p:ext uri="{BB962C8B-B14F-4D97-AF65-F5344CB8AC3E}">
        <p14:creationId xmlns:p14="http://schemas.microsoft.com/office/powerpoint/2010/main" val="265465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1241743" y="1038229"/>
            <a:ext cx="7345165" cy="507823"/>
          </a:xfrm>
          <a:prstGeom prst="rect">
            <a:avLst/>
          </a:prstGeom>
        </p:spPr>
        <p:txBody>
          <a:bodyPr/>
          <a:lstStyle/>
          <a:p>
            <a:pPr marL="0" indent="0">
              <a:buNone/>
            </a:pPr>
            <a:r>
              <a:rPr lang="en-US" b="1" dirty="0">
                <a:solidFill>
                  <a:srgbClr val="511C6C"/>
                </a:solidFill>
                <a:latin typeface="+mn-lt"/>
              </a:rPr>
              <a:t>Coordinating to make sure entries are reviewed </a:t>
            </a:r>
          </a:p>
          <a:p>
            <a:endParaRPr lang="en-US" dirty="0">
              <a:solidFill>
                <a:srgbClr val="00B2DD"/>
              </a:solidFill>
              <a:latin typeface="+mn-lt"/>
            </a:endParaRPr>
          </a:p>
          <a:p>
            <a:endParaRPr lang="en-US" dirty="0">
              <a:solidFill>
                <a:srgbClr val="00B2DD"/>
              </a:solidFill>
              <a:latin typeface="+mn-lt"/>
            </a:endParaRPr>
          </a:p>
          <a:p>
            <a:endParaRPr lang="en-US" dirty="0">
              <a:solidFill>
                <a:srgbClr val="00B2DD"/>
              </a:solidFill>
              <a:latin typeface="+mn-lt"/>
            </a:endParaRPr>
          </a:p>
        </p:txBody>
      </p:sp>
      <p:sp>
        <p:nvSpPr>
          <p:cNvPr id="4" name="Text Placeholder 3">
            <a:extLst>
              <a:ext uri="{FF2B5EF4-FFF2-40B4-BE49-F238E27FC236}">
                <a16:creationId xmlns:a16="http://schemas.microsoft.com/office/drawing/2014/main" id="{014F4C21-349A-6A9A-E347-177F4C5A78B1}"/>
              </a:ext>
            </a:extLst>
          </p:cNvPr>
          <p:cNvSpPr>
            <a:spLocks noGrp="1"/>
          </p:cNvSpPr>
          <p:nvPr>
            <p:ph type="body" sz="quarter" idx="4294967295"/>
          </p:nvPr>
        </p:nvSpPr>
        <p:spPr>
          <a:xfrm>
            <a:off x="1187954" y="1416304"/>
            <a:ext cx="9816093" cy="3665541"/>
          </a:xfrm>
          <a:prstGeom prst="rect">
            <a:avLst/>
          </a:prstGeom>
        </p:spPr>
        <p:txBody>
          <a:bodyPr lIns="121920" tIns="60960" rIns="121920" bIns="60960" anchor="t"/>
          <a:lstStyle/>
          <a:p>
            <a:pPr>
              <a:buClr>
                <a:srgbClr val="511C6C"/>
              </a:buClr>
            </a:pPr>
            <a:endParaRPr lang="en-US" dirty="0">
              <a:latin typeface="+mn-lt"/>
            </a:endParaRPr>
          </a:p>
          <a:p>
            <a:r>
              <a:rPr lang="en-US" dirty="0"/>
              <a:t>You have all been added to a distribution list: </a:t>
            </a:r>
            <a:r>
              <a:rPr lang="en-GB" sz="2400" dirty="0">
                <a:latin typeface="Calibri"/>
                <a:ea typeface="Calibri" panose="020F0502020204030204" pitchFamily="34" charset="0"/>
                <a:cs typeface="Calibri"/>
                <a:hlinkClick r:id="rId2">
                  <a:extLst>
                    <a:ext uri="{A12FA001-AC4F-418D-AE19-62706E023703}">
                      <ahyp:hlinkClr xmlns:ahyp="http://schemas.microsoft.com/office/drawing/2018/hyperlinkcolor" val="tx"/>
                    </a:ext>
                  </a:extLst>
                </a:hlinkClick>
              </a:rPr>
              <a:t>MemoriamQE2@warwick.ac.uk</a:t>
            </a:r>
            <a:r>
              <a:rPr lang="en-GB" sz="2400" dirty="0">
                <a:latin typeface="Calibri"/>
                <a:ea typeface="Calibri" panose="020F0502020204030204" pitchFamily="34" charset="0"/>
                <a:cs typeface="Calibri"/>
              </a:rPr>
              <a:t>. </a:t>
            </a:r>
          </a:p>
          <a:p>
            <a:r>
              <a:rPr lang="en-GB" sz="2400" dirty="0">
                <a:latin typeface="Calibri"/>
                <a:cs typeface="Calibri"/>
              </a:rPr>
              <a:t>The address won’t be publicised, it is just there to facilitate the online book of condolence</a:t>
            </a:r>
          </a:p>
          <a:p>
            <a:r>
              <a:rPr lang="en-GB" sz="2400" dirty="0">
                <a:latin typeface="Calibri"/>
                <a:cs typeface="Calibri"/>
              </a:rPr>
              <a:t>Tributes will be submitted via a webform that is linked to the email address. Once a day, a list of entries will be sent to the email address. You will need to allocate some each to make sure all are reviewed, and none are missed. </a:t>
            </a:r>
            <a:endParaRPr lang="en-US" dirty="0"/>
          </a:p>
          <a:p>
            <a:pPr>
              <a:buClr>
                <a:srgbClr val="00B2DD"/>
              </a:buClr>
            </a:pPr>
            <a:endParaRPr lang="en-US" dirty="0">
              <a:latin typeface="+mn-lt"/>
            </a:endParaRPr>
          </a:p>
        </p:txBody>
      </p:sp>
    </p:spTree>
    <p:extLst>
      <p:ext uri="{BB962C8B-B14F-4D97-AF65-F5344CB8AC3E}">
        <p14:creationId xmlns:p14="http://schemas.microsoft.com/office/powerpoint/2010/main" val="3462394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1241743" y="1038229"/>
            <a:ext cx="7345165" cy="507823"/>
          </a:xfrm>
          <a:prstGeom prst="rect">
            <a:avLst/>
          </a:prstGeom>
        </p:spPr>
        <p:txBody>
          <a:bodyPr/>
          <a:lstStyle/>
          <a:p>
            <a:pPr marL="0" indent="0">
              <a:buNone/>
            </a:pPr>
            <a:r>
              <a:rPr lang="en-US" b="1" dirty="0">
                <a:solidFill>
                  <a:srgbClr val="511C6C"/>
                </a:solidFill>
                <a:latin typeface="+mn-lt"/>
              </a:rPr>
              <a:t>Moderating the submitted tributes </a:t>
            </a:r>
            <a:endParaRPr lang="en-US" dirty="0">
              <a:solidFill>
                <a:srgbClr val="00B2DD"/>
              </a:solidFill>
              <a:latin typeface="+mn-lt"/>
            </a:endParaRPr>
          </a:p>
          <a:p>
            <a:endParaRPr lang="en-US" dirty="0">
              <a:solidFill>
                <a:srgbClr val="00B2DD"/>
              </a:solidFill>
              <a:latin typeface="+mn-lt"/>
            </a:endParaRPr>
          </a:p>
          <a:p>
            <a:endParaRPr lang="en-US" dirty="0">
              <a:solidFill>
                <a:srgbClr val="00B2DD"/>
              </a:solidFill>
              <a:latin typeface="+mn-lt"/>
            </a:endParaRPr>
          </a:p>
        </p:txBody>
      </p:sp>
      <p:sp>
        <p:nvSpPr>
          <p:cNvPr id="4" name="Text Placeholder 3">
            <a:extLst>
              <a:ext uri="{FF2B5EF4-FFF2-40B4-BE49-F238E27FC236}">
                <a16:creationId xmlns:a16="http://schemas.microsoft.com/office/drawing/2014/main" id="{014F4C21-349A-6A9A-E347-177F4C5A78B1}"/>
              </a:ext>
            </a:extLst>
          </p:cNvPr>
          <p:cNvSpPr>
            <a:spLocks noGrp="1"/>
          </p:cNvSpPr>
          <p:nvPr>
            <p:ph type="body" sz="quarter" idx="4294967295"/>
          </p:nvPr>
        </p:nvSpPr>
        <p:spPr>
          <a:xfrm>
            <a:off x="1187954" y="1416304"/>
            <a:ext cx="9816093" cy="3665541"/>
          </a:xfrm>
          <a:prstGeom prst="rect">
            <a:avLst/>
          </a:prstGeom>
        </p:spPr>
        <p:txBody>
          <a:bodyPr lIns="121920" tIns="60960" rIns="121920" bIns="60960" anchor="t"/>
          <a:lstStyle/>
          <a:p>
            <a:pPr>
              <a:buClr>
                <a:srgbClr val="511C6C"/>
              </a:buClr>
            </a:pPr>
            <a:endParaRPr lang="en-US" dirty="0">
              <a:latin typeface="+mn-lt"/>
            </a:endParaRPr>
          </a:p>
          <a:p>
            <a:r>
              <a:rPr lang="en-GB" dirty="0"/>
              <a:t>When you have some tributes to moderate, review them against our moderating guidelines. </a:t>
            </a:r>
            <a:r>
              <a:rPr lang="en-GB" dirty="0">
                <a:hlinkClick r:id="rId2"/>
              </a:rPr>
              <a:t>You can find these here</a:t>
            </a:r>
            <a:r>
              <a:rPr lang="en-GB" dirty="0"/>
              <a:t>.</a:t>
            </a:r>
          </a:p>
          <a:p>
            <a:r>
              <a:rPr lang="en-GB" dirty="0"/>
              <a:t>Don’t delete any of the submissions, and keep a brief written record of why you decided not to publish a tribute</a:t>
            </a:r>
            <a:endParaRPr lang="en-US" dirty="0"/>
          </a:p>
          <a:p>
            <a:r>
              <a:rPr lang="en-GB" dirty="0">
                <a:cs typeface="Calibri"/>
              </a:rPr>
              <a:t>Do your best to be decisive over which ones to publish, and which to not publish. If you are really uncertain, speak to a leader in corporate comms team. </a:t>
            </a:r>
          </a:p>
          <a:p>
            <a:r>
              <a:rPr lang="en-GB" dirty="0">
                <a:cs typeface="Calibri"/>
              </a:rPr>
              <a:t>If you are in any doubt, and can't get time with someone in corporate comms, don't publish and don't delete – wait until you've spoken with someone. </a:t>
            </a:r>
            <a:endParaRPr lang="en-GB" dirty="0"/>
          </a:p>
          <a:p>
            <a:pPr>
              <a:buClr>
                <a:srgbClr val="00B2DD"/>
              </a:buClr>
            </a:pPr>
            <a:endParaRPr lang="en-US" dirty="0">
              <a:latin typeface="+mn-lt"/>
            </a:endParaRPr>
          </a:p>
        </p:txBody>
      </p:sp>
    </p:spTree>
    <p:extLst>
      <p:ext uri="{BB962C8B-B14F-4D97-AF65-F5344CB8AC3E}">
        <p14:creationId xmlns:p14="http://schemas.microsoft.com/office/powerpoint/2010/main" val="320618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1270318" y="568509"/>
            <a:ext cx="7345165" cy="507823"/>
          </a:xfrm>
          <a:prstGeom prst="rect">
            <a:avLst/>
          </a:prstGeom>
        </p:spPr>
        <p:txBody>
          <a:bodyPr/>
          <a:lstStyle/>
          <a:p>
            <a:pPr marL="0" indent="0">
              <a:buNone/>
            </a:pPr>
            <a:r>
              <a:rPr lang="en-GB" b="1" dirty="0">
                <a:solidFill>
                  <a:srgbClr val="511C6C"/>
                </a:solidFill>
                <a:latin typeface="+mn-lt"/>
              </a:rPr>
              <a:t>Publishing the approved entries </a:t>
            </a:r>
          </a:p>
          <a:p>
            <a:endParaRPr lang="en-US" dirty="0">
              <a:solidFill>
                <a:srgbClr val="00B2DD"/>
              </a:solidFill>
              <a:latin typeface="+mn-lt"/>
            </a:endParaRPr>
          </a:p>
          <a:p>
            <a:endParaRPr lang="en-US" dirty="0">
              <a:solidFill>
                <a:srgbClr val="00B2DD"/>
              </a:solidFill>
              <a:latin typeface="+mn-lt"/>
            </a:endParaRPr>
          </a:p>
        </p:txBody>
      </p:sp>
      <p:sp>
        <p:nvSpPr>
          <p:cNvPr id="4" name="Text Placeholder 3">
            <a:extLst>
              <a:ext uri="{FF2B5EF4-FFF2-40B4-BE49-F238E27FC236}">
                <a16:creationId xmlns:a16="http://schemas.microsoft.com/office/drawing/2014/main" id="{014F4C21-349A-6A9A-E347-177F4C5A78B1}"/>
              </a:ext>
            </a:extLst>
          </p:cNvPr>
          <p:cNvSpPr>
            <a:spLocks noGrp="1"/>
          </p:cNvSpPr>
          <p:nvPr>
            <p:ph type="body" sz="quarter" idx="4294967295"/>
          </p:nvPr>
        </p:nvSpPr>
        <p:spPr>
          <a:xfrm>
            <a:off x="235454" y="784986"/>
            <a:ext cx="9816093" cy="3665541"/>
          </a:xfrm>
          <a:prstGeom prst="rect">
            <a:avLst/>
          </a:prstGeom>
        </p:spPr>
        <p:txBody>
          <a:bodyPr lIns="121920" tIns="60960" rIns="121920" bIns="60960" anchor="t"/>
          <a:lstStyle/>
          <a:p>
            <a:pPr>
              <a:buClr>
                <a:srgbClr val="511C6C"/>
              </a:buClr>
            </a:pPr>
            <a:endParaRPr lang="en-US" dirty="0">
              <a:latin typeface="+mn-lt"/>
            </a:endParaRPr>
          </a:p>
          <a:p>
            <a:r>
              <a:rPr lang="en-GB" sz="2133" dirty="0"/>
              <a:t>When you have an approved entry, you can go ahead and publish it straight to the book of condolence</a:t>
            </a:r>
            <a:endParaRPr lang="en-GB" sz="2133" dirty="0">
              <a:cs typeface="Calibri"/>
            </a:endParaRPr>
          </a:p>
          <a:p>
            <a:r>
              <a:rPr lang="en-GB" sz="2133" dirty="0">
                <a:hlinkClick r:id="rId2"/>
              </a:rPr>
              <a:t>Visit the page</a:t>
            </a:r>
            <a:r>
              <a:rPr lang="en-GB" sz="2133" dirty="0"/>
              <a:t> and click ‘edit condolence book content’</a:t>
            </a:r>
            <a:endParaRPr lang="en-GB" sz="2133" dirty="0">
              <a:cs typeface="Calibri"/>
            </a:endParaRPr>
          </a:p>
          <a:p>
            <a:endParaRPr lang="en-GB" sz="2133" dirty="0">
              <a:cs typeface="Calibri"/>
            </a:endParaRPr>
          </a:p>
          <a:p>
            <a:endParaRPr lang="en-GB" sz="2133" dirty="0">
              <a:cs typeface="Calibri"/>
            </a:endParaRPr>
          </a:p>
          <a:p>
            <a:endParaRPr lang="en-GB" sz="2133" dirty="0">
              <a:cs typeface="Calibri"/>
            </a:endParaRPr>
          </a:p>
          <a:p>
            <a:endParaRPr lang="en-GB" sz="2133" dirty="0">
              <a:cs typeface="Calibri"/>
            </a:endParaRPr>
          </a:p>
          <a:p>
            <a:endParaRPr lang="en-GB" sz="2133" dirty="0">
              <a:cs typeface="Calibri"/>
            </a:endParaRPr>
          </a:p>
          <a:p>
            <a:endParaRPr lang="en-GB" sz="2133" dirty="0">
              <a:cs typeface="Calibri"/>
            </a:endParaRPr>
          </a:p>
          <a:p>
            <a:r>
              <a:rPr lang="en-GB" sz="2133" dirty="0"/>
              <a:t>Scroll down to find the blue ‘add a new entry’ button. </a:t>
            </a:r>
            <a:endParaRPr lang="en-GB" sz="2133" dirty="0">
              <a:cs typeface="Calibri"/>
            </a:endParaRPr>
          </a:p>
          <a:p>
            <a:r>
              <a:rPr lang="en-GB" sz="2133" dirty="0"/>
              <a:t>Upload their name, job title / society name etc as header text, and the body of their tribute as para text. If they have sent images, they can be added too. </a:t>
            </a:r>
            <a:endParaRPr lang="en-GB" sz="2133" dirty="0">
              <a:cs typeface="Calibri"/>
            </a:endParaRPr>
          </a:p>
          <a:p>
            <a:r>
              <a:rPr lang="en-GB" sz="2133" dirty="0"/>
              <a:t>Remember to tag if they are staff, student or alumni. You can select more than one.</a:t>
            </a:r>
            <a:endParaRPr lang="en-GB" sz="2133" dirty="0">
              <a:cs typeface="Calibri"/>
            </a:endParaRPr>
          </a:p>
          <a:p>
            <a:pPr marL="0" indent="0">
              <a:buNone/>
            </a:pPr>
            <a:endParaRPr lang="en-US" dirty="0"/>
          </a:p>
          <a:p>
            <a:pPr>
              <a:buClr>
                <a:srgbClr val="00B2DD"/>
              </a:buClr>
            </a:pPr>
            <a:endParaRPr lang="en-US" dirty="0">
              <a:latin typeface="+mn-lt"/>
            </a:endParaRPr>
          </a:p>
        </p:txBody>
      </p:sp>
      <p:pic>
        <p:nvPicPr>
          <p:cNvPr id="3" name="Picture 2">
            <a:extLst>
              <a:ext uri="{FF2B5EF4-FFF2-40B4-BE49-F238E27FC236}">
                <a16:creationId xmlns:a16="http://schemas.microsoft.com/office/drawing/2014/main" id="{E933CF5D-DE45-1AA1-44D6-A1719CDFB5A4}"/>
              </a:ext>
            </a:extLst>
          </p:cNvPr>
          <p:cNvPicPr>
            <a:picLocks noChangeAspect="1"/>
          </p:cNvPicPr>
          <p:nvPr/>
        </p:nvPicPr>
        <p:blipFill>
          <a:blip r:embed="rId3"/>
          <a:stretch>
            <a:fillRect/>
          </a:stretch>
        </p:blipFill>
        <p:spPr>
          <a:xfrm>
            <a:off x="1504949" y="2514601"/>
            <a:ext cx="4210051" cy="2068807"/>
          </a:xfrm>
          <a:prstGeom prst="rect">
            <a:avLst/>
          </a:prstGeom>
        </p:spPr>
      </p:pic>
      <p:cxnSp>
        <p:nvCxnSpPr>
          <p:cNvPr id="6" name="Straight Arrow Connector 5">
            <a:extLst>
              <a:ext uri="{FF2B5EF4-FFF2-40B4-BE49-F238E27FC236}">
                <a16:creationId xmlns:a16="http://schemas.microsoft.com/office/drawing/2014/main" id="{CC6BAA11-FD00-98E9-A6FE-C8E2F6578ACE}"/>
              </a:ext>
            </a:extLst>
          </p:cNvPr>
          <p:cNvCxnSpPr>
            <a:cxnSpLocks/>
          </p:cNvCxnSpPr>
          <p:nvPr/>
        </p:nvCxnSpPr>
        <p:spPr>
          <a:xfrm flipH="1">
            <a:off x="2733673" y="3737251"/>
            <a:ext cx="2914651" cy="5715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79716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Graphical user interface, text, application, email&#10;&#10;Description automatically generated">
            <a:extLst>
              <a:ext uri="{FF2B5EF4-FFF2-40B4-BE49-F238E27FC236}">
                <a16:creationId xmlns:a16="http://schemas.microsoft.com/office/drawing/2014/main" id="{E4C59EE9-E15B-B950-16A0-43CC33D59E4B}"/>
              </a:ext>
            </a:extLst>
          </p:cNvPr>
          <p:cNvPicPr>
            <a:picLocks noChangeAspect="1"/>
          </p:cNvPicPr>
          <p:nvPr/>
        </p:nvPicPr>
        <p:blipFill>
          <a:blip r:embed="rId2"/>
          <a:stretch>
            <a:fillRect/>
          </a:stretch>
        </p:blipFill>
        <p:spPr>
          <a:xfrm>
            <a:off x="119496" y="743917"/>
            <a:ext cx="4791941" cy="4400348"/>
          </a:xfrm>
          <a:prstGeom prst="rect">
            <a:avLst/>
          </a:prstGeom>
        </p:spPr>
      </p:pic>
      <p:sp>
        <p:nvSpPr>
          <p:cNvPr id="7" name="Text Placeholder 6">
            <a:extLst>
              <a:ext uri="{FF2B5EF4-FFF2-40B4-BE49-F238E27FC236}">
                <a16:creationId xmlns:a16="http://schemas.microsoft.com/office/drawing/2014/main" id="{F487D45A-1310-AD57-6552-BF38C484F6D6}"/>
              </a:ext>
            </a:extLst>
          </p:cNvPr>
          <p:cNvSpPr>
            <a:spLocks noGrp="1"/>
          </p:cNvSpPr>
          <p:nvPr>
            <p:ph type="body" sz="quarter" idx="4294967295"/>
          </p:nvPr>
        </p:nvSpPr>
        <p:spPr>
          <a:xfrm>
            <a:off x="4928373" y="1676028"/>
            <a:ext cx="7211937" cy="4237040"/>
          </a:xfrm>
          <a:prstGeom prst="rect">
            <a:avLst/>
          </a:prstGeom>
        </p:spPr>
        <p:txBody>
          <a:bodyPr lIns="121920" tIns="60960" rIns="121920" bIns="60960" anchor="t"/>
          <a:lstStyle/>
          <a:p>
            <a:r>
              <a:rPr lang="en-GB" sz="2133" dirty="0">
                <a:ea typeface="+mn-lt"/>
                <a:cs typeface="+mn-lt"/>
              </a:rPr>
              <a:t>A standard </a:t>
            </a:r>
            <a:r>
              <a:rPr lang="en-GB" sz="2133" dirty="0" err="1">
                <a:ea typeface="+mn-lt"/>
                <a:cs typeface="+mn-lt"/>
              </a:rPr>
              <a:t>sitebuilder</a:t>
            </a:r>
            <a:r>
              <a:rPr lang="en-GB" sz="2133" dirty="0">
                <a:ea typeface="+mn-lt"/>
                <a:cs typeface="+mn-lt"/>
              </a:rPr>
              <a:t> content builder will open. </a:t>
            </a:r>
            <a:endParaRPr lang="en-US" sz="2133">
              <a:ea typeface="+mn-lt"/>
              <a:cs typeface="+mn-lt"/>
            </a:endParaRPr>
          </a:p>
          <a:p>
            <a:r>
              <a:rPr lang="en-GB" sz="2133" dirty="0">
                <a:ea typeface="+mn-lt"/>
                <a:cs typeface="+mn-lt"/>
              </a:rPr>
              <a:t>For title, add name and in what capacity they are submitting their tribute (student? Head of X department? Chair of X society? Alumni? Etc.) </a:t>
            </a:r>
          </a:p>
          <a:p>
            <a:r>
              <a:rPr lang="en-GB" sz="2133" dirty="0">
                <a:cs typeface="Calibri"/>
              </a:rPr>
              <a:t>Repeat this in the content box, using Heading 2 for the title etc.</a:t>
            </a:r>
          </a:p>
          <a:p>
            <a:r>
              <a:rPr lang="en-GB" sz="2133" dirty="0">
                <a:cs typeface="Calibri"/>
              </a:rPr>
              <a:t>Use paragraph for the rest of their tribute.</a:t>
            </a:r>
          </a:p>
          <a:p>
            <a:r>
              <a:rPr lang="en-GB" sz="2133" dirty="0">
                <a:cs typeface="Calibri"/>
              </a:rPr>
              <a:t>Select whether they are alumni, public, staff, or student (you can select more than one).</a:t>
            </a:r>
          </a:p>
          <a:p>
            <a:r>
              <a:rPr lang="en-GB" sz="2133" dirty="0">
                <a:cs typeface="Calibri"/>
              </a:rPr>
              <a:t>There isn't an upper word limit </a:t>
            </a:r>
          </a:p>
          <a:p>
            <a:r>
              <a:rPr lang="en-GB" sz="2133" dirty="0">
                <a:cs typeface="Calibri"/>
              </a:rPr>
              <a:t>Hit Save changes. </a:t>
            </a:r>
          </a:p>
        </p:txBody>
      </p:sp>
    </p:spTree>
    <p:extLst>
      <p:ext uri="{BB962C8B-B14F-4D97-AF65-F5344CB8AC3E}">
        <p14:creationId xmlns:p14="http://schemas.microsoft.com/office/powerpoint/2010/main" val="4290918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text, application, email&#10;&#10;Description automatically generated">
            <a:extLst>
              <a:ext uri="{FF2B5EF4-FFF2-40B4-BE49-F238E27FC236}">
                <a16:creationId xmlns:a16="http://schemas.microsoft.com/office/drawing/2014/main" id="{E7588053-24F4-560E-F9B8-F5CA4919B133}"/>
              </a:ext>
            </a:extLst>
          </p:cNvPr>
          <p:cNvPicPr>
            <a:picLocks noChangeAspect="1"/>
          </p:cNvPicPr>
          <p:nvPr/>
        </p:nvPicPr>
        <p:blipFill>
          <a:blip r:embed="rId2"/>
          <a:stretch>
            <a:fillRect/>
          </a:stretch>
        </p:blipFill>
        <p:spPr>
          <a:xfrm>
            <a:off x="1123951" y="578151"/>
            <a:ext cx="7467600" cy="4143061"/>
          </a:xfrm>
          <a:prstGeom prst="rect">
            <a:avLst/>
          </a:prstGeom>
        </p:spPr>
      </p:pic>
      <p:sp>
        <p:nvSpPr>
          <p:cNvPr id="5" name="TextBox 4">
            <a:extLst>
              <a:ext uri="{FF2B5EF4-FFF2-40B4-BE49-F238E27FC236}">
                <a16:creationId xmlns:a16="http://schemas.microsoft.com/office/drawing/2014/main" id="{8ECA11F3-6D91-7A02-F11D-45799630C591}"/>
              </a:ext>
            </a:extLst>
          </p:cNvPr>
          <p:cNvSpPr txBox="1"/>
          <p:nvPr/>
        </p:nvSpPr>
        <p:spPr>
          <a:xfrm>
            <a:off x="741217" y="5160817"/>
            <a:ext cx="8354291" cy="123110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GB" sz="2400" dirty="0">
                <a:cs typeface="Calibri"/>
              </a:rPr>
              <a:t>You'll come back to the 'edit book of condolence' page, and you'll see your entry listed. If you spot an error, or need to edit the entry, you can do that here by clicking edit. </a:t>
            </a:r>
            <a:endParaRPr lang="en-GB" sz="2400" dirty="0"/>
          </a:p>
        </p:txBody>
      </p:sp>
    </p:spTree>
    <p:extLst>
      <p:ext uri="{BB962C8B-B14F-4D97-AF65-F5344CB8AC3E}">
        <p14:creationId xmlns:p14="http://schemas.microsoft.com/office/powerpoint/2010/main" val="2748995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23DD8A4-A5DC-F3E2-3FBC-E8D09B2963CE}"/>
              </a:ext>
            </a:extLst>
          </p:cNvPr>
          <p:cNvSpPr txBox="1">
            <a:spLocks/>
          </p:cNvSpPr>
          <p:nvPr/>
        </p:nvSpPr>
        <p:spPr>
          <a:xfrm>
            <a:off x="5101555" y="1580777"/>
            <a:ext cx="5705256" cy="5163563"/>
          </a:xfrm>
          <a:prstGeom prst="rect">
            <a:avLst/>
          </a:prstGeom>
        </p:spPr>
        <p:txBody>
          <a:bodyPr lIns="121920" tIns="60960" rIns="121920" bIns="6096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133" dirty="0">
                <a:ea typeface="+mn-lt"/>
                <a:cs typeface="+mn-lt"/>
              </a:rPr>
              <a:t>To</a:t>
            </a:r>
            <a:r>
              <a:rPr lang="en-GB" sz="2133" dirty="0">
                <a:cs typeface="Calibri"/>
              </a:rPr>
              <a:t> add a submission with an image, select edit at top right of page, and add Upload a file. Save the image using the first name and surname of the submitter.</a:t>
            </a:r>
            <a:endParaRPr lang="en-US" sz="2133" dirty="0">
              <a:cs typeface="Calibri"/>
            </a:endParaRPr>
          </a:p>
          <a:p>
            <a:r>
              <a:rPr lang="en-US" sz="2133" dirty="0">
                <a:cs typeface="Calibri"/>
              </a:rPr>
              <a:t>When that's saved, enter the submission as the previous slide. At the end of the text, select the photograph icon (circled left).</a:t>
            </a:r>
          </a:p>
          <a:p>
            <a:r>
              <a:rPr lang="en-US" sz="2133" dirty="0">
                <a:cs typeface="Calibri"/>
              </a:rPr>
              <a:t>On the pop up box, select Find. The subsequent photo box will show the photo that you previously uploaded – select it. Click the 'image is decorative', and the 'insert image as a thumbnail' checkboxes, and then insert (all circled left).</a:t>
            </a:r>
          </a:p>
          <a:p>
            <a:r>
              <a:rPr lang="en-US" sz="2133" dirty="0">
                <a:cs typeface="Calibri"/>
              </a:rPr>
              <a:t>You will see your image inserted into the entry. When ready, press 'save changes'.</a:t>
            </a:r>
          </a:p>
          <a:p>
            <a:endParaRPr lang="en-US" sz="2133" dirty="0">
              <a:cs typeface="Calibri"/>
            </a:endParaRPr>
          </a:p>
          <a:p>
            <a:endParaRPr lang="en-US" sz="2133" dirty="0">
              <a:cs typeface="Calibri"/>
            </a:endParaRPr>
          </a:p>
        </p:txBody>
      </p:sp>
      <p:pic>
        <p:nvPicPr>
          <p:cNvPr id="8" name="Picture 8" descr="Graphical user interface, application, Teams&#10;&#10;Description automatically generated">
            <a:extLst>
              <a:ext uri="{FF2B5EF4-FFF2-40B4-BE49-F238E27FC236}">
                <a16:creationId xmlns:a16="http://schemas.microsoft.com/office/drawing/2014/main" id="{38F553C5-E7FC-7967-9FE8-0DEF1D39B445}"/>
              </a:ext>
            </a:extLst>
          </p:cNvPr>
          <p:cNvPicPr>
            <a:picLocks noChangeAspect="1"/>
          </p:cNvPicPr>
          <p:nvPr/>
        </p:nvPicPr>
        <p:blipFill>
          <a:blip r:embed="rId2"/>
          <a:stretch>
            <a:fillRect/>
          </a:stretch>
        </p:blipFill>
        <p:spPr>
          <a:xfrm>
            <a:off x="214746" y="618412"/>
            <a:ext cx="4601441" cy="1923741"/>
          </a:xfrm>
          <a:prstGeom prst="rect">
            <a:avLst/>
          </a:prstGeom>
        </p:spPr>
      </p:pic>
      <p:pic>
        <p:nvPicPr>
          <p:cNvPr id="9" name="Picture 9" descr="Graphical user interface, text, application, email&#10;&#10;Description automatically generated">
            <a:extLst>
              <a:ext uri="{FF2B5EF4-FFF2-40B4-BE49-F238E27FC236}">
                <a16:creationId xmlns:a16="http://schemas.microsoft.com/office/drawing/2014/main" id="{42001B46-B05E-45A6-82B6-B7A72045D05B}"/>
              </a:ext>
            </a:extLst>
          </p:cNvPr>
          <p:cNvPicPr>
            <a:picLocks noChangeAspect="1"/>
          </p:cNvPicPr>
          <p:nvPr/>
        </p:nvPicPr>
        <p:blipFill>
          <a:blip r:embed="rId3"/>
          <a:stretch>
            <a:fillRect/>
          </a:stretch>
        </p:blipFill>
        <p:spPr>
          <a:xfrm>
            <a:off x="214747" y="2629859"/>
            <a:ext cx="3657600" cy="1407781"/>
          </a:xfrm>
          <a:prstGeom prst="rect">
            <a:avLst/>
          </a:prstGeom>
        </p:spPr>
      </p:pic>
      <p:pic>
        <p:nvPicPr>
          <p:cNvPr id="11" name="Picture 11" descr="Graphical user interface, text, application&#10;&#10;Description automatically generated">
            <a:extLst>
              <a:ext uri="{FF2B5EF4-FFF2-40B4-BE49-F238E27FC236}">
                <a16:creationId xmlns:a16="http://schemas.microsoft.com/office/drawing/2014/main" id="{EA047A3F-466D-5EF1-8EBC-E2DA36DC5541}"/>
              </a:ext>
            </a:extLst>
          </p:cNvPr>
          <p:cNvPicPr>
            <a:picLocks noChangeAspect="1"/>
          </p:cNvPicPr>
          <p:nvPr/>
        </p:nvPicPr>
        <p:blipFill>
          <a:blip r:embed="rId4"/>
          <a:stretch>
            <a:fillRect/>
          </a:stretch>
        </p:blipFill>
        <p:spPr>
          <a:xfrm>
            <a:off x="162791" y="4142798"/>
            <a:ext cx="3657600" cy="2780724"/>
          </a:xfrm>
          <a:prstGeom prst="rect">
            <a:avLst/>
          </a:prstGeom>
        </p:spPr>
      </p:pic>
    </p:spTree>
    <p:extLst>
      <p:ext uri="{BB962C8B-B14F-4D97-AF65-F5344CB8AC3E}">
        <p14:creationId xmlns:p14="http://schemas.microsoft.com/office/powerpoint/2010/main" val="1312594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text, application&#10;&#10;Description automatically generated">
            <a:extLst>
              <a:ext uri="{FF2B5EF4-FFF2-40B4-BE49-F238E27FC236}">
                <a16:creationId xmlns:a16="http://schemas.microsoft.com/office/drawing/2014/main" id="{22C91DA9-206E-E995-71B2-18E874C21400}"/>
              </a:ext>
            </a:extLst>
          </p:cNvPr>
          <p:cNvPicPr>
            <a:picLocks noChangeAspect="1"/>
          </p:cNvPicPr>
          <p:nvPr/>
        </p:nvPicPr>
        <p:blipFill>
          <a:blip r:embed="rId2"/>
          <a:stretch>
            <a:fillRect/>
          </a:stretch>
        </p:blipFill>
        <p:spPr>
          <a:xfrm>
            <a:off x="396587" y="756737"/>
            <a:ext cx="6748895" cy="3543435"/>
          </a:xfrm>
          <a:prstGeom prst="rect">
            <a:avLst/>
          </a:prstGeom>
        </p:spPr>
      </p:pic>
      <p:sp>
        <p:nvSpPr>
          <p:cNvPr id="5" name="TextBox 4">
            <a:extLst>
              <a:ext uri="{FF2B5EF4-FFF2-40B4-BE49-F238E27FC236}">
                <a16:creationId xmlns:a16="http://schemas.microsoft.com/office/drawing/2014/main" id="{43893B0B-7D8B-4B22-8FC3-A568336F58AF}"/>
              </a:ext>
            </a:extLst>
          </p:cNvPr>
          <p:cNvSpPr txBox="1"/>
          <p:nvPr/>
        </p:nvSpPr>
        <p:spPr>
          <a:xfrm>
            <a:off x="477982" y="4516581"/>
            <a:ext cx="6551468" cy="233910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GB" sz="2400" dirty="0">
                <a:cs typeface="Calibri"/>
              </a:rPr>
              <a:t>If we look at the public facing Book of Condolence page now, you can see my three entries. A standard one on the left, a long text version in the centre, showing how the 'read more' works, and a submission with an image on the right. If you click that thumbnail, the image enlarges:</a:t>
            </a:r>
            <a:endParaRPr lang="en-GB" sz="2400" dirty="0"/>
          </a:p>
        </p:txBody>
      </p:sp>
      <p:pic>
        <p:nvPicPr>
          <p:cNvPr id="6" name="Picture 6">
            <a:extLst>
              <a:ext uri="{FF2B5EF4-FFF2-40B4-BE49-F238E27FC236}">
                <a16:creationId xmlns:a16="http://schemas.microsoft.com/office/drawing/2014/main" id="{F10DAE3A-8144-EB61-3202-AAE7FAC0518C}"/>
              </a:ext>
            </a:extLst>
          </p:cNvPr>
          <p:cNvPicPr>
            <a:picLocks noChangeAspect="1"/>
          </p:cNvPicPr>
          <p:nvPr/>
        </p:nvPicPr>
        <p:blipFill>
          <a:blip r:embed="rId3"/>
          <a:stretch>
            <a:fillRect/>
          </a:stretch>
        </p:blipFill>
        <p:spPr>
          <a:xfrm>
            <a:off x="7713519" y="3344614"/>
            <a:ext cx="3657600" cy="3355319"/>
          </a:xfrm>
          <a:prstGeom prst="rect">
            <a:avLst/>
          </a:prstGeom>
        </p:spPr>
      </p:pic>
    </p:spTree>
    <p:extLst>
      <p:ext uri="{BB962C8B-B14F-4D97-AF65-F5344CB8AC3E}">
        <p14:creationId xmlns:p14="http://schemas.microsoft.com/office/powerpoint/2010/main" val="4738789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5C5E2B3557B143812D590A28644B84" ma:contentTypeVersion="8" ma:contentTypeDescription="Create a new document." ma:contentTypeScope="" ma:versionID="46e410d1c081ae517e9884829a5859b5">
  <xsd:schema xmlns:xsd="http://www.w3.org/2001/XMLSchema" xmlns:xs="http://www.w3.org/2001/XMLSchema" xmlns:p="http://schemas.microsoft.com/office/2006/metadata/properties" xmlns:ns2="42b09dcd-e3be-4e72-8fb7-7456131c0a7e" xmlns:ns3="ff065239-6bc5-4ed4-9f6e-19961f79411e" targetNamespace="http://schemas.microsoft.com/office/2006/metadata/properties" ma:root="true" ma:fieldsID="4ecd12a5f9eacc365cc817951877df71" ns2:_="" ns3:_="">
    <xsd:import namespace="42b09dcd-e3be-4e72-8fb7-7456131c0a7e"/>
    <xsd:import namespace="ff065239-6bc5-4ed4-9f6e-19961f79411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b09dcd-e3be-4e72-8fb7-7456131c0a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f065239-6bc5-4ed4-9f6e-19961f79411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FB7E0C-F88F-423F-9B68-9F759E62BA6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61E19-0F2E-4FD0-8460-C368E96C5EDC}">
  <ds:schemaRefs>
    <ds:schemaRef ds:uri="http://schemas.microsoft.com/sharepoint/v3/contenttype/forms"/>
  </ds:schemaRefs>
</ds:datastoreItem>
</file>

<file path=customXml/itemProps3.xml><?xml version="1.0" encoding="utf-8"?>
<ds:datastoreItem xmlns:ds="http://schemas.openxmlformats.org/officeDocument/2006/customXml" ds:itemID="{B4ADB2CB-1856-430D-A0F3-3E720831B0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b09dcd-e3be-4e72-8fb7-7456131c0a7e"/>
    <ds:schemaRef ds:uri="ff065239-6bc5-4ed4-9f6e-19961f7941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5</cp:revision>
  <dcterms:created xsi:type="dcterms:W3CDTF">2022-07-28T10:13:39Z</dcterms:created>
  <dcterms:modified xsi:type="dcterms:W3CDTF">2022-07-28T10:14:44Z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0x010100205C5E2B3557B143812D590A28644B84</vt:lpwstr>
  </property>
</Properties>
</file>