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7560000" cx="10692000"/>
  <p:notesSz cx="7560000" cy="10692000"/>
  <p:embeddedFontLst>
    <p:embeddedFont>
      <p:font typeface="Roboto"/>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1" orient="horz"/>
        <p:guide pos="336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363e1b8cb0_0_0: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363e1b8c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376f57d172_0_0: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1376f57d17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34ca9a3972_0_0: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34ca9a397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376f57d172_0_63: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376f57d172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34ca9a3972_0_29: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34ca9a397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376f57d172_0_280: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376f57d172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37c4424552_0_1: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37c442455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376f57d172_0_297: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376f57d172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37c4424552_0_18:notes"/>
          <p:cNvSpPr/>
          <p:nvPr>
            <p:ph idx="2" type="sldImg"/>
          </p:nvPr>
        </p:nvSpPr>
        <p:spPr>
          <a:xfrm>
            <a:off x="1004515" y="685800"/>
            <a:ext cx="48495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137c442455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64478" y="1094388"/>
            <a:ext cx="9963000" cy="30168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6600"/>
              <a:buNone/>
              <a:defRPr sz="6600"/>
            </a:lvl1pPr>
            <a:lvl2pPr lvl="1" algn="ctr">
              <a:spcBef>
                <a:spcPts val="0"/>
              </a:spcBef>
              <a:spcAft>
                <a:spcPts val="0"/>
              </a:spcAft>
              <a:buSzPts val="6600"/>
              <a:buNone/>
              <a:defRPr sz="6600"/>
            </a:lvl2pPr>
            <a:lvl3pPr lvl="2" algn="ctr">
              <a:spcBef>
                <a:spcPts val="0"/>
              </a:spcBef>
              <a:spcAft>
                <a:spcPts val="0"/>
              </a:spcAft>
              <a:buSzPts val="6600"/>
              <a:buNone/>
              <a:defRPr sz="6600"/>
            </a:lvl3pPr>
            <a:lvl4pPr lvl="3" algn="ctr">
              <a:spcBef>
                <a:spcPts val="0"/>
              </a:spcBef>
              <a:spcAft>
                <a:spcPts val="0"/>
              </a:spcAft>
              <a:buSzPts val="6600"/>
              <a:buNone/>
              <a:defRPr sz="6600"/>
            </a:lvl4pPr>
            <a:lvl5pPr lvl="4" algn="ctr">
              <a:spcBef>
                <a:spcPts val="0"/>
              </a:spcBef>
              <a:spcAft>
                <a:spcPts val="0"/>
              </a:spcAft>
              <a:buSzPts val="6600"/>
              <a:buNone/>
              <a:defRPr sz="6600"/>
            </a:lvl5pPr>
            <a:lvl6pPr lvl="5" algn="ctr">
              <a:spcBef>
                <a:spcPts val="0"/>
              </a:spcBef>
              <a:spcAft>
                <a:spcPts val="0"/>
              </a:spcAft>
              <a:buSzPts val="6600"/>
              <a:buNone/>
              <a:defRPr sz="6600"/>
            </a:lvl6pPr>
            <a:lvl7pPr lvl="6" algn="ctr">
              <a:spcBef>
                <a:spcPts val="0"/>
              </a:spcBef>
              <a:spcAft>
                <a:spcPts val="0"/>
              </a:spcAft>
              <a:buSzPts val="6600"/>
              <a:buNone/>
              <a:defRPr sz="6600"/>
            </a:lvl7pPr>
            <a:lvl8pPr lvl="7" algn="ctr">
              <a:spcBef>
                <a:spcPts val="0"/>
              </a:spcBef>
              <a:spcAft>
                <a:spcPts val="0"/>
              </a:spcAft>
              <a:buSzPts val="6600"/>
              <a:buNone/>
              <a:defRPr sz="6600"/>
            </a:lvl8pPr>
            <a:lvl9pPr lvl="8" algn="ctr">
              <a:spcBef>
                <a:spcPts val="0"/>
              </a:spcBef>
              <a:spcAft>
                <a:spcPts val="0"/>
              </a:spcAft>
              <a:buSzPts val="6600"/>
              <a:buNone/>
              <a:defRPr sz="6600"/>
            </a:lvl9pPr>
          </a:lstStyle>
          <a:p/>
        </p:txBody>
      </p:sp>
      <p:sp>
        <p:nvSpPr>
          <p:cNvPr id="11" name="Google Shape;11;p2"/>
          <p:cNvSpPr txBox="1"/>
          <p:nvPr>
            <p:ph idx="1" type="subTitle"/>
          </p:nvPr>
        </p:nvSpPr>
        <p:spPr>
          <a:xfrm>
            <a:off x="364468" y="4165643"/>
            <a:ext cx="9963000" cy="1164900"/>
          </a:xfrm>
          <a:prstGeom prst="rect">
            <a:avLst/>
          </a:prstGeom>
        </p:spPr>
        <p:txBody>
          <a:bodyPr anchorCtr="0" anchor="t" bIns="116050" lIns="116050" spcFirstLastPara="1" rIns="116050" wrap="square" tIns="11605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2" name="Google Shape;12;p2"/>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64468" y="1625801"/>
            <a:ext cx="9963000" cy="28860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15200"/>
              <a:buNone/>
              <a:defRPr sz="15200"/>
            </a:lvl1pPr>
            <a:lvl2pPr lvl="1" algn="ctr">
              <a:spcBef>
                <a:spcPts val="0"/>
              </a:spcBef>
              <a:spcAft>
                <a:spcPts val="0"/>
              </a:spcAft>
              <a:buSzPts val="15200"/>
              <a:buNone/>
              <a:defRPr sz="15200"/>
            </a:lvl2pPr>
            <a:lvl3pPr lvl="2" algn="ctr">
              <a:spcBef>
                <a:spcPts val="0"/>
              </a:spcBef>
              <a:spcAft>
                <a:spcPts val="0"/>
              </a:spcAft>
              <a:buSzPts val="15200"/>
              <a:buNone/>
              <a:defRPr sz="15200"/>
            </a:lvl3pPr>
            <a:lvl4pPr lvl="3" algn="ctr">
              <a:spcBef>
                <a:spcPts val="0"/>
              </a:spcBef>
              <a:spcAft>
                <a:spcPts val="0"/>
              </a:spcAft>
              <a:buSzPts val="15200"/>
              <a:buNone/>
              <a:defRPr sz="15200"/>
            </a:lvl4pPr>
            <a:lvl5pPr lvl="4" algn="ctr">
              <a:spcBef>
                <a:spcPts val="0"/>
              </a:spcBef>
              <a:spcAft>
                <a:spcPts val="0"/>
              </a:spcAft>
              <a:buSzPts val="15200"/>
              <a:buNone/>
              <a:defRPr sz="15200"/>
            </a:lvl5pPr>
            <a:lvl6pPr lvl="5" algn="ctr">
              <a:spcBef>
                <a:spcPts val="0"/>
              </a:spcBef>
              <a:spcAft>
                <a:spcPts val="0"/>
              </a:spcAft>
              <a:buSzPts val="15200"/>
              <a:buNone/>
              <a:defRPr sz="15200"/>
            </a:lvl6pPr>
            <a:lvl7pPr lvl="6" algn="ctr">
              <a:spcBef>
                <a:spcPts val="0"/>
              </a:spcBef>
              <a:spcAft>
                <a:spcPts val="0"/>
              </a:spcAft>
              <a:buSzPts val="15200"/>
              <a:buNone/>
              <a:defRPr sz="15200"/>
            </a:lvl7pPr>
            <a:lvl8pPr lvl="7" algn="ctr">
              <a:spcBef>
                <a:spcPts val="0"/>
              </a:spcBef>
              <a:spcAft>
                <a:spcPts val="0"/>
              </a:spcAft>
              <a:buSzPts val="15200"/>
              <a:buNone/>
              <a:defRPr sz="15200"/>
            </a:lvl8pPr>
            <a:lvl9pPr lvl="8" algn="ctr">
              <a:spcBef>
                <a:spcPts val="0"/>
              </a:spcBef>
              <a:spcAft>
                <a:spcPts val="0"/>
              </a:spcAft>
              <a:buSzPts val="15200"/>
              <a:buNone/>
              <a:defRPr sz="15200"/>
            </a:lvl9pPr>
          </a:lstStyle>
          <a:p>
            <a:r>
              <a:t>xx%</a:t>
            </a:r>
          </a:p>
        </p:txBody>
      </p:sp>
      <p:sp>
        <p:nvSpPr>
          <p:cNvPr id="46" name="Google Shape;46;p11"/>
          <p:cNvSpPr txBox="1"/>
          <p:nvPr>
            <p:ph idx="1" type="body"/>
          </p:nvPr>
        </p:nvSpPr>
        <p:spPr>
          <a:xfrm>
            <a:off x="364468" y="4633192"/>
            <a:ext cx="9963000" cy="1911900"/>
          </a:xfrm>
          <a:prstGeom prst="rect">
            <a:avLst/>
          </a:prstGeom>
        </p:spPr>
        <p:txBody>
          <a:bodyPr anchorCtr="0" anchor="t" bIns="116050" lIns="116050" spcFirstLastPara="1" rIns="116050" wrap="square" tIns="116050">
            <a:normAutofit/>
          </a:bodyPr>
          <a:lstStyle>
            <a:lvl1pPr indent="-374650" lvl="0" marL="457200" algn="ctr">
              <a:spcBef>
                <a:spcPts val="0"/>
              </a:spcBef>
              <a:spcAft>
                <a:spcPts val="0"/>
              </a:spcAft>
              <a:buSzPts val="2300"/>
              <a:buChar char="●"/>
              <a:defRPr/>
            </a:lvl1pPr>
            <a:lvl2pPr indent="-342900" lvl="1" marL="914400" algn="ctr">
              <a:spcBef>
                <a:spcPts val="0"/>
              </a:spcBef>
              <a:spcAft>
                <a:spcPts val="0"/>
              </a:spcAft>
              <a:buSzPts val="1800"/>
              <a:buChar char="○"/>
              <a:defRPr/>
            </a:lvl2pPr>
            <a:lvl3pPr indent="-342900" lvl="2" marL="1371600" algn="ctr">
              <a:spcBef>
                <a:spcPts val="0"/>
              </a:spcBef>
              <a:spcAft>
                <a:spcPts val="0"/>
              </a:spcAft>
              <a:buSzPts val="1800"/>
              <a:buChar char="■"/>
              <a:defRPr/>
            </a:lvl3pPr>
            <a:lvl4pPr indent="-342900" lvl="3" marL="1828800" algn="ctr">
              <a:spcBef>
                <a:spcPts val="0"/>
              </a:spcBef>
              <a:spcAft>
                <a:spcPts val="0"/>
              </a:spcAft>
              <a:buSzPts val="1800"/>
              <a:buChar char="●"/>
              <a:defRPr/>
            </a:lvl4pPr>
            <a:lvl5pPr indent="-342900" lvl="4" marL="2286000" algn="ctr">
              <a:spcBef>
                <a:spcPts val="0"/>
              </a:spcBef>
              <a:spcAft>
                <a:spcPts val="0"/>
              </a:spcAft>
              <a:buSzPts val="1800"/>
              <a:buChar char="○"/>
              <a:defRPr/>
            </a:lvl5pPr>
            <a:lvl6pPr indent="-342900" lvl="5" marL="2743200" algn="ctr">
              <a:spcBef>
                <a:spcPts val="0"/>
              </a:spcBef>
              <a:spcAft>
                <a:spcPts val="0"/>
              </a:spcAft>
              <a:buSzPts val="1800"/>
              <a:buChar char="■"/>
              <a:defRPr/>
            </a:lvl6pPr>
            <a:lvl7pPr indent="-342900" lvl="6" marL="3200400" algn="ctr">
              <a:spcBef>
                <a:spcPts val="0"/>
              </a:spcBef>
              <a:spcAft>
                <a:spcPts val="0"/>
              </a:spcAft>
              <a:buSzPts val="1800"/>
              <a:buChar char="●"/>
              <a:defRPr/>
            </a:lvl7pPr>
            <a:lvl8pPr indent="-342900" lvl="7" marL="3657600" algn="ctr">
              <a:spcBef>
                <a:spcPts val="0"/>
              </a:spcBef>
              <a:spcAft>
                <a:spcPts val="0"/>
              </a:spcAft>
              <a:buSzPts val="1800"/>
              <a:buChar char="○"/>
              <a:defRPr/>
            </a:lvl8pPr>
            <a:lvl9pPr indent="-342900" lvl="8" marL="4114800" algn="ctr">
              <a:spcBef>
                <a:spcPts val="0"/>
              </a:spcBef>
              <a:spcAft>
                <a:spcPts val="0"/>
              </a:spcAft>
              <a:buSzPts val="1800"/>
              <a:buChar char="■"/>
              <a:defRPr/>
            </a:lvl9pPr>
          </a:lstStyle>
          <a:p/>
        </p:txBody>
      </p:sp>
      <p:sp>
        <p:nvSpPr>
          <p:cNvPr id="47" name="Google Shape;47;p11"/>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64468" y="3161354"/>
            <a:ext cx="9963000" cy="1237200"/>
          </a:xfrm>
          <a:prstGeom prst="rect">
            <a:avLst/>
          </a:prstGeom>
        </p:spPr>
        <p:txBody>
          <a:bodyPr anchorCtr="0" anchor="ctr" bIns="116050" lIns="116050" spcFirstLastPara="1" rIns="116050" wrap="square" tIns="116050">
            <a:normAutofit/>
          </a:bodyPr>
          <a:lstStyle>
            <a:lvl1pPr lvl="0" algn="ctr">
              <a:spcBef>
                <a:spcPts val="0"/>
              </a:spcBef>
              <a:spcAft>
                <a:spcPts val="0"/>
              </a:spcAft>
              <a:buSzPts val="4600"/>
              <a:buNone/>
              <a:defRPr sz="4600"/>
            </a:lvl1pPr>
            <a:lvl2pPr lvl="1" algn="ctr">
              <a:spcBef>
                <a:spcPts val="0"/>
              </a:spcBef>
              <a:spcAft>
                <a:spcPts val="0"/>
              </a:spcAft>
              <a:buSzPts val="4600"/>
              <a:buNone/>
              <a:defRPr sz="4600"/>
            </a:lvl2pPr>
            <a:lvl3pPr lvl="2" algn="ctr">
              <a:spcBef>
                <a:spcPts val="0"/>
              </a:spcBef>
              <a:spcAft>
                <a:spcPts val="0"/>
              </a:spcAft>
              <a:buSzPts val="4600"/>
              <a:buNone/>
              <a:defRPr sz="4600"/>
            </a:lvl3pPr>
            <a:lvl4pPr lvl="3" algn="ctr">
              <a:spcBef>
                <a:spcPts val="0"/>
              </a:spcBef>
              <a:spcAft>
                <a:spcPts val="0"/>
              </a:spcAft>
              <a:buSzPts val="4600"/>
              <a:buNone/>
              <a:defRPr sz="4600"/>
            </a:lvl4pPr>
            <a:lvl5pPr lvl="4" algn="ctr">
              <a:spcBef>
                <a:spcPts val="0"/>
              </a:spcBef>
              <a:spcAft>
                <a:spcPts val="0"/>
              </a:spcAft>
              <a:buSzPts val="4600"/>
              <a:buNone/>
              <a:defRPr sz="4600"/>
            </a:lvl5pPr>
            <a:lvl6pPr lvl="5" algn="ctr">
              <a:spcBef>
                <a:spcPts val="0"/>
              </a:spcBef>
              <a:spcAft>
                <a:spcPts val="0"/>
              </a:spcAft>
              <a:buSzPts val="4600"/>
              <a:buNone/>
              <a:defRPr sz="4600"/>
            </a:lvl6pPr>
            <a:lvl7pPr lvl="6" algn="ctr">
              <a:spcBef>
                <a:spcPts val="0"/>
              </a:spcBef>
              <a:spcAft>
                <a:spcPts val="0"/>
              </a:spcAft>
              <a:buSzPts val="4600"/>
              <a:buNone/>
              <a:defRPr sz="4600"/>
            </a:lvl7pPr>
            <a:lvl8pPr lvl="7" algn="ctr">
              <a:spcBef>
                <a:spcPts val="0"/>
              </a:spcBef>
              <a:spcAft>
                <a:spcPts val="0"/>
              </a:spcAft>
              <a:buSzPts val="4600"/>
              <a:buNone/>
              <a:defRPr sz="4600"/>
            </a:lvl8pPr>
            <a:lvl9pPr lvl="8" algn="ctr">
              <a:spcBef>
                <a:spcPts val="0"/>
              </a:spcBef>
              <a:spcAft>
                <a:spcPts val="0"/>
              </a:spcAft>
              <a:buSzPts val="4600"/>
              <a:buNone/>
              <a:defRPr sz="4600"/>
            </a:lvl9pPr>
          </a:lstStyle>
          <a:p/>
        </p:txBody>
      </p:sp>
      <p:sp>
        <p:nvSpPr>
          <p:cNvPr id="15" name="Google Shape;15;p3"/>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18" name="Google Shape;18;p4"/>
          <p:cNvSpPr txBox="1"/>
          <p:nvPr>
            <p:ph idx="1" type="body"/>
          </p:nvPr>
        </p:nvSpPr>
        <p:spPr>
          <a:xfrm>
            <a:off x="364468" y="1693927"/>
            <a:ext cx="9963000" cy="5021400"/>
          </a:xfrm>
          <a:prstGeom prst="rect">
            <a:avLst/>
          </a:prstGeom>
        </p:spPr>
        <p:txBody>
          <a:bodyPr anchorCtr="0" anchor="t" bIns="116050" lIns="116050" spcFirstLastPara="1" rIns="116050" wrap="square" tIns="116050">
            <a:normAutofit/>
          </a:bodyPr>
          <a:lstStyle>
            <a:lvl1pPr indent="-374650" lvl="0" marL="457200">
              <a:spcBef>
                <a:spcPts val="0"/>
              </a:spcBef>
              <a:spcAft>
                <a:spcPts val="0"/>
              </a:spcAft>
              <a:buSzPts val="23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19" name="Google Shape;19;p4"/>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2" name="Google Shape;22;p5"/>
          <p:cNvSpPr txBox="1"/>
          <p:nvPr>
            <p:ph idx="1" type="body"/>
          </p:nvPr>
        </p:nvSpPr>
        <p:spPr>
          <a:xfrm>
            <a:off x="364468" y="1693927"/>
            <a:ext cx="4677000" cy="5021400"/>
          </a:xfrm>
          <a:prstGeom prst="rect">
            <a:avLst/>
          </a:prstGeom>
        </p:spPr>
        <p:txBody>
          <a:bodyPr anchorCtr="0" anchor="t" bIns="116050" lIns="116050" spcFirstLastPara="1" rIns="116050" wrap="square" tIns="116050">
            <a:normAutofit/>
          </a:bodyPr>
          <a:lstStyle>
            <a:lvl1pPr indent="-342900" lvl="0" marL="457200">
              <a:spcBef>
                <a:spcPts val="0"/>
              </a:spcBef>
              <a:spcAft>
                <a:spcPts val="0"/>
              </a:spcAft>
              <a:buSzPts val="1800"/>
              <a:buChar char="●"/>
              <a:defRPr sz="1800"/>
            </a:lvl1pPr>
            <a:lvl2pPr indent="-323850" lvl="1" marL="914400">
              <a:spcBef>
                <a:spcPts val="0"/>
              </a:spcBef>
              <a:spcAft>
                <a:spcPts val="0"/>
              </a:spcAft>
              <a:buSzPts val="1500"/>
              <a:buChar char="○"/>
              <a:defRPr sz="1500"/>
            </a:lvl2pPr>
            <a:lvl3pPr indent="-323850" lvl="2" marL="1371600">
              <a:spcBef>
                <a:spcPts val="0"/>
              </a:spcBef>
              <a:spcAft>
                <a:spcPts val="0"/>
              </a:spcAft>
              <a:buSzPts val="1500"/>
              <a:buChar char="■"/>
              <a:defRPr sz="1500"/>
            </a:lvl3pPr>
            <a:lvl4pPr indent="-323850" lvl="3" marL="1828800">
              <a:spcBef>
                <a:spcPts val="0"/>
              </a:spcBef>
              <a:spcAft>
                <a:spcPts val="0"/>
              </a:spcAft>
              <a:buSzPts val="1500"/>
              <a:buChar char="●"/>
              <a:defRPr sz="1500"/>
            </a:lvl4pPr>
            <a:lvl5pPr indent="-323850" lvl="4" marL="2286000">
              <a:spcBef>
                <a:spcPts val="0"/>
              </a:spcBef>
              <a:spcAft>
                <a:spcPts val="0"/>
              </a:spcAft>
              <a:buSzPts val="1500"/>
              <a:buChar char="○"/>
              <a:defRPr sz="1500"/>
            </a:lvl5pPr>
            <a:lvl6pPr indent="-323850" lvl="5" marL="2743200">
              <a:spcBef>
                <a:spcPts val="0"/>
              </a:spcBef>
              <a:spcAft>
                <a:spcPts val="0"/>
              </a:spcAft>
              <a:buSzPts val="1500"/>
              <a:buChar char="■"/>
              <a:defRPr sz="1500"/>
            </a:lvl6pPr>
            <a:lvl7pPr indent="-323850" lvl="6" marL="3200400">
              <a:spcBef>
                <a:spcPts val="0"/>
              </a:spcBef>
              <a:spcAft>
                <a:spcPts val="0"/>
              </a:spcAft>
              <a:buSzPts val="1500"/>
              <a:buChar char="●"/>
              <a:defRPr sz="1500"/>
            </a:lvl7pPr>
            <a:lvl8pPr indent="-323850" lvl="7" marL="3657600">
              <a:spcBef>
                <a:spcPts val="0"/>
              </a:spcBef>
              <a:spcAft>
                <a:spcPts val="0"/>
              </a:spcAft>
              <a:buSzPts val="1500"/>
              <a:buChar char="○"/>
              <a:defRPr sz="1500"/>
            </a:lvl8pPr>
            <a:lvl9pPr indent="-323850" lvl="8" marL="4114800">
              <a:spcBef>
                <a:spcPts val="0"/>
              </a:spcBef>
              <a:spcAft>
                <a:spcPts val="0"/>
              </a:spcAft>
              <a:buSzPts val="1500"/>
              <a:buChar char="■"/>
              <a:defRPr sz="1500"/>
            </a:lvl9pPr>
          </a:lstStyle>
          <a:p/>
        </p:txBody>
      </p:sp>
      <p:sp>
        <p:nvSpPr>
          <p:cNvPr id="23" name="Google Shape;23;p5"/>
          <p:cNvSpPr txBox="1"/>
          <p:nvPr>
            <p:ph idx="2" type="body"/>
          </p:nvPr>
        </p:nvSpPr>
        <p:spPr>
          <a:xfrm>
            <a:off x="5650483" y="1693927"/>
            <a:ext cx="4677000" cy="5021400"/>
          </a:xfrm>
          <a:prstGeom prst="rect">
            <a:avLst/>
          </a:prstGeom>
        </p:spPr>
        <p:txBody>
          <a:bodyPr anchorCtr="0" anchor="t" bIns="116050" lIns="116050" spcFirstLastPara="1" rIns="116050" wrap="square" tIns="116050">
            <a:normAutofit/>
          </a:bodyPr>
          <a:lstStyle>
            <a:lvl1pPr indent="-342900" lvl="0" marL="457200">
              <a:spcBef>
                <a:spcPts val="0"/>
              </a:spcBef>
              <a:spcAft>
                <a:spcPts val="0"/>
              </a:spcAft>
              <a:buSzPts val="1800"/>
              <a:buChar char="●"/>
              <a:defRPr sz="1800"/>
            </a:lvl1pPr>
            <a:lvl2pPr indent="-323850" lvl="1" marL="914400">
              <a:spcBef>
                <a:spcPts val="0"/>
              </a:spcBef>
              <a:spcAft>
                <a:spcPts val="0"/>
              </a:spcAft>
              <a:buSzPts val="1500"/>
              <a:buChar char="○"/>
              <a:defRPr sz="1500"/>
            </a:lvl2pPr>
            <a:lvl3pPr indent="-323850" lvl="2" marL="1371600">
              <a:spcBef>
                <a:spcPts val="0"/>
              </a:spcBef>
              <a:spcAft>
                <a:spcPts val="0"/>
              </a:spcAft>
              <a:buSzPts val="1500"/>
              <a:buChar char="■"/>
              <a:defRPr sz="1500"/>
            </a:lvl3pPr>
            <a:lvl4pPr indent="-323850" lvl="3" marL="1828800">
              <a:spcBef>
                <a:spcPts val="0"/>
              </a:spcBef>
              <a:spcAft>
                <a:spcPts val="0"/>
              </a:spcAft>
              <a:buSzPts val="1500"/>
              <a:buChar char="●"/>
              <a:defRPr sz="1500"/>
            </a:lvl4pPr>
            <a:lvl5pPr indent="-323850" lvl="4" marL="2286000">
              <a:spcBef>
                <a:spcPts val="0"/>
              </a:spcBef>
              <a:spcAft>
                <a:spcPts val="0"/>
              </a:spcAft>
              <a:buSzPts val="1500"/>
              <a:buChar char="○"/>
              <a:defRPr sz="1500"/>
            </a:lvl5pPr>
            <a:lvl6pPr indent="-323850" lvl="5" marL="2743200">
              <a:spcBef>
                <a:spcPts val="0"/>
              </a:spcBef>
              <a:spcAft>
                <a:spcPts val="0"/>
              </a:spcAft>
              <a:buSzPts val="1500"/>
              <a:buChar char="■"/>
              <a:defRPr sz="1500"/>
            </a:lvl6pPr>
            <a:lvl7pPr indent="-323850" lvl="6" marL="3200400">
              <a:spcBef>
                <a:spcPts val="0"/>
              </a:spcBef>
              <a:spcAft>
                <a:spcPts val="0"/>
              </a:spcAft>
              <a:buSzPts val="1500"/>
              <a:buChar char="●"/>
              <a:defRPr sz="1500"/>
            </a:lvl7pPr>
            <a:lvl8pPr indent="-323850" lvl="7" marL="3657600">
              <a:spcBef>
                <a:spcPts val="0"/>
              </a:spcBef>
              <a:spcAft>
                <a:spcPts val="0"/>
              </a:spcAft>
              <a:buSzPts val="1500"/>
              <a:buChar char="○"/>
              <a:defRPr sz="1500"/>
            </a:lvl8pPr>
            <a:lvl9pPr indent="-323850" lvl="8" marL="4114800">
              <a:spcBef>
                <a:spcPts val="0"/>
              </a:spcBef>
              <a:spcAft>
                <a:spcPts val="0"/>
              </a:spcAft>
              <a:buSzPts val="1500"/>
              <a:buChar char="■"/>
              <a:defRPr sz="1500"/>
            </a:lvl9pPr>
          </a:lstStyle>
          <a:p/>
        </p:txBody>
      </p:sp>
      <p:sp>
        <p:nvSpPr>
          <p:cNvPr id="24" name="Google Shape;24;p5"/>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64468" y="654105"/>
            <a:ext cx="9963000" cy="841800"/>
          </a:xfrm>
          <a:prstGeom prst="rect">
            <a:avLst/>
          </a:prstGeom>
        </p:spPr>
        <p:txBody>
          <a:bodyPr anchorCtr="0" anchor="t" bIns="116050" lIns="116050" spcFirstLastPara="1" rIns="116050" wrap="square" tIns="11605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7" name="Google Shape;27;p6"/>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64468" y="816630"/>
            <a:ext cx="3283500" cy="1110600"/>
          </a:xfrm>
          <a:prstGeom prst="rect">
            <a:avLst/>
          </a:prstGeom>
        </p:spPr>
        <p:txBody>
          <a:bodyPr anchorCtr="0" anchor="b" bIns="116050" lIns="116050" spcFirstLastPara="1" rIns="116050" wrap="square" tIns="11605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 name="Google Shape;30;p7"/>
          <p:cNvSpPr txBox="1"/>
          <p:nvPr>
            <p:ph idx="1" type="body"/>
          </p:nvPr>
        </p:nvSpPr>
        <p:spPr>
          <a:xfrm>
            <a:off x="364468" y="2042457"/>
            <a:ext cx="3283500" cy="4673100"/>
          </a:xfrm>
          <a:prstGeom prst="rect">
            <a:avLst/>
          </a:prstGeom>
        </p:spPr>
        <p:txBody>
          <a:bodyPr anchorCtr="0" anchor="t" bIns="116050" lIns="116050" spcFirstLastPara="1" rIns="116050" wrap="square" tIns="116050">
            <a:normAutofit/>
          </a:bodyPr>
          <a:lstStyle>
            <a:lvl1pPr indent="-323850" lvl="0" marL="457200">
              <a:spcBef>
                <a:spcPts val="0"/>
              </a:spcBef>
              <a:spcAft>
                <a:spcPts val="0"/>
              </a:spcAft>
              <a:buSzPts val="1500"/>
              <a:buChar char="●"/>
              <a:defRPr sz="1500"/>
            </a:lvl1pPr>
            <a:lvl2pPr indent="-323850" lvl="1" marL="914400">
              <a:spcBef>
                <a:spcPts val="0"/>
              </a:spcBef>
              <a:spcAft>
                <a:spcPts val="0"/>
              </a:spcAft>
              <a:buSzPts val="1500"/>
              <a:buChar char="○"/>
              <a:defRPr sz="1500"/>
            </a:lvl2pPr>
            <a:lvl3pPr indent="-323850" lvl="2" marL="1371600">
              <a:spcBef>
                <a:spcPts val="0"/>
              </a:spcBef>
              <a:spcAft>
                <a:spcPts val="0"/>
              </a:spcAft>
              <a:buSzPts val="1500"/>
              <a:buChar char="■"/>
              <a:defRPr sz="1500"/>
            </a:lvl3pPr>
            <a:lvl4pPr indent="-323850" lvl="3" marL="1828800">
              <a:spcBef>
                <a:spcPts val="0"/>
              </a:spcBef>
              <a:spcAft>
                <a:spcPts val="0"/>
              </a:spcAft>
              <a:buSzPts val="1500"/>
              <a:buChar char="●"/>
              <a:defRPr sz="1500"/>
            </a:lvl4pPr>
            <a:lvl5pPr indent="-323850" lvl="4" marL="2286000">
              <a:spcBef>
                <a:spcPts val="0"/>
              </a:spcBef>
              <a:spcAft>
                <a:spcPts val="0"/>
              </a:spcAft>
              <a:buSzPts val="1500"/>
              <a:buChar char="○"/>
              <a:defRPr sz="1500"/>
            </a:lvl5pPr>
            <a:lvl6pPr indent="-323850" lvl="5" marL="2743200">
              <a:spcBef>
                <a:spcPts val="0"/>
              </a:spcBef>
              <a:spcAft>
                <a:spcPts val="0"/>
              </a:spcAft>
              <a:buSzPts val="1500"/>
              <a:buChar char="■"/>
              <a:defRPr sz="1500"/>
            </a:lvl6pPr>
            <a:lvl7pPr indent="-323850" lvl="6" marL="3200400">
              <a:spcBef>
                <a:spcPts val="0"/>
              </a:spcBef>
              <a:spcAft>
                <a:spcPts val="0"/>
              </a:spcAft>
              <a:buSzPts val="1500"/>
              <a:buChar char="●"/>
              <a:defRPr sz="1500"/>
            </a:lvl7pPr>
            <a:lvl8pPr indent="-323850" lvl="7" marL="3657600">
              <a:spcBef>
                <a:spcPts val="0"/>
              </a:spcBef>
              <a:spcAft>
                <a:spcPts val="0"/>
              </a:spcAft>
              <a:buSzPts val="1500"/>
              <a:buChar char="○"/>
              <a:defRPr sz="1500"/>
            </a:lvl8pPr>
            <a:lvl9pPr indent="-323850" lvl="8" marL="4114800">
              <a:spcBef>
                <a:spcPts val="0"/>
              </a:spcBef>
              <a:spcAft>
                <a:spcPts val="0"/>
              </a:spcAft>
              <a:buSzPts val="1500"/>
              <a:buChar char="■"/>
              <a:defRPr sz="1500"/>
            </a:lvl9pPr>
          </a:lstStyle>
          <a:p/>
        </p:txBody>
      </p:sp>
      <p:sp>
        <p:nvSpPr>
          <p:cNvPr id="31" name="Google Shape;31;p7"/>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73245" y="661638"/>
            <a:ext cx="7445700" cy="6012600"/>
          </a:xfrm>
          <a:prstGeom prst="rect">
            <a:avLst/>
          </a:prstGeom>
        </p:spPr>
        <p:txBody>
          <a:bodyPr anchorCtr="0" anchor="ctr" bIns="116050" lIns="116050" spcFirstLastPara="1" rIns="116050" wrap="square" tIns="116050">
            <a:normAutofit/>
          </a:bodyPr>
          <a:lstStyle>
            <a:lvl1pPr lvl="0">
              <a:spcBef>
                <a:spcPts val="0"/>
              </a:spcBef>
              <a:spcAft>
                <a:spcPts val="0"/>
              </a:spcAft>
              <a:buSzPts val="6100"/>
              <a:buNone/>
              <a:defRPr sz="6100"/>
            </a:lvl1pPr>
            <a:lvl2pPr lvl="1">
              <a:spcBef>
                <a:spcPts val="0"/>
              </a:spcBef>
              <a:spcAft>
                <a:spcPts val="0"/>
              </a:spcAft>
              <a:buSzPts val="6100"/>
              <a:buNone/>
              <a:defRPr sz="6100"/>
            </a:lvl2pPr>
            <a:lvl3pPr lvl="2">
              <a:spcBef>
                <a:spcPts val="0"/>
              </a:spcBef>
              <a:spcAft>
                <a:spcPts val="0"/>
              </a:spcAft>
              <a:buSzPts val="6100"/>
              <a:buNone/>
              <a:defRPr sz="6100"/>
            </a:lvl3pPr>
            <a:lvl4pPr lvl="3">
              <a:spcBef>
                <a:spcPts val="0"/>
              </a:spcBef>
              <a:spcAft>
                <a:spcPts val="0"/>
              </a:spcAft>
              <a:buSzPts val="6100"/>
              <a:buNone/>
              <a:defRPr sz="6100"/>
            </a:lvl4pPr>
            <a:lvl5pPr lvl="4">
              <a:spcBef>
                <a:spcPts val="0"/>
              </a:spcBef>
              <a:spcAft>
                <a:spcPts val="0"/>
              </a:spcAft>
              <a:buSzPts val="6100"/>
              <a:buNone/>
              <a:defRPr sz="6100"/>
            </a:lvl5pPr>
            <a:lvl6pPr lvl="5">
              <a:spcBef>
                <a:spcPts val="0"/>
              </a:spcBef>
              <a:spcAft>
                <a:spcPts val="0"/>
              </a:spcAft>
              <a:buSzPts val="6100"/>
              <a:buNone/>
              <a:defRPr sz="6100"/>
            </a:lvl6pPr>
            <a:lvl7pPr lvl="6">
              <a:spcBef>
                <a:spcPts val="0"/>
              </a:spcBef>
              <a:spcAft>
                <a:spcPts val="0"/>
              </a:spcAft>
              <a:buSzPts val="6100"/>
              <a:buNone/>
              <a:defRPr sz="6100"/>
            </a:lvl7pPr>
            <a:lvl8pPr lvl="7">
              <a:spcBef>
                <a:spcPts val="0"/>
              </a:spcBef>
              <a:spcAft>
                <a:spcPts val="0"/>
              </a:spcAft>
              <a:buSzPts val="6100"/>
              <a:buNone/>
              <a:defRPr sz="6100"/>
            </a:lvl8pPr>
            <a:lvl9pPr lvl="8">
              <a:spcBef>
                <a:spcPts val="0"/>
              </a:spcBef>
              <a:spcAft>
                <a:spcPts val="0"/>
              </a:spcAft>
              <a:buSzPts val="6100"/>
              <a:buNone/>
              <a:defRPr sz="6100"/>
            </a:lvl9pPr>
          </a:lstStyle>
          <a:p/>
        </p:txBody>
      </p:sp>
      <p:sp>
        <p:nvSpPr>
          <p:cNvPr id="34" name="Google Shape;34;p8"/>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346000" y="-184"/>
            <a:ext cx="5346000" cy="7560000"/>
          </a:xfrm>
          <a:prstGeom prst="rect">
            <a:avLst/>
          </a:prstGeom>
          <a:solidFill>
            <a:schemeClr val="lt2"/>
          </a:solidFill>
          <a:ln>
            <a:noFill/>
          </a:ln>
        </p:spPr>
        <p:txBody>
          <a:bodyPr anchorCtr="0" anchor="ctr" bIns="116050" lIns="116050" spcFirstLastPara="1" rIns="116050" wrap="square" tIns="1160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10447" y="1812541"/>
            <a:ext cx="4730100" cy="2178600"/>
          </a:xfrm>
          <a:prstGeom prst="rect">
            <a:avLst/>
          </a:prstGeom>
        </p:spPr>
        <p:txBody>
          <a:bodyPr anchorCtr="0" anchor="b" bIns="116050" lIns="116050" spcFirstLastPara="1" rIns="116050" wrap="square" tIns="116050">
            <a:normAutofit/>
          </a:bodyPr>
          <a:lstStyle>
            <a:lvl1pPr lvl="0" algn="ctr">
              <a:spcBef>
                <a:spcPts val="0"/>
              </a:spcBef>
              <a:spcAft>
                <a:spcPts val="0"/>
              </a:spcAft>
              <a:buSzPts val="5300"/>
              <a:buNone/>
              <a:defRPr sz="5300"/>
            </a:lvl1pPr>
            <a:lvl2pPr lvl="1" algn="ctr">
              <a:spcBef>
                <a:spcPts val="0"/>
              </a:spcBef>
              <a:spcAft>
                <a:spcPts val="0"/>
              </a:spcAft>
              <a:buSzPts val="5300"/>
              <a:buNone/>
              <a:defRPr sz="5300"/>
            </a:lvl2pPr>
            <a:lvl3pPr lvl="2" algn="ctr">
              <a:spcBef>
                <a:spcPts val="0"/>
              </a:spcBef>
              <a:spcAft>
                <a:spcPts val="0"/>
              </a:spcAft>
              <a:buSzPts val="5300"/>
              <a:buNone/>
              <a:defRPr sz="5300"/>
            </a:lvl3pPr>
            <a:lvl4pPr lvl="3" algn="ctr">
              <a:spcBef>
                <a:spcPts val="0"/>
              </a:spcBef>
              <a:spcAft>
                <a:spcPts val="0"/>
              </a:spcAft>
              <a:buSzPts val="5300"/>
              <a:buNone/>
              <a:defRPr sz="5300"/>
            </a:lvl4pPr>
            <a:lvl5pPr lvl="4" algn="ctr">
              <a:spcBef>
                <a:spcPts val="0"/>
              </a:spcBef>
              <a:spcAft>
                <a:spcPts val="0"/>
              </a:spcAft>
              <a:buSzPts val="5300"/>
              <a:buNone/>
              <a:defRPr sz="5300"/>
            </a:lvl5pPr>
            <a:lvl6pPr lvl="5" algn="ctr">
              <a:spcBef>
                <a:spcPts val="0"/>
              </a:spcBef>
              <a:spcAft>
                <a:spcPts val="0"/>
              </a:spcAft>
              <a:buSzPts val="5300"/>
              <a:buNone/>
              <a:defRPr sz="5300"/>
            </a:lvl6pPr>
            <a:lvl7pPr lvl="6" algn="ctr">
              <a:spcBef>
                <a:spcPts val="0"/>
              </a:spcBef>
              <a:spcAft>
                <a:spcPts val="0"/>
              </a:spcAft>
              <a:buSzPts val="5300"/>
              <a:buNone/>
              <a:defRPr sz="5300"/>
            </a:lvl7pPr>
            <a:lvl8pPr lvl="7" algn="ctr">
              <a:spcBef>
                <a:spcPts val="0"/>
              </a:spcBef>
              <a:spcAft>
                <a:spcPts val="0"/>
              </a:spcAft>
              <a:buSzPts val="5300"/>
              <a:buNone/>
              <a:defRPr sz="5300"/>
            </a:lvl8pPr>
            <a:lvl9pPr lvl="8" algn="ctr">
              <a:spcBef>
                <a:spcPts val="0"/>
              </a:spcBef>
              <a:spcAft>
                <a:spcPts val="0"/>
              </a:spcAft>
              <a:buSzPts val="5300"/>
              <a:buNone/>
              <a:defRPr sz="5300"/>
            </a:lvl9pPr>
          </a:lstStyle>
          <a:p/>
        </p:txBody>
      </p:sp>
      <p:sp>
        <p:nvSpPr>
          <p:cNvPr id="38" name="Google Shape;38;p9"/>
          <p:cNvSpPr txBox="1"/>
          <p:nvPr>
            <p:ph idx="1" type="subTitle"/>
          </p:nvPr>
        </p:nvSpPr>
        <p:spPr>
          <a:xfrm>
            <a:off x="310447" y="4120005"/>
            <a:ext cx="4730100" cy="1815300"/>
          </a:xfrm>
          <a:prstGeom prst="rect">
            <a:avLst/>
          </a:prstGeom>
        </p:spPr>
        <p:txBody>
          <a:bodyPr anchorCtr="0" anchor="t" bIns="116050" lIns="116050" spcFirstLastPara="1" rIns="116050" wrap="square" tIns="116050">
            <a:normAutofit/>
          </a:bodyPr>
          <a:lstStyle>
            <a:lvl1pPr lvl="0" algn="ctr">
              <a:lnSpc>
                <a:spcPct val="100000"/>
              </a:lnSpc>
              <a:spcBef>
                <a:spcPts val="0"/>
              </a:spcBef>
              <a:spcAft>
                <a:spcPts val="0"/>
              </a:spcAft>
              <a:buSzPts val="2700"/>
              <a:buNone/>
              <a:defRPr sz="2700"/>
            </a:lvl1pPr>
            <a:lvl2pPr lvl="1" algn="ctr">
              <a:lnSpc>
                <a:spcPct val="100000"/>
              </a:lnSpc>
              <a:spcBef>
                <a:spcPts val="0"/>
              </a:spcBef>
              <a:spcAft>
                <a:spcPts val="0"/>
              </a:spcAft>
              <a:buSzPts val="2700"/>
              <a:buNone/>
              <a:defRPr sz="2700"/>
            </a:lvl2pPr>
            <a:lvl3pPr lvl="2" algn="ctr">
              <a:lnSpc>
                <a:spcPct val="100000"/>
              </a:lnSpc>
              <a:spcBef>
                <a:spcPts val="0"/>
              </a:spcBef>
              <a:spcAft>
                <a:spcPts val="0"/>
              </a:spcAft>
              <a:buSzPts val="2700"/>
              <a:buNone/>
              <a:defRPr sz="2700"/>
            </a:lvl3pPr>
            <a:lvl4pPr lvl="3" algn="ctr">
              <a:lnSpc>
                <a:spcPct val="100000"/>
              </a:lnSpc>
              <a:spcBef>
                <a:spcPts val="0"/>
              </a:spcBef>
              <a:spcAft>
                <a:spcPts val="0"/>
              </a:spcAft>
              <a:buSzPts val="2700"/>
              <a:buNone/>
              <a:defRPr sz="2700"/>
            </a:lvl4pPr>
            <a:lvl5pPr lvl="4" algn="ctr">
              <a:lnSpc>
                <a:spcPct val="100000"/>
              </a:lnSpc>
              <a:spcBef>
                <a:spcPts val="0"/>
              </a:spcBef>
              <a:spcAft>
                <a:spcPts val="0"/>
              </a:spcAft>
              <a:buSzPts val="2700"/>
              <a:buNone/>
              <a:defRPr sz="2700"/>
            </a:lvl5pPr>
            <a:lvl6pPr lvl="5" algn="ctr">
              <a:lnSpc>
                <a:spcPct val="100000"/>
              </a:lnSpc>
              <a:spcBef>
                <a:spcPts val="0"/>
              </a:spcBef>
              <a:spcAft>
                <a:spcPts val="0"/>
              </a:spcAft>
              <a:buSzPts val="2700"/>
              <a:buNone/>
              <a:defRPr sz="2700"/>
            </a:lvl6pPr>
            <a:lvl7pPr lvl="6" algn="ctr">
              <a:lnSpc>
                <a:spcPct val="100000"/>
              </a:lnSpc>
              <a:spcBef>
                <a:spcPts val="0"/>
              </a:spcBef>
              <a:spcAft>
                <a:spcPts val="0"/>
              </a:spcAft>
              <a:buSzPts val="2700"/>
              <a:buNone/>
              <a:defRPr sz="2700"/>
            </a:lvl7pPr>
            <a:lvl8pPr lvl="7" algn="ctr">
              <a:lnSpc>
                <a:spcPct val="100000"/>
              </a:lnSpc>
              <a:spcBef>
                <a:spcPts val="0"/>
              </a:spcBef>
              <a:spcAft>
                <a:spcPts val="0"/>
              </a:spcAft>
              <a:buSzPts val="2700"/>
              <a:buNone/>
              <a:defRPr sz="2700"/>
            </a:lvl8pPr>
            <a:lvl9pPr lvl="8" algn="ctr">
              <a:lnSpc>
                <a:spcPct val="100000"/>
              </a:lnSpc>
              <a:spcBef>
                <a:spcPts val="0"/>
              </a:spcBef>
              <a:spcAft>
                <a:spcPts val="0"/>
              </a:spcAft>
              <a:buSzPts val="2700"/>
              <a:buNone/>
              <a:defRPr sz="2700"/>
            </a:lvl9pPr>
          </a:lstStyle>
          <a:p/>
        </p:txBody>
      </p:sp>
      <p:sp>
        <p:nvSpPr>
          <p:cNvPr id="39" name="Google Shape;39;p9"/>
          <p:cNvSpPr txBox="1"/>
          <p:nvPr>
            <p:ph idx="2" type="body"/>
          </p:nvPr>
        </p:nvSpPr>
        <p:spPr>
          <a:xfrm>
            <a:off x="5775715" y="1064257"/>
            <a:ext cx="4486500" cy="5431200"/>
          </a:xfrm>
          <a:prstGeom prst="rect">
            <a:avLst/>
          </a:prstGeom>
        </p:spPr>
        <p:txBody>
          <a:bodyPr anchorCtr="0" anchor="ctr" bIns="116050" lIns="116050" spcFirstLastPara="1" rIns="116050" wrap="square" tIns="116050">
            <a:normAutofit/>
          </a:bodyPr>
          <a:lstStyle>
            <a:lvl1pPr indent="-374650" lvl="0" marL="457200">
              <a:spcBef>
                <a:spcPts val="0"/>
              </a:spcBef>
              <a:spcAft>
                <a:spcPts val="0"/>
              </a:spcAft>
              <a:buSzPts val="2300"/>
              <a:buChar char="●"/>
              <a:defRPr/>
            </a:lvl1pPr>
            <a:lvl2pPr indent="-342900" lvl="1" marL="914400">
              <a:spcBef>
                <a:spcPts val="0"/>
              </a:spcBef>
              <a:spcAft>
                <a:spcPts val="0"/>
              </a:spcAft>
              <a:buSzPts val="1800"/>
              <a:buChar char="○"/>
              <a:defRPr/>
            </a:lvl2pPr>
            <a:lvl3pPr indent="-342900" lvl="2" marL="1371600">
              <a:spcBef>
                <a:spcPts val="0"/>
              </a:spcBef>
              <a:spcAft>
                <a:spcPts val="0"/>
              </a:spcAft>
              <a:buSzPts val="1800"/>
              <a:buChar char="■"/>
              <a:defRPr/>
            </a:lvl3pPr>
            <a:lvl4pPr indent="-342900" lvl="3" marL="1828800">
              <a:spcBef>
                <a:spcPts val="0"/>
              </a:spcBef>
              <a:spcAft>
                <a:spcPts val="0"/>
              </a:spcAft>
              <a:buSzPts val="1800"/>
              <a:buChar char="●"/>
              <a:defRPr/>
            </a:lvl4pPr>
            <a:lvl5pPr indent="-342900" lvl="4" marL="2286000">
              <a:spcBef>
                <a:spcPts val="0"/>
              </a:spcBef>
              <a:spcAft>
                <a:spcPts val="0"/>
              </a:spcAft>
              <a:buSzPts val="1800"/>
              <a:buChar char="○"/>
              <a:defRPr/>
            </a:lvl5pPr>
            <a:lvl6pPr indent="-342900" lvl="5" marL="2743200">
              <a:spcBef>
                <a:spcPts val="0"/>
              </a:spcBef>
              <a:spcAft>
                <a:spcPts val="0"/>
              </a:spcAft>
              <a:buSzPts val="1800"/>
              <a:buChar char="■"/>
              <a:defRPr/>
            </a:lvl6pPr>
            <a:lvl7pPr indent="-342900" lvl="6" marL="3200400">
              <a:spcBef>
                <a:spcPts val="0"/>
              </a:spcBef>
              <a:spcAft>
                <a:spcPts val="0"/>
              </a:spcAft>
              <a:buSzPts val="1800"/>
              <a:buChar char="●"/>
              <a:defRPr/>
            </a:lvl7pPr>
            <a:lvl8pPr indent="-342900" lvl="7" marL="3657600">
              <a:spcBef>
                <a:spcPts val="0"/>
              </a:spcBef>
              <a:spcAft>
                <a:spcPts val="0"/>
              </a:spcAft>
              <a:buSzPts val="1800"/>
              <a:buChar char="○"/>
              <a:defRPr/>
            </a:lvl8pPr>
            <a:lvl9pPr indent="-342900" lvl="8" marL="4114800">
              <a:spcBef>
                <a:spcPts val="0"/>
              </a:spcBef>
              <a:spcAft>
                <a:spcPts val="0"/>
              </a:spcAft>
              <a:buSzPts val="1800"/>
              <a:buChar char="■"/>
              <a:defRPr/>
            </a:lvl9pPr>
          </a:lstStyle>
          <a:p/>
        </p:txBody>
      </p:sp>
      <p:sp>
        <p:nvSpPr>
          <p:cNvPr id="40" name="Google Shape;40;p9"/>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64468" y="6218168"/>
            <a:ext cx="7014300" cy="889500"/>
          </a:xfrm>
          <a:prstGeom prst="rect">
            <a:avLst/>
          </a:prstGeom>
        </p:spPr>
        <p:txBody>
          <a:bodyPr anchorCtr="0" anchor="ctr" bIns="116050" lIns="116050" spcFirstLastPara="1" rIns="116050" wrap="square" tIns="116050">
            <a:normAutofit/>
          </a:bodyPr>
          <a:lstStyle>
            <a:lvl1pPr indent="-228600" lvl="0" marL="457200">
              <a:lnSpc>
                <a:spcPct val="100000"/>
              </a:lnSpc>
              <a:spcBef>
                <a:spcPts val="0"/>
              </a:spcBef>
              <a:spcAft>
                <a:spcPts val="0"/>
              </a:spcAft>
              <a:buSzPts val="2300"/>
              <a:buNone/>
              <a:defRPr/>
            </a:lvl1pPr>
          </a:lstStyle>
          <a:p/>
        </p:txBody>
      </p:sp>
      <p:sp>
        <p:nvSpPr>
          <p:cNvPr id="43" name="Google Shape;43;p10"/>
          <p:cNvSpPr txBox="1"/>
          <p:nvPr>
            <p:ph idx="12" type="sldNum"/>
          </p:nvPr>
        </p:nvSpPr>
        <p:spPr>
          <a:xfrm>
            <a:off x="9906772" y="6854072"/>
            <a:ext cx="641700" cy="578400"/>
          </a:xfrm>
          <a:prstGeom prst="rect">
            <a:avLst/>
          </a:prstGeom>
        </p:spPr>
        <p:txBody>
          <a:bodyPr anchorCtr="0" anchor="ctr" bIns="116050" lIns="116050" spcFirstLastPara="1" rIns="116050" wrap="square" tIns="1160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64468" y="654105"/>
            <a:ext cx="9963000" cy="841800"/>
          </a:xfrm>
          <a:prstGeom prst="rect">
            <a:avLst/>
          </a:prstGeom>
          <a:noFill/>
          <a:ln>
            <a:noFill/>
          </a:ln>
        </p:spPr>
        <p:txBody>
          <a:bodyPr anchorCtr="0" anchor="t" bIns="116050" lIns="116050" spcFirstLastPara="1" rIns="116050" wrap="square" tIns="116050">
            <a:normAutofit/>
          </a:bodyPr>
          <a:lstStyle>
            <a:lvl1pPr lvl="0">
              <a:spcBef>
                <a:spcPts val="0"/>
              </a:spcBef>
              <a:spcAft>
                <a:spcPts val="0"/>
              </a:spcAft>
              <a:buClr>
                <a:schemeClr val="dk1"/>
              </a:buClr>
              <a:buSzPts val="3600"/>
              <a:buNone/>
              <a:defRPr sz="3600">
                <a:solidFill>
                  <a:schemeClr val="dk1"/>
                </a:solidFill>
              </a:defRPr>
            </a:lvl1pPr>
            <a:lvl2pPr lvl="1">
              <a:spcBef>
                <a:spcPts val="0"/>
              </a:spcBef>
              <a:spcAft>
                <a:spcPts val="0"/>
              </a:spcAft>
              <a:buClr>
                <a:schemeClr val="dk1"/>
              </a:buClr>
              <a:buSzPts val="3600"/>
              <a:buNone/>
              <a:defRPr sz="3600">
                <a:solidFill>
                  <a:schemeClr val="dk1"/>
                </a:solidFill>
              </a:defRPr>
            </a:lvl2pPr>
            <a:lvl3pPr lvl="2">
              <a:spcBef>
                <a:spcPts val="0"/>
              </a:spcBef>
              <a:spcAft>
                <a:spcPts val="0"/>
              </a:spcAft>
              <a:buClr>
                <a:schemeClr val="dk1"/>
              </a:buClr>
              <a:buSzPts val="3600"/>
              <a:buNone/>
              <a:defRPr sz="3600">
                <a:solidFill>
                  <a:schemeClr val="dk1"/>
                </a:solidFill>
              </a:defRPr>
            </a:lvl3pPr>
            <a:lvl4pPr lvl="3">
              <a:spcBef>
                <a:spcPts val="0"/>
              </a:spcBef>
              <a:spcAft>
                <a:spcPts val="0"/>
              </a:spcAft>
              <a:buClr>
                <a:schemeClr val="dk1"/>
              </a:buClr>
              <a:buSzPts val="3600"/>
              <a:buNone/>
              <a:defRPr sz="3600">
                <a:solidFill>
                  <a:schemeClr val="dk1"/>
                </a:solidFill>
              </a:defRPr>
            </a:lvl4pPr>
            <a:lvl5pPr lvl="4">
              <a:spcBef>
                <a:spcPts val="0"/>
              </a:spcBef>
              <a:spcAft>
                <a:spcPts val="0"/>
              </a:spcAft>
              <a:buClr>
                <a:schemeClr val="dk1"/>
              </a:buClr>
              <a:buSzPts val="3600"/>
              <a:buNone/>
              <a:defRPr sz="3600">
                <a:solidFill>
                  <a:schemeClr val="dk1"/>
                </a:solidFill>
              </a:defRPr>
            </a:lvl5pPr>
            <a:lvl6pPr lvl="5">
              <a:spcBef>
                <a:spcPts val="0"/>
              </a:spcBef>
              <a:spcAft>
                <a:spcPts val="0"/>
              </a:spcAft>
              <a:buClr>
                <a:schemeClr val="dk1"/>
              </a:buClr>
              <a:buSzPts val="3600"/>
              <a:buNone/>
              <a:defRPr sz="3600">
                <a:solidFill>
                  <a:schemeClr val="dk1"/>
                </a:solidFill>
              </a:defRPr>
            </a:lvl6pPr>
            <a:lvl7pPr lvl="6">
              <a:spcBef>
                <a:spcPts val="0"/>
              </a:spcBef>
              <a:spcAft>
                <a:spcPts val="0"/>
              </a:spcAft>
              <a:buClr>
                <a:schemeClr val="dk1"/>
              </a:buClr>
              <a:buSzPts val="3600"/>
              <a:buNone/>
              <a:defRPr sz="3600">
                <a:solidFill>
                  <a:schemeClr val="dk1"/>
                </a:solidFill>
              </a:defRPr>
            </a:lvl7pPr>
            <a:lvl8pPr lvl="7">
              <a:spcBef>
                <a:spcPts val="0"/>
              </a:spcBef>
              <a:spcAft>
                <a:spcPts val="0"/>
              </a:spcAft>
              <a:buClr>
                <a:schemeClr val="dk1"/>
              </a:buClr>
              <a:buSzPts val="3600"/>
              <a:buNone/>
              <a:defRPr sz="3600">
                <a:solidFill>
                  <a:schemeClr val="dk1"/>
                </a:solidFill>
              </a:defRPr>
            </a:lvl8pPr>
            <a:lvl9pPr lvl="8">
              <a:spcBef>
                <a:spcPts val="0"/>
              </a:spcBef>
              <a:spcAft>
                <a:spcPts val="0"/>
              </a:spcAft>
              <a:buClr>
                <a:schemeClr val="dk1"/>
              </a:buClr>
              <a:buSzPts val="3600"/>
              <a:buNone/>
              <a:defRPr sz="3600">
                <a:solidFill>
                  <a:schemeClr val="dk1"/>
                </a:solidFill>
              </a:defRPr>
            </a:lvl9pPr>
          </a:lstStyle>
          <a:p/>
        </p:txBody>
      </p:sp>
      <p:sp>
        <p:nvSpPr>
          <p:cNvPr id="7" name="Google Shape;7;p1"/>
          <p:cNvSpPr txBox="1"/>
          <p:nvPr>
            <p:ph idx="1" type="body"/>
          </p:nvPr>
        </p:nvSpPr>
        <p:spPr>
          <a:xfrm>
            <a:off x="364468" y="1693927"/>
            <a:ext cx="9963000" cy="5021400"/>
          </a:xfrm>
          <a:prstGeom prst="rect">
            <a:avLst/>
          </a:prstGeom>
          <a:noFill/>
          <a:ln>
            <a:noFill/>
          </a:ln>
        </p:spPr>
        <p:txBody>
          <a:bodyPr anchorCtr="0" anchor="t" bIns="116050" lIns="116050" spcFirstLastPara="1" rIns="116050" wrap="square" tIns="116050">
            <a:normAutofit/>
          </a:bodyPr>
          <a:lstStyle>
            <a:lvl1pPr indent="-374650" lvl="0" marL="457200">
              <a:lnSpc>
                <a:spcPct val="115000"/>
              </a:lnSpc>
              <a:spcBef>
                <a:spcPts val="0"/>
              </a:spcBef>
              <a:spcAft>
                <a:spcPts val="0"/>
              </a:spcAft>
              <a:buClr>
                <a:schemeClr val="dk2"/>
              </a:buClr>
              <a:buSzPts val="2300"/>
              <a:buChar char="●"/>
              <a:defRPr sz="2300">
                <a:solidFill>
                  <a:schemeClr val="dk2"/>
                </a:solidFill>
              </a:defRPr>
            </a:lvl1pPr>
            <a:lvl2pPr indent="-342900" lvl="1" marL="914400">
              <a:lnSpc>
                <a:spcPct val="115000"/>
              </a:lnSpc>
              <a:spcBef>
                <a:spcPts val="0"/>
              </a:spcBef>
              <a:spcAft>
                <a:spcPts val="0"/>
              </a:spcAft>
              <a:buClr>
                <a:schemeClr val="dk2"/>
              </a:buClr>
              <a:buSzPts val="1800"/>
              <a:buChar char="○"/>
              <a:defRPr sz="1800">
                <a:solidFill>
                  <a:schemeClr val="dk2"/>
                </a:solidFill>
              </a:defRPr>
            </a:lvl2pPr>
            <a:lvl3pPr indent="-342900" lvl="2" marL="1371600">
              <a:lnSpc>
                <a:spcPct val="115000"/>
              </a:lnSpc>
              <a:spcBef>
                <a:spcPts val="0"/>
              </a:spcBef>
              <a:spcAft>
                <a:spcPts val="0"/>
              </a:spcAft>
              <a:buClr>
                <a:schemeClr val="dk2"/>
              </a:buClr>
              <a:buSzPts val="1800"/>
              <a:buChar char="■"/>
              <a:defRPr sz="1800">
                <a:solidFill>
                  <a:schemeClr val="dk2"/>
                </a:solidFill>
              </a:defRPr>
            </a:lvl3pPr>
            <a:lvl4pPr indent="-342900" lvl="3" marL="1828800">
              <a:lnSpc>
                <a:spcPct val="115000"/>
              </a:lnSpc>
              <a:spcBef>
                <a:spcPts val="0"/>
              </a:spcBef>
              <a:spcAft>
                <a:spcPts val="0"/>
              </a:spcAft>
              <a:buClr>
                <a:schemeClr val="dk2"/>
              </a:buClr>
              <a:buSzPts val="1800"/>
              <a:buChar char="●"/>
              <a:defRPr sz="1800">
                <a:solidFill>
                  <a:schemeClr val="dk2"/>
                </a:solidFill>
              </a:defRPr>
            </a:lvl4pPr>
            <a:lvl5pPr indent="-342900" lvl="4" marL="2286000">
              <a:lnSpc>
                <a:spcPct val="115000"/>
              </a:lnSpc>
              <a:spcBef>
                <a:spcPts val="0"/>
              </a:spcBef>
              <a:spcAft>
                <a:spcPts val="0"/>
              </a:spcAft>
              <a:buClr>
                <a:schemeClr val="dk2"/>
              </a:buClr>
              <a:buSzPts val="1800"/>
              <a:buChar char="○"/>
              <a:defRPr sz="1800">
                <a:solidFill>
                  <a:schemeClr val="dk2"/>
                </a:solidFill>
              </a:defRPr>
            </a:lvl5pPr>
            <a:lvl6pPr indent="-342900" lvl="5" marL="2743200">
              <a:lnSpc>
                <a:spcPct val="115000"/>
              </a:lnSpc>
              <a:spcBef>
                <a:spcPts val="0"/>
              </a:spcBef>
              <a:spcAft>
                <a:spcPts val="0"/>
              </a:spcAft>
              <a:buClr>
                <a:schemeClr val="dk2"/>
              </a:buClr>
              <a:buSzPts val="1800"/>
              <a:buChar char="■"/>
              <a:defRPr sz="1800">
                <a:solidFill>
                  <a:schemeClr val="dk2"/>
                </a:solidFill>
              </a:defRPr>
            </a:lvl6pPr>
            <a:lvl7pPr indent="-342900" lvl="6" marL="3200400">
              <a:lnSpc>
                <a:spcPct val="115000"/>
              </a:lnSpc>
              <a:spcBef>
                <a:spcPts val="0"/>
              </a:spcBef>
              <a:spcAft>
                <a:spcPts val="0"/>
              </a:spcAft>
              <a:buClr>
                <a:schemeClr val="dk2"/>
              </a:buClr>
              <a:buSzPts val="1800"/>
              <a:buChar char="●"/>
              <a:defRPr sz="1800">
                <a:solidFill>
                  <a:schemeClr val="dk2"/>
                </a:solidFill>
              </a:defRPr>
            </a:lvl7pPr>
            <a:lvl8pPr indent="-342900" lvl="7" marL="3657600">
              <a:lnSpc>
                <a:spcPct val="115000"/>
              </a:lnSpc>
              <a:spcBef>
                <a:spcPts val="0"/>
              </a:spcBef>
              <a:spcAft>
                <a:spcPts val="0"/>
              </a:spcAft>
              <a:buClr>
                <a:schemeClr val="dk2"/>
              </a:buClr>
              <a:buSzPts val="1800"/>
              <a:buChar char="○"/>
              <a:defRPr sz="1800">
                <a:solidFill>
                  <a:schemeClr val="dk2"/>
                </a:solidFill>
              </a:defRPr>
            </a:lvl8pPr>
            <a:lvl9pPr indent="-342900" lvl="8" marL="4114800">
              <a:lnSpc>
                <a:spcPct val="115000"/>
              </a:lnSpc>
              <a:spcBef>
                <a:spcPts val="0"/>
              </a:spcBef>
              <a:spcAft>
                <a:spcPts val="0"/>
              </a:spcAft>
              <a:buClr>
                <a:schemeClr val="dk2"/>
              </a:buClr>
              <a:buSzPts val="1800"/>
              <a:buChar char="■"/>
              <a:defRPr sz="1800">
                <a:solidFill>
                  <a:schemeClr val="dk2"/>
                </a:solidFill>
              </a:defRPr>
            </a:lvl9pPr>
          </a:lstStyle>
          <a:p/>
        </p:txBody>
      </p:sp>
      <p:sp>
        <p:nvSpPr>
          <p:cNvPr id="8" name="Google Shape;8;p1"/>
          <p:cNvSpPr txBox="1"/>
          <p:nvPr>
            <p:ph idx="12" type="sldNum"/>
          </p:nvPr>
        </p:nvSpPr>
        <p:spPr>
          <a:xfrm>
            <a:off x="9906772" y="6854072"/>
            <a:ext cx="641700" cy="578400"/>
          </a:xfrm>
          <a:prstGeom prst="rect">
            <a:avLst/>
          </a:prstGeom>
          <a:noFill/>
          <a:ln>
            <a:noFill/>
          </a:ln>
        </p:spPr>
        <p:txBody>
          <a:bodyPr anchorCtr="0" anchor="ctr" bIns="116050" lIns="116050" spcFirstLastPara="1" rIns="116050" wrap="square" tIns="11605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hyperlink" Target="https://pixlr.com/" TargetMode="External"/><Relationship Id="rId5" Type="http://schemas.openxmlformats.org/officeDocument/2006/relationships/image" Target="../media/image6.png"/><Relationship Id="rId6" Type="http://schemas.openxmlformats.org/officeDocument/2006/relationships/image" Target="../media/image3.png"/><Relationship Id="rId7" Type="http://schemas.openxmlformats.org/officeDocument/2006/relationships/hyperlink" Target="https://drive.google.com/file/d/14bezbPpdPbRVkS58ZxjXwtbHrnIiEWSi/view?usp=sharing" TargetMode="External"/><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4">
            <a:alphaModFix/>
          </a:blip>
          <a:stretch>
            <a:fillRect/>
          </a:stretch>
        </p:blipFill>
        <p:spPr>
          <a:xfrm>
            <a:off x="0" y="0"/>
            <a:ext cx="10691999" cy="75595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p:nvPr/>
        </p:nvSpPr>
        <p:spPr>
          <a:xfrm>
            <a:off x="287275" y="943525"/>
            <a:ext cx="5361300" cy="51732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60" name="Google Shape;60;p14"/>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61" name="Google Shape;61;p14"/>
          <p:cNvSpPr txBox="1"/>
          <p:nvPr/>
        </p:nvSpPr>
        <p:spPr>
          <a:xfrm>
            <a:off x="412575" y="1008025"/>
            <a:ext cx="5077200" cy="464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As esports is predominantly a digital industry, using social media is essential for esports teams and organisations.</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Social media allows esports teams to:</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Have cost effective platforms to promote their brand</a:t>
            </a:r>
            <a:br>
              <a:rPr b="1" lang="en" sz="1600">
                <a:solidFill>
                  <a:schemeClr val="dk1"/>
                </a:solidFill>
                <a:latin typeface="Avenir"/>
                <a:ea typeface="Avenir"/>
                <a:cs typeface="Avenir"/>
                <a:sym typeface="Avenir"/>
              </a:rPr>
            </a:b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Have an online presence</a:t>
            </a:r>
            <a:endParaRPr b="1" sz="1600">
              <a:solidFill>
                <a:schemeClr val="dk1"/>
              </a:solidFill>
              <a:latin typeface="Avenir"/>
              <a:ea typeface="Avenir"/>
              <a:cs typeface="Avenir"/>
              <a:sym typeface="Avenir"/>
            </a:endParaRPr>
          </a:p>
          <a:p>
            <a:pPr indent="0" lvl="0" marL="45720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Connect and communicate with their audience</a:t>
            </a:r>
            <a:endParaRPr b="1" sz="1600">
              <a:solidFill>
                <a:schemeClr val="dk1"/>
              </a:solidFill>
              <a:latin typeface="Avenir"/>
              <a:ea typeface="Avenir"/>
              <a:cs typeface="Avenir"/>
              <a:sym typeface="Avenir"/>
            </a:endParaRPr>
          </a:p>
          <a:p>
            <a:pPr indent="0" lvl="0" marL="45720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Use their platform and audience for paid advertising for sponsors and partners</a:t>
            </a:r>
            <a:endParaRPr b="1" sz="1600">
              <a:solidFill>
                <a:schemeClr val="dk1"/>
              </a:solidFill>
              <a:latin typeface="Avenir"/>
              <a:ea typeface="Avenir"/>
              <a:cs typeface="Avenir"/>
              <a:sym typeface="Avenir"/>
            </a:endParaRPr>
          </a:p>
        </p:txBody>
      </p:sp>
      <p:pic>
        <p:nvPicPr>
          <p:cNvPr id="62" name="Google Shape;62;p14"/>
          <p:cNvPicPr preferRelativeResize="0"/>
          <p:nvPr/>
        </p:nvPicPr>
        <p:blipFill>
          <a:blip r:embed="rId3">
            <a:alphaModFix/>
          </a:blip>
          <a:stretch>
            <a:fillRect/>
          </a:stretch>
        </p:blipFill>
        <p:spPr>
          <a:xfrm>
            <a:off x="6165457" y="975775"/>
            <a:ext cx="3831521" cy="5108700"/>
          </a:xfrm>
          <a:prstGeom prst="rect">
            <a:avLst/>
          </a:prstGeom>
          <a:noFill/>
          <a:ln>
            <a:noFill/>
          </a:ln>
        </p:spPr>
      </p:pic>
      <p:pic>
        <p:nvPicPr>
          <p:cNvPr id="63" name="Google Shape;63;p14"/>
          <p:cNvPicPr preferRelativeResize="0"/>
          <p:nvPr/>
        </p:nvPicPr>
        <p:blipFill>
          <a:blip r:embed="rId4">
            <a:alphaModFix/>
          </a:blip>
          <a:stretch>
            <a:fillRect/>
          </a:stretch>
        </p:blipFill>
        <p:spPr>
          <a:xfrm>
            <a:off x="0" y="211"/>
            <a:ext cx="10691999" cy="75595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p:nvPr/>
        </p:nvSpPr>
        <p:spPr>
          <a:xfrm>
            <a:off x="287275" y="943525"/>
            <a:ext cx="5361300" cy="51732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69" name="Google Shape;69;p15"/>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70" name="Google Shape;70;p15"/>
          <p:cNvSpPr txBox="1"/>
          <p:nvPr/>
        </p:nvSpPr>
        <p:spPr>
          <a:xfrm>
            <a:off x="412575" y="1008025"/>
            <a:ext cx="5077200" cy="5210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Social media posts communicate news or updates to an audience.  In esports, these updates are commonly told through visual media such as a poster or video.</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Typical types of social media posts</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Product / launch announcements</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Partnership announcements</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Event details </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Player signings</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Roster announcements</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Tournament announcements</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Game win/loss or score</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Promotions / merchandise advertising</a:t>
            </a:r>
            <a:endParaRPr b="1" sz="1600">
              <a:solidFill>
                <a:schemeClr val="dk1"/>
              </a:solidFill>
              <a:latin typeface="Avenir"/>
              <a:ea typeface="Avenir"/>
              <a:cs typeface="Avenir"/>
              <a:sym typeface="Avenir"/>
            </a:endParaRPr>
          </a:p>
          <a:p>
            <a:pPr indent="-330200" lvl="0" marL="457200" rtl="0" algn="l">
              <a:lnSpc>
                <a:spcPct val="115000"/>
              </a:lnSpc>
              <a:spcBef>
                <a:spcPts val="0"/>
              </a:spcBef>
              <a:spcAft>
                <a:spcPts val="0"/>
              </a:spcAft>
              <a:buClr>
                <a:schemeClr val="dk1"/>
              </a:buClr>
              <a:buSzPts val="1600"/>
              <a:buFont typeface="Avenir"/>
              <a:buChar char="●"/>
            </a:pPr>
            <a:r>
              <a:rPr b="1" lang="en" sz="1600">
                <a:solidFill>
                  <a:schemeClr val="dk1"/>
                </a:solidFill>
                <a:latin typeface="Avenir"/>
                <a:ea typeface="Avenir"/>
                <a:cs typeface="Avenir"/>
                <a:sym typeface="Avenir"/>
              </a:rPr>
              <a:t>News or articles</a:t>
            </a:r>
            <a:endParaRPr b="1" sz="1600">
              <a:solidFill>
                <a:schemeClr val="dk1"/>
              </a:solidFill>
              <a:latin typeface="Avenir"/>
              <a:ea typeface="Avenir"/>
              <a:cs typeface="Avenir"/>
              <a:sym typeface="Avenir"/>
            </a:endParaRPr>
          </a:p>
          <a:p>
            <a:pPr indent="0" lvl="0" marL="45720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p:txBody>
      </p:sp>
      <p:pic>
        <p:nvPicPr>
          <p:cNvPr id="71" name="Google Shape;71;p15"/>
          <p:cNvPicPr preferRelativeResize="0"/>
          <p:nvPr/>
        </p:nvPicPr>
        <p:blipFill>
          <a:blip r:embed="rId3">
            <a:alphaModFix/>
          </a:blip>
          <a:stretch>
            <a:fillRect/>
          </a:stretch>
        </p:blipFill>
        <p:spPr>
          <a:xfrm>
            <a:off x="5913425" y="1361813"/>
            <a:ext cx="4336624" cy="4336624"/>
          </a:xfrm>
          <a:prstGeom prst="rect">
            <a:avLst/>
          </a:prstGeom>
          <a:noFill/>
          <a:ln>
            <a:noFill/>
          </a:ln>
        </p:spPr>
      </p:pic>
      <p:pic>
        <p:nvPicPr>
          <p:cNvPr id="72" name="Google Shape;72;p15"/>
          <p:cNvPicPr preferRelativeResize="0"/>
          <p:nvPr/>
        </p:nvPicPr>
        <p:blipFill>
          <a:blip r:embed="rId4">
            <a:alphaModFix/>
          </a:blip>
          <a:stretch>
            <a:fillRect/>
          </a:stretch>
        </p:blipFill>
        <p:spPr>
          <a:xfrm>
            <a:off x="0" y="211"/>
            <a:ext cx="10691999" cy="75595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p:nvPr/>
        </p:nvSpPr>
        <p:spPr>
          <a:xfrm>
            <a:off x="4863600" y="1008025"/>
            <a:ext cx="5335800" cy="51732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78" name="Google Shape;78;p16"/>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79" name="Google Shape;79;p16"/>
          <p:cNvSpPr txBox="1"/>
          <p:nvPr/>
        </p:nvSpPr>
        <p:spPr>
          <a:xfrm>
            <a:off x="412575" y="1008025"/>
            <a:ext cx="5235900" cy="199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500" u="sng">
                <a:solidFill>
                  <a:schemeClr val="dk1"/>
                </a:solidFill>
                <a:latin typeface="Avenir"/>
                <a:ea typeface="Avenir"/>
                <a:cs typeface="Avenir"/>
                <a:sym typeface="Avenir"/>
              </a:rPr>
              <a:t>Social Media Poster</a:t>
            </a:r>
            <a:endParaRPr b="1" sz="1500"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500">
                <a:solidFill>
                  <a:schemeClr val="dk1"/>
                </a:solidFill>
                <a:latin typeface="Avenir"/>
                <a:ea typeface="Avenir"/>
                <a:cs typeface="Avenir"/>
                <a:sym typeface="Avenir"/>
              </a:rPr>
              <a:t>Materials and equipment needed</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Avenir"/>
                <a:ea typeface="Avenir"/>
                <a:cs typeface="Avenir"/>
                <a:sym typeface="Avenir"/>
              </a:rPr>
              <a:t>Computer with internet access</a:t>
            </a:r>
            <a:endParaRPr sz="1500">
              <a:solidFill>
                <a:schemeClr val="dk1"/>
              </a:solidFill>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rPr lang="en" sz="1500">
                <a:solidFill>
                  <a:schemeClr val="dk1"/>
                </a:solidFill>
                <a:latin typeface="Avenir"/>
                <a:ea typeface="Avenir"/>
                <a:cs typeface="Avenir"/>
                <a:sym typeface="Avenir"/>
              </a:rPr>
              <a:t>Pixlr.com access</a:t>
            </a:r>
            <a:endParaRPr b="1" sz="1500">
              <a:solidFill>
                <a:schemeClr val="dk1"/>
              </a:solidFill>
              <a:latin typeface="Avenir"/>
              <a:ea typeface="Avenir"/>
              <a:cs typeface="Avenir"/>
              <a:sym typeface="Avenir"/>
            </a:endParaRPr>
          </a:p>
        </p:txBody>
      </p:sp>
      <p:sp>
        <p:nvSpPr>
          <p:cNvPr id="80" name="Google Shape;80;p16"/>
          <p:cNvSpPr txBox="1"/>
          <p:nvPr/>
        </p:nvSpPr>
        <p:spPr>
          <a:xfrm>
            <a:off x="4913550" y="1008025"/>
            <a:ext cx="5235900" cy="18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For this task, we will be using all of the digital and written assets you have created.  This includes the digital logo, mission statement and digital jersey design.</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Combining all of these elements together to produce a launch poster to announce your newly created esports team in Pixlr.</a:t>
            </a:r>
            <a:endParaRPr b="1" sz="1300">
              <a:solidFill>
                <a:schemeClr val="dk1"/>
              </a:solidFill>
              <a:latin typeface="Avenir"/>
              <a:ea typeface="Avenir"/>
              <a:cs typeface="Avenir"/>
              <a:sym typeface="Avenir"/>
            </a:endParaRPr>
          </a:p>
        </p:txBody>
      </p:sp>
      <p:pic>
        <p:nvPicPr>
          <p:cNvPr id="81" name="Google Shape;81;p16"/>
          <p:cNvPicPr preferRelativeResize="0"/>
          <p:nvPr/>
        </p:nvPicPr>
        <p:blipFill>
          <a:blip r:embed="rId3">
            <a:alphaModFix/>
          </a:blip>
          <a:stretch>
            <a:fillRect/>
          </a:stretch>
        </p:blipFill>
        <p:spPr>
          <a:xfrm>
            <a:off x="4863600" y="3179831"/>
            <a:ext cx="5335800" cy="3001393"/>
          </a:xfrm>
          <a:prstGeom prst="rect">
            <a:avLst/>
          </a:prstGeom>
          <a:noFill/>
          <a:ln>
            <a:noFill/>
          </a:ln>
          <a:effectLst>
            <a:outerShdw blurRad="57150" rotWithShape="0" algn="bl" dir="5400000" dist="19050">
              <a:srgbClr val="000000">
                <a:alpha val="50000"/>
              </a:srgbClr>
            </a:outerShdw>
          </a:effectLst>
        </p:spPr>
      </p:pic>
      <p:pic>
        <p:nvPicPr>
          <p:cNvPr id="82" name="Google Shape;82;p16"/>
          <p:cNvPicPr preferRelativeResize="0"/>
          <p:nvPr/>
        </p:nvPicPr>
        <p:blipFill>
          <a:blip r:embed="rId4">
            <a:alphaModFix/>
          </a:blip>
          <a:stretch>
            <a:fillRect/>
          </a:stretch>
        </p:blipFill>
        <p:spPr>
          <a:xfrm>
            <a:off x="164875" y="3219097"/>
            <a:ext cx="2562273" cy="2562273"/>
          </a:xfrm>
          <a:prstGeom prst="rect">
            <a:avLst/>
          </a:prstGeom>
          <a:noFill/>
          <a:ln>
            <a:noFill/>
          </a:ln>
        </p:spPr>
      </p:pic>
      <p:pic>
        <p:nvPicPr>
          <p:cNvPr id="83" name="Google Shape;83;p16"/>
          <p:cNvPicPr preferRelativeResize="0"/>
          <p:nvPr/>
        </p:nvPicPr>
        <p:blipFill>
          <a:blip r:embed="rId5">
            <a:alphaModFix/>
          </a:blip>
          <a:stretch>
            <a:fillRect/>
          </a:stretch>
        </p:blipFill>
        <p:spPr>
          <a:xfrm>
            <a:off x="2533274" y="3478974"/>
            <a:ext cx="2042501" cy="2042501"/>
          </a:xfrm>
          <a:prstGeom prst="rect">
            <a:avLst/>
          </a:prstGeom>
          <a:noFill/>
          <a:ln>
            <a:noFill/>
          </a:ln>
        </p:spPr>
      </p:pic>
      <p:pic>
        <p:nvPicPr>
          <p:cNvPr id="84" name="Google Shape;84;p16"/>
          <p:cNvPicPr preferRelativeResize="0"/>
          <p:nvPr/>
        </p:nvPicPr>
        <p:blipFill>
          <a:blip r:embed="rId6">
            <a:alphaModFix/>
          </a:blip>
          <a:stretch>
            <a:fillRect/>
          </a:stretch>
        </p:blipFill>
        <p:spPr>
          <a:xfrm>
            <a:off x="0" y="211"/>
            <a:ext cx="10691999" cy="755957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7"/>
          <p:cNvPicPr preferRelativeResize="0"/>
          <p:nvPr/>
        </p:nvPicPr>
        <p:blipFill>
          <a:blip r:embed="rId3">
            <a:alphaModFix/>
          </a:blip>
          <a:stretch>
            <a:fillRect/>
          </a:stretch>
        </p:blipFill>
        <p:spPr>
          <a:xfrm>
            <a:off x="5815800" y="4162725"/>
            <a:ext cx="4096601" cy="1714854"/>
          </a:xfrm>
          <a:prstGeom prst="rect">
            <a:avLst/>
          </a:prstGeom>
          <a:noFill/>
          <a:ln>
            <a:noFill/>
          </a:ln>
        </p:spPr>
      </p:pic>
      <p:sp>
        <p:nvSpPr>
          <p:cNvPr id="90" name="Google Shape;90;p17"/>
          <p:cNvSpPr/>
          <p:nvPr/>
        </p:nvSpPr>
        <p:spPr>
          <a:xfrm>
            <a:off x="312675" y="1332925"/>
            <a:ext cx="4810800" cy="47838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91" name="Google Shape;91;p17"/>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92" name="Google Shape;92;p17"/>
          <p:cNvSpPr txBox="1"/>
          <p:nvPr/>
        </p:nvSpPr>
        <p:spPr>
          <a:xfrm>
            <a:off x="412575" y="1008025"/>
            <a:ext cx="4623600" cy="431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1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Step 1: Create a new Document</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Navigate to </a:t>
            </a:r>
            <a:r>
              <a:rPr b="1" lang="en" u="sng">
                <a:solidFill>
                  <a:srgbClr val="1155CC"/>
                </a:solidFill>
                <a:latin typeface="Avenir"/>
                <a:ea typeface="Avenir"/>
                <a:cs typeface="Avenir"/>
                <a:sym typeface="Avenir"/>
                <a:hlinkClick r:id="rId4">
                  <a:extLst>
                    <a:ext uri="{A12FA001-AC4F-418D-AE19-62706E023703}">
                      <ahyp:hlinkClr val="tx"/>
                    </a:ext>
                  </a:extLst>
                </a:hlinkClick>
              </a:rPr>
              <a:t>https://pixlr.com/</a:t>
            </a:r>
            <a:r>
              <a:rPr b="1" lang="en">
                <a:solidFill>
                  <a:schemeClr val="dk1"/>
                </a:solidFill>
                <a:latin typeface="Avenir"/>
                <a:ea typeface="Avenir"/>
                <a:cs typeface="Avenir"/>
                <a:sym typeface="Avenir"/>
              </a:rPr>
              <a:t> and click on the ‘Pixlr X - Quick and Easy Design’ option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Select ‘Create New’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in the pop-up window name your project and set the width and height values to 1920x1080 pixels.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Avenir"/>
                <a:ea typeface="Avenir"/>
                <a:cs typeface="Avenir"/>
                <a:sym typeface="Avenir"/>
              </a:rPr>
              <a:t>a Laserhawk example poster has been provided so that you can see how different shapes and layers have been added to produce the final design.</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 </a:t>
            </a:r>
            <a:endParaRPr sz="1500">
              <a:solidFill>
                <a:schemeClr val="dk1"/>
              </a:solidFill>
              <a:latin typeface="Avenir"/>
              <a:ea typeface="Avenir"/>
              <a:cs typeface="Avenir"/>
              <a:sym typeface="Avenir"/>
            </a:endParaRPr>
          </a:p>
        </p:txBody>
      </p:sp>
      <p:pic>
        <p:nvPicPr>
          <p:cNvPr id="93" name="Google Shape;93;p17"/>
          <p:cNvPicPr preferRelativeResize="0"/>
          <p:nvPr/>
        </p:nvPicPr>
        <p:blipFill>
          <a:blip r:embed="rId5">
            <a:alphaModFix/>
          </a:blip>
          <a:stretch>
            <a:fillRect/>
          </a:stretch>
        </p:blipFill>
        <p:spPr>
          <a:xfrm>
            <a:off x="5815788" y="1332925"/>
            <a:ext cx="4096602" cy="1626975"/>
          </a:xfrm>
          <a:prstGeom prst="rect">
            <a:avLst/>
          </a:prstGeom>
          <a:noFill/>
          <a:ln>
            <a:noFill/>
          </a:ln>
        </p:spPr>
      </p:pic>
      <p:pic>
        <p:nvPicPr>
          <p:cNvPr id="94" name="Google Shape;94;p17"/>
          <p:cNvPicPr preferRelativeResize="0"/>
          <p:nvPr/>
        </p:nvPicPr>
        <p:blipFill>
          <a:blip r:embed="rId6">
            <a:alphaModFix/>
          </a:blip>
          <a:stretch>
            <a:fillRect/>
          </a:stretch>
        </p:blipFill>
        <p:spPr>
          <a:xfrm>
            <a:off x="5815800" y="3088125"/>
            <a:ext cx="4096599" cy="946363"/>
          </a:xfrm>
          <a:prstGeom prst="rect">
            <a:avLst/>
          </a:prstGeom>
          <a:noFill/>
          <a:ln>
            <a:noFill/>
          </a:ln>
        </p:spPr>
      </p:pic>
      <p:sp>
        <p:nvSpPr>
          <p:cNvPr id="95" name="Google Shape;95;p17"/>
          <p:cNvSpPr/>
          <p:nvPr/>
        </p:nvSpPr>
        <p:spPr>
          <a:xfrm>
            <a:off x="6719175" y="2162800"/>
            <a:ext cx="758100" cy="431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7"/>
          <p:cNvSpPr/>
          <p:nvPr/>
        </p:nvSpPr>
        <p:spPr>
          <a:xfrm>
            <a:off x="7591500" y="3876400"/>
            <a:ext cx="466800" cy="119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7"/>
          <p:cNvSpPr/>
          <p:nvPr/>
        </p:nvSpPr>
        <p:spPr>
          <a:xfrm>
            <a:off x="9024225" y="4410700"/>
            <a:ext cx="888300" cy="10197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a:off x="1217925" y="5057375"/>
            <a:ext cx="3012900" cy="667800"/>
          </a:xfrm>
          <a:prstGeom prst="rect">
            <a:avLst/>
          </a:prstGeom>
          <a:solidFill>
            <a:srgbClr val="D9D2E9"/>
          </a:solidFill>
          <a:ln cap="flat" cmpd="sng" w="28575">
            <a:solidFill>
              <a:srgbClr val="8E7CC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7"/>
          <p:cNvSpPr txBox="1"/>
          <p:nvPr/>
        </p:nvSpPr>
        <p:spPr>
          <a:xfrm>
            <a:off x="1012425" y="5191175"/>
            <a:ext cx="3423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u="sng">
                <a:solidFill>
                  <a:srgbClr val="0000FF"/>
                </a:solidFill>
                <a:latin typeface="Roboto"/>
                <a:ea typeface="Roboto"/>
                <a:cs typeface="Roboto"/>
                <a:sym typeface="Roboto"/>
                <a:hlinkClick r:id="rId7">
                  <a:extLst>
                    <a:ext uri="{A12FA001-AC4F-418D-AE19-62706E023703}">
                      <ahyp:hlinkClr val="tx"/>
                    </a:ext>
                  </a:extLst>
                </a:hlinkClick>
              </a:rPr>
              <a:t>LASERHAWK POSTER EXAMPLE</a:t>
            </a:r>
            <a:endParaRPr b="1">
              <a:solidFill>
                <a:srgbClr val="0000FF"/>
              </a:solidFill>
              <a:latin typeface="Roboto"/>
              <a:ea typeface="Roboto"/>
              <a:cs typeface="Roboto"/>
              <a:sym typeface="Roboto"/>
            </a:endParaRPr>
          </a:p>
        </p:txBody>
      </p:sp>
      <p:pic>
        <p:nvPicPr>
          <p:cNvPr id="100" name="Google Shape;100;p17"/>
          <p:cNvPicPr preferRelativeResize="0"/>
          <p:nvPr/>
        </p:nvPicPr>
        <p:blipFill>
          <a:blip r:embed="rId8">
            <a:alphaModFix/>
          </a:blip>
          <a:stretch>
            <a:fillRect/>
          </a:stretch>
        </p:blipFill>
        <p:spPr>
          <a:xfrm>
            <a:off x="0" y="211"/>
            <a:ext cx="10691999" cy="75595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p:nvPr/>
        </p:nvSpPr>
        <p:spPr>
          <a:xfrm>
            <a:off x="312675" y="1332925"/>
            <a:ext cx="4810800" cy="47838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106" name="Google Shape;106;p18"/>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107" name="Google Shape;107;p18"/>
          <p:cNvSpPr txBox="1"/>
          <p:nvPr/>
        </p:nvSpPr>
        <p:spPr>
          <a:xfrm>
            <a:off x="412575" y="1008025"/>
            <a:ext cx="4623600" cy="654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1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Step 2: Find an image that best represents what your esports team.  Consider how eye catching and exciting the image will be to your audience.</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This could related to:</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317500" lvl="0" marL="457200" rtl="0" algn="l">
              <a:lnSpc>
                <a:spcPct val="115000"/>
              </a:lnSpc>
              <a:spcBef>
                <a:spcPts val="0"/>
              </a:spcBef>
              <a:spcAft>
                <a:spcPts val="0"/>
              </a:spcAft>
              <a:buClr>
                <a:schemeClr val="dk1"/>
              </a:buClr>
              <a:buSzPts val="1400"/>
              <a:buFont typeface="Avenir"/>
              <a:buChar char="●"/>
            </a:pPr>
            <a:r>
              <a:rPr b="1" lang="en">
                <a:solidFill>
                  <a:schemeClr val="dk1"/>
                </a:solidFill>
                <a:latin typeface="Avenir"/>
                <a:ea typeface="Avenir"/>
                <a:cs typeface="Avenir"/>
                <a:sym typeface="Avenir"/>
              </a:rPr>
              <a:t>The games your team compete in</a:t>
            </a:r>
            <a:endParaRPr b="1">
              <a:solidFill>
                <a:schemeClr val="dk1"/>
              </a:solidFill>
              <a:latin typeface="Avenir"/>
              <a:ea typeface="Avenir"/>
              <a:cs typeface="Avenir"/>
              <a:sym typeface="Avenir"/>
            </a:endParaRPr>
          </a:p>
          <a:p>
            <a:pPr indent="-317500" lvl="0" marL="457200" rtl="0" algn="l">
              <a:lnSpc>
                <a:spcPct val="115000"/>
              </a:lnSpc>
              <a:spcBef>
                <a:spcPts val="0"/>
              </a:spcBef>
              <a:spcAft>
                <a:spcPts val="0"/>
              </a:spcAft>
              <a:buClr>
                <a:schemeClr val="dk1"/>
              </a:buClr>
              <a:buSzPts val="1400"/>
              <a:buFont typeface="Avenir"/>
              <a:buChar char="●"/>
            </a:pPr>
            <a:r>
              <a:rPr b="1" lang="en">
                <a:solidFill>
                  <a:schemeClr val="dk1"/>
                </a:solidFill>
                <a:latin typeface="Avenir"/>
                <a:ea typeface="Avenir"/>
                <a:cs typeface="Avenir"/>
                <a:sym typeface="Avenir"/>
              </a:rPr>
              <a:t>The location of your team</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In this example we have chosen an action shot from Rocket League.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317500" lvl="0" marL="457200" rtl="0" algn="l">
              <a:lnSpc>
                <a:spcPct val="115000"/>
              </a:lnSpc>
              <a:spcBef>
                <a:spcPts val="0"/>
              </a:spcBef>
              <a:spcAft>
                <a:spcPts val="0"/>
              </a:spcAft>
              <a:buClr>
                <a:schemeClr val="dk1"/>
              </a:buClr>
              <a:buSzPts val="1400"/>
              <a:buFont typeface="Avenir"/>
              <a:buChar char="●"/>
            </a:pPr>
            <a:r>
              <a:rPr b="1" lang="en">
                <a:solidFill>
                  <a:schemeClr val="dk1"/>
                </a:solidFill>
                <a:latin typeface="Avenir"/>
                <a:ea typeface="Avenir"/>
                <a:cs typeface="Avenir"/>
                <a:sym typeface="Avenir"/>
              </a:rPr>
              <a:t>The image does not need to be the correct colour for your brand at this stage</a:t>
            </a:r>
            <a:endParaRPr b="1">
              <a:solidFill>
                <a:schemeClr val="dk1"/>
              </a:solidFill>
              <a:latin typeface="Avenir"/>
              <a:ea typeface="Avenir"/>
              <a:cs typeface="Avenir"/>
              <a:sym typeface="Avenir"/>
            </a:endParaRPr>
          </a:p>
          <a:p>
            <a:pPr indent="-317500" lvl="0" marL="457200" rtl="0" algn="l">
              <a:lnSpc>
                <a:spcPct val="115000"/>
              </a:lnSpc>
              <a:spcBef>
                <a:spcPts val="0"/>
              </a:spcBef>
              <a:spcAft>
                <a:spcPts val="0"/>
              </a:spcAft>
              <a:buClr>
                <a:schemeClr val="dk1"/>
              </a:buClr>
              <a:buSzPts val="1400"/>
              <a:buFont typeface="Avenir"/>
              <a:buChar char="●"/>
            </a:pPr>
            <a:r>
              <a:rPr b="1" lang="en">
                <a:solidFill>
                  <a:schemeClr val="dk1"/>
                </a:solidFill>
                <a:latin typeface="Avenir"/>
                <a:ea typeface="Avenir"/>
                <a:cs typeface="Avenir"/>
                <a:sym typeface="Avenir"/>
              </a:rPr>
              <a:t>The image does not need to be 1920x1080 pixels (although it will help if it is)</a:t>
            </a:r>
            <a:endParaRPr b="1">
              <a:solidFill>
                <a:schemeClr val="dk1"/>
              </a:solidFill>
              <a:latin typeface="Avenir"/>
              <a:ea typeface="Avenir"/>
              <a:cs typeface="Avenir"/>
              <a:sym typeface="Avenir"/>
            </a:endParaRPr>
          </a:p>
          <a:p>
            <a:pPr indent="0" lvl="0" marL="45720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rgbClr val="FF0000"/>
              </a:solidFill>
              <a:latin typeface="Roboto"/>
              <a:ea typeface="Roboto"/>
              <a:cs typeface="Roboto"/>
              <a:sym typeface="Roboto"/>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500">
              <a:solidFill>
                <a:schemeClr val="dk1"/>
              </a:solidFill>
              <a:latin typeface="Avenir"/>
              <a:ea typeface="Avenir"/>
              <a:cs typeface="Avenir"/>
              <a:sym typeface="Avenir"/>
            </a:endParaRPr>
          </a:p>
        </p:txBody>
      </p:sp>
      <p:pic>
        <p:nvPicPr>
          <p:cNvPr id="108" name="Google Shape;108;p18"/>
          <p:cNvPicPr preferRelativeResize="0"/>
          <p:nvPr/>
        </p:nvPicPr>
        <p:blipFill>
          <a:blip r:embed="rId3">
            <a:alphaModFix/>
          </a:blip>
          <a:stretch>
            <a:fillRect/>
          </a:stretch>
        </p:blipFill>
        <p:spPr>
          <a:xfrm>
            <a:off x="5648325" y="1332925"/>
            <a:ext cx="4558800" cy="2564325"/>
          </a:xfrm>
          <a:prstGeom prst="rect">
            <a:avLst/>
          </a:prstGeom>
          <a:noFill/>
          <a:ln>
            <a:noFill/>
          </a:ln>
        </p:spPr>
      </p:pic>
      <p:pic>
        <p:nvPicPr>
          <p:cNvPr id="109" name="Google Shape;109;p18"/>
          <p:cNvPicPr preferRelativeResize="0"/>
          <p:nvPr/>
        </p:nvPicPr>
        <p:blipFill>
          <a:blip r:embed="rId4">
            <a:alphaModFix/>
          </a:blip>
          <a:stretch>
            <a:fillRect/>
          </a:stretch>
        </p:blipFill>
        <p:spPr>
          <a:xfrm>
            <a:off x="0" y="211"/>
            <a:ext cx="10691999" cy="75595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9"/>
          <p:cNvSpPr/>
          <p:nvPr/>
        </p:nvSpPr>
        <p:spPr>
          <a:xfrm>
            <a:off x="312675" y="1332925"/>
            <a:ext cx="4810800" cy="47838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115" name="Google Shape;115;p19"/>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116" name="Google Shape;116;p19"/>
          <p:cNvSpPr txBox="1"/>
          <p:nvPr/>
        </p:nvSpPr>
        <p:spPr>
          <a:xfrm>
            <a:off x="412575" y="1008025"/>
            <a:ext cx="4623600" cy="650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1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a:solidFill>
                  <a:schemeClr val="dk1"/>
                </a:solidFill>
                <a:latin typeface="Avenir"/>
                <a:ea typeface="Avenir"/>
                <a:cs typeface="Avenir"/>
                <a:sym typeface="Avenir"/>
              </a:rPr>
              <a:t>We can alter and edit the base image to fit the correct colour scheme to fit your esports team branding.</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a:solidFill>
                  <a:schemeClr val="dk1"/>
                </a:solidFill>
                <a:latin typeface="Avenir"/>
                <a:ea typeface="Avenir"/>
                <a:cs typeface="Avenir"/>
                <a:sym typeface="Avenir"/>
              </a:rPr>
              <a:t>You can use two functions within Pixlr to achieve this.</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u="sng">
                <a:solidFill>
                  <a:schemeClr val="dk1"/>
                </a:solidFill>
                <a:latin typeface="Avenir"/>
                <a:ea typeface="Avenir"/>
                <a:cs typeface="Avenir"/>
                <a:sym typeface="Avenir"/>
              </a:rPr>
              <a:t>Effects panel</a:t>
            </a:r>
            <a:endParaRPr b="1" sz="1300"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a:solidFill>
                  <a:schemeClr val="dk1"/>
                </a:solidFill>
                <a:latin typeface="Avenir"/>
                <a:ea typeface="Avenir"/>
                <a:cs typeface="Avenir"/>
                <a:sym typeface="Avenir"/>
              </a:rPr>
              <a:t>The effects panel has a range of preset options that can change the colour and style of your image.  Adding grain or pixelating the image as examples</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u="sng">
                <a:solidFill>
                  <a:schemeClr val="dk1"/>
                </a:solidFill>
                <a:latin typeface="Avenir"/>
                <a:ea typeface="Avenir"/>
                <a:cs typeface="Avenir"/>
                <a:sym typeface="Avenir"/>
              </a:rPr>
              <a:t>Adjust and Filter</a:t>
            </a:r>
            <a:endParaRPr b="1" sz="1300"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300">
                <a:solidFill>
                  <a:schemeClr val="dk1"/>
                </a:solidFill>
                <a:latin typeface="Avenir"/>
                <a:ea typeface="Avenir"/>
                <a:cs typeface="Avenir"/>
                <a:sym typeface="Avenir"/>
              </a:rPr>
              <a:t>This tool allows you a little more control over your image, giving you functionality to adjust the colour, tone, vibrance and even adding a vignette.</a:t>
            </a:r>
            <a:endParaRPr b="1" sz="1300">
              <a:solidFill>
                <a:schemeClr val="dk1"/>
              </a:solidFill>
              <a:latin typeface="Avenir"/>
              <a:ea typeface="Avenir"/>
              <a:cs typeface="Avenir"/>
              <a:sym typeface="Avenir"/>
            </a:endParaRPr>
          </a:p>
          <a:p>
            <a:pPr indent="0" lvl="0" marL="45720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Explore these tools and find a style and colour that you like.</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rgbClr val="FF0000"/>
              </a:solidFill>
              <a:latin typeface="Roboto"/>
              <a:ea typeface="Roboto"/>
              <a:cs typeface="Roboto"/>
              <a:sym typeface="Roboto"/>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500">
              <a:solidFill>
                <a:schemeClr val="dk1"/>
              </a:solidFill>
              <a:latin typeface="Avenir"/>
              <a:ea typeface="Avenir"/>
              <a:cs typeface="Avenir"/>
              <a:sym typeface="Avenir"/>
            </a:endParaRPr>
          </a:p>
        </p:txBody>
      </p:sp>
      <p:pic>
        <p:nvPicPr>
          <p:cNvPr id="117" name="Google Shape;117;p19"/>
          <p:cNvPicPr preferRelativeResize="0"/>
          <p:nvPr/>
        </p:nvPicPr>
        <p:blipFill>
          <a:blip r:embed="rId3">
            <a:alphaModFix/>
          </a:blip>
          <a:stretch>
            <a:fillRect/>
          </a:stretch>
        </p:blipFill>
        <p:spPr>
          <a:xfrm>
            <a:off x="5425850" y="1765425"/>
            <a:ext cx="2384299" cy="3285976"/>
          </a:xfrm>
          <a:prstGeom prst="rect">
            <a:avLst/>
          </a:prstGeom>
          <a:noFill/>
          <a:ln>
            <a:noFill/>
          </a:ln>
        </p:spPr>
      </p:pic>
      <p:pic>
        <p:nvPicPr>
          <p:cNvPr id="118" name="Google Shape;118;p19"/>
          <p:cNvPicPr preferRelativeResize="0"/>
          <p:nvPr/>
        </p:nvPicPr>
        <p:blipFill rotWithShape="1">
          <a:blip r:embed="rId4">
            <a:alphaModFix/>
          </a:blip>
          <a:srcRect b="0" l="0" r="11606" t="0"/>
          <a:stretch/>
        </p:blipFill>
        <p:spPr>
          <a:xfrm>
            <a:off x="7900025" y="1765437"/>
            <a:ext cx="2384299" cy="3285976"/>
          </a:xfrm>
          <a:prstGeom prst="rect">
            <a:avLst/>
          </a:prstGeom>
          <a:noFill/>
          <a:ln>
            <a:noFill/>
          </a:ln>
        </p:spPr>
      </p:pic>
      <p:sp>
        <p:nvSpPr>
          <p:cNvPr id="119" name="Google Shape;119;p19"/>
          <p:cNvSpPr/>
          <p:nvPr/>
        </p:nvSpPr>
        <p:spPr>
          <a:xfrm>
            <a:off x="5425850" y="3627625"/>
            <a:ext cx="170700" cy="181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9"/>
          <p:cNvSpPr/>
          <p:nvPr/>
        </p:nvSpPr>
        <p:spPr>
          <a:xfrm>
            <a:off x="7900025" y="3196325"/>
            <a:ext cx="170700" cy="1812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p:nvPr/>
        </p:nvSpPr>
        <p:spPr>
          <a:xfrm>
            <a:off x="5596550" y="1920400"/>
            <a:ext cx="918300" cy="2969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9"/>
          <p:cNvSpPr/>
          <p:nvPr/>
        </p:nvSpPr>
        <p:spPr>
          <a:xfrm>
            <a:off x="8070725" y="1879125"/>
            <a:ext cx="918300" cy="2969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9"/>
          <p:cNvSpPr txBox="1"/>
          <p:nvPr/>
        </p:nvSpPr>
        <p:spPr>
          <a:xfrm>
            <a:off x="5448400" y="1332913"/>
            <a:ext cx="236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Avenir"/>
                <a:ea typeface="Avenir"/>
                <a:cs typeface="Avenir"/>
                <a:sym typeface="Avenir"/>
              </a:rPr>
              <a:t>Effects panel</a:t>
            </a:r>
            <a:endParaRPr b="1">
              <a:latin typeface="Avenir"/>
              <a:ea typeface="Avenir"/>
              <a:cs typeface="Avenir"/>
              <a:sym typeface="Avenir"/>
            </a:endParaRPr>
          </a:p>
        </p:txBody>
      </p:sp>
      <p:sp>
        <p:nvSpPr>
          <p:cNvPr id="124" name="Google Shape;124;p19"/>
          <p:cNvSpPr txBox="1"/>
          <p:nvPr/>
        </p:nvSpPr>
        <p:spPr>
          <a:xfrm>
            <a:off x="7911225" y="1332913"/>
            <a:ext cx="2361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Avenir"/>
                <a:ea typeface="Avenir"/>
                <a:cs typeface="Avenir"/>
                <a:sym typeface="Avenir"/>
              </a:rPr>
              <a:t>Adjust and Filter</a:t>
            </a:r>
            <a:endParaRPr b="1">
              <a:latin typeface="Avenir"/>
              <a:ea typeface="Avenir"/>
              <a:cs typeface="Avenir"/>
              <a:sym typeface="Avenir"/>
            </a:endParaRPr>
          </a:p>
        </p:txBody>
      </p:sp>
      <p:pic>
        <p:nvPicPr>
          <p:cNvPr id="125" name="Google Shape;125;p19"/>
          <p:cNvPicPr preferRelativeResize="0"/>
          <p:nvPr/>
        </p:nvPicPr>
        <p:blipFill>
          <a:blip r:embed="rId5">
            <a:alphaModFix/>
          </a:blip>
          <a:stretch>
            <a:fillRect/>
          </a:stretch>
        </p:blipFill>
        <p:spPr>
          <a:xfrm>
            <a:off x="0" y="211"/>
            <a:ext cx="10691999" cy="75595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p:nvPr/>
        </p:nvSpPr>
        <p:spPr>
          <a:xfrm>
            <a:off x="312675" y="1332925"/>
            <a:ext cx="4810800" cy="47838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131" name="Google Shape;131;p20"/>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132" name="Google Shape;132;p20"/>
          <p:cNvSpPr txBox="1"/>
          <p:nvPr/>
        </p:nvSpPr>
        <p:spPr>
          <a:xfrm>
            <a:off x="412575" y="1008025"/>
            <a:ext cx="4623600" cy="561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1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600">
                <a:solidFill>
                  <a:schemeClr val="dk1"/>
                </a:solidFill>
                <a:latin typeface="Avenir"/>
                <a:ea typeface="Avenir"/>
                <a:cs typeface="Avenir"/>
                <a:sym typeface="Avenir"/>
              </a:rPr>
              <a:t>Next, we added a neutral white area to provide key information and break up the image.  During this stage keep in mind where you want to place your assets or any text within the poster. </a:t>
            </a:r>
            <a:endParaRPr b="1" sz="16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6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Neutral areas can be any colour</a:t>
            </a:r>
            <a:br>
              <a:rPr b="1" lang="en" sz="1500">
                <a:solidFill>
                  <a:schemeClr val="dk1"/>
                </a:solidFill>
                <a:latin typeface="Avenir"/>
                <a:ea typeface="Avenir"/>
                <a:cs typeface="Avenir"/>
                <a:sym typeface="Avenir"/>
              </a:rPr>
            </a:b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Play around with different shapes and designs </a:t>
            </a:r>
            <a:br>
              <a:rPr b="1" lang="en" sz="1500">
                <a:solidFill>
                  <a:schemeClr val="dk1"/>
                </a:solidFill>
                <a:latin typeface="Avenir"/>
                <a:ea typeface="Avenir"/>
                <a:cs typeface="Avenir"/>
                <a:sym typeface="Avenir"/>
              </a:rPr>
            </a:b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Be mindful of spacing and sizing.  Allow for all your design elements to be visible without overcrowding the poster.</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rgbClr val="FF0000"/>
              </a:solidFill>
              <a:latin typeface="Roboto"/>
              <a:ea typeface="Roboto"/>
              <a:cs typeface="Roboto"/>
              <a:sym typeface="Roboto"/>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500">
              <a:solidFill>
                <a:schemeClr val="dk1"/>
              </a:solidFill>
              <a:latin typeface="Avenir"/>
              <a:ea typeface="Avenir"/>
              <a:cs typeface="Avenir"/>
              <a:sym typeface="Avenir"/>
            </a:endParaRPr>
          </a:p>
        </p:txBody>
      </p:sp>
      <p:pic>
        <p:nvPicPr>
          <p:cNvPr id="133" name="Google Shape;133;p20"/>
          <p:cNvPicPr preferRelativeResize="0"/>
          <p:nvPr/>
        </p:nvPicPr>
        <p:blipFill>
          <a:blip r:embed="rId3">
            <a:alphaModFix/>
          </a:blip>
          <a:stretch>
            <a:fillRect/>
          </a:stretch>
        </p:blipFill>
        <p:spPr>
          <a:xfrm>
            <a:off x="5397075" y="1332925"/>
            <a:ext cx="3999426" cy="2253552"/>
          </a:xfrm>
          <a:prstGeom prst="rect">
            <a:avLst/>
          </a:prstGeom>
          <a:noFill/>
          <a:ln>
            <a:noFill/>
          </a:ln>
          <a:effectLst>
            <a:outerShdw blurRad="57150" rotWithShape="0" algn="bl" dir="5400000" dist="19050">
              <a:srgbClr val="000000">
                <a:alpha val="50000"/>
              </a:srgbClr>
            </a:outerShdw>
          </a:effectLst>
        </p:spPr>
      </p:pic>
      <p:pic>
        <p:nvPicPr>
          <p:cNvPr id="134" name="Google Shape;134;p20"/>
          <p:cNvPicPr preferRelativeResize="0"/>
          <p:nvPr/>
        </p:nvPicPr>
        <p:blipFill>
          <a:blip r:embed="rId4">
            <a:alphaModFix/>
          </a:blip>
          <a:stretch>
            <a:fillRect/>
          </a:stretch>
        </p:blipFill>
        <p:spPr>
          <a:xfrm>
            <a:off x="6234300" y="3863173"/>
            <a:ext cx="3993082" cy="2253551"/>
          </a:xfrm>
          <a:prstGeom prst="rect">
            <a:avLst/>
          </a:prstGeom>
          <a:noFill/>
          <a:ln>
            <a:noFill/>
          </a:ln>
          <a:effectLst>
            <a:outerShdw blurRad="57150" rotWithShape="0" algn="bl" dir="5400000" dist="19050">
              <a:srgbClr val="000000">
                <a:alpha val="50000"/>
              </a:srgbClr>
            </a:outerShdw>
          </a:effectLst>
        </p:spPr>
      </p:pic>
      <p:pic>
        <p:nvPicPr>
          <p:cNvPr id="135" name="Google Shape;135;p20"/>
          <p:cNvPicPr preferRelativeResize="0"/>
          <p:nvPr/>
        </p:nvPicPr>
        <p:blipFill>
          <a:blip r:embed="rId5">
            <a:alphaModFix/>
          </a:blip>
          <a:stretch>
            <a:fillRect/>
          </a:stretch>
        </p:blipFill>
        <p:spPr>
          <a:xfrm>
            <a:off x="0" y="211"/>
            <a:ext cx="10691999" cy="75595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p:nvPr/>
        </p:nvSpPr>
        <p:spPr>
          <a:xfrm>
            <a:off x="312675" y="1332925"/>
            <a:ext cx="4810800" cy="4783800"/>
          </a:xfrm>
          <a:prstGeom prst="rect">
            <a:avLst/>
          </a:prstGeom>
          <a:solidFill>
            <a:srgbClr val="F1EC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674EA7"/>
              </a:solidFill>
            </a:endParaRPr>
          </a:p>
        </p:txBody>
      </p:sp>
      <p:sp>
        <p:nvSpPr>
          <p:cNvPr id="141" name="Google Shape;141;p21"/>
          <p:cNvSpPr txBox="1"/>
          <p:nvPr/>
        </p:nvSpPr>
        <p:spPr>
          <a:xfrm>
            <a:off x="412575" y="313225"/>
            <a:ext cx="9584400" cy="101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400">
                <a:solidFill>
                  <a:schemeClr val="dk1"/>
                </a:solidFill>
                <a:latin typeface="Avenir"/>
                <a:ea typeface="Avenir"/>
                <a:cs typeface="Avenir"/>
                <a:sym typeface="Avenir"/>
              </a:rPr>
              <a:t>ACTIVITY 5: SOCIAL MEDIA POSTER</a:t>
            </a:r>
            <a:endParaRPr b="1" sz="24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100">
              <a:solidFill>
                <a:schemeClr val="dk1"/>
              </a:solidFill>
            </a:endParaRPr>
          </a:p>
          <a:p>
            <a:pPr indent="0" lvl="0" marL="0" rtl="0" algn="l">
              <a:lnSpc>
                <a:spcPct val="115000"/>
              </a:lnSpc>
              <a:spcBef>
                <a:spcPts val="0"/>
              </a:spcBef>
              <a:spcAft>
                <a:spcPts val="0"/>
              </a:spcAft>
              <a:buNone/>
            </a:pPr>
            <a:r>
              <a:t/>
            </a:r>
            <a:endParaRPr/>
          </a:p>
        </p:txBody>
      </p:sp>
      <p:sp>
        <p:nvSpPr>
          <p:cNvPr id="142" name="Google Shape;142;p21"/>
          <p:cNvSpPr txBox="1"/>
          <p:nvPr/>
        </p:nvSpPr>
        <p:spPr>
          <a:xfrm>
            <a:off x="412575" y="1008025"/>
            <a:ext cx="4623600" cy="657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u="sng">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1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500">
                <a:solidFill>
                  <a:schemeClr val="dk1"/>
                </a:solidFill>
                <a:latin typeface="Avenir"/>
                <a:ea typeface="Avenir"/>
                <a:cs typeface="Avenir"/>
                <a:sym typeface="Avenir"/>
              </a:rPr>
              <a:t>Continue to build up the image using the layer system.  If you feel confident in your skills within Pixlr, try using the different layer options such as masking and multiply to enhance your image.</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500">
                <a:solidFill>
                  <a:schemeClr val="dk1"/>
                </a:solidFill>
                <a:latin typeface="Avenir"/>
                <a:ea typeface="Avenir"/>
                <a:cs typeface="Avenir"/>
                <a:sym typeface="Avenir"/>
              </a:rPr>
              <a:t>Use the skills you have developed in previous activities within Pixlr, such as ‘cutout’ and ‘recolouring’.</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sz="1500">
                <a:solidFill>
                  <a:schemeClr val="dk1"/>
                </a:solidFill>
                <a:latin typeface="Avenir"/>
                <a:ea typeface="Avenir"/>
                <a:cs typeface="Avenir"/>
                <a:sym typeface="Avenir"/>
              </a:rPr>
              <a:t>Your final poster should include:</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A relevant background image to your brand</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Your team name</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Your team mission statement</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Your team logo</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Your team jersey</a:t>
            </a:r>
            <a:endParaRPr b="1" sz="1500">
              <a:solidFill>
                <a:schemeClr val="dk1"/>
              </a:solidFill>
              <a:latin typeface="Avenir"/>
              <a:ea typeface="Avenir"/>
              <a:cs typeface="Avenir"/>
              <a:sym typeface="Avenir"/>
            </a:endParaRPr>
          </a:p>
          <a:p>
            <a:pPr indent="-323850" lvl="0" marL="457200" rtl="0" algn="l">
              <a:lnSpc>
                <a:spcPct val="115000"/>
              </a:lnSpc>
              <a:spcBef>
                <a:spcPts val="0"/>
              </a:spcBef>
              <a:spcAft>
                <a:spcPts val="0"/>
              </a:spcAft>
              <a:buClr>
                <a:schemeClr val="dk1"/>
              </a:buClr>
              <a:buSzPts val="1500"/>
              <a:buFont typeface="Avenir"/>
              <a:buChar char="●"/>
            </a:pPr>
            <a:r>
              <a:rPr b="1" lang="en" sz="1500">
                <a:solidFill>
                  <a:schemeClr val="dk1"/>
                </a:solidFill>
                <a:latin typeface="Avenir"/>
                <a:ea typeface="Avenir"/>
                <a:cs typeface="Avenir"/>
                <a:sym typeface="Avenir"/>
              </a:rPr>
              <a:t>Sponsors (optional)</a:t>
            </a:r>
            <a:endParaRPr b="1" sz="15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sz="1300">
              <a:solidFill>
                <a:srgbClr val="FF0000"/>
              </a:solidFill>
              <a:latin typeface="Roboto"/>
              <a:ea typeface="Roboto"/>
              <a:cs typeface="Roboto"/>
              <a:sym typeface="Roboto"/>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rPr b="1" lang="en">
                <a:solidFill>
                  <a:schemeClr val="dk1"/>
                </a:solidFill>
                <a:latin typeface="Avenir"/>
                <a:ea typeface="Avenir"/>
                <a:cs typeface="Avenir"/>
                <a:sym typeface="Avenir"/>
              </a:rPr>
              <a:t>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b="1">
              <a:solidFill>
                <a:schemeClr val="dk1"/>
              </a:solidFill>
              <a:latin typeface="Avenir"/>
              <a:ea typeface="Avenir"/>
              <a:cs typeface="Avenir"/>
              <a:sym typeface="Avenir"/>
            </a:endParaRPr>
          </a:p>
          <a:p>
            <a:pPr indent="0" lvl="0" marL="0" rtl="0" algn="l">
              <a:lnSpc>
                <a:spcPct val="115000"/>
              </a:lnSpc>
              <a:spcBef>
                <a:spcPts val="0"/>
              </a:spcBef>
              <a:spcAft>
                <a:spcPts val="0"/>
              </a:spcAft>
              <a:buNone/>
            </a:pPr>
            <a:r>
              <a:t/>
            </a:r>
            <a:endParaRPr sz="1500">
              <a:solidFill>
                <a:schemeClr val="dk1"/>
              </a:solidFill>
              <a:latin typeface="Avenir"/>
              <a:ea typeface="Avenir"/>
              <a:cs typeface="Avenir"/>
              <a:sym typeface="Avenir"/>
            </a:endParaRPr>
          </a:p>
        </p:txBody>
      </p:sp>
      <p:pic>
        <p:nvPicPr>
          <p:cNvPr id="143" name="Google Shape;143;p21"/>
          <p:cNvPicPr preferRelativeResize="0"/>
          <p:nvPr/>
        </p:nvPicPr>
        <p:blipFill rotWithShape="1">
          <a:blip r:embed="rId3">
            <a:alphaModFix/>
          </a:blip>
          <a:srcRect b="0" l="12157" r="0" t="0"/>
          <a:stretch/>
        </p:blipFill>
        <p:spPr>
          <a:xfrm>
            <a:off x="5253725" y="1472825"/>
            <a:ext cx="5130152" cy="3088975"/>
          </a:xfrm>
          <a:prstGeom prst="rect">
            <a:avLst/>
          </a:prstGeom>
          <a:noFill/>
          <a:ln>
            <a:noFill/>
          </a:ln>
        </p:spPr>
      </p:pic>
      <p:sp>
        <p:nvSpPr>
          <p:cNvPr id="144" name="Google Shape;144;p21"/>
          <p:cNvSpPr/>
          <p:nvPr/>
        </p:nvSpPr>
        <p:spPr>
          <a:xfrm>
            <a:off x="9996975" y="1592700"/>
            <a:ext cx="387000" cy="29691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5" name="Google Shape;145;p21"/>
          <p:cNvPicPr preferRelativeResize="0"/>
          <p:nvPr/>
        </p:nvPicPr>
        <p:blipFill>
          <a:blip r:embed="rId4">
            <a:alphaModFix/>
          </a:blip>
          <a:stretch>
            <a:fillRect/>
          </a:stretch>
        </p:blipFill>
        <p:spPr>
          <a:xfrm>
            <a:off x="0" y="211"/>
            <a:ext cx="10691999" cy="755957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