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7560000" cx="10692000"/>
  <p:notesSz cx="7560000" cy="10692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0623CA2-5D58-4835-AEA8-819F2272D3D7}">
  <a:tblStyle styleId="{00623CA2-5D58-4835-AEA8-819F2272D3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3617bef23b_0_7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3617bef23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3617bef23b_0_72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3617bef23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3617bef23b_0_93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3617bef23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3a4de3c08f_0_7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3a4de3c08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a4de3c08f_0_20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3a4de3c08f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67d5b327a_0_15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367d5b327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73245" y="661638"/>
            <a:ext cx="7445700" cy="60126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10447" y="1812541"/>
            <a:ext cx="4730100" cy="2178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10447" y="4120005"/>
            <a:ext cx="4730100" cy="18153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indent="-3429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indent="-3429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indent="-3429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indent="-3429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indent="-3429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indent="-3429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indent="-3429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23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8575" y="638099"/>
            <a:ext cx="4570322" cy="4482969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/>
          <p:nvPr/>
        </p:nvSpPr>
        <p:spPr>
          <a:xfrm>
            <a:off x="287275" y="943525"/>
            <a:ext cx="5361300" cy="51732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4EA7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412575" y="313225"/>
            <a:ext cx="95844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11: PRESENT YOUR IDEAS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412575" y="1008025"/>
            <a:ext cx="5235900" cy="49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Being able present your ideas and work to people is an important skill.  </a:t>
            </a: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Presentations can be used to convince or persuade people, or to just give them information.</a:t>
            </a: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 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 esports, there are many different scenarios in which you might need to communicate your concepts, plans or designs to secure relationships or clients.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This could include presenting to: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Investors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Sponsors and partners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Games publishers and license/rights holders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Merchandisers /  </a:t>
            </a: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Manufacturers</a:t>
            </a: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Players and teams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Equally, giving and receiving feedback on your ideas is just as beneficial in evaluating what </a:t>
            </a: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you've</a:t>
            </a:r>
            <a:r>
              <a:rPr b="1" lang="en" sz="13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produced and how it could be improved.</a:t>
            </a:r>
            <a:endParaRPr b="1" sz="13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52588" y="3170965"/>
            <a:ext cx="2864687" cy="280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4863600" y="1008025"/>
            <a:ext cx="5335800" cy="51732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4EA7"/>
              </a:solidFill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412575" y="313225"/>
            <a:ext cx="95844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11: PRESENT YOUR IDEAS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412575" y="1008025"/>
            <a:ext cx="5235900" cy="27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Presentation</a:t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Materials and equipment needed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Computer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Presentation software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Presentation screen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Feedback notes template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Pen / pencil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913550" y="1008025"/>
            <a:ext cx="5235900" cy="48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For this task, you will collate all of the assets you have created for your esports brand and present them to your peers.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will discuss the creative choices you have made in developing your esports brand, from ideas and concepts to final production. 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This should </a:t>
            </a: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include: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team logo and name 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team mission statement and introduction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team jersey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team 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highlights/promo video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152" y="3780000"/>
            <a:ext cx="2445201" cy="244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0850" y="3780000"/>
            <a:ext cx="2445201" cy="244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/>
          <p:nvPr/>
        </p:nvSpPr>
        <p:spPr>
          <a:xfrm>
            <a:off x="312675" y="943525"/>
            <a:ext cx="5335800" cy="51732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4EA7"/>
              </a:solidFill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412575" y="313225"/>
            <a:ext cx="95844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11: PRESENT YOUR IDEAS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6"/>
          <p:cNvSpPr txBox="1"/>
          <p:nvPr/>
        </p:nvSpPr>
        <p:spPr>
          <a:xfrm>
            <a:off x="412575" y="1008025"/>
            <a:ext cx="5235900" cy="50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Objective 1</a:t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To create and present a professional standard PowerPoint with a consistent use of design and style in fitting with your esports brand.</a:t>
            </a:r>
            <a:b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To utilize more advanced features of the software</a:t>
            </a:r>
            <a:endParaRPr b="1" sz="12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Avenir"/>
              <a:buChar char="●"/>
            </a:pP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Different types of slides (Title, Title and Content etc etc)</a:t>
            </a:r>
            <a:endParaRPr b="1" sz="12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Avenir"/>
              <a:buChar char="●"/>
            </a:pP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Use of Styles (Title, Heading, paragraph etc)</a:t>
            </a:r>
            <a:endParaRPr b="1" sz="12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Avenir"/>
              <a:buChar char="●"/>
            </a:pP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Simple bullet points on screen</a:t>
            </a:r>
            <a:endParaRPr b="1" sz="12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Avenir"/>
              <a:buChar char="●"/>
            </a:pP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Use of NOTES section to contain presenters text</a:t>
            </a:r>
            <a:endParaRPr b="1" sz="12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Avenir"/>
              <a:buChar char="●"/>
            </a:pP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Transitions – one simple, subtle transition throughout (apply to all slides)</a:t>
            </a:r>
            <a:endParaRPr b="1" sz="12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Avenir"/>
              <a:buChar char="●"/>
            </a:pPr>
            <a:r>
              <a:rPr b="1" lang="en" sz="120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Animations – content appearing on screen (all at once, paragraph, with previous, on click etc)</a:t>
            </a:r>
            <a:endParaRPr b="1" sz="12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3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Objective 2</a:t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 sz="1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 write and provide constructive feedback to presenters using the feedback template.  </a:t>
            </a:r>
            <a:endParaRPr b="1" sz="1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0850" y="1160763"/>
            <a:ext cx="4738724" cy="4738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/>
          <p:nvPr/>
        </p:nvSpPr>
        <p:spPr>
          <a:xfrm>
            <a:off x="287275" y="943525"/>
            <a:ext cx="5361300" cy="51732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4EA7"/>
              </a:solidFill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412575" y="313225"/>
            <a:ext cx="9584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11: PRESENT YOUR IDEAS</a:t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412575" y="1008025"/>
            <a:ext cx="5235900" cy="6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For your presentation design: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Keep it Simple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Limit bullet points &amp; text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Limit transitions &amp; animation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Use high-quality graphics where possible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Have a consistent visual theme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Use colour well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Choose your fonts carefully</a:t>
            </a:r>
            <a:endParaRPr b="1" sz="13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Giving the presentation:</a:t>
            </a:r>
            <a:endParaRPr b="1" sz="1350">
              <a:solidFill>
                <a:srgbClr val="231F2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31F20"/>
              </a:buClr>
              <a:buSzPts val="1350"/>
              <a:buChar char="●"/>
            </a:pP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Stand confidently facing the audience.</a:t>
            </a:r>
            <a:endParaRPr b="1" sz="1350">
              <a:solidFill>
                <a:srgbClr val="231F2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350"/>
              <a:buChar char="●"/>
            </a:pP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Make eye contact.</a:t>
            </a:r>
            <a:endParaRPr b="1" sz="1350">
              <a:solidFill>
                <a:srgbClr val="231F2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350"/>
              <a:buChar char="●"/>
            </a:pP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Speak clearly and loudly so that everyone can hear you.</a:t>
            </a:r>
            <a:endParaRPr b="1" sz="1350">
              <a:solidFill>
                <a:srgbClr val="231F2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350"/>
              <a:buFont typeface="Avenir"/>
              <a:buChar char="●"/>
            </a:pP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Be passionate and enthusiastic about your work.</a:t>
            </a:r>
            <a:endParaRPr b="1" sz="1350">
              <a:solidFill>
                <a:srgbClr val="231F2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350"/>
              <a:buChar char="●"/>
            </a:pP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Don’t rush. Your audience needs time to read your slides and think about what you're saying.</a:t>
            </a:r>
            <a:endParaRPr b="1" sz="1350">
              <a:solidFill>
                <a:srgbClr val="231F2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350"/>
              <a:buChar char="●"/>
            </a:pPr>
            <a:r>
              <a:rPr b="1" lang="en" sz="1350">
                <a:solidFill>
                  <a:srgbClr val="231F20"/>
                </a:solidFill>
                <a:latin typeface="Avenir"/>
                <a:ea typeface="Avenir"/>
                <a:cs typeface="Avenir"/>
                <a:sym typeface="Avenir"/>
              </a:rPr>
              <a:t>Say thank you and ask if they have any questions at the end.</a:t>
            </a:r>
            <a:endParaRPr b="1" sz="1350">
              <a:solidFill>
                <a:srgbClr val="231F2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rgbClr val="202124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4150" y="499825"/>
            <a:ext cx="3949506" cy="394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3650" y="3090625"/>
            <a:ext cx="3145624" cy="3145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/>
          <p:nvPr/>
        </p:nvSpPr>
        <p:spPr>
          <a:xfrm>
            <a:off x="287275" y="943525"/>
            <a:ext cx="5361300" cy="51732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4EA7"/>
              </a:solidFill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412575" y="313225"/>
            <a:ext cx="9584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11: PRESENT YOUR IDEAS</a:t>
            </a:r>
            <a:endParaRPr/>
          </a:p>
        </p:txBody>
      </p:sp>
      <p:sp>
        <p:nvSpPr>
          <p:cNvPr id="101" name="Google Shape;101;p18"/>
          <p:cNvSpPr txBox="1"/>
          <p:nvPr/>
        </p:nvSpPr>
        <p:spPr>
          <a:xfrm>
            <a:off x="412575" y="1008025"/>
            <a:ext cx="5235900" cy="54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Providing Feedback</a:t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Feedback is any way in which a person shares their opinion on something and what they like or dislike.</a:t>
            </a:r>
            <a:endParaRPr b="1" sz="14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It could come from written or verbal feedback to an individual or a group by the teacher or peers. It is considered extremely important to enable you develop and progress as a person and with your ideas.</a:t>
            </a:r>
            <a:endParaRPr b="1" sz="14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It serves as a guide for people to get an understanding of what they did well and what they could do better.</a:t>
            </a:r>
            <a:br>
              <a:rPr b="1" lang="en" sz="14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b="1" lang="en" sz="14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b="1" lang="en" sz="1450">
                <a:solidFill>
                  <a:srgbClr val="333333"/>
                </a:solidFill>
                <a:latin typeface="Avenir"/>
                <a:ea typeface="Avenir"/>
                <a:cs typeface="Avenir"/>
                <a:sym typeface="Avenir"/>
              </a:rPr>
              <a:t>Constructive feedback should provide motivation. This means that you should also mention the strengths and successes, as well as the areas that they can work on more to improve.</a:t>
            </a:r>
            <a:endParaRPr b="1" sz="145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102" name="Google Shape;102;p18"/>
          <p:cNvSpPr txBox="1"/>
          <p:nvPr/>
        </p:nvSpPr>
        <p:spPr>
          <a:xfrm>
            <a:off x="6010725" y="1008025"/>
            <a:ext cx="4211100" cy="42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Feedback Guidance</a:t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33333"/>
                </a:solidFill>
                <a:highlight>
                  <a:srgbClr val="FFFFFF"/>
                </a:highlight>
                <a:latin typeface="Avenir"/>
                <a:ea typeface="Avenir"/>
                <a:cs typeface="Avenir"/>
                <a:sym typeface="Avenir"/>
              </a:rPr>
              <a:t>Feedback is most effective when given immediately after showing proof of learning. This makes the person more likely to remember the feedback. </a:t>
            </a:r>
            <a:endParaRPr sz="1500">
              <a:solidFill>
                <a:srgbClr val="333333"/>
              </a:solidFill>
              <a:highlight>
                <a:srgbClr val="FFFFFF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333333"/>
              </a:solidFill>
              <a:highlight>
                <a:srgbClr val="FFFFFF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33333"/>
                </a:solidFill>
                <a:highlight>
                  <a:srgbClr val="FFFFFF"/>
                </a:highlight>
                <a:latin typeface="Avenir"/>
                <a:ea typeface="Avenir"/>
                <a:cs typeface="Avenir"/>
                <a:sym typeface="Avenir"/>
              </a:rPr>
              <a:t>Learners who are observing a presentation should write notes during the delivery and teachers should prompt individuals to provide feedback once the presentation has completed. </a:t>
            </a:r>
            <a:endParaRPr sz="1500">
              <a:solidFill>
                <a:srgbClr val="333333"/>
              </a:solidFill>
              <a:highlight>
                <a:srgbClr val="FFFFFF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rgbClr val="333333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/>
        </p:nvSpPr>
        <p:spPr>
          <a:xfrm>
            <a:off x="412575" y="313225"/>
            <a:ext cx="9584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Feedback Notes</a:t>
            </a:r>
            <a:endParaRPr/>
          </a:p>
        </p:txBody>
      </p:sp>
      <p:sp>
        <p:nvSpPr>
          <p:cNvPr id="109" name="Google Shape;109;p19"/>
          <p:cNvSpPr/>
          <p:nvPr/>
        </p:nvSpPr>
        <p:spPr>
          <a:xfrm>
            <a:off x="527588" y="1150425"/>
            <a:ext cx="4686000" cy="2299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10" name="Google Shape;110;p19"/>
          <p:cNvGraphicFramePr/>
          <p:nvPr/>
        </p:nvGraphicFramePr>
        <p:xfrm>
          <a:off x="5478400" y="3811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{00623CA2-5D58-4835-AEA8-819F2272D3D7}</a:tableStyleId>
              </a:tblPr>
              <a:tblGrid>
                <a:gridCol w="2343000"/>
                <a:gridCol w="2343000"/>
              </a:tblGrid>
              <a:tr h="418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Avenir"/>
                          <a:ea typeface="Avenir"/>
                          <a:cs typeface="Avenir"/>
                          <a:sym typeface="Avenir"/>
                        </a:rPr>
                        <a:t>Team Name</a:t>
                      </a:r>
                      <a:endParaRPr b="1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20212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1" name="Google Shape;111;p19"/>
          <p:cNvSpPr/>
          <p:nvPr/>
        </p:nvSpPr>
        <p:spPr>
          <a:xfrm>
            <a:off x="527600" y="1150425"/>
            <a:ext cx="4686000" cy="418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9"/>
          <p:cNvSpPr txBox="1"/>
          <p:nvPr/>
        </p:nvSpPr>
        <p:spPr>
          <a:xfrm>
            <a:off x="570325" y="1159425"/>
            <a:ext cx="460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Logo feedback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3" name="Google Shape;113;p19"/>
          <p:cNvSpPr/>
          <p:nvPr/>
        </p:nvSpPr>
        <p:spPr>
          <a:xfrm>
            <a:off x="5478388" y="1150425"/>
            <a:ext cx="4686000" cy="2299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9"/>
          <p:cNvSpPr/>
          <p:nvPr/>
        </p:nvSpPr>
        <p:spPr>
          <a:xfrm>
            <a:off x="5478400" y="1150425"/>
            <a:ext cx="4686000" cy="418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9"/>
          <p:cNvSpPr txBox="1"/>
          <p:nvPr/>
        </p:nvSpPr>
        <p:spPr>
          <a:xfrm>
            <a:off x="5521125" y="1159425"/>
            <a:ext cx="460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Jersey</a:t>
            </a:r>
            <a:r>
              <a:rPr b="1" lang="en">
                <a:latin typeface="Avenir"/>
                <a:ea typeface="Avenir"/>
                <a:cs typeface="Avenir"/>
                <a:sym typeface="Avenir"/>
              </a:rPr>
              <a:t> feedback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6" name="Google Shape;116;p19"/>
          <p:cNvSpPr/>
          <p:nvPr/>
        </p:nvSpPr>
        <p:spPr>
          <a:xfrm>
            <a:off x="527563" y="3732725"/>
            <a:ext cx="4686000" cy="2299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9"/>
          <p:cNvSpPr/>
          <p:nvPr/>
        </p:nvSpPr>
        <p:spPr>
          <a:xfrm>
            <a:off x="527575" y="3732725"/>
            <a:ext cx="4686000" cy="418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"/>
          <p:cNvSpPr txBox="1"/>
          <p:nvPr/>
        </p:nvSpPr>
        <p:spPr>
          <a:xfrm>
            <a:off x="570300" y="3741725"/>
            <a:ext cx="460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Poster / Video</a:t>
            </a:r>
            <a:r>
              <a:rPr b="1" lang="en">
                <a:latin typeface="Avenir"/>
                <a:ea typeface="Avenir"/>
                <a:cs typeface="Avenir"/>
                <a:sym typeface="Avenir"/>
              </a:rPr>
              <a:t> feedback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9" name="Google Shape;119;p19"/>
          <p:cNvSpPr/>
          <p:nvPr/>
        </p:nvSpPr>
        <p:spPr>
          <a:xfrm>
            <a:off x="5478388" y="3732725"/>
            <a:ext cx="4686000" cy="2299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9"/>
          <p:cNvSpPr/>
          <p:nvPr/>
        </p:nvSpPr>
        <p:spPr>
          <a:xfrm>
            <a:off x="5478400" y="3732725"/>
            <a:ext cx="4686000" cy="418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9"/>
          <p:cNvSpPr txBox="1"/>
          <p:nvPr/>
        </p:nvSpPr>
        <p:spPr>
          <a:xfrm>
            <a:off x="5521125" y="3741725"/>
            <a:ext cx="460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Further feedback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