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3.xml" ContentType="application/vnd.openxmlformats-officedocument.theme+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4.xml" ContentType="application/vnd.openxmlformats-officedocument.theme+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5.xml" ContentType="application/vnd.openxmlformats-officedocument.theme+xml"/>
  <Override PartName="/ppt/slideLayouts/slideLayout22.xml" ContentType="application/vnd.openxmlformats-officedocument.presentationml.slideLayout+xml"/>
  <Override PartName="/ppt/theme/theme6.xml" ContentType="application/vnd.openxmlformats-officedocument.theme+xml"/>
  <Override PartName="/ppt/slideLayouts/slideLayout23.xml" ContentType="application/vnd.openxmlformats-officedocument.presentationml.slideLayout+xml"/>
  <Override PartName="/ppt/theme/theme7.xml" ContentType="application/vnd.openxmlformats-officedocument.theme+xml"/>
  <Override PartName="/ppt/tags/tag1.xml" ContentType="application/vnd.openxmlformats-officedocument.presentationml.tags+xml"/>
  <Override PartName="/ppt/slideLayouts/slideLayout24.xml" ContentType="application/vnd.openxmlformats-officedocument.presentationml.slideLayout+xml"/>
  <Override PartName="/ppt/theme/theme8.xml" ContentType="application/vnd.openxmlformats-officedocument.theme+xml"/>
  <Override PartName="/ppt/slideLayouts/slideLayout25.xml" ContentType="application/vnd.openxmlformats-officedocument.presentationml.slideLayout+xml"/>
  <Override PartName="/ppt/theme/theme9.xml" ContentType="application/vnd.openxmlformats-officedocument.theme+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10.xml" ContentType="application/vnd.openxmlformats-officedocument.theme+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11.xml" ContentType="application/vnd.openxmlformats-officedocument.theme+xml"/>
  <Override PartName="/ppt/slideLayouts/slideLayout36.xml" ContentType="application/vnd.openxmlformats-officedocument.presentationml.slideLayout+xml"/>
  <Override PartName="/ppt/theme/theme12.xml" ContentType="application/vnd.openxmlformats-officedocument.theme+xml"/>
  <Override PartName="/ppt/theme/theme13.xml" ContentType="application/vnd.openxmlformats-officedocument.theme+xml"/>
  <Override PartName="/ppt/theme/theme1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tags/tag2.xml" ContentType="application/vnd.openxmlformats-officedocument.presentationml.tags+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embedTrueTypeFonts="1" saveSubsetFonts="1" autoCompressPictures="0">
  <p:sldMasterIdLst>
    <p:sldMasterId id="2147483888" r:id="rId4"/>
    <p:sldMasterId id="2147483982" r:id="rId5"/>
    <p:sldMasterId id="2147483985" r:id="rId6"/>
    <p:sldMasterId id="2147483990" r:id="rId7"/>
    <p:sldMasterId id="2147483996" r:id="rId8"/>
    <p:sldMasterId id="2147484002" r:id="rId9"/>
    <p:sldMasterId id="2147484004" r:id="rId10"/>
    <p:sldMasterId id="2147484006" r:id="rId11"/>
    <p:sldMasterId id="2147484008" r:id="rId12"/>
    <p:sldMasterId id="2147484010" r:id="rId13"/>
    <p:sldMasterId id="2147484012" r:id="rId14"/>
    <p:sldMasterId id="2147484021" r:id="rId15"/>
  </p:sldMasterIdLst>
  <p:notesMasterIdLst>
    <p:notesMasterId r:id="rId124"/>
  </p:notesMasterIdLst>
  <p:handoutMasterIdLst>
    <p:handoutMasterId r:id="rId125"/>
  </p:handoutMasterIdLst>
  <p:sldIdLst>
    <p:sldId id="263" r:id="rId16"/>
    <p:sldId id="515" r:id="rId17"/>
    <p:sldId id="516" r:id="rId18"/>
    <p:sldId id="538" r:id="rId19"/>
    <p:sldId id="395" r:id="rId20"/>
    <p:sldId id="518" r:id="rId21"/>
    <p:sldId id="550" r:id="rId22"/>
    <p:sldId id="519" r:id="rId23"/>
    <p:sldId id="539" r:id="rId24"/>
    <p:sldId id="521" r:id="rId25"/>
    <p:sldId id="549" r:id="rId26"/>
    <p:sldId id="547" r:id="rId27"/>
    <p:sldId id="522" r:id="rId28"/>
    <p:sldId id="523" r:id="rId29"/>
    <p:sldId id="275" r:id="rId30"/>
    <p:sldId id="536" r:id="rId31"/>
    <p:sldId id="396" r:id="rId32"/>
    <p:sldId id="590" r:id="rId33"/>
    <p:sldId id="268" r:id="rId34"/>
    <p:sldId id="591" r:id="rId35"/>
    <p:sldId id="402" r:id="rId36"/>
    <p:sldId id="592" r:id="rId37"/>
    <p:sldId id="593" r:id="rId38"/>
    <p:sldId id="594" r:id="rId39"/>
    <p:sldId id="595" r:id="rId40"/>
    <p:sldId id="352" r:id="rId41"/>
    <p:sldId id="385" r:id="rId42"/>
    <p:sldId id="397" r:id="rId43"/>
    <p:sldId id="262" r:id="rId44"/>
    <p:sldId id="345" r:id="rId45"/>
    <p:sldId id="337" r:id="rId46"/>
    <p:sldId id="339" r:id="rId47"/>
    <p:sldId id="340" r:id="rId48"/>
    <p:sldId id="336" r:id="rId49"/>
    <p:sldId id="331" r:id="rId50"/>
    <p:sldId id="323" r:id="rId51"/>
    <p:sldId id="442" r:id="rId52"/>
    <p:sldId id="443" r:id="rId53"/>
    <p:sldId id="349" r:id="rId54"/>
    <p:sldId id="444" r:id="rId55"/>
    <p:sldId id="445" r:id="rId56"/>
    <p:sldId id="447" r:id="rId57"/>
    <p:sldId id="446" r:id="rId58"/>
    <p:sldId id="448" r:id="rId59"/>
    <p:sldId id="351" r:id="rId60"/>
    <p:sldId id="635" r:id="rId61"/>
    <p:sldId id="398" r:id="rId62"/>
    <p:sldId id="596" r:id="rId63"/>
    <p:sldId id="597" r:id="rId64"/>
    <p:sldId id="258" r:id="rId65"/>
    <p:sldId id="259" r:id="rId66"/>
    <p:sldId id="260" r:id="rId67"/>
    <p:sldId id="399" r:id="rId68"/>
    <p:sldId id="257" r:id="rId69"/>
    <p:sldId id="269" r:id="rId70"/>
    <p:sldId id="261" r:id="rId71"/>
    <p:sldId id="277" r:id="rId72"/>
    <p:sldId id="278" r:id="rId73"/>
    <p:sldId id="272" r:id="rId74"/>
    <p:sldId id="589" r:id="rId75"/>
    <p:sldId id="271" r:id="rId76"/>
    <p:sldId id="400" r:id="rId77"/>
    <p:sldId id="265" r:id="rId78"/>
    <p:sldId id="409" r:id="rId79"/>
    <p:sldId id="636" r:id="rId80"/>
    <p:sldId id="411" r:id="rId81"/>
    <p:sldId id="637" r:id="rId82"/>
    <p:sldId id="428" r:id="rId83"/>
    <p:sldId id="638" r:id="rId84"/>
    <p:sldId id="287" r:id="rId85"/>
    <p:sldId id="639" r:id="rId86"/>
    <p:sldId id="284" r:id="rId87"/>
    <p:sldId id="5974" r:id="rId88"/>
    <p:sldId id="303" r:id="rId89"/>
    <p:sldId id="300" r:id="rId90"/>
    <p:sldId id="5973" r:id="rId91"/>
    <p:sldId id="332" r:id="rId92"/>
    <p:sldId id="401" r:id="rId93"/>
    <p:sldId id="508" r:id="rId94"/>
    <p:sldId id="514" r:id="rId95"/>
    <p:sldId id="504" r:id="rId96"/>
    <p:sldId id="634" r:id="rId97"/>
    <p:sldId id="517" r:id="rId98"/>
    <p:sldId id="506" r:id="rId99"/>
    <p:sldId id="403" r:id="rId100"/>
    <p:sldId id="423" r:id="rId101"/>
    <p:sldId id="412" r:id="rId102"/>
    <p:sldId id="413" r:id="rId103"/>
    <p:sldId id="414" r:id="rId104"/>
    <p:sldId id="415" r:id="rId105"/>
    <p:sldId id="416" r:id="rId106"/>
    <p:sldId id="417" r:id="rId107"/>
    <p:sldId id="426" r:id="rId108"/>
    <p:sldId id="418" r:id="rId109"/>
    <p:sldId id="419" r:id="rId110"/>
    <p:sldId id="420" r:id="rId111"/>
    <p:sldId id="421" r:id="rId112"/>
    <p:sldId id="424" r:id="rId113"/>
    <p:sldId id="382" r:id="rId114"/>
    <p:sldId id="404" r:id="rId115"/>
    <p:sldId id="256" r:id="rId116"/>
    <p:sldId id="320" r:id="rId117"/>
    <p:sldId id="387" r:id="rId118"/>
    <p:sldId id="388" r:id="rId119"/>
    <p:sldId id="280" r:id="rId120"/>
    <p:sldId id="377" r:id="rId121"/>
    <p:sldId id="405" r:id="rId122"/>
    <p:sldId id="324" r:id="rId123"/>
  </p:sldIdLst>
  <p:sldSz cx="12192000" cy="6858000"/>
  <p:notesSz cx="6858000" cy="9144000"/>
  <p:embeddedFontLst>
    <p:embeddedFont>
      <p:font typeface="Abadi" panose="020B0604020104020204" pitchFamily="34" charset="0"/>
      <p:regular r:id="rId126"/>
      <p:bold r:id="rId127"/>
      <p:italic r:id="rId128"/>
      <p:boldItalic r:id="rId12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Coral" id="{6F808D31-5624-5543-A22F-BFDC3869E295}">
          <p14:sldIdLst>
            <p14:sldId id="263"/>
            <p14:sldId id="515"/>
            <p14:sldId id="516"/>
            <p14:sldId id="538"/>
            <p14:sldId id="395"/>
            <p14:sldId id="518"/>
            <p14:sldId id="550"/>
            <p14:sldId id="519"/>
            <p14:sldId id="539"/>
            <p14:sldId id="521"/>
            <p14:sldId id="549"/>
            <p14:sldId id="547"/>
            <p14:sldId id="522"/>
            <p14:sldId id="523"/>
            <p14:sldId id="275"/>
            <p14:sldId id="536"/>
            <p14:sldId id="396"/>
            <p14:sldId id="590"/>
            <p14:sldId id="268"/>
            <p14:sldId id="591"/>
            <p14:sldId id="402"/>
            <p14:sldId id="592"/>
            <p14:sldId id="593"/>
            <p14:sldId id="594"/>
            <p14:sldId id="595"/>
            <p14:sldId id="352"/>
            <p14:sldId id="385"/>
            <p14:sldId id="397"/>
            <p14:sldId id="262"/>
            <p14:sldId id="345"/>
            <p14:sldId id="337"/>
            <p14:sldId id="339"/>
            <p14:sldId id="340"/>
            <p14:sldId id="336"/>
            <p14:sldId id="331"/>
            <p14:sldId id="323"/>
            <p14:sldId id="442"/>
            <p14:sldId id="443"/>
            <p14:sldId id="349"/>
            <p14:sldId id="444"/>
            <p14:sldId id="445"/>
            <p14:sldId id="447"/>
            <p14:sldId id="446"/>
            <p14:sldId id="448"/>
            <p14:sldId id="351"/>
            <p14:sldId id="635"/>
            <p14:sldId id="398"/>
            <p14:sldId id="596"/>
            <p14:sldId id="597"/>
            <p14:sldId id="258"/>
            <p14:sldId id="259"/>
            <p14:sldId id="260"/>
            <p14:sldId id="399"/>
            <p14:sldId id="257"/>
            <p14:sldId id="269"/>
            <p14:sldId id="261"/>
            <p14:sldId id="277"/>
            <p14:sldId id="278"/>
            <p14:sldId id="272"/>
            <p14:sldId id="589"/>
            <p14:sldId id="271"/>
            <p14:sldId id="400"/>
            <p14:sldId id="265"/>
            <p14:sldId id="409"/>
            <p14:sldId id="636"/>
            <p14:sldId id="411"/>
            <p14:sldId id="637"/>
            <p14:sldId id="428"/>
            <p14:sldId id="638"/>
            <p14:sldId id="287"/>
            <p14:sldId id="639"/>
            <p14:sldId id="284"/>
            <p14:sldId id="5974"/>
            <p14:sldId id="303"/>
            <p14:sldId id="300"/>
            <p14:sldId id="5973"/>
            <p14:sldId id="332"/>
            <p14:sldId id="401"/>
            <p14:sldId id="508"/>
            <p14:sldId id="514"/>
            <p14:sldId id="504"/>
            <p14:sldId id="634"/>
            <p14:sldId id="517"/>
            <p14:sldId id="506"/>
            <p14:sldId id="403"/>
            <p14:sldId id="423"/>
            <p14:sldId id="412"/>
            <p14:sldId id="413"/>
            <p14:sldId id="414"/>
            <p14:sldId id="415"/>
            <p14:sldId id="416"/>
            <p14:sldId id="417"/>
            <p14:sldId id="426"/>
            <p14:sldId id="418"/>
            <p14:sldId id="419"/>
            <p14:sldId id="420"/>
            <p14:sldId id="421"/>
            <p14:sldId id="424"/>
            <p14:sldId id="382"/>
            <p14:sldId id="404"/>
            <p14:sldId id="256"/>
            <p14:sldId id="320"/>
            <p14:sldId id="387"/>
            <p14:sldId id="388"/>
            <p14:sldId id="280"/>
            <p14:sldId id="377"/>
            <p14:sldId id="405"/>
            <p14:sldId id="324"/>
          </p14:sldIdLst>
        </p14:section>
      </p14:sectionLst>
    </p:ex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B42B6F1D-ED99-5349-7F51-0CB9D3AA4303}" name="Kelleher, Lucy" initials="KL" userId="S::u1774172@live.warwick.ac.uk::a7d460b6-a904-4b89-9e64-58119e2e7618" providerId="AD"/>
  <p188:author id="{FC9FCF26-F0F8-4972-3715-BDE043EC4023}" name="Lawson, Holly" initials="LH" userId="S::u2271473@live.warwick.ac.uk::0de7dddd-20ce-43a4-8d85-02704f67e7b2" providerId="AD"/>
  <p188:author id="{F73A01AF-3AAF-8A96-B34A-4ECD0F6DD2D2}" name="Bodely, Ana" initials="BA" userId="S::u2172734@live.warwick.ac.uk::08ec00ae-aea7-4bf9-9869-9b75fae083f6"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000000"/>
    <a:srgbClr val="0C0C0C"/>
    <a:srgbClr val="FDFCF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0000000-0000-0000-0000-000000000000}" v="29" dt="2026-10-13T07:46:12.356"/>
    <p1510:client id="{6F6D1A62-A0E8-4C03-9191-C5E8F9B40FBE}" v="339" dt="2026-10-13T07:37:41.125"/>
  </p1510:revLst>
</p1510:revInfo>
</file>

<file path=ppt/tableStyles.xml><?xml version="1.0" encoding="utf-8"?>
<a:tblStyleLst xmlns:a="http://schemas.openxmlformats.org/drawingml/2006/main" def="{5C22544A-7EE6-4342-B048-85BDC9FD1C3A}">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85BE263C-DBD7-4A20-BB59-AAB30ACAA65A}" styleName="Medium Style 3 – Accent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5DA37D80-6434-44D0-A028-1B22A696006F}" styleName="Light Style 3 – Accent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8A107856-5554-42FB-B03E-39F5DBC370BA}" styleName="Medium Style 4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D7AC3CCA-C797-4891-BE02-D94E43425B78}" styleName="Medium Style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18603FDC-E32A-4AB5-989C-0864C3EAD2B8}" styleName="Themed Style 2 – Accent 2">
    <a:tblBg>
      <a:fillRef idx="3">
        <a:schemeClr val="accent2"/>
      </a:fillRef>
      <a:effectRef idx="3">
        <a:schemeClr val="accent2"/>
      </a:effectRef>
    </a:tblBg>
    <a:wholeTbl>
      <a:tcTxStyle>
        <a:fontRef idx="minor">
          <a:scrgbClr r="0" g="0" b="0"/>
        </a:fontRef>
        <a:schemeClr val="lt1"/>
      </a:tcTxStyle>
      <a:tcStyle>
        <a:tcBdr>
          <a:left>
            <a:lnRef idx="1">
              <a:schemeClr val="accent2">
                <a:tint val="50000"/>
              </a:schemeClr>
            </a:lnRef>
          </a:left>
          <a:right>
            <a:lnRef idx="1">
              <a:schemeClr val="accent2">
                <a:tint val="50000"/>
              </a:schemeClr>
            </a:lnRef>
          </a:right>
          <a:top>
            <a:lnRef idx="1">
              <a:schemeClr val="accent2">
                <a:tint val="50000"/>
              </a:schemeClr>
            </a:lnRef>
          </a:top>
          <a:bottom>
            <a:lnRef idx="1">
              <a:schemeClr val="accent2">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D113A9D2-9D6B-4929-AA2D-F23B5EE8CBE7}" styleName="Themed Style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306799F8-075E-4A3A-A7F6-7FBC6576F1A4}" styleName="Themed Style 2 – Accent 3">
    <a:tblBg>
      <a:fillRef idx="3">
        <a:schemeClr val="accent3"/>
      </a:fillRef>
      <a:effectRef idx="3">
        <a:schemeClr val="accent3"/>
      </a:effectRef>
    </a:tblBg>
    <a:wholeTbl>
      <a:tcTxStyle>
        <a:fontRef idx="minor">
          <a:scrgbClr r="0" g="0" b="0"/>
        </a:fontRef>
        <a:schemeClr val="lt1"/>
      </a:tcTxStyle>
      <a:tcStyle>
        <a:tcBdr>
          <a:left>
            <a:lnRef idx="1">
              <a:schemeClr val="accent3">
                <a:tint val="50000"/>
              </a:schemeClr>
            </a:lnRef>
          </a:left>
          <a:right>
            <a:lnRef idx="1">
              <a:schemeClr val="accent3">
                <a:tint val="50000"/>
              </a:schemeClr>
            </a:lnRef>
          </a:right>
          <a:top>
            <a:lnRef idx="1">
              <a:schemeClr val="accent3">
                <a:tint val="50000"/>
              </a:schemeClr>
            </a:lnRef>
          </a:top>
          <a:bottom>
            <a:lnRef idx="1">
              <a:schemeClr val="accent3">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E269D01E-BC32-4049-B463-5C60D7B0CCD2}" styleName="Themed Style 2 – Accent 4">
    <a:tblBg>
      <a:fillRef idx="3">
        <a:schemeClr val="accent4"/>
      </a:fillRef>
      <a:effectRef idx="3">
        <a:schemeClr val="accent4"/>
      </a:effectRef>
    </a:tblBg>
    <a:wholeTbl>
      <a:tcTxStyle>
        <a:fontRef idx="minor">
          <a:scrgbClr r="0" g="0" b="0"/>
        </a:fontRef>
        <a:schemeClr val="lt1"/>
      </a:tcTxStyle>
      <a:tcStyle>
        <a:tcBdr>
          <a:left>
            <a:lnRef idx="1">
              <a:schemeClr val="accent4">
                <a:tint val="50000"/>
              </a:schemeClr>
            </a:lnRef>
          </a:left>
          <a:right>
            <a:lnRef idx="1">
              <a:schemeClr val="accent4">
                <a:tint val="50000"/>
              </a:schemeClr>
            </a:lnRef>
          </a:right>
          <a:top>
            <a:lnRef idx="1">
              <a:schemeClr val="accent4">
                <a:tint val="50000"/>
              </a:schemeClr>
            </a:lnRef>
          </a:top>
          <a:bottom>
            <a:lnRef idx="1">
              <a:schemeClr val="accent4">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327F97BB-C833-4FB7-BDE5-3F7075034690}" styleName="Themed Style 2 – Accent 5">
    <a:tblBg>
      <a:fillRef idx="3">
        <a:schemeClr val="accent5"/>
      </a:fillRef>
      <a:effectRef idx="3">
        <a:schemeClr val="accent5"/>
      </a:effectRef>
    </a:tblBg>
    <a:wholeTbl>
      <a:tcTxStyle>
        <a:fontRef idx="minor">
          <a:scrgbClr r="0" g="0" b="0"/>
        </a:fontRef>
        <a:schemeClr val="lt1"/>
      </a:tcTxStyle>
      <a:tcStyle>
        <a:tcBdr>
          <a:left>
            <a:lnRef idx="1">
              <a:schemeClr val="accent5">
                <a:tint val="50000"/>
              </a:schemeClr>
            </a:lnRef>
          </a:left>
          <a:right>
            <a:lnRef idx="1">
              <a:schemeClr val="accent5">
                <a:tint val="50000"/>
              </a:schemeClr>
            </a:lnRef>
          </a:right>
          <a:top>
            <a:lnRef idx="1">
              <a:schemeClr val="accent5">
                <a:tint val="50000"/>
              </a:schemeClr>
            </a:lnRef>
          </a:top>
          <a:bottom>
            <a:lnRef idx="1">
              <a:schemeClr val="accent5">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638B1855-1B75-4FBE-930C-398BA8C253C6}" styleName="Themed Style 2 – Accent 6">
    <a:tblBg>
      <a:fillRef idx="3">
        <a:schemeClr val="accent6"/>
      </a:fillRef>
      <a:effectRef idx="3">
        <a:schemeClr val="accent6"/>
      </a:effectRef>
    </a:tblBg>
    <a:wholeTbl>
      <a:tcTxStyle>
        <a:fontRef idx="minor">
          <a:scrgbClr r="0" g="0" b="0"/>
        </a:fontRef>
        <a:schemeClr val="lt1"/>
      </a:tcTxStyle>
      <a:tcStyle>
        <a:tcBdr>
          <a:left>
            <a:lnRef idx="1">
              <a:schemeClr val="accent6">
                <a:tint val="50000"/>
              </a:schemeClr>
            </a:lnRef>
          </a:left>
          <a:right>
            <a:lnRef idx="1">
              <a:schemeClr val="accent6">
                <a:tint val="50000"/>
              </a:schemeClr>
            </a:lnRef>
          </a:right>
          <a:top>
            <a:lnRef idx="1">
              <a:schemeClr val="accent6">
                <a:tint val="50000"/>
              </a:schemeClr>
            </a:lnRef>
          </a:top>
          <a:bottom>
            <a:lnRef idx="1">
              <a:schemeClr val="accent6">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60" d="100"/>
          <a:sy n="60" d="100"/>
        </p:scale>
        <p:origin x="884" y="4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02.xml"/><Relationship Id="rId21" Type="http://schemas.openxmlformats.org/officeDocument/2006/relationships/slide" Target="slides/slide6.xml"/><Relationship Id="rId42" Type="http://schemas.openxmlformats.org/officeDocument/2006/relationships/slide" Target="slides/slide27.xml"/><Relationship Id="rId63" Type="http://schemas.openxmlformats.org/officeDocument/2006/relationships/slide" Target="slides/slide48.xml"/><Relationship Id="rId84" Type="http://schemas.openxmlformats.org/officeDocument/2006/relationships/slide" Target="slides/slide69.xml"/><Relationship Id="rId16" Type="http://schemas.openxmlformats.org/officeDocument/2006/relationships/slide" Target="slides/slide1.xml"/><Relationship Id="rId107" Type="http://schemas.openxmlformats.org/officeDocument/2006/relationships/slide" Target="slides/slide92.xml"/><Relationship Id="rId11" Type="http://schemas.openxmlformats.org/officeDocument/2006/relationships/slideMaster" Target="slideMasters/slideMaster8.xml"/><Relationship Id="rId32" Type="http://schemas.openxmlformats.org/officeDocument/2006/relationships/slide" Target="slides/slide17.xml"/><Relationship Id="rId37" Type="http://schemas.openxmlformats.org/officeDocument/2006/relationships/slide" Target="slides/slide22.xml"/><Relationship Id="rId53" Type="http://schemas.openxmlformats.org/officeDocument/2006/relationships/slide" Target="slides/slide38.xml"/><Relationship Id="rId58" Type="http://schemas.openxmlformats.org/officeDocument/2006/relationships/slide" Target="slides/slide43.xml"/><Relationship Id="rId74" Type="http://schemas.openxmlformats.org/officeDocument/2006/relationships/slide" Target="slides/slide59.xml"/><Relationship Id="rId79" Type="http://schemas.openxmlformats.org/officeDocument/2006/relationships/slide" Target="slides/slide64.xml"/><Relationship Id="rId102" Type="http://schemas.openxmlformats.org/officeDocument/2006/relationships/slide" Target="slides/slide87.xml"/><Relationship Id="rId123" Type="http://schemas.openxmlformats.org/officeDocument/2006/relationships/slide" Target="slides/slide108.xml"/><Relationship Id="rId128" Type="http://schemas.openxmlformats.org/officeDocument/2006/relationships/font" Target="fonts/font3.fntdata"/><Relationship Id="rId5" Type="http://schemas.openxmlformats.org/officeDocument/2006/relationships/slideMaster" Target="slideMasters/slideMaster2.xml"/><Relationship Id="rId90" Type="http://schemas.openxmlformats.org/officeDocument/2006/relationships/slide" Target="slides/slide75.xml"/><Relationship Id="rId95" Type="http://schemas.openxmlformats.org/officeDocument/2006/relationships/slide" Target="slides/slide80.xml"/><Relationship Id="rId22" Type="http://schemas.openxmlformats.org/officeDocument/2006/relationships/slide" Target="slides/slide7.xml"/><Relationship Id="rId27" Type="http://schemas.openxmlformats.org/officeDocument/2006/relationships/slide" Target="slides/slide12.xml"/><Relationship Id="rId43" Type="http://schemas.openxmlformats.org/officeDocument/2006/relationships/slide" Target="slides/slide28.xml"/><Relationship Id="rId48" Type="http://schemas.openxmlformats.org/officeDocument/2006/relationships/slide" Target="slides/slide33.xml"/><Relationship Id="rId64" Type="http://schemas.openxmlformats.org/officeDocument/2006/relationships/slide" Target="slides/slide49.xml"/><Relationship Id="rId69" Type="http://schemas.openxmlformats.org/officeDocument/2006/relationships/slide" Target="slides/slide54.xml"/><Relationship Id="rId113" Type="http://schemas.openxmlformats.org/officeDocument/2006/relationships/slide" Target="slides/slide98.xml"/><Relationship Id="rId118" Type="http://schemas.openxmlformats.org/officeDocument/2006/relationships/slide" Target="slides/slide103.xml"/><Relationship Id="rId134" Type="http://schemas.microsoft.com/office/2015/10/relationships/revisionInfo" Target="revisionInfo.xml"/><Relationship Id="rId80" Type="http://schemas.openxmlformats.org/officeDocument/2006/relationships/slide" Target="slides/slide65.xml"/><Relationship Id="rId85" Type="http://schemas.openxmlformats.org/officeDocument/2006/relationships/slide" Target="slides/slide70.xml"/><Relationship Id="rId12" Type="http://schemas.openxmlformats.org/officeDocument/2006/relationships/slideMaster" Target="slideMasters/slideMaster9.xml"/><Relationship Id="rId17" Type="http://schemas.openxmlformats.org/officeDocument/2006/relationships/slide" Target="slides/slide2.xml"/><Relationship Id="rId33" Type="http://schemas.openxmlformats.org/officeDocument/2006/relationships/slide" Target="slides/slide18.xml"/><Relationship Id="rId38" Type="http://schemas.openxmlformats.org/officeDocument/2006/relationships/slide" Target="slides/slide23.xml"/><Relationship Id="rId59" Type="http://schemas.openxmlformats.org/officeDocument/2006/relationships/slide" Target="slides/slide44.xml"/><Relationship Id="rId103" Type="http://schemas.openxmlformats.org/officeDocument/2006/relationships/slide" Target="slides/slide88.xml"/><Relationship Id="rId108" Type="http://schemas.openxmlformats.org/officeDocument/2006/relationships/slide" Target="slides/slide93.xml"/><Relationship Id="rId124" Type="http://schemas.openxmlformats.org/officeDocument/2006/relationships/notesMaster" Target="notesMasters/notesMaster1.xml"/><Relationship Id="rId129" Type="http://schemas.openxmlformats.org/officeDocument/2006/relationships/font" Target="fonts/font4.fntdata"/><Relationship Id="rId54" Type="http://schemas.openxmlformats.org/officeDocument/2006/relationships/slide" Target="slides/slide39.xml"/><Relationship Id="rId70" Type="http://schemas.openxmlformats.org/officeDocument/2006/relationships/slide" Target="slides/slide55.xml"/><Relationship Id="rId75" Type="http://schemas.openxmlformats.org/officeDocument/2006/relationships/slide" Target="slides/slide60.xml"/><Relationship Id="rId91" Type="http://schemas.openxmlformats.org/officeDocument/2006/relationships/slide" Target="slides/slide76.xml"/><Relationship Id="rId96" Type="http://schemas.openxmlformats.org/officeDocument/2006/relationships/slide" Target="slides/slide81.xml"/><Relationship Id="rId1" Type="http://schemas.openxmlformats.org/officeDocument/2006/relationships/customXml" Target="../customXml/item1.xml"/><Relationship Id="rId6" Type="http://schemas.openxmlformats.org/officeDocument/2006/relationships/slideMaster" Target="slideMasters/slideMaster3.xml"/><Relationship Id="rId23" Type="http://schemas.openxmlformats.org/officeDocument/2006/relationships/slide" Target="slides/slide8.xml"/><Relationship Id="rId28" Type="http://schemas.openxmlformats.org/officeDocument/2006/relationships/slide" Target="slides/slide13.xml"/><Relationship Id="rId49" Type="http://schemas.openxmlformats.org/officeDocument/2006/relationships/slide" Target="slides/slide34.xml"/><Relationship Id="rId114" Type="http://schemas.openxmlformats.org/officeDocument/2006/relationships/slide" Target="slides/slide99.xml"/><Relationship Id="rId119" Type="http://schemas.openxmlformats.org/officeDocument/2006/relationships/slide" Target="slides/slide104.xml"/><Relationship Id="rId44" Type="http://schemas.openxmlformats.org/officeDocument/2006/relationships/slide" Target="slides/slide29.xml"/><Relationship Id="rId60" Type="http://schemas.openxmlformats.org/officeDocument/2006/relationships/slide" Target="slides/slide45.xml"/><Relationship Id="rId65" Type="http://schemas.openxmlformats.org/officeDocument/2006/relationships/slide" Target="slides/slide50.xml"/><Relationship Id="rId81" Type="http://schemas.openxmlformats.org/officeDocument/2006/relationships/slide" Target="slides/slide66.xml"/><Relationship Id="rId86" Type="http://schemas.openxmlformats.org/officeDocument/2006/relationships/slide" Target="slides/slide71.xml"/><Relationship Id="rId130" Type="http://schemas.openxmlformats.org/officeDocument/2006/relationships/presProps" Target="presProps.xml"/><Relationship Id="rId135" Type="http://schemas.microsoft.com/office/2018/10/relationships/authors" Target="authors.xml"/><Relationship Id="rId13" Type="http://schemas.openxmlformats.org/officeDocument/2006/relationships/slideMaster" Target="slideMasters/slideMaster10.xml"/><Relationship Id="rId18" Type="http://schemas.openxmlformats.org/officeDocument/2006/relationships/slide" Target="slides/slide3.xml"/><Relationship Id="rId39" Type="http://schemas.openxmlformats.org/officeDocument/2006/relationships/slide" Target="slides/slide24.xml"/><Relationship Id="rId109" Type="http://schemas.openxmlformats.org/officeDocument/2006/relationships/slide" Target="slides/slide94.xml"/><Relationship Id="rId34" Type="http://schemas.openxmlformats.org/officeDocument/2006/relationships/slide" Target="slides/slide19.xml"/><Relationship Id="rId50" Type="http://schemas.openxmlformats.org/officeDocument/2006/relationships/slide" Target="slides/slide35.xml"/><Relationship Id="rId55" Type="http://schemas.openxmlformats.org/officeDocument/2006/relationships/slide" Target="slides/slide40.xml"/><Relationship Id="rId76" Type="http://schemas.openxmlformats.org/officeDocument/2006/relationships/slide" Target="slides/slide61.xml"/><Relationship Id="rId97" Type="http://schemas.openxmlformats.org/officeDocument/2006/relationships/slide" Target="slides/slide82.xml"/><Relationship Id="rId104" Type="http://schemas.openxmlformats.org/officeDocument/2006/relationships/slide" Target="slides/slide89.xml"/><Relationship Id="rId120" Type="http://schemas.openxmlformats.org/officeDocument/2006/relationships/slide" Target="slides/slide105.xml"/><Relationship Id="rId125" Type="http://schemas.openxmlformats.org/officeDocument/2006/relationships/handoutMaster" Target="handoutMasters/handoutMaster1.xml"/><Relationship Id="rId7" Type="http://schemas.openxmlformats.org/officeDocument/2006/relationships/slideMaster" Target="slideMasters/slideMaster4.xml"/><Relationship Id="rId71" Type="http://schemas.openxmlformats.org/officeDocument/2006/relationships/slide" Target="slides/slide56.xml"/><Relationship Id="rId92" Type="http://schemas.openxmlformats.org/officeDocument/2006/relationships/slide" Target="slides/slide77.xml"/><Relationship Id="rId2" Type="http://schemas.openxmlformats.org/officeDocument/2006/relationships/customXml" Target="../customXml/item2.xml"/><Relationship Id="rId29" Type="http://schemas.openxmlformats.org/officeDocument/2006/relationships/slide" Target="slides/slide14.xml"/><Relationship Id="rId24" Type="http://schemas.openxmlformats.org/officeDocument/2006/relationships/slide" Target="slides/slide9.xml"/><Relationship Id="rId40" Type="http://schemas.openxmlformats.org/officeDocument/2006/relationships/slide" Target="slides/slide25.xml"/><Relationship Id="rId45" Type="http://schemas.openxmlformats.org/officeDocument/2006/relationships/slide" Target="slides/slide30.xml"/><Relationship Id="rId66" Type="http://schemas.openxmlformats.org/officeDocument/2006/relationships/slide" Target="slides/slide51.xml"/><Relationship Id="rId87" Type="http://schemas.openxmlformats.org/officeDocument/2006/relationships/slide" Target="slides/slide72.xml"/><Relationship Id="rId110" Type="http://schemas.openxmlformats.org/officeDocument/2006/relationships/slide" Target="slides/slide95.xml"/><Relationship Id="rId115" Type="http://schemas.openxmlformats.org/officeDocument/2006/relationships/slide" Target="slides/slide100.xml"/><Relationship Id="rId131" Type="http://schemas.openxmlformats.org/officeDocument/2006/relationships/viewProps" Target="viewProps.xml"/><Relationship Id="rId61" Type="http://schemas.openxmlformats.org/officeDocument/2006/relationships/slide" Target="slides/slide46.xml"/><Relationship Id="rId82" Type="http://schemas.openxmlformats.org/officeDocument/2006/relationships/slide" Target="slides/slide67.xml"/><Relationship Id="rId19" Type="http://schemas.openxmlformats.org/officeDocument/2006/relationships/slide" Target="slides/slide4.xml"/><Relationship Id="rId14" Type="http://schemas.openxmlformats.org/officeDocument/2006/relationships/slideMaster" Target="slideMasters/slideMaster11.xml"/><Relationship Id="rId30" Type="http://schemas.openxmlformats.org/officeDocument/2006/relationships/slide" Target="slides/slide15.xml"/><Relationship Id="rId35" Type="http://schemas.openxmlformats.org/officeDocument/2006/relationships/slide" Target="slides/slide20.xml"/><Relationship Id="rId56" Type="http://schemas.openxmlformats.org/officeDocument/2006/relationships/slide" Target="slides/slide41.xml"/><Relationship Id="rId77" Type="http://schemas.openxmlformats.org/officeDocument/2006/relationships/slide" Target="slides/slide62.xml"/><Relationship Id="rId100" Type="http://schemas.openxmlformats.org/officeDocument/2006/relationships/slide" Target="slides/slide85.xml"/><Relationship Id="rId105" Type="http://schemas.openxmlformats.org/officeDocument/2006/relationships/slide" Target="slides/slide90.xml"/><Relationship Id="rId126" Type="http://schemas.openxmlformats.org/officeDocument/2006/relationships/font" Target="fonts/font1.fntdata"/><Relationship Id="rId8" Type="http://schemas.openxmlformats.org/officeDocument/2006/relationships/slideMaster" Target="slideMasters/slideMaster5.xml"/><Relationship Id="rId51" Type="http://schemas.openxmlformats.org/officeDocument/2006/relationships/slide" Target="slides/slide36.xml"/><Relationship Id="rId72" Type="http://schemas.openxmlformats.org/officeDocument/2006/relationships/slide" Target="slides/slide57.xml"/><Relationship Id="rId93" Type="http://schemas.openxmlformats.org/officeDocument/2006/relationships/slide" Target="slides/slide78.xml"/><Relationship Id="rId98" Type="http://schemas.openxmlformats.org/officeDocument/2006/relationships/slide" Target="slides/slide83.xml"/><Relationship Id="rId121" Type="http://schemas.openxmlformats.org/officeDocument/2006/relationships/slide" Target="slides/slide106.xml"/><Relationship Id="rId3" Type="http://schemas.openxmlformats.org/officeDocument/2006/relationships/customXml" Target="../customXml/item3.xml"/><Relationship Id="rId25" Type="http://schemas.openxmlformats.org/officeDocument/2006/relationships/slide" Target="slides/slide10.xml"/><Relationship Id="rId46" Type="http://schemas.openxmlformats.org/officeDocument/2006/relationships/slide" Target="slides/slide31.xml"/><Relationship Id="rId67" Type="http://schemas.openxmlformats.org/officeDocument/2006/relationships/slide" Target="slides/slide52.xml"/><Relationship Id="rId116" Type="http://schemas.openxmlformats.org/officeDocument/2006/relationships/slide" Target="slides/slide101.xml"/><Relationship Id="rId20" Type="http://schemas.openxmlformats.org/officeDocument/2006/relationships/slide" Target="slides/slide5.xml"/><Relationship Id="rId41" Type="http://schemas.openxmlformats.org/officeDocument/2006/relationships/slide" Target="slides/slide26.xml"/><Relationship Id="rId62" Type="http://schemas.openxmlformats.org/officeDocument/2006/relationships/slide" Target="slides/slide47.xml"/><Relationship Id="rId83" Type="http://schemas.openxmlformats.org/officeDocument/2006/relationships/slide" Target="slides/slide68.xml"/><Relationship Id="rId88" Type="http://schemas.openxmlformats.org/officeDocument/2006/relationships/slide" Target="slides/slide73.xml"/><Relationship Id="rId111" Type="http://schemas.openxmlformats.org/officeDocument/2006/relationships/slide" Target="slides/slide96.xml"/><Relationship Id="rId132" Type="http://schemas.openxmlformats.org/officeDocument/2006/relationships/theme" Target="theme/theme1.xml"/><Relationship Id="rId15" Type="http://schemas.openxmlformats.org/officeDocument/2006/relationships/slideMaster" Target="slideMasters/slideMaster12.xml"/><Relationship Id="rId36" Type="http://schemas.openxmlformats.org/officeDocument/2006/relationships/slide" Target="slides/slide21.xml"/><Relationship Id="rId57" Type="http://schemas.openxmlformats.org/officeDocument/2006/relationships/slide" Target="slides/slide42.xml"/><Relationship Id="rId106" Type="http://schemas.openxmlformats.org/officeDocument/2006/relationships/slide" Target="slides/slide91.xml"/><Relationship Id="rId127" Type="http://schemas.openxmlformats.org/officeDocument/2006/relationships/font" Target="fonts/font2.fntdata"/><Relationship Id="rId10" Type="http://schemas.openxmlformats.org/officeDocument/2006/relationships/slideMaster" Target="slideMasters/slideMaster7.xml"/><Relationship Id="rId31" Type="http://schemas.openxmlformats.org/officeDocument/2006/relationships/slide" Target="slides/slide16.xml"/><Relationship Id="rId52" Type="http://schemas.openxmlformats.org/officeDocument/2006/relationships/slide" Target="slides/slide37.xml"/><Relationship Id="rId73" Type="http://schemas.openxmlformats.org/officeDocument/2006/relationships/slide" Target="slides/slide58.xml"/><Relationship Id="rId78" Type="http://schemas.openxmlformats.org/officeDocument/2006/relationships/slide" Target="slides/slide63.xml"/><Relationship Id="rId94" Type="http://schemas.openxmlformats.org/officeDocument/2006/relationships/slide" Target="slides/slide79.xml"/><Relationship Id="rId99" Type="http://schemas.openxmlformats.org/officeDocument/2006/relationships/slide" Target="slides/slide84.xml"/><Relationship Id="rId101" Type="http://schemas.openxmlformats.org/officeDocument/2006/relationships/slide" Target="slides/slide86.xml"/><Relationship Id="rId122" Type="http://schemas.openxmlformats.org/officeDocument/2006/relationships/slide" Target="slides/slide107.xml"/><Relationship Id="rId4" Type="http://schemas.openxmlformats.org/officeDocument/2006/relationships/slideMaster" Target="slideMasters/slideMaster1.xml"/><Relationship Id="rId9" Type="http://schemas.openxmlformats.org/officeDocument/2006/relationships/slideMaster" Target="slideMasters/slideMaster6.xml"/><Relationship Id="rId26" Type="http://schemas.openxmlformats.org/officeDocument/2006/relationships/slide" Target="slides/slide11.xml"/><Relationship Id="rId47" Type="http://schemas.openxmlformats.org/officeDocument/2006/relationships/slide" Target="slides/slide32.xml"/><Relationship Id="rId68" Type="http://schemas.openxmlformats.org/officeDocument/2006/relationships/slide" Target="slides/slide53.xml"/><Relationship Id="rId89" Type="http://schemas.openxmlformats.org/officeDocument/2006/relationships/slide" Target="slides/slide74.xml"/><Relationship Id="rId112" Type="http://schemas.openxmlformats.org/officeDocument/2006/relationships/slide" Target="slides/slide97.xml"/><Relationship Id="rId133" Type="http://schemas.openxmlformats.org/officeDocument/2006/relationships/tableStyles" Target="tableStyles.xml"/></Relationships>
</file>

<file path=ppt/diagrams/_rels/data1.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image" Target="../media/image39.jpeg"/><Relationship Id="rId1" Type="http://schemas.openxmlformats.org/officeDocument/2006/relationships/image" Target="../media/image38.jpeg"/><Relationship Id="rId5" Type="http://schemas.openxmlformats.org/officeDocument/2006/relationships/image" Target="../media/image42.jpeg"/><Relationship Id="rId4" Type="http://schemas.openxmlformats.org/officeDocument/2006/relationships/image" Target="../media/image41.jpeg"/></Relationships>
</file>

<file path=ppt/diagrams/_rels/drawing1.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image" Target="../media/image39.jpeg"/><Relationship Id="rId1" Type="http://schemas.openxmlformats.org/officeDocument/2006/relationships/image" Target="../media/image38.jpeg"/><Relationship Id="rId5" Type="http://schemas.openxmlformats.org/officeDocument/2006/relationships/image" Target="../media/image42.jpeg"/><Relationship Id="rId4" Type="http://schemas.openxmlformats.org/officeDocument/2006/relationships/image" Target="../media/image41.jpeg"/></Relationships>
</file>

<file path=ppt/diagrams/colors1.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3B65186-9A59-4A56-810F-76153E571043}" type="doc">
      <dgm:prSet loTypeId="urn:microsoft.com/office/officeart/2008/layout/BendingPictureCaption" loCatId="picture" qsTypeId="urn:microsoft.com/office/officeart/2005/8/quickstyle/simple1#1" qsCatId="simple" csTypeId="urn:microsoft.com/office/officeart/2005/8/colors/accent1_2#1" csCatId="accent1" phldr="1"/>
      <dgm:spPr/>
    </dgm:pt>
    <dgm:pt modelId="{0C415995-EFCB-468E-93CC-7655EC085FD3}">
      <dgm:prSet phldrT="[Text]" custT="1"/>
      <dgm:spPr/>
      <dgm:t>
        <a:bodyPr/>
        <a:lstStyle/>
        <a:p>
          <a:r>
            <a:rPr lang="en-GB" sz="1600" b="1"/>
            <a:t>Brief Consultations</a:t>
          </a:r>
        </a:p>
      </dgm:t>
    </dgm:pt>
    <dgm:pt modelId="{A7E88652-4312-4662-B853-FF5502B9FB4E}" type="parTrans" cxnId="{55A49982-5E82-499D-9469-0B08B7D9323E}">
      <dgm:prSet/>
      <dgm:spPr/>
      <dgm:t>
        <a:bodyPr/>
        <a:lstStyle/>
        <a:p>
          <a:endParaRPr lang="en-GB"/>
        </a:p>
      </dgm:t>
    </dgm:pt>
    <dgm:pt modelId="{818F4F97-795A-48CA-969E-C3B046FAFF4D}" type="sibTrans" cxnId="{55A49982-5E82-499D-9469-0B08B7D9323E}">
      <dgm:prSet/>
      <dgm:spPr/>
      <dgm:t>
        <a:bodyPr/>
        <a:lstStyle/>
        <a:p>
          <a:endParaRPr lang="en-GB"/>
        </a:p>
      </dgm:t>
    </dgm:pt>
    <dgm:pt modelId="{C61D558B-0067-43D0-A285-9381D39C35FB}">
      <dgm:prSet phldrT="[Text]" custT="1"/>
      <dgm:spPr/>
      <dgm:t>
        <a:bodyPr/>
        <a:lstStyle/>
        <a:p>
          <a:r>
            <a:rPr lang="en-GB" sz="1600" b="1"/>
            <a:t>1:1 Appointments</a:t>
          </a:r>
        </a:p>
      </dgm:t>
    </dgm:pt>
    <dgm:pt modelId="{47C79863-BDE4-4F16-BC8E-770FAA4CCF13}" type="parTrans" cxnId="{5C979F94-EC03-473C-AE84-224B5D3884DA}">
      <dgm:prSet/>
      <dgm:spPr/>
      <dgm:t>
        <a:bodyPr/>
        <a:lstStyle/>
        <a:p>
          <a:endParaRPr lang="en-GB"/>
        </a:p>
      </dgm:t>
    </dgm:pt>
    <dgm:pt modelId="{FB285028-A24F-438C-A8B5-A6417A045B7D}" type="sibTrans" cxnId="{5C979F94-EC03-473C-AE84-224B5D3884DA}">
      <dgm:prSet/>
      <dgm:spPr/>
      <dgm:t>
        <a:bodyPr/>
        <a:lstStyle/>
        <a:p>
          <a:endParaRPr lang="en-GB"/>
        </a:p>
      </dgm:t>
    </dgm:pt>
    <dgm:pt modelId="{87067BBA-4DA2-4AC8-81B2-3460DBE0D1AE}">
      <dgm:prSet phldrT="[Text]" custT="1"/>
      <dgm:spPr/>
      <dgm:t>
        <a:bodyPr/>
        <a:lstStyle/>
        <a:p>
          <a:r>
            <a:rPr lang="en-GB" sz="1600" b="1"/>
            <a:t>Group &amp; Interest Sessions</a:t>
          </a:r>
        </a:p>
      </dgm:t>
    </dgm:pt>
    <dgm:pt modelId="{39D4A65A-EC14-4F13-ABEB-380408BADDF1}" type="parTrans" cxnId="{5FD8D902-E251-49BA-B361-121EB7501E83}">
      <dgm:prSet/>
      <dgm:spPr/>
      <dgm:t>
        <a:bodyPr/>
        <a:lstStyle/>
        <a:p>
          <a:endParaRPr lang="en-GB"/>
        </a:p>
      </dgm:t>
    </dgm:pt>
    <dgm:pt modelId="{438E46EE-C18F-4BBB-8698-4928D774F7E7}" type="sibTrans" cxnId="{5FD8D902-E251-49BA-B361-121EB7501E83}">
      <dgm:prSet/>
      <dgm:spPr/>
      <dgm:t>
        <a:bodyPr/>
        <a:lstStyle/>
        <a:p>
          <a:endParaRPr lang="en-GB"/>
        </a:p>
      </dgm:t>
    </dgm:pt>
    <dgm:pt modelId="{04080E65-D14D-4E81-B9AB-2C429D59C47B}">
      <dgm:prSet custT="1"/>
      <dgm:spPr/>
      <dgm:t>
        <a:bodyPr/>
        <a:lstStyle/>
        <a:p>
          <a:r>
            <a:rPr lang="en-GB" sz="1600" b="1"/>
            <a:t>Outreach in Departments</a:t>
          </a:r>
        </a:p>
      </dgm:t>
    </dgm:pt>
    <dgm:pt modelId="{AB2487E9-E6AE-4C9F-B94E-D2DB2E60C870}" type="parTrans" cxnId="{B54F10B8-5323-4DF2-80AB-BF4E2AEC2C27}">
      <dgm:prSet/>
      <dgm:spPr/>
      <dgm:t>
        <a:bodyPr/>
        <a:lstStyle/>
        <a:p>
          <a:endParaRPr lang="en-GB"/>
        </a:p>
      </dgm:t>
    </dgm:pt>
    <dgm:pt modelId="{CF5FA3B7-5331-47BE-BAF3-4A7DA68CE9F7}" type="sibTrans" cxnId="{B54F10B8-5323-4DF2-80AB-BF4E2AEC2C27}">
      <dgm:prSet/>
      <dgm:spPr/>
      <dgm:t>
        <a:bodyPr/>
        <a:lstStyle/>
        <a:p>
          <a:endParaRPr lang="en-GB"/>
        </a:p>
      </dgm:t>
    </dgm:pt>
    <dgm:pt modelId="{12DDD054-E84C-4AAD-8D81-2E8FE6E66DE2}">
      <dgm:prSet custT="1"/>
      <dgm:spPr/>
      <dgm:t>
        <a:bodyPr/>
        <a:lstStyle/>
        <a:p>
          <a:r>
            <a:rPr lang="en-GB" sz="1600" b="1"/>
            <a:t>Responding to Concerns</a:t>
          </a:r>
        </a:p>
      </dgm:t>
    </dgm:pt>
    <dgm:pt modelId="{B5EF2953-5B48-496F-B17E-692787FB63DC}" type="parTrans" cxnId="{E08CABA9-B898-4DA1-8B1A-86F7E7867BF3}">
      <dgm:prSet/>
      <dgm:spPr/>
      <dgm:t>
        <a:bodyPr/>
        <a:lstStyle/>
        <a:p>
          <a:endParaRPr lang="en-GB"/>
        </a:p>
      </dgm:t>
    </dgm:pt>
    <dgm:pt modelId="{0339AF57-9BB9-4ECF-901E-B403BD69ECCB}" type="sibTrans" cxnId="{E08CABA9-B898-4DA1-8B1A-86F7E7867BF3}">
      <dgm:prSet/>
      <dgm:spPr/>
      <dgm:t>
        <a:bodyPr/>
        <a:lstStyle/>
        <a:p>
          <a:endParaRPr lang="en-GB"/>
        </a:p>
      </dgm:t>
    </dgm:pt>
    <dgm:pt modelId="{813FA606-616E-4B88-ABFD-44680A4A434C}" type="pres">
      <dgm:prSet presAssocID="{B3B65186-9A59-4A56-810F-76153E571043}" presName="diagram" presStyleCnt="0">
        <dgm:presLayoutVars>
          <dgm:dir/>
        </dgm:presLayoutVars>
      </dgm:prSet>
      <dgm:spPr/>
    </dgm:pt>
    <dgm:pt modelId="{303DFD55-10EE-49EB-AECA-926A6C9BE348}" type="pres">
      <dgm:prSet presAssocID="{0C415995-EFCB-468E-93CC-7655EC085FD3}" presName="composite" presStyleCnt="0"/>
      <dgm:spPr/>
    </dgm:pt>
    <dgm:pt modelId="{8E6F248B-4D76-43AB-A5DC-B2DD0809E3E3}" type="pres">
      <dgm:prSet presAssocID="{0C415995-EFCB-468E-93CC-7655EC085FD3}" presName="Image" presStyleLbl="bgShp" presStyleIdx="0" presStyleCnt="5" custLinFactNeighborX="-668" custLinFactNeighborY="699"/>
      <dgm:spPr>
        <a:blipFill dpi="0" rotWithShape="1">
          <a:blip xmlns:r="http://schemas.openxmlformats.org/officeDocument/2006/relationships" r:embed="rId1"/>
          <a:srcRect/>
          <a:stretch>
            <a:fillRect l="-14018" t="794" r="-43982" b="-794"/>
          </a:stretch>
        </a:blipFill>
      </dgm:spPr>
    </dgm:pt>
    <dgm:pt modelId="{1FDF2760-9D9F-42EC-A844-E1BC4CC292FA}" type="pres">
      <dgm:prSet presAssocID="{0C415995-EFCB-468E-93CC-7655EC085FD3}" presName="Parent" presStyleLbl="node0" presStyleIdx="0" presStyleCnt="5">
        <dgm:presLayoutVars>
          <dgm:bulletEnabled val="1"/>
        </dgm:presLayoutVars>
      </dgm:prSet>
      <dgm:spPr/>
    </dgm:pt>
    <dgm:pt modelId="{48446385-2AE2-46D9-92B8-3F7DFFD9686B}" type="pres">
      <dgm:prSet presAssocID="{818F4F97-795A-48CA-969E-C3B046FAFF4D}" presName="sibTrans" presStyleCnt="0"/>
      <dgm:spPr/>
    </dgm:pt>
    <dgm:pt modelId="{A525AD2E-45F0-4D10-B0D3-580F20D4300F}" type="pres">
      <dgm:prSet presAssocID="{C61D558B-0067-43D0-A285-9381D39C35FB}" presName="composite" presStyleCnt="0"/>
      <dgm:spPr/>
    </dgm:pt>
    <dgm:pt modelId="{23D38174-5481-4065-A5D3-344B344BC304}" type="pres">
      <dgm:prSet presAssocID="{C61D558B-0067-43D0-A285-9381D39C35FB}" presName="Image" presStyleLbl="bgShp" presStyleIdx="1" presStyleCnt="5"/>
      <dgm:spPr>
        <a:blipFill dpi="0" rotWithShape="1">
          <a:blip xmlns:r="http://schemas.openxmlformats.org/officeDocument/2006/relationships" r:embed="rId2"/>
          <a:srcRect/>
          <a:stretch>
            <a:fillRect l="-34446" t="794" r="-9554" b="-794"/>
          </a:stretch>
        </a:blipFill>
      </dgm:spPr>
    </dgm:pt>
    <dgm:pt modelId="{4C62387A-A0E1-4D8F-B14F-1D76EE654BA2}" type="pres">
      <dgm:prSet presAssocID="{C61D558B-0067-43D0-A285-9381D39C35FB}" presName="Parent" presStyleLbl="node0" presStyleIdx="1" presStyleCnt="5">
        <dgm:presLayoutVars>
          <dgm:bulletEnabled val="1"/>
        </dgm:presLayoutVars>
      </dgm:prSet>
      <dgm:spPr/>
    </dgm:pt>
    <dgm:pt modelId="{5C74AB15-5CC8-4BFE-AE38-E4216D8B79DC}" type="pres">
      <dgm:prSet presAssocID="{FB285028-A24F-438C-A8B5-A6417A045B7D}" presName="sibTrans" presStyleCnt="0"/>
      <dgm:spPr/>
    </dgm:pt>
    <dgm:pt modelId="{A639CFC7-48FF-4777-B77B-69AD232E5B3E}" type="pres">
      <dgm:prSet presAssocID="{12DDD054-E84C-4AAD-8D81-2E8FE6E66DE2}" presName="composite" presStyleCnt="0"/>
      <dgm:spPr/>
    </dgm:pt>
    <dgm:pt modelId="{742BDB17-E44E-4E60-B8AE-C12FF3960F79}" type="pres">
      <dgm:prSet presAssocID="{12DDD054-E84C-4AAD-8D81-2E8FE6E66DE2}" presName="Image" presStyleLbl="bgShp" presStyleIdx="2" presStyleCnt="5"/>
      <dgm:spPr>
        <a:blipFill>
          <a:blip xmlns:r="http://schemas.openxmlformats.org/officeDocument/2006/relationships" r:embed="rId3">
            <a:extLst>
              <a:ext uri="{28A0092B-C50C-407E-A947-70E740481C1C}">
                <a14:useLocalDpi xmlns:a14="http://schemas.microsoft.com/office/drawing/2010/main" val="0"/>
              </a:ext>
            </a:extLst>
          </a:blip>
          <a:srcRect/>
          <a:stretch>
            <a:fillRect t="-14000" b="-14000"/>
          </a:stretch>
        </a:blipFill>
      </dgm:spPr>
      <dgm:extLst>
        <a:ext uri="{E40237B7-FDA0-4F09-8148-C483321AD2D9}">
          <dgm14:cNvPr xmlns:dgm14="http://schemas.microsoft.com/office/drawing/2010/diagram" id="0" name="" descr="Woman holding smartphone"/>
        </a:ext>
      </dgm:extLst>
    </dgm:pt>
    <dgm:pt modelId="{CD1E897B-ED91-474C-AA9F-7DD47F25B98D}" type="pres">
      <dgm:prSet presAssocID="{12DDD054-E84C-4AAD-8D81-2E8FE6E66DE2}" presName="Parent" presStyleLbl="node0" presStyleIdx="2" presStyleCnt="5">
        <dgm:presLayoutVars>
          <dgm:bulletEnabled val="1"/>
        </dgm:presLayoutVars>
      </dgm:prSet>
      <dgm:spPr/>
    </dgm:pt>
    <dgm:pt modelId="{B9989BD5-7047-4675-AF11-47F9B682D5DC}" type="pres">
      <dgm:prSet presAssocID="{0339AF57-9BB9-4ECF-901E-B403BD69ECCB}" presName="sibTrans" presStyleCnt="0"/>
      <dgm:spPr/>
    </dgm:pt>
    <dgm:pt modelId="{7D6B6F8A-0A68-4C8F-8F1E-3BA31DB14838}" type="pres">
      <dgm:prSet presAssocID="{87067BBA-4DA2-4AC8-81B2-3460DBE0D1AE}" presName="composite" presStyleCnt="0"/>
      <dgm:spPr/>
    </dgm:pt>
    <dgm:pt modelId="{5F84A82D-243B-4D6A-8D76-FCD54B87821C}" type="pres">
      <dgm:prSet presAssocID="{87067BBA-4DA2-4AC8-81B2-3460DBE0D1AE}" presName="Image" presStyleLbl="bgShp" presStyleIdx="3" presStyleCnt="5"/>
      <dgm:spPr>
        <a:blipFill>
          <a:blip xmlns:r="http://schemas.openxmlformats.org/officeDocument/2006/relationships" r:embed="rId4">
            <a:extLst>
              <a:ext uri="{28A0092B-C50C-407E-A947-70E740481C1C}">
                <a14:useLocalDpi xmlns:a14="http://schemas.microsoft.com/office/drawing/2010/main" val="0"/>
              </a:ext>
            </a:extLst>
          </a:blip>
          <a:srcRect/>
          <a:stretch>
            <a:fillRect l="-5000" r="-5000"/>
          </a:stretch>
        </a:blipFill>
      </dgm:spPr>
    </dgm:pt>
    <dgm:pt modelId="{D8A4C06C-70DD-415B-9391-D59CA57B9D88}" type="pres">
      <dgm:prSet presAssocID="{87067BBA-4DA2-4AC8-81B2-3460DBE0D1AE}" presName="Parent" presStyleLbl="node0" presStyleIdx="3" presStyleCnt="5">
        <dgm:presLayoutVars>
          <dgm:bulletEnabled val="1"/>
        </dgm:presLayoutVars>
      </dgm:prSet>
      <dgm:spPr/>
    </dgm:pt>
    <dgm:pt modelId="{BB49FB1C-37D2-4808-8936-4CD78D0CA305}" type="pres">
      <dgm:prSet presAssocID="{438E46EE-C18F-4BBB-8698-4928D774F7E7}" presName="sibTrans" presStyleCnt="0"/>
      <dgm:spPr/>
    </dgm:pt>
    <dgm:pt modelId="{2A5AB6FA-0417-4A8A-9B54-9ED7CAD858DC}" type="pres">
      <dgm:prSet presAssocID="{04080E65-D14D-4E81-B9AB-2C429D59C47B}" presName="composite" presStyleCnt="0"/>
      <dgm:spPr/>
    </dgm:pt>
    <dgm:pt modelId="{FD4AA13C-FC74-426E-8A4C-E4780061A34C}" type="pres">
      <dgm:prSet presAssocID="{04080E65-D14D-4E81-B9AB-2C429D59C47B}" presName="Image" presStyleLbl="bgShp" presStyleIdx="4" presStyleCnt="5"/>
      <dgm:spPr>
        <a:blipFill>
          <a:blip xmlns:r="http://schemas.openxmlformats.org/officeDocument/2006/relationships" r:embed="rId5"/>
          <a:srcRect/>
          <a:stretch>
            <a:fillRect t="-18000" b="-18000"/>
          </a:stretch>
        </a:blipFill>
      </dgm:spPr>
    </dgm:pt>
    <dgm:pt modelId="{66078A5A-ED7D-4661-8E84-B93364584ED9}" type="pres">
      <dgm:prSet presAssocID="{04080E65-D14D-4E81-B9AB-2C429D59C47B}" presName="Parent" presStyleLbl="node0" presStyleIdx="4" presStyleCnt="5">
        <dgm:presLayoutVars>
          <dgm:bulletEnabled val="1"/>
        </dgm:presLayoutVars>
      </dgm:prSet>
      <dgm:spPr/>
    </dgm:pt>
  </dgm:ptLst>
  <dgm:cxnLst>
    <dgm:cxn modelId="{5FD8D902-E251-49BA-B361-121EB7501E83}" srcId="{B3B65186-9A59-4A56-810F-76153E571043}" destId="{87067BBA-4DA2-4AC8-81B2-3460DBE0D1AE}" srcOrd="3" destOrd="0" parTransId="{39D4A65A-EC14-4F13-ABEB-380408BADDF1}" sibTransId="{438E46EE-C18F-4BBB-8698-4928D774F7E7}"/>
    <dgm:cxn modelId="{AC75D554-9404-4730-A40E-6CFCFC68C0F0}" type="presOf" srcId="{B3B65186-9A59-4A56-810F-76153E571043}" destId="{813FA606-616E-4B88-ABFD-44680A4A434C}" srcOrd="0" destOrd="0" presId="urn:microsoft.com/office/officeart/2008/layout/BendingPictureCaption"/>
    <dgm:cxn modelId="{3F3E5C7F-E3B3-4493-A596-F34C596702CA}" type="presOf" srcId="{0C415995-EFCB-468E-93CC-7655EC085FD3}" destId="{1FDF2760-9D9F-42EC-A844-E1BC4CC292FA}" srcOrd="0" destOrd="0" presId="urn:microsoft.com/office/officeart/2008/layout/BendingPictureCaption"/>
    <dgm:cxn modelId="{55A49982-5E82-499D-9469-0B08B7D9323E}" srcId="{B3B65186-9A59-4A56-810F-76153E571043}" destId="{0C415995-EFCB-468E-93CC-7655EC085FD3}" srcOrd="0" destOrd="0" parTransId="{A7E88652-4312-4662-B853-FF5502B9FB4E}" sibTransId="{818F4F97-795A-48CA-969E-C3B046FAFF4D}"/>
    <dgm:cxn modelId="{466E3486-7510-48C5-9686-4462E3BBF8FE}" type="presOf" srcId="{C61D558B-0067-43D0-A285-9381D39C35FB}" destId="{4C62387A-A0E1-4D8F-B14F-1D76EE654BA2}" srcOrd="0" destOrd="0" presId="urn:microsoft.com/office/officeart/2008/layout/BendingPictureCaption"/>
    <dgm:cxn modelId="{5C979F94-EC03-473C-AE84-224B5D3884DA}" srcId="{B3B65186-9A59-4A56-810F-76153E571043}" destId="{C61D558B-0067-43D0-A285-9381D39C35FB}" srcOrd="1" destOrd="0" parTransId="{47C79863-BDE4-4F16-BC8E-770FAA4CCF13}" sibTransId="{FB285028-A24F-438C-A8B5-A6417A045B7D}"/>
    <dgm:cxn modelId="{CCA22A99-FCCC-48FE-9AA1-360BC56ABDAB}" type="presOf" srcId="{87067BBA-4DA2-4AC8-81B2-3460DBE0D1AE}" destId="{D8A4C06C-70DD-415B-9391-D59CA57B9D88}" srcOrd="0" destOrd="0" presId="urn:microsoft.com/office/officeart/2008/layout/BendingPictureCaption"/>
    <dgm:cxn modelId="{E08CABA9-B898-4DA1-8B1A-86F7E7867BF3}" srcId="{B3B65186-9A59-4A56-810F-76153E571043}" destId="{12DDD054-E84C-4AAD-8D81-2E8FE6E66DE2}" srcOrd="2" destOrd="0" parTransId="{B5EF2953-5B48-496F-B17E-692787FB63DC}" sibTransId="{0339AF57-9BB9-4ECF-901E-B403BD69ECCB}"/>
    <dgm:cxn modelId="{B54F10B8-5323-4DF2-80AB-BF4E2AEC2C27}" srcId="{B3B65186-9A59-4A56-810F-76153E571043}" destId="{04080E65-D14D-4E81-B9AB-2C429D59C47B}" srcOrd="4" destOrd="0" parTransId="{AB2487E9-E6AE-4C9F-B94E-D2DB2E60C870}" sibTransId="{CF5FA3B7-5331-47BE-BAF3-4A7DA68CE9F7}"/>
    <dgm:cxn modelId="{6046FDCF-858F-4297-A4CE-07033C2D3CA8}" type="presOf" srcId="{04080E65-D14D-4E81-B9AB-2C429D59C47B}" destId="{66078A5A-ED7D-4661-8E84-B93364584ED9}" srcOrd="0" destOrd="0" presId="urn:microsoft.com/office/officeart/2008/layout/BendingPictureCaption"/>
    <dgm:cxn modelId="{1CAF90D8-7FF1-43E6-BA41-E7555658903C}" type="presOf" srcId="{12DDD054-E84C-4AAD-8D81-2E8FE6E66DE2}" destId="{CD1E897B-ED91-474C-AA9F-7DD47F25B98D}" srcOrd="0" destOrd="0" presId="urn:microsoft.com/office/officeart/2008/layout/BendingPictureCaption"/>
    <dgm:cxn modelId="{4CD7F8C0-C64E-4577-915D-E6B232B6119E}" type="presParOf" srcId="{813FA606-616E-4B88-ABFD-44680A4A434C}" destId="{303DFD55-10EE-49EB-AECA-926A6C9BE348}" srcOrd="0" destOrd="0" presId="urn:microsoft.com/office/officeart/2008/layout/BendingPictureCaption"/>
    <dgm:cxn modelId="{FCE6EF94-F348-41A8-8481-B344C4706609}" type="presParOf" srcId="{303DFD55-10EE-49EB-AECA-926A6C9BE348}" destId="{8E6F248B-4D76-43AB-A5DC-B2DD0809E3E3}" srcOrd="0" destOrd="0" presId="urn:microsoft.com/office/officeart/2008/layout/BendingPictureCaption"/>
    <dgm:cxn modelId="{5444BDCE-C6F1-48F7-8478-AFAF89CA1D1F}" type="presParOf" srcId="{303DFD55-10EE-49EB-AECA-926A6C9BE348}" destId="{1FDF2760-9D9F-42EC-A844-E1BC4CC292FA}" srcOrd="1" destOrd="0" presId="urn:microsoft.com/office/officeart/2008/layout/BendingPictureCaption"/>
    <dgm:cxn modelId="{E740A565-BAED-4F72-9B76-F0C809CB1E08}" type="presParOf" srcId="{813FA606-616E-4B88-ABFD-44680A4A434C}" destId="{48446385-2AE2-46D9-92B8-3F7DFFD9686B}" srcOrd="1" destOrd="0" presId="urn:microsoft.com/office/officeart/2008/layout/BendingPictureCaption"/>
    <dgm:cxn modelId="{A8B6F555-2B0B-42D5-9659-D8B83B644053}" type="presParOf" srcId="{813FA606-616E-4B88-ABFD-44680A4A434C}" destId="{A525AD2E-45F0-4D10-B0D3-580F20D4300F}" srcOrd="2" destOrd="0" presId="urn:microsoft.com/office/officeart/2008/layout/BendingPictureCaption"/>
    <dgm:cxn modelId="{0E26717B-DBC7-441A-82C0-132AFE566284}" type="presParOf" srcId="{A525AD2E-45F0-4D10-B0D3-580F20D4300F}" destId="{23D38174-5481-4065-A5D3-344B344BC304}" srcOrd="0" destOrd="0" presId="urn:microsoft.com/office/officeart/2008/layout/BendingPictureCaption"/>
    <dgm:cxn modelId="{197D09DF-4B15-4394-A4B5-687373359AD3}" type="presParOf" srcId="{A525AD2E-45F0-4D10-B0D3-580F20D4300F}" destId="{4C62387A-A0E1-4D8F-B14F-1D76EE654BA2}" srcOrd="1" destOrd="0" presId="urn:microsoft.com/office/officeart/2008/layout/BendingPictureCaption"/>
    <dgm:cxn modelId="{15711855-02D8-477E-9CF4-884D17A91D6C}" type="presParOf" srcId="{813FA606-616E-4B88-ABFD-44680A4A434C}" destId="{5C74AB15-5CC8-4BFE-AE38-E4216D8B79DC}" srcOrd="3" destOrd="0" presId="urn:microsoft.com/office/officeart/2008/layout/BendingPictureCaption"/>
    <dgm:cxn modelId="{E9FF0D40-ADCE-4309-A664-22A9F56715EA}" type="presParOf" srcId="{813FA606-616E-4B88-ABFD-44680A4A434C}" destId="{A639CFC7-48FF-4777-B77B-69AD232E5B3E}" srcOrd="4" destOrd="0" presId="urn:microsoft.com/office/officeart/2008/layout/BendingPictureCaption"/>
    <dgm:cxn modelId="{38201F6A-D12D-4FF5-A260-BDBC61CE6ADF}" type="presParOf" srcId="{A639CFC7-48FF-4777-B77B-69AD232E5B3E}" destId="{742BDB17-E44E-4E60-B8AE-C12FF3960F79}" srcOrd="0" destOrd="0" presId="urn:microsoft.com/office/officeart/2008/layout/BendingPictureCaption"/>
    <dgm:cxn modelId="{3567F43A-489E-44F9-894C-20F64621761B}" type="presParOf" srcId="{A639CFC7-48FF-4777-B77B-69AD232E5B3E}" destId="{CD1E897B-ED91-474C-AA9F-7DD47F25B98D}" srcOrd="1" destOrd="0" presId="urn:microsoft.com/office/officeart/2008/layout/BendingPictureCaption"/>
    <dgm:cxn modelId="{344A070E-2B0B-4D60-9156-68A811A0225D}" type="presParOf" srcId="{813FA606-616E-4B88-ABFD-44680A4A434C}" destId="{B9989BD5-7047-4675-AF11-47F9B682D5DC}" srcOrd="5" destOrd="0" presId="urn:microsoft.com/office/officeart/2008/layout/BendingPictureCaption"/>
    <dgm:cxn modelId="{4E2E3540-44E6-49F6-BD5A-471CAC52B709}" type="presParOf" srcId="{813FA606-616E-4B88-ABFD-44680A4A434C}" destId="{7D6B6F8A-0A68-4C8F-8F1E-3BA31DB14838}" srcOrd="6" destOrd="0" presId="urn:microsoft.com/office/officeart/2008/layout/BendingPictureCaption"/>
    <dgm:cxn modelId="{A1E87067-C774-428F-8132-4D5ADC77C0F4}" type="presParOf" srcId="{7D6B6F8A-0A68-4C8F-8F1E-3BA31DB14838}" destId="{5F84A82D-243B-4D6A-8D76-FCD54B87821C}" srcOrd="0" destOrd="0" presId="urn:microsoft.com/office/officeart/2008/layout/BendingPictureCaption"/>
    <dgm:cxn modelId="{391CF375-0C8C-4A6A-A120-9C63722180A3}" type="presParOf" srcId="{7D6B6F8A-0A68-4C8F-8F1E-3BA31DB14838}" destId="{D8A4C06C-70DD-415B-9391-D59CA57B9D88}" srcOrd="1" destOrd="0" presId="urn:microsoft.com/office/officeart/2008/layout/BendingPictureCaption"/>
    <dgm:cxn modelId="{74AAEBC4-05BE-4FE1-858F-F6B22EF75AB3}" type="presParOf" srcId="{813FA606-616E-4B88-ABFD-44680A4A434C}" destId="{BB49FB1C-37D2-4808-8936-4CD78D0CA305}" srcOrd="7" destOrd="0" presId="urn:microsoft.com/office/officeart/2008/layout/BendingPictureCaption"/>
    <dgm:cxn modelId="{01A9AF39-C451-4BAC-BEF0-1BB617FA8E2E}" type="presParOf" srcId="{813FA606-616E-4B88-ABFD-44680A4A434C}" destId="{2A5AB6FA-0417-4A8A-9B54-9ED7CAD858DC}" srcOrd="8" destOrd="0" presId="urn:microsoft.com/office/officeart/2008/layout/BendingPictureCaption"/>
    <dgm:cxn modelId="{A43CC3A8-1534-43EB-A375-B5D6AA272514}" type="presParOf" srcId="{2A5AB6FA-0417-4A8A-9B54-9ED7CAD858DC}" destId="{FD4AA13C-FC74-426E-8A4C-E4780061A34C}" srcOrd="0" destOrd="0" presId="urn:microsoft.com/office/officeart/2008/layout/BendingPictureCaption"/>
    <dgm:cxn modelId="{1CE5917C-4FC0-432E-AE8E-3D96938D4AAC}" type="presParOf" srcId="{2A5AB6FA-0417-4A8A-9B54-9ED7CAD858DC}" destId="{66078A5A-ED7D-4661-8E84-B93364584ED9}" srcOrd="1" destOrd="0" presId="urn:microsoft.com/office/officeart/2008/layout/BendingPictureCaption"/>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E6F248B-4D76-43AB-A5DC-B2DD0809E3E3}">
      <dsp:nvSpPr>
        <dsp:cNvPr id="0" name=""/>
        <dsp:cNvSpPr/>
      </dsp:nvSpPr>
      <dsp:spPr>
        <a:xfrm>
          <a:off x="0" y="218947"/>
          <a:ext cx="2425733" cy="1792608"/>
        </a:xfrm>
        <a:prstGeom prst="rect">
          <a:avLst/>
        </a:prstGeom>
        <a:blipFill dpi="0" rotWithShape="1">
          <a:blip xmlns:r="http://schemas.openxmlformats.org/officeDocument/2006/relationships" r:embed="rId1"/>
          <a:srcRect/>
          <a:stretch>
            <a:fillRect l="-14018" t="794" r="-43982" b="-794"/>
          </a:stretch>
        </a:blipFill>
        <a:ln>
          <a:noFill/>
        </a:ln>
        <a:effectLst/>
      </dsp:spPr>
      <dsp:style>
        <a:lnRef idx="0">
          <a:scrgbClr r="0" g="0" b="0"/>
        </a:lnRef>
        <a:fillRef idx="1">
          <a:scrgbClr r="0" g="0" b="0"/>
        </a:fillRef>
        <a:effectRef idx="0">
          <a:scrgbClr r="0" g="0" b="0"/>
        </a:effectRef>
        <a:fontRef idx="minor"/>
      </dsp:style>
    </dsp:sp>
    <dsp:sp modelId="{1FDF2760-9D9F-42EC-A844-E1BC4CC292FA}">
      <dsp:nvSpPr>
        <dsp:cNvPr id="0" name=""/>
        <dsp:cNvSpPr/>
      </dsp:nvSpPr>
      <dsp:spPr>
        <a:xfrm>
          <a:off x="494208" y="1673992"/>
          <a:ext cx="2090260" cy="502324"/>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711200">
            <a:lnSpc>
              <a:spcPct val="90000"/>
            </a:lnSpc>
            <a:spcBef>
              <a:spcPct val="0"/>
            </a:spcBef>
            <a:spcAft>
              <a:spcPct val="5000"/>
            </a:spcAft>
            <a:buNone/>
          </a:pPr>
          <a:r>
            <a:rPr lang="en-GB" sz="1600" b="1" kern="1200"/>
            <a:t>Brief Consultations</a:t>
          </a:r>
        </a:p>
      </dsp:txBody>
      <dsp:txXfrm>
        <a:off x="494208" y="1673992"/>
        <a:ext cx="2090260" cy="502324"/>
      </dsp:txXfrm>
    </dsp:sp>
    <dsp:sp modelId="{23D38174-5481-4065-A5D3-344B344BC304}">
      <dsp:nvSpPr>
        <dsp:cNvPr id="0" name=""/>
        <dsp:cNvSpPr/>
      </dsp:nvSpPr>
      <dsp:spPr>
        <a:xfrm>
          <a:off x="2946497" y="206417"/>
          <a:ext cx="2425733" cy="1792608"/>
        </a:xfrm>
        <a:prstGeom prst="rect">
          <a:avLst/>
        </a:prstGeom>
        <a:blipFill dpi="0" rotWithShape="1">
          <a:blip xmlns:r="http://schemas.openxmlformats.org/officeDocument/2006/relationships" r:embed="rId2"/>
          <a:srcRect/>
          <a:stretch>
            <a:fillRect l="-34446" t="794" r="-9554" b="-794"/>
          </a:stretch>
        </a:blipFill>
        <a:ln>
          <a:noFill/>
        </a:ln>
        <a:effectLst/>
      </dsp:spPr>
      <dsp:style>
        <a:lnRef idx="0">
          <a:scrgbClr r="0" g="0" b="0"/>
        </a:lnRef>
        <a:fillRef idx="1">
          <a:scrgbClr r="0" g="0" b="0"/>
        </a:fillRef>
        <a:effectRef idx="0">
          <a:scrgbClr r="0" g="0" b="0"/>
        </a:effectRef>
        <a:fontRef idx="minor"/>
      </dsp:style>
    </dsp:sp>
    <dsp:sp modelId="{4C62387A-A0E1-4D8F-B14F-1D76EE654BA2}">
      <dsp:nvSpPr>
        <dsp:cNvPr id="0" name=""/>
        <dsp:cNvSpPr/>
      </dsp:nvSpPr>
      <dsp:spPr>
        <a:xfrm>
          <a:off x="3436805" y="1673992"/>
          <a:ext cx="2090260" cy="502324"/>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711200">
            <a:lnSpc>
              <a:spcPct val="90000"/>
            </a:lnSpc>
            <a:spcBef>
              <a:spcPct val="0"/>
            </a:spcBef>
            <a:spcAft>
              <a:spcPct val="5000"/>
            </a:spcAft>
            <a:buNone/>
          </a:pPr>
          <a:r>
            <a:rPr lang="en-GB" sz="1600" b="1" kern="1200"/>
            <a:t>1:1 Appointments</a:t>
          </a:r>
        </a:p>
      </dsp:txBody>
      <dsp:txXfrm>
        <a:off x="3436805" y="1673992"/>
        <a:ext cx="2090260" cy="502324"/>
      </dsp:txXfrm>
    </dsp:sp>
    <dsp:sp modelId="{742BDB17-E44E-4E60-B8AE-C12FF3960F79}">
      <dsp:nvSpPr>
        <dsp:cNvPr id="0" name=""/>
        <dsp:cNvSpPr/>
      </dsp:nvSpPr>
      <dsp:spPr>
        <a:xfrm>
          <a:off x="5889095" y="206417"/>
          <a:ext cx="2425733" cy="1792608"/>
        </a:xfrm>
        <a:prstGeom prst="rect">
          <a:avLst/>
        </a:prstGeom>
        <a:blipFill>
          <a:blip xmlns:r="http://schemas.openxmlformats.org/officeDocument/2006/relationships" r:embed="rId3">
            <a:extLst>
              <a:ext uri="{28A0092B-C50C-407E-A947-70E740481C1C}">
                <a14:useLocalDpi xmlns:a14="http://schemas.microsoft.com/office/drawing/2010/main" val="0"/>
              </a:ext>
            </a:extLst>
          </a:blip>
          <a:srcRect/>
          <a:stretch>
            <a:fillRect t="-14000" b="-14000"/>
          </a:stretch>
        </a:blipFill>
        <a:ln>
          <a:noFill/>
        </a:ln>
        <a:effectLst/>
      </dsp:spPr>
      <dsp:style>
        <a:lnRef idx="0">
          <a:scrgbClr r="0" g="0" b="0"/>
        </a:lnRef>
        <a:fillRef idx="1">
          <a:scrgbClr r="0" g="0" b="0"/>
        </a:fillRef>
        <a:effectRef idx="0">
          <a:scrgbClr r="0" g="0" b="0"/>
        </a:effectRef>
        <a:fontRef idx="minor"/>
      </dsp:style>
    </dsp:sp>
    <dsp:sp modelId="{CD1E897B-ED91-474C-AA9F-7DD47F25B98D}">
      <dsp:nvSpPr>
        <dsp:cNvPr id="0" name=""/>
        <dsp:cNvSpPr/>
      </dsp:nvSpPr>
      <dsp:spPr>
        <a:xfrm>
          <a:off x="6379403" y="1673992"/>
          <a:ext cx="2090260" cy="502324"/>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711200">
            <a:lnSpc>
              <a:spcPct val="90000"/>
            </a:lnSpc>
            <a:spcBef>
              <a:spcPct val="0"/>
            </a:spcBef>
            <a:spcAft>
              <a:spcPct val="5000"/>
            </a:spcAft>
            <a:buNone/>
          </a:pPr>
          <a:r>
            <a:rPr lang="en-GB" sz="1600" b="1" kern="1200"/>
            <a:t>Responding to Concerns</a:t>
          </a:r>
        </a:p>
      </dsp:txBody>
      <dsp:txXfrm>
        <a:off x="6379403" y="1673992"/>
        <a:ext cx="2090260" cy="502324"/>
      </dsp:txXfrm>
    </dsp:sp>
    <dsp:sp modelId="{5F84A82D-243B-4D6A-8D76-FCD54B87821C}">
      <dsp:nvSpPr>
        <dsp:cNvPr id="0" name=""/>
        <dsp:cNvSpPr/>
      </dsp:nvSpPr>
      <dsp:spPr>
        <a:xfrm>
          <a:off x="1475199" y="2434373"/>
          <a:ext cx="2425733" cy="1792608"/>
        </a:xfrm>
        <a:prstGeom prst="rect">
          <a:avLst/>
        </a:prstGeom>
        <a:blipFill>
          <a:blip xmlns:r="http://schemas.openxmlformats.org/officeDocument/2006/relationships" r:embed="rId4">
            <a:extLst>
              <a:ext uri="{28A0092B-C50C-407E-A947-70E740481C1C}">
                <a14:useLocalDpi xmlns:a14="http://schemas.microsoft.com/office/drawing/2010/main" val="0"/>
              </a:ext>
            </a:extLst>
          </a:blip>
          <a:srcRect/>
          <a:stretch>
            <a:fillRect l="-5000" r="-5000"/>
          </a:stretch>
        </a:blipFill>
        <a:ln>
          <a:noFill/>
        </a:ln>
        <a:effectLst/>
      </dsp:spPr>
      <dsp:style>
        <a:lnRef idx="0">
          <a:scrgbClr r="0" g="0" b="0"/>
        </a:lnRef>
        <a:fillRef idx="1">
          <a:scrgbClr r="0" g="0" b="0"/>
        </a:fillRef>
        <a:effectRef idx="0">
          <a:scrgbClr r="0" g="0" b="0"/>
        </a:effectRef>
        <a:fontRef idx="minor"/>
      </dsp:style>
    </dsp:sp>
    <dsp:sp modelId="{D8A4C06C-70DD-415B-9391-D59CA57B9D88}">
      <dsp:nvSpPr>
        <dsp:cNvPr id="0" name=""/>
        <dsp:cNvSpPr/>
      </dsp:nvSpPr>
      <dsp:spPr>
        <a:xfrm>
          <a:off x="1965507" y="3901948"/>
          <a:ext cx="2090260" cy="502324"/>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711200">
            <a:lnSpc>
              <a:spcPct val="90000"/>
            </a:lnSpc>
            <a:spcBef>
              <a:spcPct val="0"/>
            </a:spcBef>
            <a:spcAft>
              <a:spcPct val="5000"/>
            </a:spcAft>
            <a:buNone/>
          </a:pPr>
          <a:r>
            <a:rPr lang="en-GB" sz="1600" b="1" kern="1200"/>
            <a:t>Group &amp; Interest Sessions</a:t>
          </a:r>
        </a:p>
      </dsp:txBody>
      <dsp:txXfrm>
        <a:off x="1965507" y="3901948"/>
        <a:ext cx="2090260" cy="502324"/>
      </dsp:txXfrm>
    </dsp:sp>
    <dsp:sp modelId="{FD4AA13C-FC74-426E-8A4C-E4780061A34C}">
      <dsp:nvSpPr>
        <dsp:cNvPr id="0" name=""/>
        <dsp:cNvSpPr/>
      </dsp:nvSpPr>
      <dsp:spPr>
        <a:xfrm>
          <a:off x="4417796" y="2434373"/>
          <a:ext cx="2425733" cy="1792608"/>
        </a:xfrm>
        <a:prstGeom prst="rect">
          <a:avLst/>
        </a:prstGeom>
        <a:blipFill>
          <a:blip xmlns:r="http://schemas.openxmlformats.org/officeDocument/2006/relationships" r:embed="rId5"/>
          <a:srcRect/>
          <a:stretch>
            <a:fillRect t="-18000" b="-18000"/>
          </a:stretch>
        </a:blipFill>
        <a:ln>
          <a:noFill/>
        </a:ln>
        <a:effectLst/>
      </dsp:spPr>
      <dsp:style>
        <a:lnRef idx="0">
          <a:scrgbClr r="0" g="0" b="0"/>
        </a:lnRef>
        <a:fillRef idx="1">
          <a:scrgbClr r="0" g="0" b="0"/>
        </a:fillRef>
        <a:effectRef idx="0">
          <a:scrgbClr r="0" g="0" b="0"/>
        </a:effectRef>
        <a:fontRef idx="minor"/>
      </dsp:style>
    </dsp:sp>
    <dsp:sp modelId="{66078A5A-ED7D-4661-8E84-B93364584ED9}">
      <dsp:nvSpPr>
        <dsp:cNvPr id="0" name=""/>
        <dsp:cNvSpPr/>
      </dsp:nvSpPr>
      <dsp:spPr>
        <a:xfrm>
          <a:off x="4908104" y="3901948"/>
          <a:ext cx="2090260" cy="502324"/>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711200">
            <a:lnSpc>
              <a:spcPct val="90000"/>
            </a:lnSpc>
            <a:spcBef>
              <a:spcPct val="0"/>
            </a:spcBef>
            <a:spcAft>
              <a:spcPct val="5000"/>
            </a:spcAft>
            <a:buNone/>
          </a:pPr>
          <a:r>
            <a:rPr lang="en-GB" sz="1600" b="1" kern="1200"/>
            <a:t>Outreach in Departments</a:t>
          </a:r>
        </a:p>
      </dsp:txBody>
      <dsp:txXfrm>
        <a:off x="4908104" y="3901948"/>
        <a:ext cx="2090260" cy="502324"/>
      </dsp:txXfrm>
    </dsp:sp>
  </dsp:spTree>
</dsp:drawing>
</file>

<file path=ppt/diagrams/layout1.xml><?xml version="1.0" encoding="utf-8"?>
<dgm:layoutDef xmlns:dgm="http://schemas.openxmlformats.org/drawingml/2006/diagram" xmlns:a="http://schemas.openxmlformats.org/drawingml/2006/main" uniqueId="urn:microsoft.com/office/officeart/2008/layout/BendingPictureCaption">
  <dgm:title val=""/>
  <dgm:desc val=""/>
  <dgm:catLst>
    <dgm:cat type="picture" pri="6000"/>
    <dgm:cat type="pictureconvert" pri="6000"/>
  </dgm:catLst>
  <dgm:sampData>
    <dgm:dataModel>
      <dgm:ptLst>
        <dgm:pt modelId="0" type="doc"/>
        <dgm:pt modelId="1">
          <dgm:prSet phldr="1"/>
        </dgm:pt>
        <dgm:pt modelId="2">
          <dgm:prSet phldr="1"/>
        </dgm:pt>
      </dgm:ptLst>
      <dgm:cxnLst>
        <dgm:cxn modelId="7" srcId="0" destId="1" srcOrd="0" destOrd="0"/>
        <dgm:cxn modelId="8" srcId="0" destId="2" srcOrd="1"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diagram">
    <dgm:varLst>
      <dgm:dir/>
    </dgm:varLst>
    <dgm:choose name="Name0">
      <dgm:if name="Name1" func="var" arg="dir" op="equ" val="norm">
        <dgm:alg type="snake">
          <dgm:param type="off" val="ctr"/>
        </dgm:alg>
      </dgm:if>
      <dgm:else name="Name2">
        <dgm:alg type="snake">
          <dgm:param type="grDir" val="tR"/>
          <dgm:param type="off" val="ctr"/>
        </dgm:alg>
      </dgm:else>
    </dgm:choose>
    <dgm:shape xmlns:r="http://schemas.openxmlformats.org/officeDocument/2006/relationships" r:blip="">
      <dgm:adjLst/>
    </dgm:shape>
    <dgm:constrLst>
      <dgm:constr type="primFontSz" for="des" ptType="node" op="equ" val="65"/>
      <dgm:constr type="w" for="ch" forName="composite" refType="w"/>
      <dgm:constr type="h" for="ch" forName="composite" refType="h"/>
      <dgm:constr type="sp" refType="w" refFor="ch" refForName="composite" op="equ" fact="0.1"/>
      <dgm:constr type="w" for="ch" forName="sibTrans" refType="w" refFor="ch" refForName="composite" op="equ" fact="0.1"/>
      <dgm:constr type="h" for="ch" forName="sibTrans" refType="w" refFor="ch" refForName="sibTrans" op="equ"/>
    </dgm:constrLst>
    <dgm:forEach name="nodesForEach" axis="ch" ptType="node">
      <dgm:layoutNode name="composite">
        <dgm:alg type="composite">
          <dgm:param type="ar" val="1.31"/>
        </dgm:alg>
        <dgm:shape xmlns:r="http://schemas.openxmlformats.org/officeDocument/2006/relationships" r:blip="">
          <dgm:adjLst/>
        </dgm:shape>
        <dgm:choose name="Name3">
          <dgm:if name="Name4" func="var" arg="dir" op="equ" val="norm">
            <dgm:constrLst>
              <dgm:constr type="l" for="ch" forName="Image" refType="w" fact="0"/>
              <dgm:constr type="t" for="ch" forName="Image" refType="h" fact="0"/>
              <dgm:constr type="w" for="ch" forName="Image" refType="w" fact="0.94"/>
              <dgm:constr type="h" for="ch" forName="Image" refType="h" fact="0.91"/>
              <dgm:constr type="l" for="ch" forName="Parent" refType="w" fact="0.19"/>
              <dgm:constr type="t" for="ch" forName="Parent" refType="h" fact="0.745"/>
              <dgm:constr type="w" for="ch" forName="Parent" refType="w" fact="0.81"/>
              <dgm:constr type="h" for="ch" forName="Parent" refType="h" fact="0.255"/>
            </dgm:constrLst>
          </dgm:if>
          <dgm:else name="Name5">
            <dgm:constrLst>
              <dgm:constr type="l" for="ch" forName="Image" refType="w" fact="0.06"/>
              <dgm:constr type="t" for="ch" forName="Image" refType="h" fact="0"/>
              <dgm:constr type="w" for="ch" forName="Image" refType="w" fact="0.94"/>
              <dgm:constr type="h" for="ch" forName="Image" refType="h" fact="0.91"/>
              <dgm:constr type="l" for="ch" forName="Parent" refType="w" fact="0"/>
              <dgm:constr type="t" for="ch" forName="Parent" refType="h" fact="0.745"/>
              <dgm:constr type="w" for="ch" forName="Parent" refType="w" fact="0.81"/>
              <dgm:constr type="h" for="ch" forName="Parent" refType="h" fact="0.255"/>
            </dgm:constrLst>
          </dgm:else>
        </dgm:choose>
        <dgm:layoutNode name="Image" styleLbl="bgShp">
          <dgm:alg type="sp"/>
          <dgm:shape xmlns:r="http://schemas.openxmlformats.org/officeDocument/2006/relationships" type="rect" r:blip="" blipPhldr="1">
            <dgm:adjLst/>
          </dgm:shape>
          <dgm:presOf/>
        </dgm:layoutNode>
        <dgm:layoutNode name="Parent" styleLbl="node0">
          <dgm:varLst>
            <dgm:bulletEnabled val="1"/>
          </dgm:varLst>
          <dgm:alg type="tx">
            <dgm:param type="txAnchorVertCh" val="mid"/>
            <dgm:param type="shpTxRTLAlignCh" val="r"/>
            <dgm:param type="lnSpAfParP" val="5"/>
          </dgm:alg>
          <dgm:shape xmlns:r="http://schemas.openxmlformats.org/officeDocument/2006/relationships" type="rect" r:blip="">
            <dgm:adjLst/>
          </dgm:shape>
          <dgm:presOf axis="desOrSelf" ptType="node"/>
          <dgm:constrLst>
            <dgm:constr type="lMarg" refType="primFontSz" fact="0.15"/>
            <dgm:constr type="rMarg" refType="primFontSz" fact="0.15"/>
            <dgm:constr type="tMarg" refType="primFontSz" fact="0.15"/>
            <dgm:constr type="bMarg" refType="primFontSz" fact="0.15"/>
          </dgm:constrLst>
          <dgm:ruleLst>
            <dgm:rule type="primFontSz" val="5" fact="NaN" max="NaN"/>
          </dgm:ruleLst>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1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251166225"/>
      </p:ext>
    </p:extLst>
  </p:cSld>
  <p:clrMap bg1="lt1" tx1="dk1" bg2="lt2" tx2="dk2" accent1="accent1" accent2="accent2" accent3="accent3" accent4="accent4" accent5="accent5" accent6="accent6" hlink="hlink" folHlink="folHlink"/>
  <p:hf hd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366818258"/>
      </p:ext>
    </p:extLst>
  </p:cSld>
  <p:clrMap bg1="lt1" tx1="dk1" bg2="lt2" tx2="dk2" accent1="accent1" accent2="accent2" accent3="accent3" accent4="accent4" accent5="accent5" accent6="accent6" hlink="hlink" folHlink="folHlink"/>
  <p:hf hd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3" Type="http://schemas.openxmlformats.org/officeDocument/2006/relationships/hyperlink" Target="https://unsplash.com/@steve_j?utm_content=creditCopyText&amp;utm_medium=referral&amp;utm_source=unsplash" TargetMode="External"/><Relationship Id="rId2" Type="http://schemas.openxmlformats.org/officeDocument/2006/relationships/slide" Target="../slides/slide75.xml"/><Relationship Id="rId1" Type="http://schemas.openxmlformats.org/officeDocument/2006/relationships/notesMaster" Target="../notesMasters/notesMaster1.xml"/><Relationship Id="rId4" Type="http://schemas.openxmlformats.org/officeDocument/2006/relationships/hyperlink" Target="https://unsplash.com/photos/a-large-number-of-numbers-on-a-white-surface-VVxQEpum11g?utm_content=creditCopyText&amp;utm_medium=referral&amp;utm_source=unsplash" TargetMode="Externa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3" Type="http://schemas.openxmlformats.org/officeDocument/2006/relationships/hyperlink" Target="https://unsplash.com/@stu_jenkins?utm_source=unsplash&amp;utm_medium=referral&amp;utm_content=creditCopyText" TargetMode="External"/><Relationship Id="rId2" Type="http://schemas.openxmlformats.org/officeDocument/2006/relationships/slide" Target="../slides/slide106.xml"/><Relationship Id="rId1" Type="http://schemas.openxmlformats.org/officeDocument/2006/relationships/notesMaster" Target="../notesMasters/notesMaster1.xml"/><Relationship Id="rId4" Type="http://schemas.openxmlformats.org/officeDocument/2006/relationships/hyperlink" Target="https://unsplash.com/photos/historic-room-with-walls-covered-in-small-wooden-drawers-bljLnIUDl2Y?utm_source=unsplash&amp;utm_medium=referral&amp;utm_content=creditCopyText" TargetMode="Externa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a:prstGeom prst="rect">
            <a:avLst/>
          </a:prstGeom>
        </p:spPr>
      </p:sp>
      <p:sp>
        <p:nvSpPr>
          <p:cNvPr id="3" name="Notes Placeholder 2"/>
          <p:cNvSpPr>
            <a:spLocks noGrp="1"/>
          </p:cNvSpPr>
          <p:nvPr>
            <p:ph type="body" idx="1"/>
          </p:nvPr>
        </p:nvSpPr>
        <p:spPr>
          <a:xfrm>
            <a:off x="685800" y="4400550"/>
            <a:ext cx="5486400" cy="3600450"/>
          </a:xfrm>
          <a:prstGeom prst="rect">
            <a:avLst/>
          </a:prstGeom>
        </p:spPr>
        <p:txBody>
          <a:bodyPr/>
          <a:lstStyle/>
          <a:p>
            <a:r>
              <a:rPr lang="en-GB" dirty="0">
                <a:latin typeface="Abadi" panose="020B0604020104020204" pitchFamily="34" charset="0"/>
              </a:rPr>
              <a:t>Thank you for signing up for our session on Demystifying Wellbeing and Student Support Services. This training is for all staff who may have contact with students in some capacity. This training is not a substitute for more specific safeguarding training such as personal tutor training but can be a helpful refresher and useful to help explore what wellbeing services look like at Warwick for students.</a:t>
            </a:r>
          </a:p>
          <a:p>
            <a:endParaRPr lang="en-GB" dirty="0">
              <a:latin typeface="Abadi" panose="020B0604020104020204" pitchFamily="34" charset="0"/>
            </a:endParaRPr>
          </a:p>
          <a:p>
            <a:r>
              <a:rPr lang="en-GB" dirty="0">
                <a:latin typeface="Abadi" panose="020B0604020104020204" pitchFamily="34" charset="0"/>
              </a:rPr>
              <a:t>Discuss fire drills/muster point, any breaks etc, any content warnings i.e. no explicit discussions but will discuss various wellbeing concerns such as anxiety, depression etc. and confidentiality i.e. no bring of student cases</a:t>
            </a:r>
          </a:p>
          <a:p>
            <a:endParaRPr lang="en-GB" dirty="0">
              <a:latin typeface="Abadi" panose="020B0604020104020204" pitchFamily="34" charset="0"/>
            </a:endParaRPr>
          </a:p>
        </p:txBody>
      </p:sp>
      <p:sp>
        <p:nvSpPr>
          <p:cNvPr id="4" name="Slide Number Placeholder 3"/>
          <p:cNvSpPr>
            <a:spLocks noGrp="1"/>
          </p:cNvSpPr>
          <p:nvPr>
            <p:ph type="sldNum" sz="quarter" idx="5"/>
          </p:nvPr>
        </p:nvSpPr>
        <p:spPr>
          <a:xfrm>
            <a:off x="3884613" y="8685213"/>
            <a:ext cx="2971800" cy="458787"/>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AD8E2137-41E1-4346-A1D3-FC14883ECB30}" type="slidenum">
              <a:rPr kumimoji="0" lang="en-GB" sz="1800" b="0" i="0" u="none" strike="noStrike" kern="1200" cap="none" spc="0" normalizeH="0" baseline="0" noProof="0" smtClean="0">
                <a:ln>
                  <a:noFill/>
                </a:ln>
                <a:solidFill>
                  <a:prstClr val="black"/>
                </a:solidFill>
                <a:effectLst/>
                <a:uLnTx/>
                <a:uFillTx/>
                <a:latin typeface="Abadi" panose="020B0604020104020204" pitchFamily="34"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29</a:t>
            </a:fld>
            <a:endParaRPr kumimoji="0" lang="en-GB" sz="1800" b="0" i="0" u="none" strike="noStrike" kern="1200" cap="none" spc="0" normalizeH="0" baseline="0" noProof="0" dirty="0">
              <a:ln>
                <a:noFill/>
              </a:ln>
              <a:solidFill>
                <a:prstClr val="black"/>
              </a:solidFill>
              <a:effectLst/>
              <a:uLnTx/>
              <a:uFillTx/>
              <a:latin typeface="Abadi" panose="020B0604020104020204" pitchFamily="34" charset="0"/>
              <a:ea typeface="+mn-ea"/>
              <a:cs typeface="+mn-cs"/>
            </a:endParaRPr>
          </a:p>
        </p:txBody>
      </p:sp>
      <p:sp>
        <p:nvSpPr>
          <p:cNvPr id="5" name="Footer Placeholder 4">
            <a:extLst>
              <a:ext uri="{FF2B5EF4-FFF2-40B4-BE49-F238E27FC236}">
                <a16:creationId xmlns:a16="http://schemas.microsoft.com/office/drawing/2014/main" id="{563CC7F7-0CB9-DA6D-2028-B059ECE3341C}"/>
              </a:ext>
            </a:extLst>
          </p:cNvPr>
          <p:cNvSpPr>
            <a:spLocks noGrp="1"/>
          </p:cNvSpPr>
          <p:nvPr>
            <p:ph type="ftr" sz="quarter" idx="4"/>
          </p:nvPr>
        </p:nvSpPr>
        <p:spPr>
          <a:xfrm>
            <a:off x="0" y="8685213"/>
            <a:ext cx="2971800" cy="458787"/>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badi" panose="020B0604020104020204" pitchFamily="34" charset="0"/>
              <a:ea typeface="+mn-ea"/>
              <a:cs typeface="+mn-cs"/>
            </a:endParaRPr>
          </a:p>
        </p:txBody>
      </p:sp>
    </p:spTree>
    <p:extLst>
      <p:ext uri="{BB962C8B-B14F-4D97-AF65-F5344CB8AC3E}">
        <p14:creationId xmlns:p14="http://schemas.microsoft.com/office/powerpoint/2010/main" val="156307454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a:prstGeom prst="rect">
            <a:avLst/>
          </a:prstGeom>
          <a:noFill/>
          <a:ln w="12700">
            <a:solidFill>
              <a:prstClr val="black"/>
            </a:solidFill>
          </a:ln>
        </p:spPr>
      </p:sp>
      <p:sp>
        <p:nvSpPr>
          <p:cNvPr id="3" name="Notes Placeholder 2"/>
          <p:cNvSpPr>
            <a:spLocks noGrp="1"/>
          </p:cNvSpPr>
          <p:nvPr>
            <p:ph type="body" idx="1"/>
          </p:nvPr>
        </p:nvSpPr>
        <p:spPr>
          <a:xfrm>
            <a:off x="685800" y="4400550"/>
            <a:ext cx="5486400" cy="3600450"/>
          </a:xfrm>
          <a:prstGeom prst="rect">
            <a:avLst/>
          </a:prstGeom>
        </p:spPr>
        <p:txBody>
          <a:bodyPr/>
          <a:lstStyle/>
          <a:p>
            <a:endParaRPr lang="en-GB" dirty="0">
              <a:latin typeface="Abadi" panose="020B0604020104020204" pitchFamily="34" charset="0"/>
            </a:endParaRPr>
          </a:p>
          <a:p>
            <a:r>
              <a:rPr lang="en-GB" dirty="0">
                <a:latin typeface="Abadi" panose="020B0604020104020204" pitchFamily="34" charset="0"/>
              </a:rPr>
              <a:t>Whilst we will be focusing on the Wellbeing and Safeguarding Service, specifically the Wellbeing Team, there is lots of further support available to students outside of the WSS service that can be useful to be aware of.  These include:</a:t>
            </a:r>
          </a:p>
          <a:p>
            <a:endParaRPr lang="en-GB" dirty="0">
              <a:latin typeface="Abadi" panose="020B0604020104020204" pitchFamily="34" charset="0"/>
            </a:endParaRPr>
          </a:p>
          <a:p>
            <a:pPr marL="171450" indent="-171450">
              <a:buFontTx/>
              <a:buChar char="-"/>
            </a:pPr>
            <a:r>
              <a:rPr lang="en-GB" b="1" dirty="0">
                <a:latin typeface="Abadi" panose="020B0604020104020204" pitchFamily="34" charset="0"/>
              </a:rPr>
              <a:t>Personal Tutors </a:t>
            </a:r>
            <a:r>
              <a:rPr lang="en-GB" dirty="0">
                <a:latin typeface="Abadi" panose="020B0604020104020204" pitchFamily="34" charset="0"/>
              </a:rPr>
              <a:t>– academic support and departmental connections for students</a:t>
            </a:r>
          </a:p>
          <a:p>
            <a:pPr marL="171450" indent="-171450">
              <a:buFontTx/>
              <a:buChar char="-"/>
            </a:pPr>
            <a:r>
              <a:rPr lang="en-GB" b="1" dirty="0">
                <a:latin typeface="Abadi" panose="020B0604020104020204" pitchFamily="34" charset="0"/>
              </a:rPr>
              <a:t>RCT</a:t>
            </a:r>
            <a:r>
              <a:rPr lang="en-GB" dirty="0">
                <a:latin typeface="Abadi" panose="020B0604020104020204" pitchFamily="34" charset="0"/>
              </a:rPr>
              <a:t>- Peer residential supporters who can check in on students and support with issues with personal dynamics in on campus accommodation. This is 24/7 with on duty staff to support.</a:t>
            </a:r>
          </a:p>
          <a:p>
            <a:pPr marL="171450" indent="-171450">
              <a:buFontTx/>
              <a:buChar char="-"/>
            </a:pPr>
            <a:r>
              <a:rPr lang="en-GB" b="1" dirty="0">
                <a:latin typeface="Abadi" panose="020B0604020104020204" pitchFamily="34" charset="0"/>
              </a:rPr>
              <a:t>SU Advice Centre- </a:t>
            </a:r>
            <a:r>
              <a:rPr lang="en-GB" dirty="0">
                <a:latin typeface="Abadi" panose="020B0604020104020204" pitchFamily="34" charset="0"/>
              </a:rPr>
              <a:t>independent academic, accommodation and legal advice. Also, a good place for students to start if they have any concerns or complaints</a:t>
            </a:r>
          </a:p>
          <a:p>
            <a:pPr marL="171450" indent="-171450">
              <a:buFontTx/>
              <a:buChar char="-"/>
            </a:pPr>
            <a:r>
              <a:rPr lang="en-GB" b="1" dirty="0">
                <a:latin typeface="Abadi" panose="020B0604020104020204" pitchFamily="34" charset="0"/>
              </a:rPr>
              <a:t>Health Centre- </a:t>
            </a:r>
            <a:r>
              <a:rPr lang="en-GB" dirty="0">
                <a:latin typeface="Abadi" panose="020B0604020104020204" pitchFamily="34" charset="0"/>
              </a:rPr>
              <a:t>on campus GP</a:t>
            </a:r>
          </a:p>
          <a:p>
            <a:pPr marL="171450" indent="-171450">
              <a:buFontTx/>
              <a:buChar char="-"/>
            </a:pPr>
            <a:r>
              <a:rPr lang="en-GB" b="1" dirty="0">
                <a:latin typeface="Abadi" panose="020B0604020104020204" pitchFamily="34" charset="0"/>
              </a:rPr>
              <a:t>Warwick Accommodation- </a:t>
            </a:r>
            <a:r>
              <a:rPr lang="en-GB" dirty="0">
                <a:latin typeface="Abadi" panose="020B0604020104020204" pitchFamily="34" charset="0"/>
              </a:rPr>
              <a:t>organise accommodation on campus including repairs</a:t>
            </a:r>
          </a:p>
          <a:p>
            <a:pPr marL="171450" indent="-171450">
              <a:buFontTx/>
              <a:buChar char="-"/>
            </a:pPr>
            <a:r>
              <a:rPr lang="en-GB" b="1" dirty="0">
                <a:latin typeface="Abadi" panose="020B0604020104020204" pitchFamily="34" charset="0"/>
              </a:rPr>
              <a:t>Community Safety- </a:t>
            </a:r>
            <a:r>
              <a:rPr lang="en-GB" dirty="0">
                <a:latin typeface="Abadi" panose="020B0604020104020204" pitchFamily="34" charset="0"/>
              </a:rPr>
              <a:t>24/7 security, safeguarding and first aid support. Numbers included in the Emergency contact section of the presentation</a:t>
            </a:r>
          </a:p>
          <a:p>
            <a:pPr marL="171450" indent="-171450">
              <a:buFontTx/>
              <a:buChar char="-"/>
            </a:pPr>
            <a:r>
              <a:rPr lang="en-GB" b="1" dirty="0">
                <a:latin typeface="Abadi" panose="020B0604020104020204" pitchFamily="34" charset="0"/>
              </a:rPr>
              <a:t>Chaplaincy</a:t>
            </a:r>
            <a:r>
              <a:rPr lang="en-GB" dirty="0">
                <a:latin typeface="Abadi" panose="020B0604020104020204" pitchFamily="34" charset="0"/>
              </a:rPr>
              <a:t>- Faith based support (multiple faiths represented) also offer quiet reflective community space including weekly free lunches </a:t>
            </a:r>
          </a:p>
          <a:p>
            <a:pPr marL="171450" indent="-171450">
              <a:buFontTx/>
              <a:buChar char="-"/>
            </a:pPr>
            <a:r>
              <a:rPr lang="en-GB" b="1" dirty="0">
                <a:latin typeface="Abadi" panose="020B0604020104020204" pitchFamily="34" charset="0"/>
              </a:rPr>
              <a:t>Student Funding</a:t>
            </a:r>
            <a:r>
              <a:rPr lang="en-GB" dirty="0">
                <a:latin typeface="Abadi" panose="020B0604020104020204" pitchFamily="34" charset="0"/>
              </a:rPr>
              <a:t>- financial support for students including budgeting support and hardship loans</a:t>
            </a:r>
          </a:p>
          <a:p>
            <a:pPr marL="171450" indent="-171450">
              <a:buFontTx/>
              <a:buChar char="-"/>
            </a:pPr>
            <a:r>
              <a:rPr lang="en-GB" b="1" dirty="0">
                <a:latin typeface="Abadi" panose="020B0604020104020204" pitchFamily="34" charset="0"/>
              </a:rPr>
              <a:t>Report and Support- </a:t>
            </a:r>
            <a:r>
              <a:rPr lang="en-GB" dirty="0">
                <a:latin typeface="Abadi" panose="020B0604020104020204" pitchFamily="34" charset="0"/>
              </a:rPr>
              <a:t>external agency that provides support around harassment, bullying and SDVA.</a:t>
            </a:r>
          </a:p>
          <a:p>
            <a:pPr marL="171450" indent="-171450">
              <a:buFontTx/>
              <a:buChar char="-"/>
            </a:pPr>
            <a:r>
              <a:rPr lang="en-GB" b="1" dirty="0">
                <a:latin typeface="Abadi" panose="020B0604020104020204" pitchFamily="34" charset="0"/>
              </a:rPr>
              <a:t>Student Immigration- </a:t>
            </a:r>
            <a:r>
              <a:rPr lang="en-GB" dirty="0">
                <a:latin typeface="Abadi" panose="020B0604020104020204" pitchFamily="34" charset="0"/>
              </a:rPr>
              <a:t>Visa and immigration support for students</a:t>
            </a:r>
          </a:p>
          <a:p>
            <a:pPr marL="171450" indent="-171450">
              <a:buFontTx/>
              <a:buChar char="-"/>
            </a:pPr>
            <a:r>
              <a:rPr lang="en-GB" b="1" dirty="0">
                <a:latin typeface="Abadi" panose="020B0604020104020204" pitchFamily="34" charset="0"/>
              </a:rPr>
              <a:t>Local PCSO- </a:t>
            </a:r>
            <a:r>
              <a:rPr lang="en-GB" dirty="0">
                <a:latin typeface="Abadi" panose="020B0604020104020204" pitchFamily="34" charset="0"/>
              </a:rPr>
              <a:t>local police support</a:t>
            </a:r>
          </a:p>
        </p:txBody>
      </p:sp>
    </p:spTree>
    <p:extLst>
      <p:ext uri="{BB962C8B-B14F-4D97-AF65-F5344CB8AC3E}">
        <p14:creationId xmlns:p14="http://schemas.microsoft.com/office/powerpoint/2010/main" val="140475506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a:prstGeom prst="rect">
            <a:avLst/>
          </a:prstGeom>
          <a:noFill/>
          <a:ln w="12700">
            <a:solidFill>
              <a:prstClr val="black"/>
            </a:solidFill>
          </a:ln>
        </p:spPr>
      </p:sp>
      <p:sp>
        <p:nvSpPr>
          <p:cNvPr id="3" name="Notes Placeholder 2"/>
          <p:cNvSpPr>
            <a:spLocks noGrp="1"/>
          </p:cNvSpPr>
          <p:nvPr>
            <p:ph type="body" idx="1"/>
          </p:nvPr>
        </p:nvSpPr>
        <p:spPr>
          <a:xfrm>
            <a:off x="685800" y="4400550"/>
            <a:ext cx="5486400" cy="3600450"/>
          </a:xfrm>
          <a:prstGeom prst="rect">
            <a:avLst/>
          </a:prstGeom>
        </p:spPr>
        <p:txBody>
          <a:bodyPr/>
          <a:lstStyle/>
          <a:p>
            <a:pPr marL="0" indent="0">
              <a:buFont typeface="Arial" panose="020B0604020202020204" pitchFamily="34" charset="0"/>
              <a:buNone/>
            </a:pPr>
            <a:r>
              <a:rPr lang="en-GB" dirty="0">
                <a:latin typeface="Abadi" panose="020B0604020104020204" pitchFamily="34" charset="0"/>
              </a:rPr>
              <a:t>As part of Wellbeing and Support Services, there are three core teams that students are likely to interact with. These teams are based at Senate House and are Monday to Friday services.</a:t>
            </a:r>
          </a:p>
          <a:p>
            <a:pPr marL="0" indent="0">
              <a:buFont typeface="Arial" panose="020B0604020202020204" pitchFamily="34" charset="0"/>
              <a:buNone/>
            </a:pPr>
            <a:endParaRPr lang="en-GB" dirty="0">
              <a:latin typeface="Abadi" panose="020B0604020104020204" pitchFamily="34" charset="0"/>
            </a:endParaRPr>
          </a:p>
          <a:p>
            <a:pPr marL="171450" indent="-171450">
              <a:buFont typeface="Arial" panose="020B0604020202020204" pitchFamily="34" charset="0"/>
              <a:buChar char="•"/>
            </a:pPr>
            <a:r>
              <a:rPr lang="en-GB" b="1" dirty="0">
                <a:latin typeface="Abadi" panose="020B0604020104020204" pitchFamily="34" charset="0"/>
              </a:rPr>
              <a:t>Wellbeing Team- </a:t>
            </a:r>
            <a:r>
              <a:rPr lang="en-GB" b="0" dirty="0">
                <a:latin typeface="Abadi" panose="020B0604020104020204" pitchFamily="34" charset="0"/>
              </a:rPr>
              <a:t>This team is made up Wellbeing Advisors, Mental Health Nurses and SDVA Advisors. This team focuses on practical and emotion support for general wellbeing and safeguarding concerns. </a:t>
            </a:r>
          </a:p>
          <a:p>
            <a:pPr marL="171450" indent="-171450">
              <a:buFont typeface="Arial" panose="020B0604020202020204" pitchFamily="34" charset="0"/>
              <a:buChar char="•"/>
            </a:pPr>
            <a:r>
              <a:rPr lang="en-GB" b="1" dirty="0">
                <a:latin typeface="Abadi" panose="020B0604020104020204" pitchFamily="34" charset="0"/>
              </a:rPr>
              <a:t>Counselling and Psychotherapy Services- </a:t>
            </a:r>
            <a:r>
              <a:rPr lang="en-GB" b="0" dirty="0">
                <a:latin typeface="Abadi" panose="020B0604020104020204" pitchFamily="34" charset="0"/>
              </a:rPr>
              <a:t>This team provides counselling and therapy support for students. </a:t>
            </a:r>
          </a:p>
          <a:p>
            <a:pPr marL="171450" indent="-171450">
              <a:buFont typeface="Arial" panose="020B0604020202020204" pitchFamily="34" charset="0"/>
              <a:buChar char="•"/>
            </a:pPr>
            <a:r>
              <a:rPr lang="en-GB" b="1" dirty="0">
                <a:latin typeface="Abadi" panose="020B0604020104020204" pitchFamily="34" charset="0"/>
              </a:rPr>
              <a:t>Disability Services- </a:t>
            </a:r>
            <a:r>
              <a:rPr lang="en-GB" b="0" dirty="0">
                <a:latin typeface="Abadi" panose="020B0604020104020204" pitchFamily="34" charset="0"/>
              </a:rPr>
              <a:t>This team is made up of Disability Advisors, Mental Health Mentors and Study Support Tutors. This team focuses on support for students with disabilities whether they be physical or mental. There is also growing support available form this team for students with a neurodivergence such as ADHD and Autism</a:t>
            </a:r>
            <a:endParaRPr lang="en-GB" b="1" dirty="0">
              <a:latin typeface="Abadi" panose="020B0604020104020204" pitchFamily="34" charset="0"/>
            </a:endParaRPr>
          </a:p>
          <a:p>
            <a:endParaRPr lang="en-GB" dirty="0">
              <a:latin typeface="Abadi" panose="020B0604020104020204" pitchFamily="34" charset="0"/>
            </a:endParaRPr>
          </a:p>
        </p:txBody>
      </p:sp>
    </p:spTree>
    <p:extLst>
      <p:ext uri="{BB962C8B-B14F-4D97-AF65-F5344CB8AC3E}">
        <p14:creationId xmlns:p14="http://schemas.microsoft.com/office/powerpoint/2010/main" val="64311067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a:prstGeom prst="rect">
            <a:avLst/>
          </a:prstGeom>
          <a:noFill/>
          <a:ln w="12700">
            <a:solidFill>
              <a:prstClr val="black"/>
            </a:solidFill>
          </a:ln>
        </p:spPr>
      </p:sp>
      <p:sp>
        <p:nvSpPr>
          <p:cNvPr id="3" name="Notes Placeholder 2"/>
          <p:cNvSpPr>
            <a:spLocks noGrp="1"/>
          </p:cNvSpPr>
          <p:nvPr>
            <p:ph type="body" idx="1"/>
          </p:nvPr>
        </p:nvSpPr>
        <p:spPr>
          <a:xfrm>
            <a:off x="685800" y="4400550"/>
            <a:ext cx="5486400" cy="3600450"/>
          </a:xfrm>
          <a:prstGeom prst="rect">
            <a:avLst/>
          </a:prstGeom>
        </p:spPr>
        <p:txBody>
          <a:bodyPr/>
          <a:lstStyle/>
          <a:p>
            <a:pPr lvl="0"/>
            <a:endParaRPr lang="en-GB" dirty="0">
              <a:latin typeface="Abadi" panose="020B0604020104020204" pitchFamily="34" charset="0"/>
            </a:endParaRPr>
          </a:p>
          <a:p>
            <a:pPr lvl="0"/>
            <a:r>
              <a:rPr lang="en-GB" dirty="0">
                <a:latin typeface="Abadi" panose="020B0604020104020204" pitchFamily="34" charset="0"/>
              </a:rPr>
              <a:t>Like mentioned earlier, this team is made of Wellbeing Advisors (who come from a variety of backgrounds including social, probation and occupational therapy), mental health nurses and SDVA workers.</a:t>
            </a:r>
          </a:p>
          <a:p>
            <a:pPr lvl="0"/>
            <a:endParaRPr lang="en-GB" dirty="0">
              <a:latin typeface="Abadi" panose="020B0604020104020204" pitchFamily="34" charset="0"/>
            </a:endParaRPr>
          </a:p>
          <a:p>
            <a:pPr lvl="0"/>
            <a:r>
              <a:rPr lang="en-GB" dirty="0">
                <a:latin typeface="Abadi" panose="020B0604020104020204" pitchFamily="34" charset="0"/>
              </a:rPr>
              <a:t>The team provides support through brief consultations (these initial assessment sessions), one to one support on specific wellbeing issues such as anxiety, motivation etc, responding to safeguarding or wellbeing concerns across the university, running wellbeing group sessions and raising the profile of wellbeing services through outreach such as this.</a:t>
            </a:r>
          </a:p>
          <a:p>
            <a:pPr lvl="0"/>
            <a:endParaRPr lang="en-GB" dirty="0">
              <a:latin typeface="Abadi" panose="020B0604020104020204" pitchFamily="34" charset="0"/>
            </a:endParaRPr>
          </a:p>
          <a:p>
            <a:pPr lvl="0"/>
            <a:r>
              <a:rPr lang="en-GB" dirty="0">
                <a:latin typeface="Abadi" panose="020B0604020104020204" pitchFamily="34" charset="0"/>
              </a:rPr>
              <a:t>We will look at each aspect individually to give you a better sense of the overall support wellbeing provides.</a:t>
            </a:r>
          </a:p>
          <a:p>
            <a:endParaRPr lang="en-GB" dirty="0">
              <a:latin typeface="Abadi" panose="020B0604020104020204" pitchFamily="34" charset="0"/>
            </a:endParaRPr>
          </a:p>
        </p:txBody>
      </p:sp>
    </p:spTree>
    <p:extLst>
      <p:ext uri="{BB962C8B-B14F-4D97-AF65-F5344CB8AC3E}">
        <p14:creationId xmlns:p14="http://schemas.microsoft.com/office/powerpoint/2010/main" val="269066818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a:prstGeom prst="rect">
            <a:avLst/>
          </a:prstGeom>
          <a:noFill/>
          <a:ln w="12700">
            <a:solidFill>
              <a:prstClr val="black"/>
            </a:solidFill>
          </a:ln>
        </p:spPr>
      </p:sp>
      <p:sp>
        <p:nvSpPr>
          <p:cNvPr id="3" name="Notes Placeholder 2"/>
          <p:cNvSpPr>
            <a:spLocks noGrp="1"/>
          </p:cNvSpPr>
          <p:nvPr>
            <p:ph type="body" idx="1"/>
          </p:nvPr>
        </p:nvSpPr>
        <p:spPr>
          <a:xfrm>
            <a:off x="685800" y="4400550"/>
            <a:ext cx="5486400" cy="3600450"/>
          </a:xfrm>
          <a:prstGeom prst="rect">
            <a:avLst/>
          </a:prstGeom>
        </p:spPr>
        <p:txBody>
          <a:bodyPr/>
          <a:lstStyle/>
          <a:p>
            <a:endParaRPr lang="en-GB" dirty="0">
              <a:latin typeface="Abadi" panose="020B0604020104020204" pitchFamily="34" charset="0"/>
            </a:endParaRPr>
          </a:p>
          <a:p>
            <a:r>
              <a:rPr lang="en-GB" dirty="0">
                <a:latin typeface="Abadi" panose="020B0604020104020204" pitchFamily="34" charset="0"/>
              </a:rPr>
              <a:t>These are the first stop for most students and are where we actively encourage students to begin their journey with wellbeing. These run from 10 am to 3pm Monday to Friday and are effectively drop-in sessions where any student who presents will be seen.</a:t>
            </a:r>
          </a:p>
          <a:p>
            <a:endParaRPr lang="en-GB" dirty="0">
              <a:latin typeface="Abadi" panose="020B0604020104020204" pitchFamily="34" charset="0"/>
            </a:endParaRPr>
          </a:p>
          <a:p>
            <a:r>
              <a:rPr lang="en-GB" dirty="0">
                <a:latin typeface="Abadi" panose="020B0604020104020204" pitchFamily="34" charset="0"/>
              </a:rPr>
              <a:t>Because of this we have varying wait times however we have two members of staff dedicated to these sessions throughout the 10- 3 pm period to accommodate both online and in person sessions.</a:t>
            </a:r>
          </a:p>
          <a:p>
            <a:endParaRPr lang="en-GB" dirty="0">
              <a:latin typeface="Abadi" panose="020B0604020104020204" pitchFamily="34" charset="0"/>
            </a:endParaRPr>
          </a:p>
        </p:txBody>
      </p:sp>
    </p:spTree>
    <p:extLst>
      <p:ext uri="{BB962C8B-B14F-4D97-AF65-F5344CB8AC3E}">
        <p14:creationId xmlns:p14="http://schemas.microsoft.com/office/powerpoint/2010/main" val="45128679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a:prstGeom prst="rect">
            <a:avLst/>
          </a:prstGeom>
          <a:noFill/>
          <a:ln w="12700">
            <a:solidFill>
              <a:prstClr val="black"/>
            </a:solidFill>
          </a:ln>
        </p:spPr>
      </p:sp>
      <p:sp>
        <p:nvSpPr>
          <p:cNvPr id="3" name="Notes Placeholder 2"/>
          <p:cNvSpPr>
            <a:spLocks noGrp="1"/>
          </p:cNvSpPr>
          <p:nvPr>
            <p:ph type="body" idx="1"/>
          </p:nvPr>
        </p:nvSpPr>
        <p:spPr>
          <a:xfrm>
            <a:off x="685800" y="4400550"/>
            <a:ext cx="5486400" cy="3600450"/>
          </a:xfrm>
          <a:prstGeom prst="rect">
            <a:avLst/>
          </a:prstGeom>
        </p:spPr>
        <p:txBody>
          <a:bodyPr/>
          <a:lstStyle/>
          <a:p>
            <a:endParaRPr lang="en-GB" dirty="0">
              <a:latin typeface="Abadi" panose="020B0604020104020204" pitchFamily="34" charset="0"/>
            </a:endParaRPr>
          </a:p>
          <a:p>
            <a:r>
              <a:rPr lang="en-GB" sz="1200" kern="1200" dirty="0">
                <a:solidFill>
                  <a:schemeClr val="tx1"/>
                </a:solidFill>
                <a:effectLst/>
                <a:latin typeface="Abadi" panose="020B0604020104020204" pitchFamily="34" charset="0"/>
                <a:ea typeface="+mn-ea"/>
                <a:cs typeface="+mn-cs"/>
              </a:rPr>
              <a:t>Confidentiality can be tricky to navigate and can create lots of questions around how is best to proceed. Some key points that guide our practice and can be helpful to think about are:</a:t>
            </a:r>
          </a:p>
          <a:p>
            <a:endParaRPr lang="en-GB" sz="1200" kern="1200" dirty="0">
              <a:solidFill>
                <a:schemeClr val="tx1"/>
              </a:solidFill>
              <a:effectLst/>
              <a:latin typeface="Abadi" panose="020B0604020104020204" pitchFamily="34" charset="0"/>
              <a:ea typeface="+mn-ea"/>
              <a:cs typeface="+mn-cs"/>
            </a:endParaRPr>
          </a:p>
          <a:p>
            <a:r>
              <a:rPr lang="en-GB" sz="1200" kern="1200" dirty="0">
                <a:solidFill>
                  <a:schemeClr val="tx1"/>
                </a:solidFill>
                <a:effectLst/>
                <a:latin typeface="Abadi" panose="020B0604020104020204" pitchFamily="34" charset="0"/>
                <a:ea typeface="+mn-ea"/>
                <a:cs typeface="+mn-cs"/>
              </a:rPr>
              <a:t>- </a:t>
            </a:r>
            <a:r>
              <a:rPr lang="en-GB" sz="1200" b="0" kern="1200" dirty="0">
                <a:solidFill>
                  <a:schemeClr val="tx1"/>
                </a:solidFill>
                <a:effectLst/>
                <a:latin typeface="Abadi" panose="020B0604020104020204" pitchFamily="34" charset="0"/>
                <a:ea typeface="+mn-ea"/>
                <a:cs typeface="+mn-cs"/>
              </a:rPr>
              <a:t>Personal information </a:t>
            </a:r>
            <a:r>
              <a:rPr lang="en-GB" sz="1200" kern="1200" dirty="0">
                <a:solidFill>
                  <a:schemeClr val="tx1"/>
                </a:solidFill>
                <a:effectLst/>
                <a:latin typeface="Abadi" panose="020B0604020104020204" pitchFamily="34" charset="0"/>
                <a:ea typeface="+mn-ea"/>
                <a:cs typeface="+mn-cs"/>
              </a:rPr>
              <a:t>should always be treated with respect and whilst information can be shared across the university it is best to keep personal information to a needs know basis. This is why if you refer a student to our services, we request information about your concern as we need to know this to follow up but may not be in touch with you if a student is accessing our services if it does not impact their academics. It is also why we cannot share information with extended family without students' consent.</a:t>
            </a:r>
          </a:p>
          <a:p>
            <a:endParaRPr lang="en-GB" sz="1200" kern="1200" dirty="0">
              <a:solidFill>
                <a:schemeClr val="tx1"/>
              </a:solidFill>
              <a:effectLst/>
              <a:latin typeface="Abadi" panose="020B0604020104020204" pitchFamily="34" charset="0"/>
              <a:ea typeface="+mn-ea"/>
              <a:cs typeface="+mn-cs"/>
            </a:endParaRPr>
          </a:p>
          <a:p>
            <a:r>
              <a:rPr lang="en-GB" sz="1200" kern="1200" dirty="0">
                <a:solidFill>
                  <a:schemeClr val="tx1"/>
                </a:solidFill>
                <a:effectLst/>
                <a:latin typeface="Abadi" panose="020B0604020104020204" pitchFamily="34" charset="0"/>
                <a:ea typeface="+mn-ea"/>
                <a:cs typeface="+mn-cs"/>
              </a:rPr>
              <a:t>- It is important that </a:t>
            </a:r>
            <a:r>
              <a:rPr lang="en-GB" sz="1200" b="0" kern="1200" dirty="0">
                <a:solidFill>
                  <a:schemeClr val="tx1"/>
                </a:solidFill>
                <a:effectLst/>
                <a:latin typeface="Abadi" panose="020B0604020104020204" pitchFamily="34" charset="0"/>
                <a:ea typeface="+mn-ea"/>
                <a:cs typeface="+mn-cs"/>
              </a:rPr>
              <a:t>we never promise a student complete confidentiality </a:t>
            </a:r>
            <a:r>
              <a:rPr lang="en-GB" sz="1200" kern="1200" dirty="0">
                <a:solidFill>
                  <a:schemeClr val="tx1"/>
                </a:solidFill>
                <a:effectLst/>
                <a:latin typeface="Abadi" panose="020B0604020104020204" pitchFamily="34" charset="0"/>
                <a:ea typeface="+mn-ea"/>
                <a:cs typeface="+mn-cs"/>
              </a:rPr>
              <a:t>as we may need to share information with other services to keep them safe. It is best to be clear with students about this, so they have clear expectations. This may mean they withhold information from of us and that is okay. It is safer to be clear with students that information may be passed on than promise them expectations that you then need to break.</a:t>
            </a:r>
          </a:p>
          <a:p>
            <a:endParaRPr lang="en-GB" sz="1200" kern="1200" dirty="0">
              <a:solidFill>
                <a:schemeClr val="tx1"/>
              </a:solidFill>
              <a:effectLst/>
              <a:latin typeface="Abadi" panose="020B0604020104020204" pitchFamily="34" charset="0"/>
              <a:ea typeface="+mn-ea"/>
              <a:cs typeface="+mn-cs"/>
            </a:endParaRPr>
          </a:p>
          <a:p>
            <a:r>
              <a:rPr lang="en-GB" sz="1200" kern="1200" dirty="0">
                <a:solidFill>
                  <a:schemeClr val="tx1"/>
                </a:solidFill>
                <a:effectLst/>
                <a:latin typeface="Abadi" panose="020B0604020104020204" pitchFamily="34" charset="0"/>
                <a:ea typeface="+mn-ea"/>
                <a:cs typeface="+mn-cs"/>
              </a:rPr>
              <a:t>- As students are typically over 18, they do not have to seek support if they do not wish to. This is why we typically advise for you to share how they can reach out to our service in the first instance as it ensure we have consent and that the student wishes to engage. This must be balanced with our need to safeguard. This is why we encourage if there are any concerns for you to speak with our team who can balance this for you and would rather just ask if you have any concerns. If a student is under 18 and has shared concerns, we would advise contacting wellbeing as well as following your departments safeguarding processes.</a:t>
            </a:r>
          </a:p>
          <a:p>
            <a:endParaRPr lang="en-GB" dirty="0">
              <a:latin typeface="Abadi" panose="020B0604020104020204" pitchFamily="34" charset="0"/>
            </a:endParaRPr>
          </a:p>
        </p:txBody>
      </p:sp>
    </p:spTree>
    <p:extLst>
      <p:ext uri="{BB962C8B-B14F-4D97-AF65-F5344CB8AC3E}">
        <p14:creationId xmlns:p14="http://schemas.microsoft.com/office/powerpoint/2010/main" val="38415969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B8F924-1BA2-7160-F626-8CEC09B71E2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7F659CF-7453-FD59-5761-6C7CA40DEB25}"/>
              </a:ext>
            </a:extLst>
          </p:cNvPr>
          <p:cNvSpPr>
            <a:spLocks noGrp="1" noRot="1" noChangeAspect="1"/>
          </p:cNvSpPr>
          <p:nvPr>
            <p:ph type="sldImg"/>
          </p:nvPr>
        </p:nvSpPr>
        <p:spPr>
          <a:xfrm>
            <a:off x="685800" y="1143000"/>
            <a:ext cx="5486400" cy="3086100"/>
          </a:xfrm>
          <a:prstGeom prst="rect">
            <a:avLst/>
          </a:prstGeom>
          <a:noFill/>
          <a:ln w="12700">
            <a:solidFill>
              <a:prstClr val="black"/>
            </a:solidFill>
          </a:ln>
        </p:spPr>
      </p:sp>
      <p:sp>
        <p:nvSpPr>
          <p:cNvPr id="3" name="Notes Placeholder 2">
            <a:extLst>
              <a:ext uri="{FF2B5EF4-FFF2-40B4-BE49-F238E27FC236}">
                <a16:creationId xmlns:a16="http://schemas.microsoft.com/office/drawing/2014/main" id="{A356E85D-C016-0D90-B44D-F9D20AE014B9}"/>
              </a:ext>
            </a:extLst>
          </p:cNvPr>
          <p:cNvSpPr>
            <a:spLocks noGrp="1"/>
          </p:cNvSpPr>
          <p:nvPr>
            <p:ph type="body" idx="1"/>
          </p:nvPr>
        </p:nvSpPr>
        <p:spPr>
          <a:xfrm>
            <a:off x="685800" y="4400550"/>
            <a:ext cx="5486400" cy="3600450"/>
          </a:xfrm>
          <a:prstGeom prst="rect">
            <a:avLst/>
          </a:prstGeom>
        </p:spPr>
        <p:txBody>
          <a:bodyPr/>
          <a:lstStyle/>
          <a:p>
            <a:endParaRPr lang="en-GB" dirty="0">
              <a:latin typeface="Abadi" panose="020B0604020104020204" pitchFamily="34" charset="0"/>
            </a:endParaRPr>
          </a:p>
          <a:p>
            <a:r>
              <a:rPr lang="en-GB" dirty="0">
                <a:latin typeface="Abadi" panose="020B0604020104020204" pitchFamily="34" charset="0"/>
              </a:rPr>
              <a:t>Whilst we will be focusing on the Wellbeing and Safeguarding Service, specifically the Wellbeing Team, there is lots of further support available to students outside of the WSS service that can be useful to be aware of.  These include:</a:t>
            </a:r>
          </a:p>
          <a:p>
            <a:endParaRPr lang="en-GB" dirty="0">
              <a:latin typeface="Abadi" panose="020B0604020104020204" pitchFamily="34" charset="0"/>
            </a:endParaRPr>
          </a:p>
          <a:p>
            <a:pPr marL="171450" indent="-171450">
              <a:buFontTx/>
              <a:buChar char="-"/>
            </a:pPr>
            <a:r>
              <a:rPr lang="en-GB" b="1" dirty="0">
                <a:latin typeface="Abadi" panose="020B0604020104020204" pitchFamily="34" charset="0"/>
              </a:rPr>
              <a:t>Personal Tutors </a:t>
            </a:r>
            <a:r>
              <a:rPr lang="en-GB" dirty="0">
                <a:latin typeface="Abadi" panose="020B0604020104020204" pitchFamily="34" charset="0"/>
              </a:rPr>
              <a:t>– academic support and departmental connections for students</a:t>
            </a:r>
          </a:p>
          <a:p>
            <a:pPr marL="171450" indent="-171450">
              <a:buFontTx/>
              <a:buChar char="-"/>
            </a:pPr>
            <a:r>
              <a:rPr lang="en-GB" b="1" dirty="0">
                <a:latin typeface="Abadi" panose="020B0604020104020204" pitchFamily="34" charset="0"/>
              </a:rPr>
              <a:t>RCT</a:t>
            </a:r>
            <a:r>
              <a:rPr lang="en-GB" dirty="0">
                <a:latin typeface="Abadi" panose="020B0604020104020204" pitchFamily="34" charset="0"/>
              </a:rPr>
              <a:t>- Peer residential supporters who can check in on students and support with issues with personal dynamics in on campus accommodation. This is 24/7 with on duty staff to support.</a:t>
            </a:r>
          </a:p>
          <a:p>
            <a:pPr marL="171450" indent="-171450">
              <a:buFontTx/>
              <a:buChar char="-"/>
            </a:pPr>
            <a:r>
              <a:rPr lang="en-GB" b="1" dirty="0">
                <a:latin typeface="Abadi" panose="020B0604020104020204" pitchFamily="34" charset="0"/>
              </a:rPr>
              <a:t>SU Advice Centre- </a:t>
            </a:r>
            <a:r>
              <a:rPr lang="en-GB" dirty="0">
                <a:latin typeface="Abadi" panose="020B0604020104020204" pitchFamily="34" charset="0"/>
              </a:rPr>
              <a:t>independent academic, accommodation and legal advice. Also, a good place for students to start if they have any concerns or complaints</a:t>
            </a:r>
          </a:p>
          <a:p>
            <a:pPr marL="171450" indent="-171450">
              <a:buFontTx/>
              <a:buChar char="-"/>
            </a:pPr>
            <a:r>
              <a:rPr lang="en-GB" b="1" dirty="0">
                <a:latin typeface="Abadi" panose="020B0604020104020204" pitchFamily="34" charset="0"/>
              </a:rPr>
              <a:t>Health Centre- </a:t>
            </a:r>
            <a:r>
              <a:rPr lang="en-GB" dirty="0">
                <a:latin typeface="Abadi" panose="020B0604020104020204" pitchFamily="34" charset="0"/>
              </a:rPr>
              <a:t>on campus GP</a:t>
            </a:r>
          </a:p>
          <a:p>
            <a:pPr marL="171450" indent="-171450">
              <a:buFontTx/>
              <a:buChar char="-"/>
            </a:pPr>
            <a:r>
              <a:rPr lang="en-GB" b="1" dirty="0">
                <a:latin typeface="Abadi" panose="020B0604020104020204" pitchFamily="34" charset="0"/>
              </a:rPr>
              <a:t>Warwick Accommodation- </a:t>
            </a:r>
            <a:r>
              <a:rPr lang="en-GB" dirty="0">
                <a:latin typeface="Abadi" panose="020B0604020104020204" pitchFamily="34" charset="0"/>
              </a:rPr>
              <a:t>organise accommodation on campus including repairs</a:t>
            </a:r>
          </a:p>
          <a:p>
            <a:pPr marL="171450" indent="-171450">
              <a:buFontTx/>
              <a:buChar char="-"/>
            </a:pPr>
            <a:r>
              <a:rPr lang="en-GB" b="1" dirty="0">
                <a:latin typeface="Abadi" panose="020B0604020104020204" pitchFamily="34" charset="0"/>
              </a:rPr>
              <a:t>Community Safety- </a:t>
            </a:r>
            <a:r>
              <a:rPr lang="en-GB" dirty="0">
                <a:latin typeface="Abadi" panose="020B0604020104020204" pitchFamily="34" charset="0"/>
              </a:rPr>
              <a:t>24/7 security, safeguarding and first aid support. Numbers included in the Emergency contact section of the presentation</a:t>
            </a:r>
          </a:p>
          <a:p>
            <a:pPr marL="171450" indent="-171450">
              <a:buFontTx/>
              <a:buChar char="-"/>
            </a:pPr>
            <a:r>
              <a:rPr lang="en-GB" b="1" dirty="0">
                <a:latin typeface="Abadi" panose="020B0604020104020204" pitchFamily="34" charset="0"/>
              </a:rPr>
              <a:t>Chaplaincy</a:t>
            </a:r>
            <a:r>
              <a:rPr lang="en-GB" dirty="0">
                <a:latin typeface="Abadi" panose="020B0604020104020204" pitchFamily="34" charset="0"/>
              </a:rPr>
              <a:t>- Faith based support (multiple faiths represented) also offer quiet reflective community space including weekly free lunches </a:t>
            </a:r>
          </a:p>
          <a:p>
            <a:pPr marL="171450" indent="-171450">
              <a:buFontTx/>
              <a:buChar char="-"/>
            </a:pPr>
            <a:r>
              <a:rPr lang="en-GB" b="1" dirty="0">
                <a:latin typeface="Abadi" panose="020B0604020104020204" pitchFamily="34" charset="0"/>
              </a:rPr>
              <a:t>Student Funding</a:t>
            </a:r>
            <a:r>
              <a:rPr lang="en-GB" dirty="0">
                <a:latin typeface="Abadi" panose="020B0604020104020204" pitchFamily="34" charset="0"/>
              </a:rPr>
              <a:t>- financial support for students including budgeting support and hardship loans</a:t>
            </a:r>
          </a:p>
          <a:p>
            <a:pPr marL="171450" indent="-171450">
              <a:buFontTx/>
              <a:buChar char="-"/>
            </a:pPr>
            <a:r>
              <a:rPr lang="en-GB" b="1" dirty="0">
                <a:latin typeface="Abadi" panose="020B0604020104020204" pitchFamily="34" charset="0"/>
              </a:rPr>
              <a:t>Report and Support- </a:t>
            </a:r>
            <a:r>
              <a:rPr lang="en-GB" dirty="0">
                <a:latin typeface="Abadi" panose="020B0604020104020204" pitchFamily="34" charset="0"/>
              </a:rPr>
              <a:t>external agency that provides support around harassment, bullying and SDVA.</a:t>
            </a:r>
          </a:p>
          <a:p>
            <a:pPr marL="171450" indent="-171450">
              <a:buFontTx/>
              <a:buChar char="-"/>
            </a:pPr>
            <a:r>
              <a:rPr lang="en-GB" b="1" dirty="0">
                <a:latin typeface="Abadi" panose="020B0604020104020204" pitchFamily="34" charset="0"/>
              </a:rPr>
              <a:t>Student Immigration- </a:t>
            </a:r>
            <a:r>
              <a:rPr lang="en-GB" dirty="0">
                <a:latin typeface="Abadi" panose="020B0604020104020204" pitchFamily="34" charset="0"/>
              </a:rPr>
              <a:t>Visa and immigration support for students</a:t>
            </a:r>
          </a:p>
          <a:p>
            <a:pPr marL="171450" indent="-171450">
              <a:buFontTx/>
              <a:buChar char="-"/>
            </a:pPr>
            <a:r>
              <a:rPr lang="en-GB" b="1" dirty="0">
                <a:latin typeface="Abadi" panose="020B0604020104020204" pitchFamily="34" charset="0"/>
              </a:rPr>
              <a:t>Local PCSO- </a:t>
            </a:r>
            <a:r>
              <a:rPr lang="en-GB" dirty="0">
                <a:latin typeface="Abadi" panose="020B0604020104020204" pitchFamily="34" charset="0"/>
              </a:rPr>
              <a:t>local police support</a:t>
            </a:r>
          </a:p>
        </p:txBody>
      </p:sp>
    </p:spTree>
    <p:extLst>
      <p:ext uri="{BB962C8B-B14F-4D97-AF65-F5344CB8AC3E}">
        <p14:creationId xmlns:p14="http://schemas.microsoft.com/office/powerpoint/2010/main" val="333601104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EFC2DE-490B-BAFA-3FEF-A5D33053294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42A3E1C-1C33-181A-A28B-B927384DB021}"/>
              </a:ext>
            </a:extLst>
          </p:cNvPr>
          <p:cNvSpPr>
            <a:spLocks noGrp="1" noRot="1" noChangeAspect="1"/>
          </p:cNvSpPr>
          <p:nvPr>
            <p:ph type="sldImg"/>
          </p:nvPr>
        </p:nvSpPr>
        <p:spPr>
          <a:xfrm>
            <a:off x="685800" y="1143000"/>
            <a:ext cx="5486400" cy="3086100"/>
          </a:xfrm>
          <a:prstGeom prst="rect">
            <a:avLst/>
          </a:prstGeom>
          <a:noFill/>
          <a:ln w="12700">
            <a:solidFill>
              <a:prstClr val="black"/>
            </a:solidFill>
          </a:ln>
        </p:spPr>
      </p:sp>
      <p:sp>
        <p:nvSpPr>
          <p:cNvPr id="3" name="Notes Placeholder 2">
            <a:extLst>
              <a:ext uri="{FF2B5EF4-FFF2-40B4-BE49-F238E27FC236}">
                <a16:creationId xmlns:a16="http://schemas.microsoft.com/office/drawing/2014/main" id="{E3D1D310-8B7F-CF14-CCC0-92CBD6A84A68}"/>
              </a:ext>
            </a:extLst>
          </p:cNvPr>
          <p:cNvSpPr>
            <a:spLocks noGrp="1"/>
          </p:cNvSpPr>
          <p:nvPr>
            <p:ph type="body" idx="1"/>
          </p:nvPr>
        </p:nvSpPr>
        <p:spPr>
          <a:xfrm>
            <a:off x="685800" y="4400550"/>
            <a:ext cx="5486400" cy="3600450"/>
          </a:xfrm>
          <a:prstGeom prst="rect">
            <a:avLst/>
          </a:prstGeom>
        </p:spPr>
        <p:txBody>
          <a:bodyPr/>
          <a:lstStyle/>
          <a:p>
            <a:endParaRPr lang="en-GB" dirty="0">
              <a:latin typeface="Abadi" panose="020B0604020104020204" pitchFamily="34" charset="0"/>
            </a:endParaRPr>
          </a:p>
          <a:p>
            <a:r>
              <a:rPr lang="en-GB" dirty="0">
                <a:latin typeface="Abadi" panose="020B0604020104020204" pitchFamily="34" charset="0"/>
              </a:rPr>
              <a:t>Whilst we will be focusing on the Wellbeing and Safeguarding Service, specifically the Wellbeing Team, there is lots of further support available to students outside of the WSS service that can be useful to be aware of.  These include:</a:t>
            </a:r>
          </a:p>
          <a:p>
            <a:endParaRPr lang="en-GB" dirty="0">
              <a:latin typeface="Abadi" panose="020B0604020104020204" pitchFamily="34" charset="0"/>
            </a:endParaRPr>
          </a:p>
          <a:p>
            <a:pPr marL="171450" indent="-171450">
              <a:buFontTx/>
              <a:buChar char="-"/>
            </a:pPr>
            <a:r>
              <a:rPr lang="en-GB" b="1" dirty="0">
                <a:latin typeface="Abadi" panose="020B0604020104020204" pitchFamily="34" charset="0"/>
              </a:rPr>
              <a:t>Personal Tutors </a:t>
            </a:r>
            <a:r>
              <a:rPr lang="en-GB" dirty="0">
                <a:latin typeface="Abadi" panose="020B0604020104020204" pitchFamily="34" charset="0"/>
              </a:rPr>
              <a:t>– academic support and departmental connections for students</a:t>
            </a:r>
          </a:p>
          <a:p>
            <a:pPr marL="171450" indent="-171450">
              <a:buFontTx/>
              <a:buChar char="-"/>
            </a:pPr>
            <a:r>
              <a:rPr lang="en-GB" b="1" dirty="0">
                <a:latin typeface="Abadi" panose="020B0604020104020204" pitchFamily="34" charset="0"/>
              </a:rPr>
              <a:t>RCT</a:t>
            </a:r>
            <a:r>
              <a:rPr lang="en-GB" dirty="0">
                <a:latin typeface="Abadi" panose="020B0604020104020204" pitchFamily="34" charset="0"/>
              </a:rPr>
              <a:t>- Peer residential supporters who can check in on students and support with issues with personal dynamics in on campus accommodation. This is 24/7 with on duty staff to support.</a:t>
            </a:r>
          </a:p>
          <a:p>
            <a:pPr marL="171450" indent="-171450">
              <a:buFontTx/>
              <a:buChar char="-"/>
            </a:pPr>
            <a:r>
              <a:rPr lang="en-GB" b="1" dirty="0">
                <a:latin typeface="Abadi" panose="020B0604020104020204" pitchFamily="34" charset="0"/>
              </a:rPr>
              <a:t>SU Advice Centre- </a:t>
            </a:r>
            <a:r>
              <a:rPr lang="en-GB" dirty="0">
                <a:latin typeface="Abadi" panose="020B0604020104020204" pitchFamily="34" charset="0"/>
              </a:rPr>
              <a:t>independent academic, accommodation and legal advice. Also, a good place for students to start if they have any concerns or complaints</a:t>
            </a:r>
          </a:p>
          <a:p>
            <a:pPr marL="171450" indent="-171450">
              <a:buFontTx/>
              <a:buChar char="-"/>
            </a:pPr>
            <a:r>
              <a:rPr lang="en-GB" b="1" dirty="0">
                <a:latin typeface="Abadi" panose="020B0604020104020204" pitchFamily="34" charset="0"/>
              </a:rPr>
              <a:t>Health Centre- </a:t>
            </a:r>
            <a:r>
              <a:rPr lang="en-GB" dirty="0">
                <a:latin typeface="Abadi" panose="020B0604020104020204" pitchFamily="34" charset="0"/>
              </a:rPr>
              <a:t>on campus GP</a:t>
            </a:r>
          </a:p>
          <a:p>
            <a:pPr marL="171450" indent="-171450">
              <a:buFontTx/>
              <a:buChar char="-"/>
            </a:pPr>
            <a:r>
              <a:rPr lang="en-GB" b="1" dirty="0">
                <a:latin typeface="Abadi" panose="020B0604020104020204" pitchFamily="34" charset="0"/>
              </a:rPr>
              <a:t>Warwick Accommodation- </a:t>
            </a:r>
            <a:r>
              <a:rPr lang="en-GB" dirty="0">
                <a:latin typeface="Abadi" panose="020B0604020104020204" pitchFamily="34" charset="0"/>
              </a:rPr>
              <a:t>organise accommodation on campus including repairs</a:t>
            </a:r>
          </a:p>
          <a:p>
            <a:pPr marL="171450" indent="-171450">
              <a:buFontTx/>
              <a:buChar char="-"/>
            </a:pPr>
            <a:r>
              <a:rPr lang="en-GB" b="1" dirty="0">
                <a:latin typeface="Abadi" panose="020B0604020104020204" pitchFamily="34" charset="0"/>
              </a:rPr>
              <a:t>Community Safety- </a:t>
            </a:r>
            <a:r>
              <a:rPr lang="en-GB" dirty="0">
                <a:latin typeface="Abadi" panose="020B0604020104020204" pitchFamily="34" charset="0"/>
              </a:rPr>
              <a:t>24/7 security, safeguarding and first aid support. Numbers included in the Emergency contact section of the presentation</a:t>
            </a:r>
          </a:p>
          <a:p>
            <a:pPr marL="171450" indent="-171450">
              <a:buFontTx/>
              <a:buChar char="-"/>
            </a:pPr>
            <a:r>
              <a:rPr lang="en-GB" b="1" dirty="0">
                <a:latin typeface="Abadi" panose="020B0604020104020204" pitchFamily="34" charset="0"/>
              </a:rPr>
              <a:t>Chaplaincy</a:t>
            </a:r>
            <a:r>
              <a:rPr lang="en-GB" dirty="0">
                <a:latin typeface="Abadi" panose="020B0604020104020204" pitchFamily="34" charset="0"/>
              </a:rPr>
              <a:t>- Faith based support (multiple faiths represented) also offer quiet reflective community space including weekly free lunches </a:t>
            </a:r>
          </a:p>
          <a:p>
            <a:pPr marL="171450" indent="-171450">
              <a:buFontTx/>
              <a:buChar char="-"/>
            </a:pPr>
            <a:r>
              <a:rPr lang="en-GB" b="1" dirty="0">
                <a:latin typeface="Abadi" panose="020B0604020104020204" pitchFamily="34" charset="0"/>
              </a:rPr>
              <a:t>Student Funding</a:t>
            </a:r>
            <a:r>
              <a:rPr lang="en-GB" dirty="0">
                <a:latin typeface="Abadi" panose="020B0604020104020204" pitchFamily="34" charset="0"/>
              </a:rPr>
              <a:t>- financial support for students including budgeting support and hardship loans</a:t>
            </a:r>
          </a:p>
          <a:p>
            <a:pPr marL="171450" indent="-171450">
              <a:buFontTx/>
              <a:buChar char="-"/>
            </a:pPr>
            <a:r>
              <a:rPr lang="en-GB" b="1" dirty="0">
                <a:latin typeface="Abadi" panose="020B0604020104020204" pitchFamily="34" charset="0"/>
              </a:rPr>
              <a:t>Report and Support- </a:t>
            </a:r>
            <a:r>
              <a:rPr lang="en-GB" dirty="0">
                <a:latin typeface="Abadi" panose="020B0604020104020204" pitchFamily="34" charset="0"/>
              </a:rPr>
              <a:t>external agency that provides support around harassment, bullying and SDVA.</a:t>
            </a:r>
          </a:p>
          <a:p>
            <a:pPr marL="171450" indent="-171450">
              <a:buFontTx/>
              <a:buChar char="-"/>
            </a:pPr>
            <a:r>
              <a:rPr lang="en-GB" b="1" dirty="0">
                <a:latin typeface="Abadi" panose="020B0604020104020204" pitchFamily="34" charset="0"/>
              </a:rPr>
              <a:t>Student Immigration- </a:t>
            </a:r>
            <a:r>
              <a:rPr lang="en-GB" dirty="0">
                <a:latin typeface="Abadi" panose="020B0604020104020204" pitchFamily="34" charset="0"/>
              </a:rPr>
              <a:t>Visa and immigration support for students</a:t>
            </a:r>
          </a:p>
          <a:p>
            <a:pPr marL="171450" indent="-171450">
              <a:buFontTx/>
              <a:buChar char="-"/>
            </a:pPr>
            <a:r>
              <a:rPr lang="en-GB" b="1" dirty="0">
                <a:latin typeface="Abadi" panose="020B0604020104020204" pitchFamily="34" charset="0"/>
              </a:rPr>
              <a:t>Local PCSO- </a:t>
            </a:r>
            <a:r>
              <a:rPr lang="en-GB" dirty="0">
                <a:latin typeface="Abadi" panose="020B0604020104020204" pitchFamily="34" charset="0"/>
              </a:rPr>
              <a:t>local police support</a:t>
            </a:r>
          </a:p>
        </p:txBody>
      </p:sp>
    </p:spTree>
    <p:extLst>
      <p:ext uri="{BB962C8B-B14F-4D97-AF65-F5344CB8AC3E}">
        <p14:creationId xmlns:p14="http://schemas.microsoft.com/office/powerpoint/2010/main" val="143521200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A2056B-E42A-1AAB-6DB9-B35E52E8515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5010BCD-33C7-0611-1F5E-AE90E4BD5E60}"/>
              </a:ext>
            </a:extLst>
          </p:cNvPr>
          <p:cNvSpPr>
            <a:spLocks noGrp="1" noRot="1" noChangeAspect="1"/>
          </p:cNvSpPr>
          <p:nvPr>
            <p:ph type="sldImg"/>
          </p:nvPr>
        </p:nvSpPr>
        <p:spPr>
          <a:xfrm>
            <a:off x="685800" y="1143000"/>
            <a:ext cx="5486400" cy="3086100"/>
          </a:xfrm>
          <a:prstGeom prst="rect">
            <a:avLst/>
          </a:prstGeom>
          <a:noFill/>
          <a:ln w="12700">
            <a:solidFill>
              <a:prstClr val="black"/>
            </a:solidFill>
          </a:ln>
        </p:spPr>
      </p:sp>
      <p:sp>
        <p:nvSpPr>
          <p:cNvPr id="3" name="Notes Placeholder 2">
            <a:extLst>
              <a:ext uri="{FF2B5EF4-FFF2-40B4-BE49-F238E27FC236}">
                <a16:creationId xmlns:a16="http://schemas.microsoft.com/office/drawing/2014/main" id="{B50CCBB7-38AC-4546-E10C-AA905AADF4D3}"/>
              </a:ext>
            </a:extLst>
          </p:cNvPr>
          <p:cNvSpPr>
            <a:spLocks noGrp="1"/>
          </p:cNvSpPr>
          <p:nvPr>
            <p:ph type="body" idx="1"/>
          </p:nvPr>
        </p:nvSpPr>
        <p:spPr>
          <a:xfrm>
            <a:off x="685800" y="4400550"/>
            <a:ext cx="5486400" cy="3600450"/>
          </a:xfrm>
          <a:prstGeom prst="rect">
            <a:avLst/>
          </a:prstGeom>
        </p:spPr>
        <p:txBody>
          <a:bodyPr/>
          <a:lstStyle/>
          <a:p>
            <a:endParaRPr lang="en-GB" dirty="0">
              <a:latin typeface="Abadi" panose="020B0604020104020204" pitchFamily="34" charset="0"/>
            </a:endParaRPr>
          </a:p>
          <a:p>
            <a:r>
              <a:rPr lang="en-GB" dirty="0">
                <a:latin typeface="Abadi" panose="020B0604020104020204" pitchFamily="34" charset="0"/>
              </a:rPr>
              <a:t>Whilst we will be focusing on the Wellbeing and Safeguarding Service, specifically the Wellbeing Team, there is lots of further support available to students outside of the WSS service that can be useful to be aware of.  These include:</a:t>
            </a:r>
          </a:p>
          <a:p>
            <a:endParaRPr lang="en-GB" dirty="0">
              <a:latin typeface="Abadi" panose="020B0604020104020204" pitchFamily="34" charset="0"/>
            </a:endParaRPr>
          </a:p>
          <a:p>
            <a:pPr marL="171450" indent="-171450">
              <a:buFontTx/>
              <a:buChar char="-"/>
            </a:pPr>
            <a:r>
              <a:rPr lang="en-GB" b="1" dirty="0">
                <a:latin typeface="Abadi" panose="020B0604020104020204" pitchFamily="34" charset="0"/>
              </a:rPr>
              <a:t>Personal Tutors </a:t>
            </a:r>
            <a:r>
              <a:rPr lang="en-GB" dirty="0">
                <a:latin typeface="Abadi" panose="020B0604020104020204" pitchFamily="34" charset="0"/>
              </a:rPr>
              <a:t>– academic support and departmental connections for students</a:t>
            </a:r>
          </a:p>
          <a:p>
            <a:pPr marL="171450" indent="-171450">
              <a:buFontTx/>
              <a:buChar char="-"/>
            </a:pPr>
            <a:r>
              <a:rPr lang="en-GB" b="1" dirty="0">
                <a:latin typeface="Abadi" panose="020B0604020104020204" pitchFamily="34" charset="0"/>
              </a:rPr>
              <a:t>RCT</a:t>
            </a:r>
            <a:r>
              <a:rPr lang="en-GB" dirty="0">
                <a:latin typeface="Abadi" panose="020B0604020104020204" pitchFamily="34" charset="0"/>
              </a:rPr>
              <a:t>- Peer residential supporters who can check in on students and support with issues with personal dynamics in on campus accommodation. This is 24/7 with on duty staff to support.</a:t>
            </a:r>
          </a:p>
          <a:p>
            <a:pPr marL="171450" indent="-171450">
              <a:buFontTx/>
              <a:buChar char="-"/>
            </a:pPr>
            <a:r>
              <a:rPr lang="en-GB" b="1" dirty="0">
                <a:latin typeface="Abadi" panose="020B0604020104020204" pitchFamily="34" charset="0"/>
              </a:rPr>
              <a:t>SU Advice Centre- </a:t>
            </a:r>
            <a:r>
              <a:rPr lang="en-GB" dirty="0">
                <a:latin typeface="Abadi" panose="020B0604020104020204" pitchFamily="34" charset="0"/>
              </a:rPr>
              <a:t>independent academic, accommodation and legal advice. Also, a good place for students to start if they have any concerns or complaints</a:t>
            </a:r>
          </a:p>
          <a:p>
            <a:pPr marL="171450" indent="-171450">
              <a:buFontTx/>
              <a:buChar char="-"/>
            </a:pPr>
            <a:r>
              <a:rPr lang="en-GB" b="1" dirty="0">
                <a:latin typeface="Abadi" panose="020B0604020104020204" pitchFamily="34" charset="0"/>
              </a:rPr>
              <a:t>Health Centre- </a:t>
            </a:r>
            <a:r>
              <a:rPr lang="en-GB" dirty="0">
                <a:latin typeface="Abadi" panose="020B0604020104020204" pitchFamily="34" charset="0"/>
              </a:rPr>
              <a:t>on campus GP</a:t>
            </a:r>
          </a:p>
          <a:p>
            <a:pPr marL="171450" indent="-171450">
              <a:buFontTx/>
              <a:buChar char="-"/>
            </a:pPr>
            <a:r>
              <a:rPr lang="en-GB" b="1" dirty="0">
                <a:latin typeface="Abadi" panose="020B0604020104020204" pitchFamily="34" charset="0"/>
              </a:rPr>
              <a:t>Warwick Accommodation- </a:t>
            </a:r>
            <a:r>
              <a:rPr lang="en-GB" dirty="0">
                <a:latin typeface="Abadi" panose="020B0604020104020204" pitchFamily="34" charset="0"/>
              </a:rPr>
              <a:t>organise accommodation on campus including repairs</a:t>
            </a:r>
          </a:p>
          <a:p>
            <a:pPr marL="171450" indent="-171450">
              <a:buFontTx/>
              <a:buChar char="-"/>
            </a:pPr>
            <a:r>
              <a:rPr lang="en-GB" b="1" dirty="0">
                <a:latin typeface="Abadi" panose="020B0604020104020204" pitchFamily="34" charset="0"/>
              </a:rPr>
              <a:t>Community Safety- </a:t>
            </a:r>
            <a:r>
              <a:rPr lang="en-GB" dirty="0">
                <a:latin typeface="Abadi" panose="020B0604020104020204" pitchFamily="34" charset="0"/>
              </a:rPr>
              <a:t>24/7 security, safeguarding and first aid support. Numbers included in the Emergency contact section of the presentation</a:t>
            </a:r>
          </a:p>
          <a:p>
            <a:pPr marL="171450" indent="-171450">
              <a:buFontTx/>
              <a:buChar char="-"/>
            </a:pPr>
            <a:r>
              <a:rPr lang="en-GB" b="1" dirty="0">
                <a:latin typeface="Abadi" panose="020B0604020104020204" pitchFamily="34" charset="0"/>
              </a:rPr>
              <a:t>Chaplaincy</a:t>
            </a:r>
            <a:r>
              <a:rPr lang="en-GB" dirty="0">
                <a:latin typeface="Abadi" panose="020B0604020104020204" pitchFamily="34" charset="0"/>
              </a:rPr>
              <a:t>- Faith based support (multiple faiths represented) also offer quiet reflective community space including weekly free lunches </a:t>
            </a:r>
          </a:p>
          <a:p>
            <a:pPr marL="171450" indent="-171450">
              <a:buFontTx/>
              <a:buChar char="-"/>
            </a:pPr>
            <a:r>
              <a:rPr lang="en-GB" b="1" dirty="0">
                <a:latin typeface="Abadi" panose="020B0604020104020204" pitchFamily="34" charset="0"/>
              </a:rPr>
              <a:t>Student Funding</a:t>
            </a:r>
            <a:r>
              <a:rPr lang="en-GB" dirty="0">
                <a:latin typeface="Abadi" panose="020B0604020104020204" pitchFamily="34" charset="0"/>
              </a:rPr>
              <a:t>- financial support for students including budgeting support and hardship loans</a:t>
            </a:r>
          </a:p>
          <a:p>
            <a:pPr marL="171450" indent="-171450">
              <a:buFontTx/>
              <a:buChar char="-"/>
            </a:pPr>
            <a:r>
              <a:rPr lang="en-GB" b="1" dirty="0">
                <a:latin typeface="Abadi" panose="020B0604020104020204" pitchFamily="34" charset="0"/>
              </a:rPr>
              <a:t>Report and Support- </a:t>
            </a:r>
            <a:r>
              <a:rPr lang="en-GB" dirty="0">
                <a:latin typeface="Abadi" panose="020B0604020104020204" pitchFamily="34" charset="0"/>
              </a:rPr>
              <a:t>external agency that provides support around harassment, bullying and SDVA.</a:t>
            </a:r>
          </a:p>
          <a:p>
            <a:pPr marL="171450" indent="-171450">
              <a:buFontTx/>
              <a:buChar char="-"/>
            </a:pPr>
            <a:r>
              <a:rPr lang="en-GB" b="1" dirty="0">
                <a:latin typeface="Abadi" panose="020B0604020104020204" pitchFamily="34" charset="0"/>
              </a:rPr>
              <a:t>Student Immigration- </a:t>
            </a:r>
            <a:r>
              <a:rPr lang="en-GB" dirty="0">
                <a:latin typeface="Abadi" panose="020B0604020104020204" pitchFamily="34" charset="0"/>
              </a:rPr>
              <a:t>Visa and immigration support for students</a:t>
            </a:r>
          </a:p>
          <a:p>
            <a:pPr marL="171450" indent="-171450">
              <a:buFontTx/>
              <a:buChar char="-"/>
            </a:pPr>
            <a:r>
              <a:rPr lang="en-GB" b="1" dirty="0">
                <a:latin typeface="Abadi" panose="020B0604020104020204" pitchFamily="34" charset="0"/>
              </a:rPr>
              <a:t>Local PCSO- </a:t>
            </a:r>
            <a:r>
              <a:rPr lang="en-GB" dirty="0">
                <a:latin typeface="Abadi" panose="020B0604020104020204" pitchFamily="34" charset="0"/>
              </a:rPr>
              <a:t>local police support</a:t>
            </a:r>
          </a:p>
        </p:txBody>
      </p:sp>
    </p:spTree>
    <p:extLst>
      <p:ext uri="{BB962C8B-B14F-4D97-AF65-F5344CB8AC3E}">
        <p14:creationId xmlns:p14="http://schemas.microsoft.com/office/powerpoint/2010/main" val="50653593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a:prstGeom prst="rect">
            <a:avLst/>
          </a:prstGeom>
          <a:noFill/>
          <a:ln w="12700">
            <a:solidFill>
              <a:prstClr val="black"/>
            </a:solidFill>
          </a:ln>
        </p:spPr>
      </p:sp>
      <p:sp>
        <p:nvSpPr>
          <p:cNvPr id="3" name="Notes Placeholder 2"/>
          <p:cNvSpPr>
            <a:spLocks noGrp="1"/>
          </p:cNvSpPr>
          <p:nvPr>
            <p:ph type="body" idx="1"/>
          </p:nvPr>
        </p:nvSpPr>
        <p:spPr>
          <a:xfrm>
            <a:off x="685800" y="4400550"/>
            <a:ext cx="5486400" cy="3600450"/>
          </a:xfrm>
          <a:prstGeom prst="rect">
            <a:avLst/>
          </a:prstGeom>
        </p:spPr>
        <p:txBody>
          <a:bodyPr/>
          <a:lstStyle/>
          <a:p>
            <a:endParaRPr lang="en-GB" dirty="0">
              <a:latin typeface="Abadi" panose="020B0604020104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latin typeface="Abadi" panose="020B0604020104020204" pitchFamily="34" charset="0"/>
              </a:rPr>
              <a:t>We know that not every student will wish to work with Wellbeing Services for support. Therefore, it is useful to also share about some alternative and external services that students can explore. Here are some </a:t>
            </a:r>
            <a:r>
              <a:rPr lang="en-GB" dirty="0">
                <a:latin typeface="Abadi" panose="020B0604020104020204" pitchFamily="34" charset="0"/>
              </a:rPr>
              <a:t>free services that can offer some lower-level support. It can be useful to share these services at the same time as sharing about Wellbeing Support at Warwick to give students options to explore to see what fits them best. Here are two that can be useful to share.</a:t>
            </a:r>
          </a:p>
          <a:p>
            <a:endParaRPr lang="en-GB" dirty="0">
              <a:latin typeface="Abadi" panose="020B0604020104020204" pitchFamily="34" charset="0"/>
            </a:endParaRPr>
          </a:p>
          <a:p>
            <a:r>
              <a:rPr lang="en-GB" b="1" dirty="0" err="1">
                <a:latin typeface="Abadi" panose="020B0604020104020204" pitchFamily="34" charset="0"/>
              </a:rPr>
              <a:t>Togetherall</a:t>
            </a:r>
            <a:r>
              <a:rPr lang="en-GB" b="1" dirty="0">
                <a:latin typeface="Abadi" panose="020B0604020104020204" pitchFamily="34" charset="0"/>
              </a:rPr>
              <a:t>-</a:t>
            </a:r>
            <a:r>
              <a:rPr lang="en-GB" dirty="0">
                <a:latin typeface="Abadi" panose="020B0604020104020204" pitchFamily="34" charset="0"/>
              </a:rPr>
              <a:t> Free for all students</a:t>
            </a:r>
          </a:p>
          <a:p>
            <a:r>
              <a:rPr lang="en-GB" b="1" dirty="0" err="1">
                <a:latin typeface="Abadi" panose="020B0604020104020204" pitchFamily="34" charset="0"/>
              </a:rPr>
              <a:t>Kooth</a:t>
            </a:r>
            <a:r>
              <a:rPr lang="en-GB" b="1" dirty="0">
                <a:latin typeface="Abadi" panose="020B0604020104020204" pitchFamily="34" charset="0"/>
              </a:rPr>
              <a:t>- </a:t>
            </a:r>
            <a:r>
              <a:rPr lang="en-GB" dirty="0">
                <a:latin typeface="Abadi" panose="020B0604020104020204" pitchFamily="34" charset="0"/>
              </a:rPr>
              <a:t>Free for under 25’s</a:t>
            </a:r>
          </a:p>
          <a:p>
            <a:r>
              <a:rPr lang="en-GB" b="1" dirty="0">
                <a:latin typeface="Abadi" panose="020B0604020104020204" pitchFamily="34" charset="0"/>
              </a:rPr>
              <a:t>Self Help Resources- </a:t>
            </a:r>
            <a:r>
              <a:rPr lang="en-GB" dirty="0">
                <a:latin typeface="Abadi" panose="020B0604020104020204" pitchFamily="34" charset="0"/>
              </a:rPr>
              <a:t>QR code links to resource page. It can be useful generally to get acquainted with this page as the resources have been curated by Wellbeing staff to offer appropriate support and guidance.</a:t>
            </a:r>
          </a:p>
        </p:txBody>
      </p:sp>
    </p:spTree>
    <p:extLst>
      <p:ext uri="{BB962C8B-B14F-4D97-AF65-F5344CB8AC3E}">
        <p14:creationId xmlns:p14="http://schemas.microsoft.com/office/powerpoint/2010/main" val="235867409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a:prstGeom prst="rect">
            <a:avLst/>
          </a:prstGeom>
          <a:noFill/>
          <a:ln w="12700">
            <a:solidFill>
              <a:prstClr val="black"/>
            </a:solidFill>
          </a:ln>
        </p:spPr>
      </p:sp>
      <p:sp>
        <p:nvSpPr>
          <p:cNvPr id="3" name="Notes Placeholder 2"/>
          <p:cNvSpPr>
            <a:spLocks noGrp="1"/>
          </p:cNvSpPr>
          <p:nvPr>
            <p:ph type="body" idx="1"/>
          </p:nvPr>
        </p:nvSpPr>
        <p:spPr>
          <a:xfrm>
            <a:off x="685800" y="4400550"/>
            <a:ext cx="5486400" cy="3600450"/>
          </a:xfrm>
          <a:prstGeom prst="rect">
            <a:avLst/>
          </a:prstGeom>
        </p:spPr>
        <p:txBody>
          <a:bodyPr/>
          <a:lstStyle/>
          <a:p>
            <a:endParaRPr lang="en-GB" dirty="0">
              <a:latin typeface="Abadi" panose="020B0604020104020204" pitchFamily="34" charset="0"/>
            </a:endParaRPr>
          </a:p>
          <a:p>
            <a:r>
              <a:rPr lang="en-GB" dirty="0">
                <a:latin typeface="Abadi" panose="020B0604020104020204" pitchFamily="34" charset="0"/>
              </a:rPr>
              <a:t>We are happy to take some questions (time permitting). What we would advise is this is an opportunity to ask general questions about the services and the processes shared today rather than offer specific case advice for students you may be aware of. You are welcome to contact us to raise any concerns about specific students for wellbeing advise.</a:t>
            </a:r>
          </a:p>
        </p:txBody>
      </p:sp>
    </p:spTree>
    <p:extLst>
      <p:ext uri="{BB962C8B-B14F-4D97-AF65-F5344CB8AC3E}">
        <p14:creationId xmlns:p14="http://schemas.microsoft.com/office/powerpoint/2010/main" val="17869951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
        <p:cNvGrpSpPr/>
        <p:nvPr/>
      </p:nvGrpSpPr>
      <p:grpSpPr>
        <a:xfrm>
          <a:off x="0" y="0"/>
          <a:ext cx="0" cy="0"/>
          <a:chOff x="0" y="0"/>
          <a:chExt cx="0" cy="0"/>
        </a:xfrm>
      </p:grpSpPr>
      <p:sp>
        <p:nvSpPr>
          <p:cNvPr id="69" name="Google Shape;69;g3e23139f6df_2_1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latin typeface="Abadi" panose="020B0604020104020204" pitchFamily="34" charset="0"/>
            </a:endParaRPr>
          </a:p>
        </p:txBody>
      </p:sp>
      <p:sp>
        <p:nvSpPr>
          <p:cNvPr id="70" name="Google Shape;70;g3e23139f6df_2_1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74594685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
          <a:extLst>
            <a:ext uri="{FF2B5EF4-FFF2-40B4-BE49-F238E27FC236}">
              <a16:creationId xmlns:a16="http://schemas.microsoft.com/office/drawing/2014/main" id="{8660BF6F-0BAB-9D46-6711-53CC7837A4F1}"/>
            </a:ext>
          </a:extLst>
        </p:cNvPr>
        <p:cNvGrpSpPr/>
        <p:nvPr/>
      </p:nvGrpSpPr>
      <p:grpSpPr>
        <a:xfrm>
          <a:off x="0" y="0"/>
          <a:ext cx="0" cy="0"/>
          <a:chOff x="0" y="0"/>
          <a:chExt cx="0" cy="0"/>
        </a:xfrm>
      </p:grpSpPr>
      <p:sp>
        <p:nvSpPr>
          <p:cNvPr id="69" name="Google Shape;69;g3e23139f6df_2_18:notes">
            <a:extLst>
              <a:ext uri="{FF2B5EF4-FFF2-40B4-BE49-F238E27FC236}">
                <a16:creationId xmlns:a16="http://schemas.microsoft.com/office/drawing/2014/main" id="{C83B3CE7-94FA-FE21-0804-663244A47865}"/>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latin typeface="Abadi" panose="020B0604020104020204" pitchFamily="34" charset="0"/>
            </a:endParaRPr>
          </a:p>
        </p:txBody>
      </p:sp>
      <p:sp>
        <p:nvSpPr>
          <p:cNvPr id="70" name="Google Shape;70;g3e23139f6df_2_18:notes">
            <a:extLst>
              <a:ext uri="{FF2B5EF4-FFF2-40B4-BE49-F238E27FC236}">
                <a16:creationId xmlns:a16="http://schemas.microsoft.com/office/drawing/2014/main" id="{7D263964-A5DC-F634-0F49-035262C7B680}"/>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23157360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79767" y="4777194"/>
            <a:ext cx="5754246" cy="5002382"/>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dirty="0">
                <a:latin typeface="Abadi" panose="020B0604020104020204" pitchFamily="34" charset="0"/>
              </a:rPr>
              <a:t>We were established in 1973 [now hold over 300,000 separate items in over 1600 collections on about 16 km of shelving] with the broad aim of acquiring, preserving and making available primary sources for British social, political and economic history, especially industrial relations, industrial politics and </a:t>
            </a:r>
            <a:r>
              <a:rPr lang="en-US" sz="1100" dirty="0" err="1">
                <a:latin typeface="Abadi" panose="020B0604020104020204" pitchFamily="34" charset="0"/>
              </a:rPr>
              <a:t>labour</a:t>
            </a:r>
            <a:r>
              <a:rPr lang="en-US" sz="1100" dirty="0">
                <a:latin typeface="Abadi" panose="020B0604020104020204" pitchFamily="34" charset="0"/>
              </a:rPr>
              <a:t> history, mainly from mid 19</a:t>
            </a:r>
            <a:r>
              <a:rPr lang="en-US" sz="1100" baseline="30000" dirty="0">
                <a:latin typeface="Abadi" panose="020B0604020104020204" pitchFamily="34" charset="0"/>
              </a:rPr>
              <a:t>th</a:t>
            </a:r>
            <a:r>
              <a:rPr lang="en-US" sz="1100" dirty="0">
                <a:latin typeface="Abadi" panose="020B0604020104020204" pitchFamily="34" charset="0"/>
              </a:rPr>
              <a:t> century onwards.</a:t>
            </a:r>
          </a:p>
          <a:p>
            <a:endParaRPr lang="en-GB" sz="1100" dirty="0">
              <a:latin typeface="Abadi" panose="020B0604020104020204" pitchFamily="34" charset="0"/>
            </a:endParaRPr>
          </a:p>
          <a:p>
            <a:r>
              <a:rPr lang="en-GB" sz="1100" dirty="0">
                <a:latin typeface="Abadi" panose="020B0604020104020204" pitchFamily="34" charset="0"/>
              </a:rPr>
              <a:t>We are the leading repository in the country for the national records of TUs and employers orgs.  They are obviously a major source for the study of industrial relations, but these organisations were also concerned with a wide range of other political, social and </a:t>
            </a:r>
            <a:r>
              <a:rPr lang="en-GB" sz="1100" dirty="0" err="1">
                <a:latin typeface="Abadi" panose="020B0604020104020204" pitchFamily="34" charset="0"/>
              </a:rPr>
              <a:t>ecomonic</a:t>
            </a:r>
            <a:r>
              <a:rPr lang="en-GB" sz="1100" dirty="0">
                <a:latin typeface="Abadi" panose="020B0604020104020204" pitchFamily="34" charset="0"/>
              </a:rPr>
              <a:t> issues, and international affairs.  Our biggest single organisational archive is that of the Trades Union Congress.  It dates mainly from 1920, but there is some earlier material, and reflects the important role this body played in the life of the nation.</a:t>
            </a:r>
          </a:p>
          <a:p>
            <a:endParaRPr lang="en-GB" sz="1100" dirty="0">
              <a:latin typeface="Abadi" panose="020B0604020104020204" pitchFamily="34" charset="0"/>
            </a:endParaRPr>
          </a:p>
          <a:p>
            <a:r>
              <a:rPr lang="en-GB" sz="1100" dirty="0">
                <a:latin typeface="Abadi" panose="020B0604020104020204" pitchFamily="34" charset="0"/>
              </a:rPr>
              <a:t>2 We also have significant holdings of records  of </a:t>
            </a:r>
            <a:r>
              <a:rPr lang="en-US" sz="1100" dirty="0">
                <a:latin typeface="Abadi" panose="020B0604020104020204" pitchFamily="34" charset="0"/>
              </a:rPr>
              <a:t>pressure groups and other </a:t>
            </a:r>
            <a:r>
              <a:rPr lang="en-US" sz="1100" dirty="0" err="1">
                <a:latin typeface="Abadi" panose="020B0604020104020204" pitchFamily="34" charset="0"/>
              </a:rPr>
              <a:t>organisations</a:t>
            </a:r>
            <a:r>
              <a:rPr lang="en-US" sz="1100" dirty="0">
                <a:latin typeface="Abadi" panose="020B0604020104020204" pitchFamily="34" charset="0"/>
              </a:rPr>
              <a:t> concerned with social and penal reform, human rights, disarmament, education and health.</a:t>
            </a:r>
          </a:p>
          <a:p>
            <a:endParaRPr lang="en-GB" sz="1100" dirty="0">
              <a:latin typeface="Abadi" panose="020B0604020104020204" pitchFamily="34" charset="0"/>
            </a:endParaRPr>
          </a:p>
          <a:p>
            <a:r>
              <a:rPr lang="en-GB" sz="1100" dirty="0">
                <a:latin typeface="Abadi" panose="020B0604020104020204" pitchFamily="34" charset="0"/>
              </a:rPr>
              <a:t>4 e.g. papers of individuals involved in such groups as the </a:t>
            </a:r>
            <a:r>
              <a:rPr lang="en-US" sz="1100" dirty="0">
                <a:latin typeface="Abadi" panose="020B0604020104020204" pitchFamily="34" charset="0"/>
              </a:rPr>
              <a:t>International Socialism Group, Socialist Workers Party and the National Front</a:t>
            </a:r>
          </a:p>
          <a:p>
            <a:endParaRPr lang="en-US" sz="1100" dirty="0">
              <a:latin typeface="Abadi" panose="020B0604020104020204" pitchFamily="34" charset="0"/>
            </a:endParaRPr>
          </a:p>
          <a:p>
            <a:r>
              <a:rPr lang="en-US" sz="1100" dirty="0">
                <a:latin typeface="Abadi" panose="020B0604020104020204" pitchFamily="34" charset="0"/>
              </a:rPr>
              <a:t>5 Records of many </a:t>
            </a:r>
            <a:r>
              <a:rPr lang="en-US" sz="1100" dirty="0" err="1">
                <a:latin typeface="Abadi" panose="020B0604020104020204" pitchFamily="34" charset="0"/>
              </a:rPr>
              <a:t>organisations</a:t>
            </a:r>
            <a:r>
              <a:rPr lang="en-US" sz="1100" dirty="0">
                <a:latin typeface="Abadi" panose="020B0604020104020204" pitchFamily="34" charset="0"/>
              </a:rPr>
              <a:t> and individuals involved in leisure and competitive cycling, and in the cycling industry, dating back to the 19</a:t>
            </a:r>
            <a:r>
              <a:rPr lang="en-US" sz="1100" baseline="30000" dirty="0">
                <a:latin typeface="Abadi" panose="020B0604020104020204" pitchFamily="34" charset="0"/>
              </a:rPr>
              <a:t>th</a:t>
            </a:r>
            <a:r>
              <a:rPr lang="en-US" sz="1100" dirty="0">
                <a:latin typeface="Abadi" panose="020B0604020104020204" pitchFamily="34" charset="0"/>
              </a:rPr>
              <a:t> cent.  Not just of interest to cycling enthusiasts.</a:t>
            </a:r>
          </a:p>
          <a:p>
            <a:r>
              <a:rPr lang="en-US" sz="1100" dirty="0">
                <a:latin typeface="Abadi" panose="020B0604020104020204" pitchFamily="34" charset="0"/>
              </a:rPr>
              <a:t>   </a:t>
            </a:r>
          </a:p>
          <a:p>
            <a:r>
              <a:rPr lang="en-GB" sz="1100" dirty="0">
                <a:latin typeface="Abadi" panose="020B0604020104020204" pitchFamily="34" charset="0"/>
              </a:rPr>
              <a:t>The ‘corporate memory’ of the </a:t>
            </a:r>
            <a:r>
              <a:rPr lang="en-GB" sz="1100" dirty="0" err="1">
                <a:latin typeface="Abadi" panose="020B0604020104020204" pitchFamily="34" charset="0"/>
              </a:rPr>
              <a:t>uni</a:t>
            </a:r>
            <a:r>
              <a:rPr lang="en-GB" sz="1100" dirty="0">
                <a:latin typeface="Abadi" panose="020B0604020104020204" pitchFamily="34" charset="0"/>
              </a:rPr>
              <a:t> including documents dating back to before its establishment in 1965.   Mainly used by internal staff but could contribute to a more general study of the development of higher education.</a:t>
            </a:r>
          </a:p>
          <a:p>
            <a:r>
              <a:rPr lang="en-GB" sz="1100" dirty="0">
                <a:latin typeface="Abadi" panose="020B0604020104020204" pitchFamily="34" charset="0"/>
              </a:rPr>
              <a:t>Spec Colls</a:t>
            </a:r>
          </a:p>
          <a:p>
            <a:endParaRPr lang="en-GB" sz="1100" dirty="0">
              <a:latin typeface="Abadi" panose="020B0604020104020204" pitchFamily="34" charset="0"/>
            </a:endParaRPr>
          </a:p>
          <a:p>
            <a:r>
              <a:rPr lang="en-GB" sz="1100" dirty="0">
                <a:latin typeface="Abadi" panose="020B0604020104020204" pitchFamily="34" charset="0"/>
              </a:rPr>
              <a:t>Rare printed books, political pamphlet collection, </a:t>
            </a:r>
            <a:r>
              <a:rPr lang="en-GB" sz="1100" dirty="0" err="1">
                <a:latin typeface="Abadi" panose="020B0604020104020204" pitchFamily="34" charset="0"/>
              </a:rPr>
              <a:t>Marandet</a:t>
            </a:r>
            <a:r>
              <a:rPr lang="en-GB" sz="1100" dirty="0">
                <a:latin typeface="Abadi" panose="020B0604020104020204" pitchFamily="34" charset="0"/>
              </a:rPr>
              <a:t> plays etc</a:t>
            </a:r>
          </a:p>
          <a:p>
            <a:endParaRPr lang="en-US" dirty="0">
              <a:latin typeface="Abadi" panose="020B0604020104020204" pitchFamily="34" charset="0"/>
            </a:endParaRPr>
          </a:p>
          <a:p>
            <a:endParaRPr lang="en-US" dirty="0">
              <a:latin typeface="Abadi" panose="020B0604020104020204" pitchFamily="34" charset="0"/>
            </a:endParaRPr>
          </a:p>
          <a:p>
            <a:r>
              <a:rPr lang="en-US" dirty="0">
                <a:latin typeface="Abadi" panose="020B0604020104020204" pitchFamily="34" charset="0"/>
              </a:rPr>
              <a:t> </a:t>
            </a:r>
            <a:endParaRPr lang="en-GB" dirty="0">
              <a:latin typeface="Abadi" panose="020B0604020104020204" pitchFamily="34" charset="0"/>
            </a:endParaRPr>
          </a:p>
          <a:p>
            <a:endParaRPr lang="en-GB" dirty="0">
              <a:latin typeface="Abadi" panose="020B0604020104020204" pitchFamily="34" charset="0"/>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9D1ACE4-21A6-4B28-AE08-46C25E85CED1}" type="slidenum">
              <a:rPr kumimoji="0" lang="en-GB" sz="1200" b="0" i="0" u="none" strike="noStrike" kern="1200" cap="none" spc="0" normalizeH="0" baseline="0" noProof="0" smtClean="0">
                <a:ln>
                  <a:noFill/>
                </a:ln>
                <a:solidFill>
                  <a:prstClr val="black"/>
                </a:solidFill>
                <a:effectLst/>
                <a:uLnTx/>
                <a:uFillTx/>
                <a:latin typeface="Abadi" panose="020B0604020104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70</a:t>
            </a:fld>
            <a:endParaRPr kumimoji="0" lang="en-GB" sz="1200" b="0" i="0" u="none" strike="noStrike" kern="1200" cap="none" spc="0" normalizeH="0" baseline="0" noProof="0">
              <a:ln>
                <a:noFill/>
              </a:ln>
              <a:solidFill>
                <a:prstClr val="black"/>
              </a:solidFill>
              <a:effectLst/>
              <a:uLnTx/>
              <a:uFillTx/>
              <a:latin typeface="Abadi" panose="020B0604020104020204" pitchFamily="34" charset="0"/>
              <a:ea typeface="+mn-ea"/>
              <a:cs typeface="+mn-cs"/>
            </a:endParaRPr>
          </a:p>
        </p:txBody>
      </p:sp>
    </p:spTree>
    <p:extLst>
      <p:ext uri="{BB962C8B-B14F-4D97-AF65-F5344CB8AC3E}">
        <p14:creationId xmlns:p14="http://schemas.microsoft.com/office/powerpoint/2010/main" val="42003602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dirty="0">
                <a:latin typeface="Abadi" panose="020B0604020104020204" pitchFamily="34" charset="0"/>
              </a:rPr>
              <a:t>Digitising What's Brewing (campaign for real ale newspaper) took 4 years 3 digitisation assistants scanning 541 issues totalling 5333 individual scans.</a:t>
            </a:r>
          </a:p>
          <a:p>
            <a:endParaRPr lang="en-GB" dirty="0">
              <a:latin typeface="Abadi" panose="020B0604020104020204" pitchFamily="34" charset="0"/>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BDD9221-2DE5-4E20-A53D-F7C718AEA147}" type="slidenum">
              <a:rPr kumimoji="0" lang="en-GB" sz="1200" b="0" i="0" u="none" strike="noStrike" kern="1200" cap="none" spc="0" normalizeH="0" baseline="0" noProof="0" smtClean="0">
                <a:ln>
                  <a:noFill/>
                </a:ln>
                <a:solidFill>
                  <a:prstClr val="black"/>
                </a:solidFill>
                <a:effectLst/>
                <a:uLnTx/>
                <a:uFillTx/>
                <a:latin typeface="Abadi" panose="020B0604020104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71</a:t>
            </a:fld>
            <a:endParaRPr kumimoji="0" lang="en-GB" sz="1200" b="0" i="0" u="none" strike="noStrike" kern="1200" cap="none" spc="0" normalizeH="0" baseline="0" noProof="0">
              <a:ln>
                <a:noFill/>
              </a:ln>
              <a:solidFill>
                <a:prstClr val="black"/>
              </a:solidFill>
              <a:effectLst/>
              <a:uLnTx/>
              <a:uFillTx/>
              <a:latin typeface="Abadi" panose="020B0604020104020204" pitchFamily="34" charset="0"/>
              <a:ea typeface="+mn-ea"/>
              <a:cs typeface="+mn-cs"/>
            </a:endParaRPr>
          </a:p>
        </p:txBody>
      </p:sp>
    </p:spTree>
    <p:extLst>
      <p:ext uri="{BB962C8B-B14F-4D97-AF65-F5344CB8AC3E}">
        <p14:creationId xmlns:p14="http://schemas.microsoft.com/office/powerpoint/2010/main" val="130291065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latin typeface="Abadi" panose="020B0604020104020204" pitchFamily="34" charset="0"/>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9D1ACE4-21A6-4B28-AE08-46C25E85CED1}" type="slidenum">
              <a:rPr kumimoji="0" lang="en-GB" sz="1200" b="0" i="0" u="none" strike="noStrike" kern="1200" cap="none" spc="0" normalizeH="0" baseline="0" noProof="0" smtClean="0">
                <a:ln>
                  <a:noFill/>
                </a:ln>
                <a:solidFill>
                  <a:prstClr val="black"/>
                </a:solidFill>
                <a:effectLst/>
                <a:uLnTx/>
                <a:uFillTx/>
                <a:latin typeface="Abadi" panose="020B0604020104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72</a:t>
            </a:fld>
            <a:endParaRPr kumimoji="0" lang="en-GB" sz="1200" b="0" i="0" u="none" strike="noStrike" kern="1200" cap="none" spc="0" normalizeH="0" baseline="0" noProof="0">
              <a:ln>
                <a:noFill/>
              </a:ln>
              <a:solidFill>
                <a:prstClr val="black"/>
              </a:solidFill>
              <a:effectLst/>
              <a:uLnTx/>
              <a:uFillTx/>
              <a:latin typeface="Abadi" panose="020B0604020104020204" pitchFamily="34" charset="0"/>
              <a:ea typeface="+mn-ea"/>
              <a:cs typeface="+mn-cs"/>
            </a:endParaRPr>
          </a:p>
        </p:txBody>
      </p:sp>
    </p:spTree>
    <p:extLst>
      <p:ext uri="{BB962C8B-B14F-4D97-AF65-F5344CB8AC3E}">
        <p14:creationId xmlns:p14="http://schemas.microsoft.com/office/powerpoint/2010/main" val="345213210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a:prstGeom prst="rect">
            <a:avLst/>
          </a:prstGeom>
          <a:noFill/>
          <a:ln w="12700">
            <a:solidFill>
              <a:prstClr val="black"/>
            </a:solidFill>
          </a:ln>
        </p:spPr>
      </p:sp>
      <p:sp>
        <p:nvSpPr>
          <p:cNvPr id="3" name="Notes Placeholder 2"/>
          <p:cNvSpPr>
            <a:spLocks noGrp="1"/>
          </p:cNvSpPr>
          <p:nvPr>
            <p:ph type="body" idx="1"/>
          </p:nvPr>
        </p:nvSpPr>
        <p:spPr>
          <a:xfrm>
            <a:off x="685800" y="4400550"/>
            <a:ext cx="5486400" cy="3600450"/>
          </a:xfrm>
          <a:prstGeom prst="rect">
            <a:avLst/>
          </a:prstGeom>
        </p:spPr>
        <p:txBody>
          <a:bodyPr/>
          <a:lstStyle/>
          <a:p>
            <a:r>
              <a:rPr lang="en-GB" dirty="0">
                <a:latin typeface="Abadi" panose="020B0604020104020204" pitchFamily="34" charset="0"/>
              </a:rPr>
              <a:t>Image credit: Photo by </a:t>
            </a:r>
            <a:r>
              <a:rPr lang="en-GB" dirty="0">
                <a:latin typeface="Abadi" panose="020B0604020104020204" pitchFamily="34" charset="0"/>
                <a:hlinkClick r:id="rId3"/>
              </a:rPr>
              <a:t>Steve Johnson</a:t>
            </a:r>
            <a:r>
              <a:rPr lang="en-GB" dirty="0">
                <a:latin typeface="Abadi" panose="020B0604020104020204" pitchFamily="34" charset="0"/>
              </a:rPr>
              <a:t> on </a:t>
            </a:r>
            <a:r>
              <a:rPr lang="en-GB" dirty="0" err="1">
                <a:latin typeface="Abadi" panose="020B0604020104020204" pitchFamily="34" charset="0"/>
                <a:hlinkClick r:id="rId4"/>
              </a:rPr>
              <a:t>Unsplash</a:t>
            </a:r>
            <a:r>
              <a:rPr lang="en-GB" dirty="0">
                <a:latin typeface="Abadi" panose="020B0604020104020204" pitchFamily="34" charset="0"/>
              </a:rPr>
              <a:t> </a:t>
            </a:r>
          </a:p>
        </p:txBody>
      </p:sp>
    </p:spTree>
    <p:extLst>
      <p:ext uri="{BB962C8B-B14F-4D97-AF65-F5344CB8AC3E}">
        <p14:creationId xmlns:p14="http://schemas.microsoft.com/office/powerpoint/2010/main" val="386838354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latin typeface="Abadi" panose="020B0604020104020204" pitchFamily="34" charset="0"/>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1605867-917C-4CBB-AFA9-079FCD6B8BC1}" type="slidenum">
              <a:rPr kumimoji="0" lang="en-GB" sz="1200" b="0" i="0" u="none" strike="noStrike" kern="1200" cap="none" spc="0" normalizeH="0" baseline="0" noProof="0" smtClean="0">
                <a:ln>
                  <a:noFill/>
                </a:ln>
                <a:solidFill>
                  <a:prstClr val="black"/>
                </a:solidFill>
                <a:effectLst/>
                <a:uLnTx/>
                <a:uFillTx/>
                <a:latin typeface="Abadi" panose="020B0604020104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81</a:t>
            </a:fld>
            <a:endParaRPr kumimoji="0" lang="en-GB" sz="1200" b="0" i="0" u="none" strike="noStrike" kern="1200" cap="none" spc="0" normalizeH="0" baseline="0" noProof="0">
              <a:ln>
                <a:noFill/>
              </a:ln>
              <a:solidFill>
                <a:prstClr val="black"/>
              </a:solidFill>
              <a:effectLst/>
              <a:uLnTx/>
              <a:uFillTx/>
              <a:latin typeface="Abadi" panose="020B0604020104020204" pitchFamily="34" charset="0"/>
              <a:ea typeface="+mn-ea"/>
              <a:cs typeface="+mn-cs"/>
            </a:endParaRPr>
          </a:p>
        </p:txBody>
      </p:sp>
    </p:spTree>
    <p:extLst>
      <p:ext uri="{BB962C8B-B14F-4D97-AF65-F5344CB8AC3E}">
        <p14:creationId xmlns:p14="http://schemas.microsoft.com/office/powerpoint/2010/main" val="283860461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latin typeface="Abadi" panose="020B0604020104020204" pitchFamily="34" charset="0"/>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5B62590-389D-496A-B876-80DD92058AA6}" type="slidenum">
              <a:rPr kumimoji="0" lang="en-GB" sz="1200" b="0" i="0" u="none" strike="noStrike" kern="1200" cap="none" spc="0" normalizeH="0" baseline="0" noProof="0" smtClean="0">
                <a:ln>
                  <a:noFill/>
                </a:ln>
                <a:solidFill>
                  <a:prstClr val="black"/>
                </a:solidFill>
                <a:effectLst/>
                <a:uLnTx/>
                <a:uFillTx/>
                <a:latin typeface="Abadi" panose="020B0604020104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82</a:t>
            </a:fld>
            <a:endParaRPr kumimoji="0" lang="en-GB" sz="1200" b="0" i="0" u="none" strike="noStrike" kern="1200" cap="none" spc="0" normalizeH="0" baseline="0" noProof="0">
              <a:ln>
                <a:noFill/>
              </a:ln>
              <a:solidFill>
                <a:prstClr val="black"/>
              </a:solidFill>
              <a:effectLst/>
              <a:uLnTx/>
              <a:uFillTx/>
              <a:latin typeface="Abadi" panose="020B0604020104020204" pitchFamily="34" charset="0"/>
              <a:ea typeface="+mn-ea"/>
              <a:cs typeface="+mn-cs"/>
            </a:endParaRPr>
          </a:p>
        </p:txBody>
      </p:sp>
    </p:spTree>
    <p:extLst>
      <p:ext uri="{BB962C8B-B14F-4D97-AF65-F5344CB8AC3E}">
        <p14:creationId xmlns:p14="http://schemas.microsoft.com/office/powerpoint/2010/main" val="188611897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latin typeface="Abadi" panose="020B0604020104020204" pitchFamily="34" charset="0"/>
              </a:rPr>
              <a:t>Only 1/3 have a defined career pathe Bring out the points that 1. Long journey to final submission; 2. Career planning may get ignored; 3. Earlier you think and engage the more prepared you will be; 4. Chance to develop relevant skills for your CV before rather than after submission</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1605867-917C-4CBB-AFA9-079FCD6B8BC1}" type="slidenum">
              <a:rPr kumimoji="0" lang="en-GB" sz="1200" b="0" i="0" u="none" strike="noStrike" kern="1200" cap="none" spc="0" normalizeH="0" baseline="0" noProof="0" smtClean="0">
                <a:ln>
                  <a:noFill/>
                </a:ln>
                <a:solidFill>
                  <a:prstClr val="black"/>
                </a:solidFill>
                <a:effectLst/>
                <a:uLnTx/>
                <a:uFillTx/>
                <a:latin typeface="Abadi" panose="020B0604020104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83</a:t>
            </a:fld>
            <a:endParaRPr kumimoji="0" lang="en-GB" sz="1200" b="0" i="0" u="none" strike="noStrike" kern="1200" cap="none" spc="0" normalizeH="0" baseline="0" noProof="0">
              <a:ln>
                <a:noFill/>
              </a:ln>
              <a:solidFill>
                <a:prstClr val="black"/>
              </a:solidFill>
              <a:effectLst/>
              <a:uLnTx/>
              <a:uFillTx/>
              <a:latin typeface="Abadi" panose="020B0604020104020204" pitchFamily="34" charset="0"/>
              <a:ea typeface="+mn-ea"/>
              <a:cs typeface="+mn-cs"/>
            </a:endParaRPr>
          </a:p>
        </p:txBody>
      </p:sp>
    </p:spTree>
    <p:extLst>
      <p:ext uri="{BB962C8B-B14F-4D97-AF65-F5344CB8AC3E}">
        <p14:creationId xmlns:p14="http://schemas.microsoft.com/office/powerpoint/2010/main" val="187397572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819679-6069-5D29-6617-B0291C04DF9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7F8922F-E310-2649-E79D-4E21405268B2}"/>
              </a:ext>
            </a:extLst>
          </p:cNvPr>
          <p:cNvSpPr>
            <a:spLocks noGrp="1" noRot="1" noChangeAspect="1"/>
          </p:cNvSpPr>
          <p:nvPr>
            <p:ph type="sldImg"/>
          </p:nvPr>
        </p:nvSpPr>
        <p:spPr>
          <a:xfrm>
            <a:off x="685800" y="1143000"/>
            <a:ext cx="5486400" cy="3086100"/>
          </a:xfrm>
          <a:prstGeom prst="rect">
            <a:avLst/>
          </a:prstGeom>
        </p:spPr>
      </p:sp>
      <p:sp>
        <p:nvSpPr>
          <p:cNvPr id="3" name="Notes Placeholder 2">
            <a:extLst>
              <a:ext uri="{FF2B5EF4-FFF2-40B4-BE49-F238E27FC236}">
                <a16:creationId xmlns:a16="http://schemas.microsoft.com/office/drawing/2014/main" id="{3500E630-C9E0-949F-F455-A6E311CCF790}"/>
              </a:ext>
            </a:extLst>
          </p:cNvPr>
          <p:cNvSpPr>
            <a:spLocks noGrp="1"/>
          </p:cNvSpPr>
          <p:nvPr>
            <p:ph type="body" idx="1"/>
          </p:nvPr>
        </p:nvSpPr>
        <p:spPr>
          <a:xfrm>
            <a:off x="685800" y="4400550"/>
            <a:ext cx="5486400" cy="3600450"/>
          </a:xfrm>
          <a:prstGeom prst="rect">
            <a:avLst/>
          </a:prstGeom>
        </p:spPr>
        <p:txBody>
          <a:bodyPr/>
          <a:lstStyle/>
          <a:p>
            <a:endParaRPr lang="en-GB" dirty="0">
              <a:latin typeface="Abadi" panose="020B0604020104020204" pitchFamily="34" charset="0"/>
            </a:endParaRPr>
          </a:p>
        </p:txBody>
      </p:sp>
      <p:sp>
        <p:nvSpPr>
          <p:cNvPr id="4" name="Slide Number Placeholder 3">
            <a:extLst>
              <a:ext uri="{FF2B5EF4-FFF2-40B4-BE49-F238E27FC236}">
                <a16:creationId xmlns:a16="http://schemas.microsoft.com/office/drawing/2014/main" id="{EFBE232D-6691-BA7A-08B1-BA7146CF36C6}"/>
              </a:ext>
            </a:extLst>
          </p:cNvPr>
          <p:cNvSpPr>
            <a:spLocks noGrp="1"/>
          </p:cNvSpPr>
          <p:nvPr>
            <p:ph type="sldNum" sz="quarter" idx="5"/>
          </p:nvPr>
        </p:nvSpPr>
        <p:spPr>
          <a:xfrm>
            <a:off x="3884613" y="8685213"/>
            <a:ext cx="2971800" cy="458787"/>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AD8E2137-41E1-4346-A1D3-FC14883ECB30}" type="slidenum">
              <a:rPr kumimoji="0" lang="en-GB" sz="1800" b="0" i="0" u="none" strike="noStrike" kern="1200" cap="none" spc="0" normalizeH="0" baseline="0" noProof="0" smtClean="0">
                <a:ln>
                  <a:noFill/>
                </a:ln>
                <a:solidFill>
                  <a:prstClr val="black"/>
                </a:solidFill>
                <a:effectLst/>
                <a:uLnTx/>
                <a:uFillTx/>
                <a:latin typeface="Abadi" panose="020B0604020104020204" pitchFamily="34"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86</a:t>
            </a:fld>
            <a:endParaRPr kumimoji="0" lang="en-GB" sz="1800" b="0" i="0" u="none" strike="noStrike" kern="1200" cap="none" spc="0" normalizeH="0" baseline="0" noProof="0" dirty="0">
              <a:ln>
                <a:noFill/>
              </a:ln>
              <a:solidFill>
                <a:prstClr val="black"/>
              </a:solidFill>
              <a:effectLst/>
              <a:uLnTx/>
              <a:uFillTx/>
              <a:latin typeface="Abadi" panose="020B0604020104020204" pitchFamily="34" charset="0"/>
              <a:ea typeface="+mn-ea"/>
              <a:cs typeface="+mn-cs"/>
            </a:endParaRPr>
          </a:p>
        </p:txBody>
      </p:sp>
      <p:sp>
        <p:nvSpPr>
          <p:cNvPr id="5" name="Footer Placeholder 4">
            <a:extLst>
              <a:ext uri="{FF2B5EF4-FFF2-40B4-BE49-F238E27FC236}">
                <a16:creationId xmlns:a16="http://schemas.microsoft.com/office/drawing/2014/main" id="{5AD47184-8BFE-0C2F-88C3-704308FFC51D}"/>
              </a:ext>
            </a:extLst>
          </p:cNvPr>
          <p:cNvSpPr>
            <a:spLocks noGrp="1"/>
          </p:cNvSpPr>
          <p:nvPr>
            <p:ph type="ftr" sz="quarter" idx="4"/>
          </p:nvPr>
        </p:nvSpPr>
        <p:spPr>
          <a:xfrm>
            <a:off x="0" y="8685213"/>
            <a:ext cx="2971800" cy="458787"/>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badi" panose="020B0604020104020204" pitchFamily="34" charset="0"/>
              <a:ea typeface="+mn-ea"/>
              <a:cs typeface="+mn-cs"/>
            </a:endParaRPr>
          </a:p>
        </p:txBody>
      </p:sp>
    </p:spTree>
    <p:extLst>
      <p:ext uri="{BB962C8B-B14F-4D97-AF65-F5344CB8AC3E}">
        <p14:creationId xmlns:p14="http://schemas.microsoft.com/office/powerpoint/2010/main" val="123114424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a:prstGeom prst="rect">
            <a:avLst/>
          </a:prstGeom>
          <a:noFill/>
          <a:ln w="12700">
            <a:solidFill>
              <a:prstClr val="black"/>
            </a:solidFill>
          </a:ln>
        </p:spPr>
      </p:sp>
      <p:sp>
        <p:nvSpPr>
          <p:cNvPr id="3" name="Notes Placeholder 2"/>
          <p:cNvSpPr>
            <a:spLocks noGrp="1"/>
          </p:cNvSpPr>
          <p:nvPr>
            <p:ph type="body" idx="1"/>
          </p:nvPr>
        </p:nvSpPr>
        <p:spPr>
          <a:xfrm>
            <a:off x="685800" y="4400550"/>
            <a:ext cx="5486400" cy="3600450"/>
          </a:xfrm>
          <a:prstGeom prst="rect">
            <a:avLst/>
          </a:prstGeom>
        </p:spPr>
        <p:txBody>
          <a:bodyPr/>
          <a:lstStyle/>
          <a:p>
            <a:r>
              <a:rPr lang="en-US" dirty="0">
                <a:latin typeface="Abadi" panose="020B0604020104020204" pitchFamily="34" charset="0"/>
              </a:rPr>
              <a:t>QR code</a:t>
            </a:r>
          </a:p>
        </p:txBody>
      </p:sp>
    </p:spTree>
    <p:extLst>
      <p:ext uri="{BB962C8B-B14F-4D97-AF65-F5344CB8AC3E}">
        <p14:creationId xmlns:p14="http://schemas.microsoft.com/office/powerpoint/2010/main" val="391186580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a:prstGeom prst="rect">
            <a:avLst/>
          </a:prstGeom>
          <a:noFill/>
          <a:ln w="12700">
            <a:solidFill>
              <a:prstClr val="black"/>
            </a:solidFill>
          </a:ln>
        </p:spPr>
      </p:sp>
      <p:sp>
        <p:nvSpPr>
          <p:cNvPr id="3" name="Notes Placeholder 2"/>
          <p:cNvSpPr>
            <a:spLocks noGrp="1"/>
          </p:cNvSpPr>
          <p:nvPr>
            <p:ph type="body" idx="1"/>
          </p:nvPr>
        </p:nvSpPr>
        <p:spPr>
          <a:xfrm>
            <a:off x="685800" y="4400550"/>
            <a:ext cx="5486400" cy="3600450"/>
          </a:xfrm>
          <a:prstGeom prst="rect">
            <a:avLst/>
          </a:prstGeom>
        </p:spPr>
        <p:txBody>
          <a:bodyPr/>
          <a:lstStyle/>
          <a:p>
            <a:endParaRPr lang="en-US" dirty="0">
              <a:latin typeface="Abadi" panose="020B0604020104020204" pitchFamily="34" charset="0"/>
            </a:endParaRPr>
          </a:p>
        </p:txBody>
      </p:sp>
    </p:spTree>
    <p:extLst>
      <p:ext uri="{BB962C8B-B14F-4D97-AF65-F5344CB8AC3E}">
        <p14:creationId xmlns:p14="http://schemas.microsoft.com/office/powerpoint/2010/main" val="97290956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a:prstGeom prst="rect">
            <a:avLst/>
          </a:prstGeom>
          <a:noFill/>
          <a:ln w="12700">
            <a:solidFill>
              <a:prstClr val="black"/>
            </a:solidFill>
          </a:ln>
        </p:spPr>
      </p:sp>
      <p:sp>
        <p:nvSpPr>
          <p:cNvPr id="3" name="Notes Placeholder 2"/>
          <p:cNvSpPr>
            <a:spLocks noGrp="1"/>
          </p:cNvSpPr>
          <p:nvPr>
            <p:ph type="body" idx="1"/>
          </p:nvPr>
        </p:nvSpPr>
        <p:spPr>
          <a:xfrm>
            <a:off x="685800" y="4400550"/>
            <a:ext cx="5486400" cy="3600450"/>
          </a:xfrm>
          <a:prstGeom prst="rect">
            <a:avLst/>
          </a:prstGeom>
        </p:spPr>
        <p:txBody>
          <a:bodyPr/>
          <a:lstStyle/>
          <a:p>
            <a:r>
              <a:rPr lang="en-GB" dirty="0">
                <a:latin typeface="Abadi" panose="020B0604020104020204" pitchFamily="34" charset="0"/>
              </a:rPr>
              <a:t>Photo by </a:t>
            </a:r>
            <a:r>
              <a:rPr lang="en-GB" dirty="0">
                <a:latin typeface="Abadi" panose="020B0604020104020204" pitchFamily="34" charset="0"/>
                <a:hlinkClick r:id="rId3"/>
              </a:rPr>
              <a:t>Stuart Jenkins</a:t>
            </a:r>
            <a:r>
              <a:rPr lang="en-GB" dirty="0">
                <a:latin typeface="Abadi" panose="020B0604020104020204" pitchFamily="34" charset="0"/>
              </a:rPr>
              <a:t> on </a:t>
            </a:r>
            <a:r>
              <a:rPr lang="en-GB" dirty="0" err="1">
                <a:latin typeface="Abadi" panose="020B0604020104020204" pitchFamily="34" charset="0"/>
                <a:hlinkClick r:id="rId4"/>
              </a:rPr>
              <a:t>Unsplash</a:t>
            </a:r>
            <a:endParaRPr lang="en-GB" dirty="0">
              <a:latin typeface="Abadi" panose="020B0604020104020204" pitchFamily="34" charset="0"/>
            </a:endParaRPr>
          </a:p>
        </p:txBody>
      </p:sp>
    </p:spTree>
    <p:extLst>
      <p:ext uri="{BB962C8B-B14F-4D97-AF65-F5344CB8AC3E}">
        <p14:creationId xmlns:p14="http://schemas.microsoft.com/office/powerpoint/2010/main" val="409425026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svg"/><Relationship Id="rId1" Type="http://schemas.openxmlformats.org/officeDocument/2006/relationships/slideMaster" Target="../slideMasters/slideMaster3.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image" Target="../media/image2.svg"/><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svg"/><Relationship Id="rId1" Type="http://schemas.openxmlformats.org/officeDocument/2006/relationships/slideMaster" Target="../slideMasters/slideMaster4.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svg"/><Relationship Id="rId1" Type="http://schemas.openxmlformats.org/officeDocument/2006/relationships/slideMaster" Target="../slideMasters/slideMaster4.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image" Target="../media/image2.svg"/><Relationship Id="rId1" Type="http://schemas.openxmlformats.org/officeDocument/2006/relationships/slideMaster" Target="../slideMasters/slideMaster4.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svg"/><Relationship Id="rId1" Type="http://schemas.openxmlformats.org/officeDocument/2006/relationships/slideMaster" Target="../slideMasters/slideMaster5.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image" Target="../media/image2.svg"/><Relationship Id="rId1" Type="http://schemas.openxmlformats.org/officeDocument/2006/relationships/slideMaster" Target="../slideMasters/slideMaster5.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image" Target="../media/image2.svg"/><Relationship Id="rId1" Type="http://schemas.openxmlformats.org/officeDocument/2006/relationships/slideMaster" Target="../slideMasters/slideMaster5.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7.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image" Target="../media/image2.svg"/><Relationship Id="rId1" Type="http://schemas.openxmlformats.org/officeDocument/2006/relationships/slideMaster" Target="../slideMasters/slideMaster10.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svg"/><Relationship Id="rId1" Type="http://schemas.openxmlformats.org/officeDocument/2006/relationships/slideMaster" Target="../slideMasters/slideMaster10.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svg"/><Relationship Id="rId1" Type="http://schemas.openxmlformats.org/officeDocument/2006/relationships/slideMaster" Target="../slideMasters/slideMaster1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image" Target="../media/image2.svg"/><Relationship Id="rId1" Type="http://schemas.openxmlformats.org/officeDocument/2006/relationships/slideMaster" Target="../slideMasters/slideMaster1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svg"/><Relationship Id="rId1" Type="http://schemas.openxmlformats.org/officeDocument/2006/relationships/slideMaster" Target="../slideMasters/slideMaster11.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svg"/><Relationship Id="rId1" Type="http://schemas.openxmlformats.org/officeDocument/2006/relationships/slideMaster" Target="../slideMasters/slideMaster11.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image" Target="../media/image2.svg"/><Relationship Id="rId1" Type="http://schemas.openxmlformats.org/officeDocument/2006/relationships/slideMaster" Target="../slideMasters/slideMaster1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8" name="Text Placeholder 12">
            <a:extLst>
              <a:ext uri="{FF2B5EF4-FFF2-40B4-BE49-F238E27FC236}">
                <a16:creationId xmlns:a16="http://schemas.microsoft.com/office/drawing/2014/main" id="{4F440B6D-D8EA-328C-0E0A-0927EB44B7DC}"/>
              </a:ext>
            </a:extLst>
          </p:cNvPr>
          <p:cNvSpPr>
            <a:spLocks noGrp="1"/>
          </p:cNvSpPr>
          <p:nvPr>
            <p:ph type="body" sz="quarter" idx="13"/>
          </p:nvPr>
        </p:nvSpPr>
        <p:spPr>
          <a:xfrm>
            <a:off x="499733" y="3779224"/>
            <a:ext cx="6541200" cy="855299"/>
          </a:xfrm>
          <a:prstGeom prst="rect">
            <a:avLst/>
          </a:prstGeom>
        </p:spPr>
        <p:txBody>
          <a:bodyPr wrap="square">
            <a:noAutofit/>
          </a:bodyPr>
          <a:lstStyle>
            <a:lvl1pPr>
              <a:lnSpc>
                <a:spcPct val="104000"/>
              </a:lnSpc>
              <a:defRPr sz="1800" b="0" i="0" kern="1800" spc="-30" baseline="0"/>
            </a:lvl1pPr>
            <a:lvl2pPr>
              <a:defRPr sz="2000"/>
            </a:lvl2pPr>
            <a:lvl3pPr>
              <a:defRPr sz="2000"/>
            </a:lvl3pPr>
            <a:lvl4pPr>
              <a:defRPr sz="2000"/>
            </a:lvl4pPr>
            <a:lvl5pPr>
              <a:defRPr sz="2000"/>
            </a:lvl5pPr>
          </a:lstStyle>
          <a:p>
            <a:pPr lvl="0"/>
            <a:endParaRPr lang="en-US" dirty="0"/>
          </a:p>
        </p:txBody>
      </p:sp>
      <p:sp>
        <p:nvSpPr>
          <p:cNvPr id="3" name="Title Placeholder 1">
            <a:extLst>
              <a:ext uri="{FF2B5EF4-FFF2-40B4-BE49-F238E27FC236}">
                <a16:creationId xmlns:a16="http://schemas.microsoft.com/office/drawing/2014/main" id="{1A2B6932-246C-2F4B-B897-29B44C1D882B}"/>
              </a:ext>
            </a:extLst>
          </p:cNvPr>
          <p:cNvSpPr>
            <a:spLocks noGrp="1"/>
          </p:cNvSpPr>
          <p:nvPr>
            <p:ph type="title" hasCustomPrompt="1"/>
          </p:nvPr>
        </p:nvSpPr>
        <p:spPr>
          <a:xfrm>
            <a:off x="499732" y="1889950"/>
            <a:ext cx="6542513" cy="1806905"/>
          </a:xfrm>
          <a:prstGeom prst="rect">
            <a:avLst/>
          </a:prstGeom>
        </p:spPr>
        <p:txBody>
          <a:bodyPr vert="horz" wrap="square" lIns="0" tIns="0" rIns="0" bIns="0" rtlCol="0" anchor="t">
            <a:spAutoFit/>
          </a:bodyPr>
          <a:lstStyle>
            <a:lvl1pPr>
              <a:lnSpc>
                <a:spcPct val="80000"/>
              </a:lnSpc>
              <a:defRPr sz="7200" b="1" i="0">
                <a:solidFill>
                  <a:schemeClr val="tx1"/>
                </a:solidFill>
                <a:latin typeface="Abadi" panose="020F0502020204030204" pitchFamily="34" charset="0"/>
              </a:defRPr>
            </a:lvl1pPr>
          </a:lstStyle>
          <a:p>
            <a:r>
              <a:rPr lang="en-GB" dirty="0"/>
              <a:t>Click here </a:t>
            </a:r>
            <a:br>
              <a:rPr lang="en-GB" dirty="0"/>
            </a:br>
            <a:r>
              <a:rPr lang="en-GB" dirty="0"/>
              <a:t>to insert title</a:t>
            </a:r>
          </a:p>
        </p:txBody>
      </p:sp>
      <p:sp>
        <p:nvSpPr>
          <p:cNvPr id="12" name="Picture Placeholder 11">
            <a:extLst>
              <a:ext uri="{FF2B5EF4-FFF2-40B4-BE49-F238E27FC236}">
                <a16:creationId xmlns:a16="http://schemas.microsoft.com/office/drawing/2014/main" id="{09D3A070-4BD2-ECCB-D736-EBBF239055BC}"/>
              </a:ext>
            </a:extLst>
          </p:cNvPr>
          <p:cNvSpPr>
            <a:spLocks noGrp="1"/>
          </p:cNvSpPr>
          <p:nvPr>
            <p:ph type="pic" sz="quarter" idx="12" hasCustomPrompt="1"/>
          </p:nvPr>
        </p:nvSpPr>
        <p:spPr>
          <a:xfrm>
            <a:off x="7678168" y="0"/>
            <a:ext cx="4014099" cy="6354450"/>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txBody>
          <a:bodyPr wrap="square" bIns="648000" anchor="ctr">
            <a:noAutofit/>
          </a:bodyPr>
          <a:lstStyle>
            <a:lvl1pPr algn="ctr">
              <a:defRPr sz="1200" b="0" i="0"/>
            </a:lvl1pPr>
          </a:lstStyle>
          <a:p>
            <a:r>
              <a:rPr lang="en-GB" dirty="0"/>
              <a:t>Click icon to insert image</a:t>
            </a:r>
          </a:p>
        </p:txBody>
      </p:sp>
      <p:pic>
        <p:nvPicPr>
          <p:cNvPr id="9" name="Graphic 8">
            <a:extLst>
              <a:ext uri="{FF2B5EF4-FFF2-40B4-BE49-F238E27FC236}">
                <a16:creationId xmlns:a16="http://schemas.microsoft.com/office/drawing/2014/main" id="{C7892703-6721-2E42-D1D5-E3F3D9E6E706}"/>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502038" y="5813459"/>
            <a:ext cx="2047718" cy="540991"/>
          </a:xfrm>
          <a:prstGeom prst="rect">
            <a:avLst/>
          </a:prstGeom>
        </p:spPr>
      </p:pic>
      <p:pic>
        <p:nvPicPr>
          <p:cNvPr id="2" name="Graphic 1">
            <a:extLst>
              <a:ext uri="{FF2B5EF4-FFF2-40B4-BE49-F238E27FC236}">
                <a16:creationId xmlns:a16="http://schemas.microsoft.com/office/drawing/2014/main" id="{BAE741EF-635A-4E59-4403-5B55187D38B0}"/>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a:off x="499732" y="503550"/>
            <a:ext cx="651959" cy="936000"/>
          </a:xfrm>
          <a:prstGeom prst="rect">
            <a:avLst/>
          </a:prstGeom>
        </p:spPr>
      </p:pic>
    </p:spTree>
    <p:extLst>
      <p:ext uri="{BB962C8B-B14F-4D97-AF65-F5344CB8AC3E}">
        <p14:creationId xmlns:p14="http://schemas.microsoft.com/office/powerpoint/2010/main" val="279706292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hapter slide">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09D3A070-4BD2-ECCB-D736-EBBF239055BC}"/>
              </a:ext>
            </a:extLst>
          </p:cNvPr>
          <p:cNvSpPr>
            <a:spLocks noGrp="1"/>
          </p:cNvSpPr>
          <p:nvPr>
            <p:ph type="pic" sz="quarter" idx="12" hasCustomPrompt="1"/>
          </p:nvPr>
        </p:nvSpPr>
        <p:spPr>
          <a:xfrm>
            <a:off x="0" y="0"/>
            <a:ext cx="12192000" cy="3445200"/>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txBody>
          <a:bodyPr wrap="square" bIns="648000" anchor="ctr">
            <a:noAutofit/>
          </a:bodyPr>
          <a:lstStyle>
            <a:lvl1pPr algn="ctr">
              <a:defRPr sz="1200" b="0" i="0"/>
            </a:lvl1pPr>
          </a:lstStyle>
          <a:p>
            <a:r>
              <a:rPr lang="en-GB" dirty="0"/>
              <a:t>Click icon to insert image</a:t>
            </a:r>
          </a:p>
        </p:txBody>
      </p:sp>
      <p:sp>
        <p:nvSpPr>
          <p:cNvPr id="8" name="Text Placeholder 12">
            <a:extLst>
              <a:ext uri="{FF2B5EF4-FFF2-40B4-BE49-F238E27FC236}">
                <a16:creationId xmlns:a16="http://schemas.microsoft.com/office/drawing/2014/main" id="{4F440B6D-D8EA-328C-0E0A-0927EB44B7DC}"/>
              </a:ext>
            </a:extLst>
          </p:cNvPr>
          <p:cNvSpPr>
            <a:spLocks noGrp="1"/>
          </p:cNvSpPr>
          <p:nvPr>
            <p:ph type="body" sz="quarter" idx="13" hasCustomPrompt="1"/>
          </p:nvPr>
        </p:nvSpPr>
        <p:spPr>
          <a:xfrm>
            <a:off x="499733" y="1580118"/>
            <a:ext cx="8208000" cy="855299"/>
          </a:xfrm>
          <a:prstGeom prst="rect">
            <a:avLst/>
          </a:prstGeom>
        </p:spPr>
        <p:txBody>
          <a:bodyPr wrap="square">
            <a:noAutofit/>
          </a:bodyPr>
          <a:lstStyle>
            <a:lvl1pPr>
              <a:lnSpc>
                <a:spcPct val="105000"/>
              </a:lnSpc>
              <a:defRPr sz="6000" b="1" i="0" kern="1800" spc="-30" baseline="0"/>
            </a:lvl1pPr>
            <a:lvl2pPr>
              <a:defRPr sz="2000"/>
            </a:lvl2pPr>
            <a:lvl3pPr>
              <a:defRPr sz="2000"/>
            </a:lvl3pPr>
            <a:lvl4pPr>
              <a:defRPr sz="2000"/>
            </a:lvl4pPr>
            <a:lvl5pPr>
              <a:defRPr sz="2000"/>
            </a:lvl5pPr>
          </a:lstStyle>
          <a:p>
            <a:pPr lvl="0"/>
            <a:r>
              <a:rPr lang="en-US" dirty="0"/>
              <a:t>Chapter #</a:t>
            </a:r>
          </a:p>
        </p:txBody>
      </p:sp>
      <p:sp>
        <p:nvSpPr>
          <p:cNvPr id="2" name="Title Placeholder 1">
            <a:extLst>
              <a:ext uri="{FF2B5EF4-FFF2-40B4-BE49-F238E27FC236}">
                <a16:creationId xmlns:a16="http://schemas.microsoft.com/office/drawing/2014/main" id="{48FCD2B1-D684-AD84-2649-CD4B7D8A9D75}"/>
              </a:ext>
            </a:extLst>
          </p:cNvPr>
          <p:cNvSpPr>
            <a:spLocks noGrp="1"/>
          </p:cNvSpPr>
          <p:nvPr>
            <p:ph type="title" hasCustomPrompt="1"/>
          </p:nvPr>
        </p:nvSpPr>
        <p:spPr>
          <a:xfrm>
            <a:off x="499733" y="2791790"/>
            <a:ext cx="8208000" cy="1743682"/>
          </a:xfrm>
          <a:prstGeom prst="rect">
            <a:avLst/>
          </a:prstGeom>
        </p:spPr>
        <p:txBody>
          <a:bodyPr vert="horz" wrap="square" lIns="0" tIns="0" rIns="0" bIns="0" rtlCol="0" anchor="t">
            <a:noAutofit/>
          </a:bodyPr>
          <a:lstStyle>
            <a:lvl1pPr>
              <a:lnSpc>
                <a:spcPct val="80000"/>
              </a:lnSpc>
              <a:defRPr sz="7200" b="1" i="0">
                <a:solidFill>
                  <a:schemeClr val="tx1"/>
                </a:solidFill>
                <a:latin typeface="Abadi" panose="020F0502020204030204" pitchFamily="34" charset="0"/>
              </a:defRPr>
            </a:lvl1pPr>
          </a:lstStyle>
          <a:p>
            <a:r>
              <a:rPr lang="en-GB" dirty="0"/>
              <a:t>Click here </a:t>
            </a:r>
            <a:br>
              <a:rPr lang="en-GB" dirty="0"/>
            </a:br>
            <a:r>
              <a:rPr lang="en-GB" dirty="0"/>
              <a:t>to insert title</a:t>
            </a:r>
          </a:p>
        </p:txBody>
      </p:sp>
      <p:pic>
        <p:nvPicPr>
          <p:cNvPr id="90" name="Graphic 89">
            <a:extLst>
              <a:ext uri="{FF2B5EF4-FFF2-40B4-BE49-F238E27FC236}">
                <a16:creationId xmlns:a16="http://schemas.microsoft.com/office/drawing/2014/main" id="{DEABD41F-F2D1-68DD-A891-4162D21E5E59}"/>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500065" y="5418450"/>
            <a:ext cx="651959" cy="936000"/>
          </a:xfrm>
          <a:prstGeom prst="rect">
            <a:avLst/>
          </a:prstGeom>
        </p:spPr>
      </p:pic>
      <p:pic>
        <p:nvPicPr>
          <p:cNvPr id="3" name="Graphic 2">
            <a:extLst>
              <a:ext uri="{FF2B5EF4-FFF2-40B4-BE49-F238E27FC236}">
                <a16:creationId xmlns:a16="http://schemas.microsoft.com/office/drawing/2014/main" id="{E0CCC095-955B-D9F3-283A-32753ECE8931}"/>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rot="16200000">
            <a:off x="10397913" y="5057790"/>
            <a:ext cx="2047718" cy="540991"/>
          </a:xfrm>
          <a:prstGeom prst="rect">
            <a:avLst/>
          </a:prstGeom>
        </p:spPr>
      </p:pic>
    </p:spTree>
    <p:extLst>
      <p:ext uri="{BB962C8B-B14F-4D97-AF65-F5344CB8AC3E}">
        <p14:creationId xmlns:p14="http://schemas.microsoft.com/office/powerpoint/2010/main" val="15848976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only slide">
    <p:spTree>
      <p:nvGrpSpPr>
        <p:cNvPr id="1" name=""/>
        <p:cNvGrpSpPr/>
        <p:nvPr/>
      </p:nvGrpSpPr>
      <p:grpSpPr>
        <a:xfrm>
          <a:off x="0" y="0"/>
          <a:ext cx="0" cy="0"/>
          <a:chOff x="0" y="0"/>
          <a:chExt cx="0" cy="0"/>
        </a:xfrm>
      </p:grpSpPr>
      <p:sp>
        <p:nvSpPr>
          <p:cNvPr id="8" name="Text Placeholder 12">
            <a:extLst>
              <a:ext uri="{FF2B5EF4-FFF2-40B4-BE49-F238E27FC236}">
                <a16:creationId xmlns:a16="http://schemas.microsoft.com/office/drawing/2014/main" id="{766BFCA1-3D8D-4284-C24E-E3DA1F699571}"/>
              </a:ext>
            </a:extLst>
          </p:cNvPr>
          <p:cNvSpPr>
            <a:spLocks noGrp="1"/>
          </p:cNvSpPr>
          <p:nvPr>
            <p:ph type="body" sz="quarter" idx="12" hasCustomPrompt="1"/>
          </p:nvPr>
        </p:nvSpPr>
        <p:spPr>
          <a:xfrm>
            <a:off x="499733" y="1077065"/>
            <a:ext cx="11192534" cy="564450"/>
          </a:xfrm>
          <a:prstGeom prst="rect">
            <a:avLst/>
          </a:prstGeom>
        </p:spPr>
        <p:txBody>
          <a:bodyPr wrap="square">
            <a:noAutofit/>
          </a:bodyPr>
          <a:lstStyle>
            <a:lvl1pPr>
              <a:lnSpc>
                <a:spcPct val="104000"/>
              </a:lnSpc>
              <a:defRPr sz="1800" b="0" i="0"/>
            </a:lvl1pPr>
          </a:lstStyle>
          <a:p>
            <a:pPr marL="0" marR="0" lvl="0" indent="0" algn="l" defTabSz="914400" rtl="0" eaLnBrk="1" fontAlgn="auto" latinLnBrk="0" hangingPunct="1">
              <a:lnSpc>
                <a:spcPct val="105000"/>
              </a:lnSpc>
              <a:spcBef>
                <a:spcPts val="0"/>
              </a:spcBef>
              <a:spcAft>
                <a:spcPts val="0"/>
              </a:spcAft>
              <a:buClrTx/>
              <a:buSzTx/>
              <a:buFont typeface="Arial" panose="020B0604020202020204" pitchFamily="34" charset="0"/>
              <a:buNone/>
              <a:tabLst/>
              <a:defRPr/>
            </a:pPr>
            <a:r>
              <a:rPr lang="en-GB" dirty="0"/>
              <a:t>Add subheading</a:t>
            </a:r>
          </a:p>
        </p:txBody>
      </p:sp>
      <p:sp>
        <p:nvSpPr>
          <p:cNvPr id="11" name="Title Placeholder 1">
            <a:extLst>
              <a:ext uri="{FF2B5EF4-FFF2-40B4-BE49-F238E27FC236}">
                <a16:creationId xmlns:a16="http://schemas.microsoft.com/office/drawing/2014/main" id="{310189C7-0533-C5A5-2053-64B64A4AE600}"/>
              </a:ext>
            </a:extLst>
          </p:cNvPr>
          <p:cNvSpPr>
            <a:spLocks noGrp="1"/>
          </p:cNvSpPr>
          <p:nvPr>
            <p:ph type="title" hasCustomPrompt="1"/>
          </p:nvPr>
        </p:nvSpPr>
        <p:spPr>
          <a:xfrm>
            <a:off x="499733" y="538538"/>
            <a:ext cx="11192534" cy="383567"/>
          </a:xfrm>
          <a:prstGeom prst="rect">
            <a:avLst/>
          </a:prstGeom>
        </p:spPr>
        <p:txBody>
          <a:bodyPr vert="horz" wrap="square" lIns="0" tIns="0" rIns="0" bIns="0" rtlCol="0" anchor="t">
            <a:spAutoFit/>
          </a:bodyPr>
          <a:lstStyle>
            <a:lvl1pPr>
              <a:defRPr b="1" i="0"/>
            </a:lvl1pPr>
          </a:lstStyle>
          <a:p>
            <a:r>
              <a:rPr lang="en-GB" dirty="0"/>
              <a:t>Click here to insert title</a:t>
            </a:r>
          </a:p>
        </p:txBody>
      </p:sp>
      <p:sp>
        <p:nvSpPr>
          <p:cNvPr id="14" name="Text Placeholder 2">
            <a:extLst>
              <a:ext uri="{FF2B5EF4-FFF2-40B4-BE49-F238E27FC236}">
                <a16:creationId xmlns:a16="http://schemas.microsoft.com/office/drawing/2014/main" id="{AFBC0A28-AEB8-D9B8-A0EC-71E62E27106D}"/>
              </a:ext>
            </a:extLst>
          </p:cNvPr>
          <p:cNvSpPr>
            <a:spLocks noGrp="1"/>
          </p:cNvSpPr>
          <p:nvPr>
            <p:ph idx="1"/>
          </p:nvPr>
        </p:nvSpPr>
        <p:spPr>
          <a:xfrm>
            <a:off x="499733" y="1888476"/>
            <a:ext cx="11192534" cy="3567600"/>
          </a:xfrm>
          <a:prstGeom prst="rect">
            <a:avLst/>
          </a:prstGeom>
        </p:spPr>
        <p:txBody>
          <a:bodyPr vert="horz" lIns="0" tIns="0" rIns="0" bIns="0" rtlCol="0">
            <a:noAutofit/>
          </a:bodyPr>
          <a:lstStyle>
            <a:lvl1pPr>
              <a:defRPr sz="1600" b="0" i="0"/>
            </a:lvl1pPr>
          </a:lstStyle>
          <a:p>
            <a:pPr lvl="0"/>
            <a:endParaRPr lang="en-GB" dirty="0"/>
          </a:p>
        </p:txBody>
      </p:sp>
      <p:sp>
        <p:nvSpPr>
          <p:cNvPr id="5" name="Footer Placeholder 4">
            <a:extLst>
              <a:ext uri="{FF2B5EF4-FFF2-40B4-BE49-F238E27FC236}">
                <a16:creationId xmlns:a16="http://schemas.microsoft.com/office/drawing/2014/main" id="{4D2B6D9E-78DC-4BD7-99DC-AC97577D2272}"/>
              </a:ext>
            </a:extLst>
          </p:cNvPr>
          <p:cNvSpPr>
            <a:spLocks noGrp="1"/>
          </p:cNvSpPr>
          <p:nvPr>
            <p:ph type="ftr" sz="quarter" idx="3"/>
          </p:nvPr>
        </p:nvSpPr>
        <p:spPr>
          <a:xfrm>
            <a:off x="1039733" y="5994450"/>
            <a:ext cx="10652534"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100" b="0" i="0">
                <a:solidFill>
                  <a:schemeClr val="tx1"/>
                </a:solidFill>
                <a:latin typeface="Abadi" panose="020F0502020204030204" pitchFamily="34" charset="0"/>
                <a:cs typeface="Calibri" panose="020F0502020204030204" pitchFamily="34" charset="0"/>
              </a:defRPr>
            </a:lvl1pPr>
          </a:lstStyle>
          <a:p>
            <a:endParaRPr lang="en-GB" dirty="0"/>
          </a:p>
        </p:txBody>
      </p:sp>
      <p:sp>
        <p:nvSpPr>
          <p:cNvPr id="6" name="Slide Number Placeholder 5">
            <a:extLst>
              <a:ext uri="{FF2B5EF4-FFF2-40B4-BE49-F238E27FC236}">
                <a16:creationId xmlns:a16="http://schemas.microsoft.com/office/drawing/2014/main" id="{67F3B840-7876-ED52-62F7-51A72E3AEBCF}"/>
              </a:ext>
            </a:extLst>
          </p:cNvPr>
          <p:cNvSpPr>
            <a:spLocks noGrp="1"/>
          </p:cNvSpPr>
          <p:nvPr>
            <p:ph type="sldNum" sz="quarter" idx="4"/>
          </p:nvPr>
        </p:nvSpPr>
        <p:spPr>
          <a:xfrm>
            <a:off x="499733" y="5994450"/>
            <a:ext cx="36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200" b="1" i="0">
                <a:solidFill>
                  <a:schemeClr val="tx1"/>
                </a:solidFill>
                <a:latin typeface="Abadi" panose="020F0502020204030204" pitchFamily="34" charset="0"/>
                <a:cs typeface="Calibri" panose="020F0502020204030204" pitchFamily="34" charset="0"/>
              </a:defRPr>
            </a:lvl1pPr>
          </a:lstStyle>
          <a:p>
            <a:fld id="{E8F1A65C-595C-4736-BF40-F7D31E789466}" type="slidenum">
              <a:rPr lang="en-GB" smtClean="0"/>
              <a:pPr/>
              <a:t>‹#›</a:t>
            </a:fld>
            <a:endParaRPr lang="en-GB" dirty="0"/>
          </a:p>
        </p:txBody>
      </p:sp>
    </p:spTree>
    <p:extLst>
      <p:ext uri="{BB962C8B-B14F-4D97-AF65-F5344CB8AC3E}">
        <p14:creationId xmlns:p14="http://schemas.microsoft.com/office/powerpoint/2010/main" val="373983683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Image and text v1">
    <p:spTree>
      <p:nvGrpSpPr>
        <p:cNvPr id="1" name=""/>
        <p:cNvGrpSpPr/>
        <p:nvPr/>
      </p:nvGrpSpPr>
      <p:grpSpPr>
        <a:xfrm>
          <a:off x="0" y="0"/>
          <a:ext cx="0" cy="0"/>
          <a:chOff x="0" y="0"/>
          <a:chExt cx="0" cy="0"/>
        </a:xfrm>
      </p:grpSpPr>
      <p:sp>
        <p:nvSpPr>
          <p:cNvPr id="3" name="Picture Placeholder 11">
            <a:extLst>
              <a:ext uri="{FF2B5EF4-FFF2-40B4-BE49-F238E27FC236}">
                <a16:creationId xmlns:a16="http://schemas.microsoft.com/office/drawing/2014/main" id="{30C5DD64-2FBA-3D50-B525-3B0F9FF669ED}"/>
              </a:ext>
            </a:extLst>
          </p:cNvPr>
          <p:cNvSpPr>
            <a:spLocks noGrp="1"/>
          </p:cNvSpPr>
          <p:nvPr>
            <p:ph type="pic" sz="quarter" idx="12" hasCustomPrompt="1"/>
          </p:nvPr>
        </p:nvSpPr>
        <p:spPr>
          <a:xfrm>
            <a:off x="5981999" y="0"/>
            <a:ext cx="4554000" cy="6858000"/>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txBody>
          <a:bodyPr wrap="square" bIns="648000" anchor="ctr">
            <a:noAutofit/>
          </a:bodyPr>
          <a:lstStyle>
            <a:lvl1pPr algn="ctr">
              <a:defRPr sz="1200" b="0" i="0"/>
            </a:lvl1pPr>
          </a:lstStyle>
          <a:p>
            <a:r>
              <a:rPr lang="en-GB" dirty="0"/>
              <a:t>Click icon to insert image</a:t>
            </a:r>
          </a:p>
        </p:txBody>
      </p:sp>
      <p:pic>
        <p:nvPicPr>
          <p:cNvPr id="7" name="Graphic 6">
            <a:extLst>
              <a:ext uri="{FF2B5EF4-FFF2-40B4-BE49-F238E27FC236}">
                <a16:creationId xmlns:a16="http://schemas.microsoft.com/office/drawing/2014/main" id="{96BFD3AA-01A6-8D07-F391-FBD97C3FD6E8}"/>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11040309" y="503550"/>
            <a:ext cx="651959" cy="936000"/>
          </a:xfrm>
          <a:prstGeom prst="rect">
            <a:avLst/>
          </a:prstGeom>
        </p:spPr>
      </p:pic>
      <p:pic>
        <p:nvPicPr>
          <p:cNvPr id="8" name="Graphic 7">
            <a:extLst>
              <a:ext uri="{FF2B5EF4-FFF2-40B4-BE49-F238E27FC236}">
                <a16:creationId xmlns:a16="http://schemas.microsoft.com/office/drawing/2014/main" id="{3D53D977-2176-6777-0E68-DE82DCCB0E75}"/>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rot="16200000">
            <a:off x="10397913" y="5057790"/>
            <a:ext cx="2047718" cy="540991"/>
          </a:xfrm>
          <a:prstGeom prst="rect">
            <a:avLst/>
          </a:prstGeom>
        </p:spPr>
      </p:pic>
      <p:sp>
        <p:nvSpPr>
          <p:cNvPr id="11" name="Title Placeholder 1">
            <a:extLst>
              <a:ext uri="{FF2B5EF4-FFF2-40B4-BE49-F238E27FC236}">
                <a16:creationId xmlns:a16="http://schemas.microsoft.com/office/drawing/2014/main" id="{E76CF5E8-FCC3-3384-753F-AE1743390CE2}"/>
              </a:ext>
            </a:extLst>
          </p:cNvPr>
          <p:cNvSpPr>
            <a:spLocks noGrp="1"/>
          </p:cNvSpPr>
          <p:nvPr>
            <p:ph type="title" hasCustomPrompt="1"/>
          </p:nvPr>
        </p:nvSpPr>
        <p:spPr>
          <a:xfrm>
            <a:off x="499733" y="538538"/>
            <a:ext cx="4860001" cy="383567"/>
          </a:xfrm>
          <a:prstGeom prst="rect">
            <a:avLst/>
          </a:prstGeom>
        </p:spPr>
        <p:txBody>
          <a:bodyPr vert="horz" wrap="square" lIns="0" tIns="0" rIns="0" bIns="0" rtlCol="0" anchor="t">
            <a:spAutoFit/>
          </a:bodyPr>
          <a:lstStyle>
            <a:lvl1pPr>
              <a:defRPr b="1" i="0"/>
            </a:lvl1pPr>
          </a:lstStyle>
          <a:p>
            <a:r>
              <a:rPr lang="en-GB" dirty="0"/>
              <a:t>Click here to insert title</a:t>
            </a:r>
          </a:p>
        </p:txBody>
      </p:sp>
      <p:sp>
        <p:nvSpPr>
          <p:cNvPr id="12" name="Content Placeholder 15">
            <a:extLst>
              <a:ext uri="{FF2B5EF4-FFF2-40B4-BE49-F238E27FC236}">
                <a16:creationId xmlns:a16="http://schemas.microsoft.com/office/drawing/2014/main" id="{3387FE47-5CE4-76C2-401E-9B38A759E2FB}"/>
              </a:ext>
            </a:extLst>
          </p:cNvPr>
          <p:cNvSpPr>
            <a:spLocks noGrp="1"/>
          </p:cNvSpPr>
          <p:nvPr>
            <p:ph sz="quarter" idx="20"/>
          </p:nvPr>
        </p:nvSpPr>
        <p:spPr>
          <a:xfrm>
            <a:off x="499733" y="2138376"/>
            <a:ext cx="4860001" cy="3317700"/>
          </a:xfrm>
          <a:prstGeom prst="rect">
            <a:avLst/>
          </a:prstGeom>
        </p:spPr>
        <p:txBody>
          <a:bodyPr/>
          <a:lstStyle>
            <a:lvl1pPr>
              <a:lnSpc>
                <a:spcPct val="104000"/>
              </a:lnSpc>
              <a:defRPr sz="1400" b="0" i="0"/>
            </a:lvl1pPr>
          </a:lstStyle>
          <a:p>
            <a:endParaRPr lang="en-GB" dirty="0"/>
          </a:p>
        </p:txBody>
      </p:sp>
      <p:sp>
        <p:nvSpPr>
          <p:cNvPr id="13" name="Text Placeholder 13">
            <a:extLst>
              <a:ext uri="{FF2B5EF4-FFF2-40B4-BE49-F238E27FC236}">
                <a16:creationId xmlns:a16="http://schemas.microsoft.com/office/drawing/2014/main" id="{415A27B3-E04F-BBBE-E564-AB652B3A073D}"/>
              </a:ext>
            </a:extLst>
          </p:cNvPr>
          <p:cNvSpPr>
            <a:spLocks noGrp="1"/>
          </p:cNvSpPr>
          <p:nvPr>
            <p:ph type="body" sz="quarter" idx="22" hasCustomPrompt="1"/>
          </p:nvPr>
        </p:nvSpPr>
        <p:spPr>
          <a:xfrm>
            <a:off x="499732" y="1408771"/>
            <a:ext cx="4860002" cy="564450"/>
          </a:xfrm>
          <a:prstGeom prst="rect">
            <a:avLst/>
          </a:prstGeom>
        </p:spPr>
        <p:txBody>
          <a:bodyPr anchor="t">
            <a:noAutofit/>
          </a:bodyPr>
          <a:lstStyle>
            <a:lvl1pPr>
              <a:lnSpc>
                <a:spcPct val="104000"/>
              </a:lnSpc>
              <a:defRPr sz="1600" b="1" i="0"/>
            </a:lvl1pPr>
          </a:lstStyle>
          <a:p>
            <a:r>
              <a:rPr lang="en-GB" dirty="0"/>
              <a:t>Add heading (two lines max)</a:t>
            </a:r>
          </a:p>
        </p:txBody>
      </p:sp>
      <p:sp>
        <p:nvSpPr>
          <p:cNvPr id="14" name="Footer Placeholder 4">
            <a:extLst>
              <a:ext uri="{FF2B5EF4-FFF2-40B4-BE49-F238E27FC236}">
                <a16:creationId xmlns:a16="http://schemas.microsoft.com/office/drawing/2014/main" id="{F3C17ED6-A7B8-C6F3-C41A-0AD1A338ECA9}"/>
              </a:ext>
            </a:extLst>
          </p:cNvPr>
          <p:cNvSpPr>
            <a:spLocks noGrp="1"/>
          </p:cNvSpPr>
          <p:nvPr>
            <p:ph type="ftr" sz="quarter" idx="3"/>
          </p:nvPr>
        </p:nvSpPr>
        <p:spPr>
          <a:xfrm>
            <a:off x="1039733" y="5994450"/>
            <a:ext cx="432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100" b="0" i="0">
                <a:solidFill>
                  <a:schemeClr val="tx1"/>
                </a:solidFill>
                <a:latin typeface="Abadi" panose="020F0502020204030204" pitchFamily="34" charset="0"/>
                <a:cs typeface="Calibri" panose="020F0502020204030204" pitchFamily="34" charset="0"/>
              </a:defRPr>
            </a:lvl1pPr>
          </a:lstStyle>
          <a:p>
            <a:endParaRPr lang="en-GB" dirty="0"/>
          </a:p>
        </p:txBody>
      </p:sp>
      <p:sp>
        <p:nvSpPr>
          <p:cNvPr id="17" name="Slide Number Placeholder 5">
            <a:extLst>
              <a:ext uri="{FF2B5EF4-FFF2-40B4-BE49-F238E27FC236}">
                <a16:creationId xmlns:a16="http://schemas.microsoft.com/office/drawing/2014/main" id="{CF8E3EF6-8E6B-A779-2C5C-A1D5FD4950D8}"/>
              </a:ext>
            </a:extLst>
          </p:cNvPr>
          <p:cNvSpPr>
            <a:spLocks noGrp="1"/>
          </p:cNvSpPr>
          <p:nvPr>
            <p:ph type="sldNum" sz="quarter" idx="4"/>
          </p:nvPr>
        </p:nvSpPr>
        <p:spPr>
          <a:xfrm>
            <a:off x="499733" y="5994450"/>
            <a:ext cx="36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200" b="1" i="0">
                <a:solidFill>
                  <a:schemeClr val="tx1"/>
                </a:solidFill>
                <a:latin typeface="Abadi" panose="020F0502020204030204" pitchFamily="34" charset="0"/>
                <a:cs typeface="Calibri" panose="020F0502020204030204" pitchFamily="34" charset="0"/>
              </a:defRPr>
            </a:lvl1pPr>
          </a:lstStyle>
          <a:p>
            <a:fld id="{E8F1A65C-595C-4736-BF40-F7D31E789466}" type="slidenum">
              <a:rPr lang="en-GB" smtClean="0"/>
              <a:pPr/>
              <a:t>‹#›</a:t>
            </a:fld>
            <a:endParaRPr lang="en-GB" dirty="0"/>
          </a:p>
        </p:txBody>
      </p:sp>
    </p:spTree>
    <p:extLst>
      <p:ext uri="{BB962C8B-B14F-4D97-AF65-F5344CB8AC3E}">
        <p14:creationId xmlns:p14="http://schemas.microsoft.com/office/powerpoint/2010/main" val="22703479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hree image and text slide v1">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652A05B-734C-023B-C15D-942D9867BAB4}"/>
              </a:ext>
            </a:extLst>
          </p:cNvPr>
          <p:cNvSpPr>
            <a:spLocks noGrp="1"/>
          </p:cNvSpPr>
          <p:nvPr>
            <p:ph type="title" hasCustomPrompt="1"/>
          </p:nvPr>
        </p:nvSpPr>
        <p:spPr>
          <a:xfrm>
            <a:off x="499733" y="538538"/>
            <a:ext cx="4860001" cy="383567"/>
          </a:xfrm>
          <a:prstGeom prst="rect">
            <a:avLst/>
          </a:prstGeom>
        </p:spPr>
        <p:txBody>
          <a:bodyPr vert="horz" wrap="square" lIns="0" tIns="0" rIns="0" bIns="0" rtlCol="0" anchor="t">
            <a:spAutoFit/>
          </a:bodyPr>
          <a:lstStyle>
            <a:lvl1pPr>
              <a:defRPr b="1" i="0"/>
            </a:lvl1pPr>
          </a:lstStyle>
          <a:p>
            <a:r>
              <a:rPr lang="en-GB" dirty="0"/>
              <a:t>Click here to insert title</a:t>
            </a:r>
          </a:p>
        </p:txBody>
      </p:sp>
      <p:sp>
        <p:nvSpPr>
          <p:cNvPr id="7" name="Content Placeholder 15">
            <a:extLst>
              <a:ext uri="{FF2B5EF4-FFF2-40B4-BE49-F238E27FC236}">
                <a16:creationId xmlns:a16="http://schemas.microsoft.com/office/drawing/2014/main" id="{67BD0C26-0FB8-E001-81BA-5EA844A0C914}"/>
              </a:ext>
            </a:extLst>
          </p:cNvPr>
          <p:cNvSpPr>
            <a:spLocks noGrp="1"/>
          </p:cNvSpPr>
          <p:nvPr>
            <p:ph sz="quarter" idx="20"/>
          </p:nvPr>
        </p:nvSpPr>
        <p:spPr>
          <a:xfrm>
            <a:off x="499733" y="2138376"/>
            <a:ext cx="4860001" cy="3317700"/>
          </a:xfrm>
          <a:prstGeom prst="rect">
            <a:avLst/>
          </a:prstGeom>
        </p:spPr>
        <p:txBody>
          <a:bodyPr/>
          <a:lstStyle>
            <a:lvl1pPr>
              <a:lnSpc>
                <a:spcPct val="104000"/>
              </a:lnSpc>
              <a:defRPr sz="1400" b="0" i="0"/>
            </a:lvl1pPr>
          </a:lstStyle>
          <a:p>
            <a:endParaRPr lang="en-GB" dirty="0"/>
          </a:p>
        </p:txBody>
      </p:sp>
      <p:sp>
        <p:nvSpPr>
          <p:cNvPr id="8" name="Text Placeholder 13">
            <a:extLst>
              <a:ext uri="{FF2B5EF4-FFF2-40B4-BE49-F238E27FC236}">
                <a16:creationId xmlns:a16="http://schemas.microsoft.com/office/drawing/2014/main" id="{548710A7-36AA-7701-8CF8-E2BC3CD3543E}"/>
              </a:ext>
            </a:extLst>
          </p:cNvPr>
          <p:cNvSpPr>
            <a:spLocks noGrp="1"/>
          </p:cNvSpPr>
          <p:nvPr>
            <p:ph type="body" sz="quarter" idx="21" hasCustomPrompt="1"/>
          </p:nvPr>
        </p:nvSpPr>
        <p:spPr>
          <a:xfrm>
            <a:off x="499732" y="1408771"/>
            <a:ext cx="4860002" cy="564450"/>
          </a:xfrm>
          <a:prstGeom prst="rect">
            <a:avLst/>
          </a:prstGeom>
        </p:spPr>
        <p:txBody>
          <a:bodyPr anchor="t">
            <a:noAutofit/>
          </a:bodyPr>
          <a:lstStyle>
            <a:lvl1pPr>
              <a:lnSpc>
                <a:spcPct val="104000"/>
              </a:lnSpc>
              <a:defRPr sz="1600" b="1" i="0"/>
            </a:lvl1pPr>
          </a:lstStyle>
          <a:p>
            <a:r>
              <a:rPr lang="en-GB" dirty="0"/>
              <a:t>Add heading (two lines max)</a:t>
            </a:r>
          </a:p>
        </p:txBody>
      </p:sp>
      <p:sp>
        <p:nvSpPr>
          <p:cNvPr id="9" name="Picture Placeholder 11">
            <a:extLst>
              <a:ext uri="{FF2B5EF4-FFF2-40B4-BE49-F238E27FC236}">
                <a16:creationId xmlns:a16="http://schemas.microsoft.com/office/drawing/2014/main" id="{A79BFDA6-F32E-B996-4892-27B8AF51E8DB}"/>
              </a:ext>
            </a:extLst>
          </p:cNvPr>
          <p:cNvSpPr>
            <a:spLocks noGrp="1"/>
          </p:cNvSpPr>
          <p:nvPr>
            <p:ph type="pic" sz="quarter" idx="12" hasCustomPrompt="1"/>
          </p:nvPr>
        </p:nvSpPr>
        <p:spPr>
          <a:xfrm>
            <a:off x="9144000" y="0"/>
            <a:ext cx="2548267" cy="6858000"/>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txBody>
          <a:bodyPr wrap="square" bIns="648000" anchor="ctr">
            <a:noAutofit/>
          </a:bodyPr>
          <a:lstStyle>
            <a:lvl1pPr algn="ctr">
              <a:defRPr sz="1200" b="0" i="0"/>
            </a:lvl1pPr>
          </a:lstStyle>
          <a:p>
            <a:r>
              <a:rPr lang="en-GB" dirty="0"/>
              <a:t>Click icon to insert image</a:t>
            </a:r>
          </a:p>
        </p:txBody>
      </p:sp>
      <p:sp>
        <p:nvSpPr>
          <p:cNvPr id="10" name="Picture Placeholder 11">
            <a:extLst>
              <a:ext uri="{FF2B5EF4-FFF2-40B4-BE49-F238E27FC236}">
                <a16:creationId xmlns:a16="http://schemas.microsoft.com/office/drawing/2014/main" id="{4D64FC78-7634-6352-7B43-68A85F785653}"/>
              </a:ext>
            </a:extLst>
          </p:cNvPr>
          <p:cNvSpPr>
            <a:spLocks noGrp="1"/>
          </p:cNvSpPr>
          <p:nvPr>
            <p:ph type="pic" sz="quarter" idx="18" hasCustomPrompt="1"/>
          </p:nvPr>
        </p:nvSpPr>
        <p:spPr>
          <a:xfrm>
            <a:off x="5986020" y="1895900"/>
            <a:ext cx="3157977" cy="4962099"/>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txBody>
          <a:bodyPr wrap="square" bIns="648000" anchor="ctr">
            <a:noAutofit/>
          </a:bodyPr>
          <a:lstStyle>
            <a:lvl1pPr algn="ctr">
              <a:defRPr sz="1200" b="0" i="0"/>
            </a:lvl1pPr>
          </a:lstStyle>
          <a:p>
            <a:r>
              <a:rPr lang="en-GB" dirty="0"/>
              <a:t>Click icon to insert image</a:t>
            </a:r>
          </a:p>
        </p:txBody>
      </p:sp>
      <p:sp>
        <p:nvSpPr>
          <p:cNvPr id="3" name="Picture Placeholder 11">
            <a:extLst>
              <a:ext uri="{FF2B5EF4-FFF2-40B4-BE49-F238E27FC236}">
                <a16:creationId xmlns:a16="http://schemas.microsoft.com/office/drawing/2014/main" id="{42CD5777-D403-D912-494B-0905096EF3F6}"/>
              </a:ext>
            </a:extLst>
          </p:cNvPr>
          <p:cNvSpPr>
            <a:spLocks noGrp="1"/>
          </p:cNvSpPr>
          <p:nvPr>
            <p:ph type="pic" sz="quarter" idx="19" hasCustomPrompt="1"/>
          </p:nvPr>
        </p:nvSpPr>
        <p:spPr>
          <a:xfrm>
            <a:off x="5986016" y="0"/>
            <a:ext cx="3157977" cy="1897200"/>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txBody>
          <a:bodyPr wrap="square" bIns="648000" anchor="ctr">
            <a:noAutofit/>
          </a:bodyPr>
          <a:lstStyle>
            <a:lvl1pPr algn="ctr">
              <a:defRPr sz="1200" b="0" i="0"/>
            </a:lvl1pPr>
          </a:lstStyle>
          <a:p>
            <a:r>
              <a:rPr lang="en-GB" dirty="0"/>
              <a:t>Click icon to insert image</a:t>
            </a:r>
          </a:p>
        </p:txBody>
      </p:sp>
      <p:sp>
        <p:nvSpPr>
          <p:cNvPr id="4" name="Footer Placeholder 4">
            <a:extLst>
              <a:ext uri="{FF2B5EF4-FFF2-40B4-BE49-F238E27FC236}">
                <a16:creationId xmlns:a16="http://schemas.microsoft.com/office/drawing/2014/main" id="{DFD9431A-7D7E-AFBA-5505-9993405578DE}"/>
              </a:ext>
            </a:extLst>
          </p:cNvPr>
          <p:cNvSpPr>
            <a:spLocks noGrp="1"/>
          </p:cNvSpPr>
          <p:nvPr>
            <p:ph type="ftr" sz="quarter" idx="3"/>
          </p:nvPr>
        </p:nvSpPr>
        <p:spPr>
          <a:xfrm>
            <a:off x="1039733" y="5994450"/>
            <a:ext cx="432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100" b="0" i="0">
                <a:solidFill>
                  <a:schemeClr val="tx1"/>
                </a:solidFill>
                <a:latin typeface="Abadi" panose="020F0502020204030204" pitchFamily="34" charset="0"/>
                <a:cs typeface="Calibri" panose="020F0502020204030204" pitchFamily="34" charset="0"/>
              </a:defRPr>
            </a:lvl1pPr>
          </a:lstStyle>
          <a:p>
            <a:endParaRPr lang="en-GB" dirty="0"/>
          </a:p>
        </p:txBody>
      </p:sp>
      <p:sp>
        <p:nvSpPr>
          <p:cNvPr id="11" name="Slide Number Placeholder 5">
            <a:extLst>
              <a:ext uri="{FF2B5EF4-FFF2-40B4-BE49-F238E27FC236}">
                <a16:creationId xmlns:a16="http://schemas.microsoft.com/office/drawing/2014/main" id="{52577F9C-FD22-6936-3105-12AA090002B6}"/>
              </a:ext>
            </a:extLst>
          </p:cNvPr>
          <p:cNvSpPr>
            <a:spLocks noGrp="1"/>
          </p:cNvSpPr>
          <p:nvPr>
            <p:ph type="sldNum" sz="quarter" idx="4"/>
          </p:nvPr>
        </p:nvSpPr>
        <p:spPr>
          <a:xfrm>
            <a:off x="499733" y="5994450"/>
            <a:ext cx="36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200" b="1" i="0">
                <a:solidFill>
                  <a:schemeClr val="tx1"/>
                </a:solidFill>
                <a:latin typeface="Abadi" panose="020B0604020104020204" pitchFamily="34" charset="0"/>
                <a:cs typeface="Calibri" panose="020F0502020204030204" pitchFamily="34" charset="0"/>
              </a:defRPr>
            </a:lvl1pPr>
          </a:lstStyle>
          <a:p>
            <a:fld id="{E8F1A65C-595C-4736-BF40-F7D31E789466}" type="slidenum">
              <a:rPr lang="en-GB" smtClean="0"/>
              <a:pPr/>
              <a:t>‹#›</a:t>
            </a:fld>
            <a:endParaRPr lang="en-GB" dirty="0"/>
          </a:p>
        </p:txBody>
      </p:sp>
    </p:spTree>
    <p:extLst>
      <p:ext uri="{BB962C8B-B14F-4D97-AF65-F5344CB8AC3E}">
        <p14:creationId xmlns:p14="http://schemas.microsoft.com/office/powerpoint/2010/main" val="42077454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pic>
        <p:nvPicPr>
          <p:cNvPr id="3" name="Picture 2" descr="A black and pink background with pink circles&#10;&#10;AI-generated content may be incorrect.">
            <a:extLst>
              <a:ext uri="{FF2B5EF4-FFF2-40B4-BE49-F238E27FC236}">
                <a16:creationId xmlns:a16="http://schemas.microsoft.com/office/drawing/2014/main" id="{4C41B289-830A-22A7-4975-A3C818AD8124}"/>
              </a:ext>
            </a:extLst>
          </p:cNvPr>
          <p:cNvPicPr>
            <a:picLocks noChangeAspect="1"/>
          </p:cNvPicPr>
          <p:nvPr userDrawn="1"/>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423376602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Content Slide">
    <p:spTree>
      <p:nvGrpSpPr>
        <p:cNvPr id="1" name=""/>
        <p:cNvGrpSpPr/>
        <p:nvPr/>
      </p:nvGrpSpPr>
      <p:grpSpPr>
        <a:xfrm>
          <a:off x="0" y="0"/>
          <a:ext cx="0" cy="0"/>
          <a:chOff x="0" y="0"/>
          <a:chExt cx="0" cy="0"/>
        </a:xfrm>
      </p:grpSpPr>
      <p:pic>
        <p:nvPicPr>
          <p:cNvPr id="3" name="Picture 2" descr="A black background with a black square&#10;&#10;AI-generated content may be incorrect.">
            <a:extLst>
              <a:ext uri="{FF2B5EF4-FFF2-40B4-BE49-F238E27FC236}">
                <a16:creationId xmlns:a16="http://schemas.microsoft.com/office/drawing/2014/main" id="{940FF674-3EA1-C848-4CEB-BBDFEA9900A6}"/>
              </a:ext>
            </a:extLst>
          </p:cNvPr>
          <p:cNvPicPr>
            <a:picLocks noChangeAspect="1"/>
          </p:cNvPicPr>
          <p:nvPr userDrawn="1"/>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40304208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Title slide">
    <p:spTree>
      <p:nvGrpSpPr>
        <p:cNvPr id="1" name=""/>
        <p:cNvGrpSpPr/>
        <p:nvPr/>
      </p:nvGrpSpPr>
      <p:grpSpPr>
        <a:xfrm>
          <a:off x="0" y="0"/>
          <a:ext cx="0" cy="0"/>
          <a:chOff x="0" y="0"/>
          <a:chExt cx="0" cy="0"/>
        </a:xfrm>
      </p:grpSpPr>
      <p:sp>
        <p:nvSpPr>
          <p:cNvPr id="8" name="Text Placeholder 12">
            <a:extLst>
              <a:ext uri="{FF2B5EF4-FFF2-40B4-BE49-F238E27FC236}">
                <a16:creationId xmlns:a16="http://schemas.microsoft.com/office/drawing/2014/main" id="{4F440B6D-D8EA-328C-0E0A-0927EB44B7DC}"/>
              </a:ext>
            </a:extLst>
          </p:cNvPr>
          <p:cNvSpPr>
            <a:spLocks noGrp="1"/>
          </p:cNvSpPr>
          <p:nvPr>
            <p:ph type="body" sz="quarter" idx="13"/>
          </p:nvPr>
        </p:nvSpPr>
        <p:spPr>
          <a:xfrm>
            <a:off x="499733" y="3779224"/>
            <a:ext cx="6541200" cy="855299"/>
          </a:xfrm>
          <a:prstGeom prst="rect">
            <a:avLst/>
          </a:prstGeom>
        </p:spPr>
        <p:txBody>
          <a:bodyPr wrap="square">
            <a:noAutofit/>
          </a:bodyPr>
          <a:lstStyle>
            <a:lvl1pPr>
              <a:lnSpc>
                <a:spcPct val="104000"/>
              </a:lnSpc>
              <a:defRPr sz="1800" b="0" i="0" kern="1800" spc="-30" baseline="0"/>
            </a:lvl1pPr>
            <a:lvl2pPr>
              <a:defRPr sz="2000"/>
            </a:lvl2pPr>
            <a:lvl3pPr>
              <a:defRPr sz="2000"/>
            </a:lvl3pPr>
            <a:lvl4pPr>
              <a:defRPr sz="2000"/>
            </a:lvl4pPr>
            <a:lvl5pPr>
              <a:defRPr sz="2000"/>
            </a:lvl5pPr>
          </a:lstStyle>
          <a:p>
            <a:pPr lvl="0"/>
            <a:endParaRPr lang="en-US" dirty="0"/>
          </a:p>
        </p:txBody>
      </p:sp>
      <p:sp>
        <p:nvSpPr>
          <p:cNvPr id="3" name="Title Placeholder 1">
            <a:extLst>
              <a:ext uri="{FF2B5EF4-FFF2-40B4-BE49-F238E27FC236}">
                <a16:creationId xmlns:a16="http://schemas.microsoft.com/office/drawing/2014/main" id="{1A2B6932-246C-2F4B-B897-29B44C1D882B}"/>
              </a:ext>
            </a:extLst>
          </p:cNvPr>
          <p:cNvSpPr>
            <a:spLocks noGrp="1"/>
          </p:cNvSpPr>
          <p:nvPr>
            <p:ph type="title" hasCustomPrompt="1"/>
          </p:nvPr>
        </p:nvSpPr>
        <p:spPr>
          <a:xfrm>
            <a:off x="499732" y="1889950"/>
            <a:ext cx="6542513" cy="1806905"/>
          </a:xfrm>
          <a:prstGeom prst="rect">
            <a:avLst/>
          </a:prstGeom>
        </p:spPr>
        <p:txBody>
          <a:bodyPr vert="horz" wrap="square" lIns="0" tIns="0" rIns="0" bIns="0" rtlCol="0" anchor="t">
            <a:spAutoFit/>
          </a:bodyPr>
          <a:lstStyle>
            <a:lvl1pPr>
              <a:lnSpc>
                <a:spcPct val="80000"/>
              </a:lnSpc>
              <a:defRPr sz="7200" b="1" i="0">
                <a:solidFill>
                  <a:schemeClr val="tx1"/>
                </a:solidFill>
                <a:latin typeface="Abadi" panose="020B0604020104020204" pitchFamily="34" charset="0"/>
              </a:defRPr>
            </a:lvl1pPr>
          </a:lstStyle>
          <a:p>
            <a:r>
              <a:rPr lang="en-GB" dirty="0"/>
              <a:t>Click here </a:t>
            </a:r>
            <a:br>
              <a:rPr lang="en-GB" dirty="0"/>
            </a:br>
            <a:r>
              <a:rPr lang="en-GB" dirty="0"/>
              <a:t>to insert title</a:t>
            </a:r>
          </a:p>
        </p:txBody>
      </p:sp>
      <p:sp>
        <p:nvSpPr>
          <p:cNvPr id="12" name="Picture Placeholder 11">
            <a:extLst>
              <a:ext uri="{FF2B5EF4-FFF2-40B4-BE49-F238E27FC236}">
                <a16:creationId xmlns:a16="http://schemas.microsoft.com/office/drawing/2014/main" id="{09D3A070-4BD2-ECCB-D736-EBBF239055BC}"/>
              </a:ext>
            </a:extLst>
          </p:cNvPr>
          <p:cNvSpPr>
            <a:spLocks noGrp="1"/>
          </p:cNvSpPr>
          <p:nvPr>
            <p:ph type="pic" sz="quarter" idx="12" hasCustomPrompt="1"/>
          </p:nvPr>
        </p:nvSpPr>
        <p:spPr>
          <a:xfrm>
            <a:off x="7678168" y="0"/>
            <a:ext cx="4014099" cy="6354450"/>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txBody>
          <a:bodyPr wrap="square" bIns="648000" anchor="ctr">
            <a:noAutofit/>
          </a:bodyPr>
          <a:lstStyle>
            <a:lvl1pPr algn="ctr">
              <a:defRPr sz="1200" b="0" i="0"/>
            </a:lvl1pPr>
          </a:lstStyle>
          <a:p>
            <a:r>
              <a:rPr lang="en-GB" dirty="0"/>
              <a:t>Click icon to insert image</a:t>
            </a:r>
          </a:p>
        </p:txBody>
      </p:sp>
      <p:pic>
        <p:nvPicPr>
          <p:cNvPr id="2" name="Graphic 1">
            <a:extLst>
              <a:ext uri="{FF2B5EF4-FFF2-40B4-BE49-F238E27FC236}">
                <a16:creationId xmlns:a16="http://schemas.microsoft.com/office/drawing/2014/main" id="{48D9EEB7-B7AB-1C64-A605-EF36D3FFBBFD}"/>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502038" y="5813459"/>
            <a:ext cx="2047718" cy="540991"/>
          </a:xfrm>
          <a:prstGeom prst="rect">
            <a:avLst/>
          </a:prstGeom>
        </p:spPr>
      </p:pic>
      <p:pic>
        <p:nvPicPr>
          <p:cNvPr id="4" name="Graphic 3">
            <a:extLst>
              <a:ext uri="{FF2B5EF4-FFF2-40B4-BE49-F238E27FC236}">
                <a16:creationId xmlns:a16="http://schemas.microsoft.com/office/drawing/2014/main" id="{98ACCD27-71CC-F356-2FBD-08588D559CB9}"/>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a:off x="499732" y="503550"/>
            <a:ext cx="651959" cy="936000"/>
          </a:xfrm>
          <a:prstGeom prst="rect">
            <a:avLst/>
          </a:prstGeom>
        </p:spPr>
      </p:pic>
    </p:spTree>
    <p:extLst>
      <p:ext uri="{BB962C8B-B14F-4D97-AF65-F5344CB8AC3E}">
        <p14:creationId xmlns:p14="http://schemas.microsoft.com/office/powerpoint/2010/main" val="6012680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Text only slide">
    <p:spTree>
      <p:nvGrpSpPr>
        <p:cNvPr id="1" name=""/>
        <p:cNvGrpSpPr/>
        <p:nvPr/>
      </p:nvGrpSpPr>
      <p:grpSpPr>
        <a:xfrm>
          <a:off x="0" y="0"/>
          <a:ext cx="0" cy="0"/>
          <a:chOff x="0" y="0"/>
          <a:chExt cx="0" cy="0"/>
        </a:xfrm>
      </p:grpSpPr>
      <p:sp>
        <p:nvSpPr>
          <p:cNvPr id="8" name="Text Placeholder 12">
            <a:extLst>
              <a:ext uri="{FF2B5EF4-FFF2-40B4-BE49-F238E27FC236}">
                <a16:creationId xmlns:a16="http://schemas.microsoft.com/office/drawing/2014/main" id="{766BFCA1-3D8D-4284-C24E-E3DA1F699571}"/>
              </a:ext>
            </a:extLst>
          </p:cNvPr>
          <p:cNvSpPr>
            <a:spLocks noGrp="1"/>
          </p:cNvSpPr>
          <p:nvPr>
            <p:ph type="body" sz="quarter" idx="12" hasCustomPrompt="1"/>
          </p:nvPr>
        </p:nvSpPr>
        <p:spPr>
          <a:xfrm>
            <a:off x="499733" y="1077065"/>
            <a:ext cx="11192534" cy="564450"/>
          </a:xfrm>
          <a:prstGeom prst="rect">
            <a:avLst/>
          </a:prstGeom>
        </p:spPr>
        <p:txBody>
          <a:bodyPr wrap="square">
            <a:noAutofit/>
          </a:bodyPr>
          <a:lstStyle>
            <a:lvl1pPr>
              <a:lnSpc>
                <a:spcPct val="104000"/>
              </a:lnSpc>
              <a:defRPr sz="1800" b="0" i="0"/>
            </a:lvl1pPr>
          </a:lstStyle>
          <a:p>
            <a:pPr marL="0" marR="0" lvl="0" indent="0" algn="l" defTabSz="914400" rtl="0" eaLnBrk="1" fontAlgn="auto" latinLnBrk="0" hangingPunct="1">
              <a:lnSpc>
                <a:spcPct val="105000"/>
              </a:lnSpc>
              <a:spcBef>
                <a:spcPts val="0"/>
              </a:spcBef>
              <a:spcAft>
                <a:spcPts val="0"/>
              </a:spcAft>
              <a:buClrTx/>
              <a:buSzTx/>
              <a:buFont typeface="Arial" panose="020B0604020202020204" pitchFamily="34" charset="0"/>
              <a:buNone/>
              <a:tabLst/>
              <a:defRPr/>
            </a:pPr>
            <a:r>
              <a:rPr lang="en-GB" dirty="0"/>
              <a:t>Add subheading</a:t>
            </a:r>
          </a:p>
        </p:txBody>
      </p:sp>
      <p:sp>
        <p:nvSpPr>
          <p:cNvPr id="11" name="Title Placeholder 1">
            <a:extLst>
              <a:ext uri="{FF2B5EF4-FFF2-40B4-BE49-F238E27FC236}">
                <a16:creationId xmlns:a16="http://schemas.microsoft.com/office/drawing/2014/main" id="{310189C7-0533-C5A5-2053-64B64A4AE600}"/>
              </a:ext>
            </a:extLst>
          </p:cNvPr>
          <p:cNvSpPr>
            <a:spLocks noGrp="1"/>
          </p:cNvSpPr>
          <p:nvPr>
            <p:ph type="title" hasCustomPrompt="1"/>
          </p:nvPr>
        </p:nvSpPr>
        <p:spPr>
          <a:xfrm>
            <a:off x="499733" y="538538"/>
            <a:ext cx="11192534" cy="383567"/>
          </a:xfrm>
          <a:prstGeom prst="rect">
            <a:avLst/>
          </a:prstGeom>
        </p:spPr>
        <p:txBody>
          <a:bodyPr vert="horz" wrap="square" lIns="0" tIns="0" rIns="0" bIns="0" rtlCol="0" anchor="t">
            <a:spAutoFit/>
          </a:bodyPr>
          <a:lstStyle>
            <a:lvl1pPr>
              <a:defRPr b="1" i="0"/>
            </a:lvl1pPr>
          </a:lstStyle>
          <a:p>
            <a:r>
              <a:rPr lang="en-GB" dirty="0"/>
              <a:t>Click here to insert title</a:t>
            </a:r>
          </a:p>
        </p:txBody>
      </p:sp>
      <p:sp>
        <p:nvSpPr>
          <p:cNvPr id="14" name="Text Placeholder 2">
            <a:extLst>
              <a:ext uri="{FF2B5EF4-FFF2-40B4-BE49-F238E27FC236}">
                <a16:creationId xmlns:a16="http://schemas.microsoft.com/office/drawing/2014/main" id="{AFBC0A28-AEB8-D9B8-A0EC-71E62E27106D}"/>
              </a:ext>
            </a:extLst>
          </p:cNvPr>
          <p:cNvSpPr>
            <a:spLocks noGrp="1"/>
          </p:cNvSpPr>
          <p:nvPr>
            <p:ph idx="1"/>
          </p:nvPr>
        </p:nvSpPr>
        <p:spPr>
          <a:xfrm>
            <a:off x="499733" y="1888476"/>
            <a:ext cx="11192534" cy="3567600"/>
          </a:xfrm>
          <a:prstGeom prst="rect">
            <a:avLst/>
          </a:prstGeom>
        </p:spPr>
        <p:txBody>
          <a:bodyPr vert="horz" lIns="0" tIns="0" rIns="0" bIns="0" rtlCol="0">
            <a:noAutofit/>
          </a:bodyPr>
          <a:lstStyle>
            <a:lvl1pPr>
              <a:defRPr sz="1600" b="0" i="0"/>
            </a:lvl1pPr>
          </a:lstStyle>
          <a:p>
            <a:pPr lvl="0"/>
            <a:endParaRPr lang="en-GB" dirty="0"/>
          </a:p>
        </p:txBody>
      </p:sp>
      <p:sp>
        <p:nvSpPr>
          <p:cNvPr id="5" name="Footer Placeholder 4">
            <a:extLst>
              <a:ext uri="{FF2B5EF4-FFF2-40B4-BE49-F238E27FC236}">
                <a16:creationId xmlns:a16="http://schemas.microsoft.com/office/drawing/2014/main" id="{4AFD773E-2150-96AA-393D-A238DD62DBD9}"/>
              </a:ext>
            </a:extLst>
          </p:cNvPr>
          <p:cNvSpPr>
            <a:spLocks noGrp="1"/>
          </p:cNvSpPr>
          <p:nvPr>
            <p:ph type="ftr" sz="quarter" idx="3"/>
          </p:nvPr>
        </p:nvSpPr>
        <p:spPr>
          <a:xfrm>
            <a:off x="1039733" y="5994450"/>
            <a:ext cx="10652534"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100" b="0" i="0">
                <a:solidFill>
                  <a:schemeClr val="tx1"/>
                </a:solidFill>
                <a:latin typeface="Abadi" panose="020B0604020104020204" pitchFamily="34" charset="0"/>
                <a:cs typeface="Calibri" panose="020F0502020204030204" pitchFamily="34" charset="0"/>
              </a:defRPr>
            </a:lvl1pPr>
          </a:lstStyle>
          <a:p>
            <a:endParaRPr lang="en-GB" dirty="0"/>
          </a:p>
        </p:txBody>
      </p:sp>
      <p:sp>
        <p:nvSpPr>
          <p:cNvPr id="6" name="Slide Number Placeholder 5">
            <a:extLst>
              <a:ext uri="{FF2B5EF4-FFF2-40B4-BE49-F238E27FC236}">
                <a16:creationId xmlns:a16="http://schemas.microsoft.com/office/drawing/2014/main" id="{9DB4E834-52E2-2CB9-48D2-3F87AFD2BE39}"/>
              </a:ext>
            </a:extLst>
          </p:cNvPr>
          <p:cNvSpPr>
            <a:spLocks noGrp="1"/>
          </p:cNvSpPr>
          <p:nvPr>
            <p:ph type="sldNum" sz="quarter" idx="4"/>
          </p:nvPr>
        </p:nvSpPr>
        <p:spPr>
          <a:xfrm>
            <a:off x="499733" y="5994450"/>
            <a:ext cx="36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200" b="1" i="0">
                <a:solidFill>
                  <a:schemeClr val="tx1"/>
                </a:solidFill>
                <a:latin typeface="Abadi" panose="020B0604020104020204" pitchFamily="34" charset="0"/>
                <a:cs typeface="Calibri" panose="020F0502020204030204" pitchFamily="34" charset="0"/>
              </a:defRPr>
            </a:lvl1pPr>
          </a:lstStyle>
          <a:p>
            <a:fld id="{E8F1A65C-595C-4736-BF40-F7D31E789466}" type="slidenum">
              <a:rPr lang="en-GB" smtClean="0"/>
              <a:pPr/>
              <a:t>‹#›</a:t>
            </a:fld>
            <a:endParaRPr lang="en-GB" dirty="0"/>
          </a:p>
        </p:txBody>
      </p:sp>
    </p:spTree>
    <p:extLst>
      <p:ext uri="{BB962C8B-B14F-4D97-AF65-F5344CB8AC3E}">
        <p14:creationId xmlns:p14="http://schemas.microsoft.com/office/powerpoint/2010/main" val="226272927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Text and chart slide">
    <p:spTree>
      <p:nvGrpSpPr>
        <p:cNvPr id="1" name=""/>
        <p:cNvGrpSpPr/>
        <p:nvPr/>
      </p:nvGrpSpPr>
      <p:grpSpPr>
        <a:xfrm>
          <a:off x="0" y="0"/>
          <a:ext cx="0" cy="0"/>
          <a:chOff x="0" y="0"/>
          <a:chExt cx="0" cy="0"/>
        </a:xfrm>
      </p:grpSpPr>
      <p:sp>
        <p:nvSpPr>
          <p:cNvPr id="15" name="Content Placeholder 15">
            <a:extLst>
              <a:ext uri="{FF2B5EF4-FFF2-40B4-BE49-F238E27FC236}">
                <a16:creationId xmlns:a16="http://schemas.microsoft.com/office/drawing/2014/main" id="{6B843F2C-A45A-02E0-0AFF-23B4732E852F}"/>
              </a:ext>
            </a:extLst>
          </p:cNvPr>
          <p:cNvSpPr>
            <a:spLocks noGrp="1"/>
          </p:cNvSpPr>
          <p:nvPr>
            <p:ph sz="quarter" idx="18"/>
          </p:nvPr>
        </p:nvSpPr>
        <p:spPr>
          <a:xfrm>
            <a:off x="7667466" y="1408770"/>
            <a:ext cx="4024801" cy="4047306"/>
          </a:xfrm>
          <a:prstGeom prst="rect">
            <a:avLst/>
          </a:prstGeom>
        </p:spPr>
        <p:txBody>
          <a:bodyPr/>
          <a:lstStyle>
            <a:lvl1pPr>
              <a:defRPr sz="1400" b="0" i="0"/>
            </a:lvl1pPr>
          </a:lstStyle>
          <a:p>
            <a:endParaRPr lang="en-GB" dirty="0"/>
          </a:p>
        </p:txBody>
      </p:sp>
      <p:sp>
        <p:nvSpPr>
          <p:cNvPr id="2" name="Title Placeholder 1">
            <a:extLst>
              <a:ext uri="{FF2B5EF4-FFF2-40B4-BE49-F238E27FC236}">
                <a16:creationId xmlns:a16="http://schemas.microsoft.com/office/drawing/2014/main" id="{7064F26B-8803-9659-C0F8-9ABB6BA873C7}"/>
              </a:ext>
            </a:extLst>
          </p:cNvPr>
          <p:cNvSpPr>
            <a:spLocks noGrp="1"/>
          </p:cNvSpPr>
          <p:nvPr>
            <p:ph type="title" hasCustomPrompt="1"/>
          </p:nvPr>
        </p:nvSpPr>
        <p:spPr>
          <a:xfrm>
            <a:off x="499733" y="538538"/>
            <a:ext cx="11192534" cy="383567"/>
          </a:xfrm>
          <a:prstGeom prst="rect">
            <a:avLst/>
          </a:prstGeom>
        </p:spPr>
        <p:txBody>
          <a:bodyPr vert="horz" wrap="square" lIns="0" tIns="0" rIns="0" bIns="0" rtlCol="0" anchor="t">
            <a:spAutoFit/>
          </a:bodyPr>
          <a:lstStyle>
            <a:lvl1pPr>
              <a:defRPr b="1" i="0"/>
            </a:lvl1pPr>
          </a:lstStyle>
          <a:p>
            <a:r>
              <a:rPr lang="en-GB" dirty="0"/>
              <a:t>Click here to insert title</a:t>
            </a:r>
          </a:p>
        </p:txBody>
      </p:sp>
      <p:sp>
        <p:nvSpPr>
          <p:cNvPr id="8" name="Content Placeholder 15">
            <a:extLst>
              <a:ext uri="{FF2B5EF4-FFF2-40B4-BE49-F238E27FC236}">
                <a16:creationId xmlns:a16="http://schemas.microsoft.com/office/drawing/2014/main" id="{6F560808-D843-CD45-7AB0-37D202E7B9F2}"/>
              </a:ext>
            </a:extLst>
          </p:cNvPr>
          <p:cNvSpPr>
            <a:spLocks noGrp="1"/>
          </p:cNvSpPr>
          <p:nvPr>
            <p:ph sz="quarter" idx="19"/>
          </p:nvPr>
        </p:nvSpPr>
        <p:spPr>
          <a:xfrm>
            <a:off x="499733" y="2138376"/>
            <a:ext cx="6542090" cy="3317700"/>
          </a:xfrm>
          <a:prstGeom prst="rect">
            <a:avLst/>
          </a:prstGeom>
        </p:spPr>
        <p:txBody>
          <a:bodyPr/>
          <a:lstStyle>
            <a:lvl1pPr>
              <a:lnSpc>
                <a:spcPct val="104000"/>
              </a:lnSpc>
              <a:defRPr sz="1400" b="0" i="0"/>
            </a:lvl1pPr>
          </a:lstStyle>
          <a:p>
            <a:endParaRPr lang="en-GB" dirty="0"/>
          </a:p>
        </p:txBody>
      </p:sp>
      <p:sp>
        <p:nvSpPr>
          <p:cNvPr id="9" name="Text Placeholder 13">
            <a:extLst>
              <a:ext uri="{FF2B5EF4-FFF2-40B4-BE49-F238E27FC236}">
                <a16:creationId xmlns:a16="http://schemas.microsoft.com/office/drawing/2014/main" id="{B75E58B9-86FE-9082-F516-B5221DE85A4E}"/>
              </a:ext>
            </a:extLst>
          </p:cNvPr>
          <p:cNvSpPr>
            <a:spLocks noGrp="1"/>
          </p:cNvSpPr>
          <p:nvPr>
            <p:ph type="body" sz="quarter" idx="20" hasCustomPrompt="1"/>
          </p:nvPr>
        </p:nvSpPr>
        <p:spPr>
          <a:xfrm>
            <a:off x="499731" y="1408771"/>
            <a:ext cx="6542090" cy="564450"/>
          </a:xfrm>
          <a:prstGeom prst="rect">
            <a:avLst/>
          </a:prstGeom>
        </p:spPr>
        <p:txBody>
          <a:bodyPr anchor="t">
            <a:noAutofit/>
          </a:bodyPr>
          <a:lstStyle>
            <a:lvl1pPr>
              <a:lnSpc>
                <a:spcPct val="104000"/>
              </a:lnSpc>
              <a:defRPr sz="1600" b="1" i="0"/>
            </a:lvl1pPr>
          </a:lstStyle>
          <a:p>
            <a:r>
              <a:rPr lang="en-GB" dirty="0"/>
              <a:t>Add heading (two lines max)</a:t>
            </a:r>
          </a:p>
        </p:txBody>
      </p:sp>
      <p:sp>
        <p:nvSpPr>
          <p:cNvPr id="5" name="Footer Placeholder 4">
            <a:extLst>
              <a:ext uri="{FF2B5EF4-FFF2-40B4-BE49-F238E27FC236}">
                <a16:creationId xmlns:a16="http://schemas.microsoft.com/office/drawing/2014/main" id="{01FE00DE-C468-A7DC-57DA-3D7B609B9F27}"/>
              </a:ext>
            </a:extLst>
          </p:cNvPr>
          <p:cNvSpPr>
            <a:spLocks noGrp="1"/>
          </p:cNvSpPr>
          <p:nvPr>
            <p:ph type="ftr" sz="quarter" idx="3"/>
          </p:nvPr>
        </p:nvSpPr>
        <p:spPr>
          <a:xfrm>
            <a:off x="1039733" y="5994450"/>
            <a:ext cx="10652534"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100" b="0" i="0">
                <a:solidFill>
                  <a:schemeClr val="tx1"/>
                </a:solidFill>
                <a:latin typeface="Abadi" panose="020B0604020104020204" pitchFamily="34" charset="0"/>
                <a:cs typeface="Calibri" panose="020F0502020204030204" pitchFamily="34" charset="0"/>
              </a:defRPr>
            </a:lvl1pPr>
          </a:lstStyle>
          <a:p>
            <a:endParaRPr lang="en-GB" dirty="0"/>
          </a:p>
        </p:txBody>
      </p:sp>
      <p:sp>
        <p:nvSpPr>
          <p:cNvPr id="6" name="Slide Number Placeholder 5">
            <a:extLst>
              <a:ext uri="{FF2B5EF4-FFF2-40B4-BE49-F238E27FC236}">
                <a16:creationId xmlns:a16="http://schemas.microsoft.com/office/drawing/2014/main" id="{9E836C09-33F0-7683-FC8A-7E3AA4F10945}"/>
              </a:ext>
            </a:extLst>
          </p:cNvPr>
          <p:cNvSpPr>
            <a:spLocks noGrp="1"/>
          </p:cNvSpPr>
          <p:nvPr>
            <p:ph type="sldNum" sz="quarter" idx="4"/>
          </p:nvPr>
        </p:nvSpPr>
        <p:spPr>
          <a:xfrm>
            <a:off x="499733" y="5994450"/>
            <a:ext cx="36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200" b="1" i="0">
                <a:solidFill>
                  <a:schemeClr val="tx1"/>
                </a:solidFill>
                <a:latin typeface="Abadi" panose="020B0604020104020204" pitchFamily="34" charset="0"/>
                <a:cs typeface="Calibri" panose="020F0502020204030204" pitchFamily="34" charset="0"/>
              </a:defRPr>
            </a:lvl1pPr>
          </a:lstStyle>
          <a:p>
            <a:fld id="{E8F1A65C-595C-4736-BF40-F7D31E789466}" type="slidenum">
              <a:rPr lang="en-GB" smtClean="0"/>
              <a:pPr/>
              <a:t>‹#›</a:t>
            </a:fld>
            <a:endParaRPr lang="en-GB" dirty="0"/>
          </a:p>
        </p:txBody>
      </p:sp>
    </p:spTree>
    <p:extLst>
      <p:ext uri="{BB962C8B-B14F-4D97-AF65-F5344CB8AC3E}">
        <p14:creationId xmlns:p14="http://schemas.microsoft.com/office/powerpoint/2010/main" val="209667004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Thank you v2">
    <p:spTree>
      <p:nvGrpSpPr>
        <p:cNvPr id="1" name=""/>
        <p:cNvGrpSpPr/>
        <p:nvPr/>
      </p:nvGrpSpPr>
      <p:grpSpPr>
        <a:xfrm>
          <a:off x="0" y="0"/>
          <a:ext cx="0" cy="0"/>
          <a:chOff x="0" y="0"/>
          <a:chExt cx="0" cy="0"/>
        </a:xfrm>
      </p:grpSpPr>
      <p:sp>
        <p:nvSpPr>
          <p:cNvPr id="3" name="Title Placeholder 1">
            <a:extLst>
              <a:ext uri="{FF2B5EF4-FFF2-40B4-BE49-F238E27FC236}">
                <a16:creationId xmlns:a16="http://schemas.microsoft.com/office/drawing/2014/main" id="{1A2B6932-246C-2F4B-B897-29B44C1D882B}"/>
              </a:ext>
            </a:extLst>
          </p:cNvPr>
          <p:cNvSpPr>
            <a:spLocks noGrp="1"/>
          </p:cNvSpPr>
          <p:nvPr>
            <p:ph type="title" hasCustomPrompt="1"/>
          </p:nvPr>
        </p:nvSpPr>
        <p:spPr>
          <a:xfrm>
            <a:off x="499732" y="2716971"/>
            <a:ext cx="4860000" cy="920508"/>
          </a:xfrm>
          <a:prstGeom prst="rect">
            <a:avLst/>
          </a:prstGeom>
        </p:spPr>
        <p:txBody>
          <a:bodyPr vert="horz" wrap="square" lIns="0" tIns="0" rIns="0" bIns="0" rtlCol="0" anchor="t">
            <a:spAutoFit/>
          </a:bodyPr>
          <a:lstStyle>
            <a:lvl1pPr>
              <a:lnSpc>
                <a:spcPct val="80000"/>
              </a:lnSpc>
              <a:defRPr sz="7200" b="1" i="0">
                <a:solidFill>
                  <a:schemeClr val="tx1"/>
                </a:solidFill>
                <a:latin typeface="Abadi" panose="020B0604020104020204" pitchFamily="34" charset="0"/>
              </a:defRPr>
            </a:lvl1pPr>
          </a:lstStyle>
          <a:p>
            <a:r>
              <a:rPr lang="en-GB" dirty="0"/>
              <a:t>Thank you</a:t>
            </a:r>
          </a:p>
        </p:txBody>
      </p:sp>
      <p:sp>
        <p:nvSpPr>
          <p:cNvPr id="7" name="Picture Placeholder 11">
            <a:extLst>
              <a:ext uri="{FF2B5EF4-FFF2-40B4-BE49-F238E27FC236}">
                <a16:creationId xmlns:a16="http://schemas.microsoft.com/office/drawing/2014/main" id="{1CE9F832-37B0-8AE8-FEAB-E13F26BE46BF}"/>
              </a:ext>
            </a:extLst>
          </p:cNvPr>
          <p:cNvSpPr>
            <a:spLocks noGrp="1"/>
          </p:cNvSpPr>
          <p:nvPr>
            <p:ph type="pic" sz="quarter" idx="12" hasCustomPrompt="1"/>
          </p:nvPr>
        </p:nvSpPr>
        <p:spPr>
          <a:xfrm>
            <a:off x="5986021" y="-1"/>
            <a:ext cx="4549978" cy="5368546"/>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txBody>
          <a:bodyPr wrap="square" bIns="648000" anchor="ctr">
            <a:noAutofit/>
          </a:bodyPr>
          <a:lstStyle>
            <a:lvl1pPr algn="ctr">
              <a:defRPr sz="1200" b="0" i="0"/>
            </a:lvl1pPr>
          </a:lstStyle>
          <a:p>
            <a:r>
              <a:rPr lang="en-GB" dirty="0"/>
              <a:t>Click icon to insert image</a:t>
            </a:r>
          </a:p>
        </p:txBody>
      </p:sp>
      <p:pic>
        <p:nvPicPr>
          <p:cNvPr id="9" name="Graphic 8">
            <a:extLst>
              <a:ext uri="{FF2B5EF4-FFF2-40B4-BE49-F238E27FC236}">
                <a16:creationId xmlns:a16="http://schemas.microsoft.com/office/drawing/2014/main" id="{61AC94D6-81C3-78DC-5AFA-1BD3B5E45F83}"/>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11039976" y="503550"/>
            <a:ext cx="651959" cy="936000"/>
          </a:xfrm>
          <a:prstGeom prst="rect">
            <a:avLst/>
          </a:prstGeom>
        </p:spPr>
      </p:pic>
      <p:pic>
        <p:nvPicPr>
          <p:cNvPr id="10" name="Graphic 9">
            <a:extLst>
              <a:ext uri="{FF2B5EF4-FFF2-40B4-BE49-F238E27FC236}">
                <a16:creationId xmlns:a16="http://schemas.microsoft.com/office/drawing/2014/main" id="{BFD63378-1B60-1C80-BEA9-4CEFF7D16C97}"/>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a:off x="502038" y="5813459"/>
            <a:ext cx="2047718" cy="540991"/>
          </a:xfrm>
          <a:prstGeom prst="rect">
            <a:avLst/>
          </a:prstGeom>
        </p:spPr>
      </p:pic>
    </p:spTree>
    <p:extLst>
      <p:ext uri="{BB962C8B-B14F-4D97-AF65-F5344CB8AC3E}">
        <p14:creationId xmlns:p14="http://schemas.microsoft.com/office/powerpoint/2010/main" val="135106663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Title Slide">
    <p:bg>
      <p:bgPr>
        <a:solidFill>
          <a:schemeClr val="bg1"/>
        </a:solidFill>
        <a:effectLst/>
      </p:bgPr>
    </p:bg>
    <p:spTree>
      <p:nvGrpSpPr>
        <p:cNvPr id="1" name=""/>
        <p:cNvGrpSpPr/>
        <p:nvPr/>
      </p:nvGrpSpPr>
      <p:grpSpPr>
        <a:xfrm>
          <a:off x="0" y="0"/>
          <a:ext cx="0" cy="0"/>
          <a:chOff x="0" y="0"/>
          <a:chExt cx="0" cy="0"/>
        </a:xfrm>
      </p:grpSpPr>
      <p:sp>
        <p:nvSpPr>
          <p:cNvPr id="8" name="Text Placeholder 12">
            <a:extLst>
              <a:ext uri="{FF2B5EF4-FFF2-40B4-BE49-F238E27FC236}">
                <a16:creationId xmlns:a16="http://schemas.microsoft.com/office/drawing/2014/main" id="{4F440B6D-D8EA-328C-0E0A-0927EB44B7DC}"/>
              </a:ext>
            </a:extLst>
          </p:cNvPr>
          <p:cNvSpPr>
            <a:spLocks noGrp="1"/>
          </p:cNvSpPr>
          <p:nvPr>
            <p:ph type="body" sz="quarter" idx="13"/>
          </p:nvPr>
        </p:nvSpPr>
        <p:spPr>
          <a:xfrm>
            <a:off x="499733" y="3779224"/>
            <a:ext cx="6541200" cy="855299"/>
          </a:xfrm>
          <a:prstGeom prst="rect">
            <a:avLst/>
          </a:prstGeom>
        </p:spPr>
        <p:txBody>
          <a:bodyPr wrap="square">
            <a:noAutofit/>
          </a:bodyPr>
          <a:lstStyle>
            <a:lvl1pPr>
              <a:lnSpc>
                <a:spcPct val="104000"/>
              </a:lnSpc>
              <a:defRPr sz="1800" b="0" i="0" kern="1800" spc="-30" baseline="0"/>
            </a:lvl1pPr>
            <a:lvl2pPr>
              <a:defRPr sz="2000"/>
            </a:lvl2pPr>
            <a:lvl3pPr>
              <a:defRPr sz="2000"/>
            </a:lvl3pPr>
            <a:lvl4pPr>
              <a:defRPr sz="2000"/>
            </a:lvl4pPr>
            <a:lvl5pPr>
              <a:defRPr sz="2000"/>
            </a:lvl5pPr>
          </a:lstStyle>
          <a:p>
            <a:pPr lvl="0"/>
            <a:r>
              <a:rPr lang="en-GB" dirty="0"/>
              <a:t>Click to edit Master text styles</a:t>
            </a:r>
          </a:p>
        </p:txBody>
      </p:sp>
      <p:sp>
        <p:nvSpPr>
          <p:cNvPr id="3" name="Title Placeholder 1">
            <a:extLst>
              <a:ext uri="{FF2B5EF4-FFF2-40B4-BE49-F238E27FC236}">
                <a16:creationId xmlns:a16="http://schemas.microsoft.com/office/drawing/2014/main" id="{1A2B6932-246C-2F4B-B897-29B44C1D882B}"/>
              </a:ext>
            </a:extLst>
          </p:cNvPr>
          <p:cNvSpPr>
            <a:spLocks noGrp="1"/>
          </p:cNvSpPr>
          <p:nvPr>
            <p:ph type="title" hasCustomPrompt="1"/>
          </p:nvPr>
        </p:nvSpPr>
        <p:spPr>
          <a:xfrm>
            <a:off x="499732" y="1889950"/>
            <a:ext cx="6542513" cy="1806905"/>
          </a:xfrm>
          <a:prstGeom prst="rect">
            <a:avLst/>
          </a:prstGeom>
        </p:spPr>
        <p:txBody>
          <a:bodyPr vert="horz" wrap="square" lIns="0" tIns="0" rIns="0" bIns="0" rtlCol="0" anchor="t">
            <a:spAutoFit/>
          </a:bodyPr>
          <a:lstStyle>
            <a:lvl1pPr>
              <a:lnSpc>
                <a:spcPct val="80000"/>
              </a:lnSpc>
              <a:defRPr sz="7200" b="1" i="0">
                <a:solidFill>
                  <a:schemeClr val="tx1"/>
                </a:solidFill>
                <a:latin typeface="Abadi" panose="020B0604020104020204" pitchFamily="34" charset="0"/>
              </a:defRPr>
            </a:lvl1pPr>
          </a:lstStyle>
          <a:p>
            <a:r>
              <a:rPr lang="en-GB" dirty="0"/>
              <a:t>Click here </a:t>
            </a:r>
            <a:br>
              <a:rPr lang="en-GB" dirty="0"/>
            </a:br>
            <a:r>
              <a:rPr lang="en-GB" dirty="0"/>
              <a:t>to insert title</a:t>
            </a:r>
          </a:p>
        </p:txBody>
      </p:sp>
      <p:sp>
        <p:nvSpPr>
          <p:cNvPr id="12" name="Picture Placeholder 11">
            <a:extLst>
              <a:ext uri="{FF2B5EF4-FFF2-40B4-BE49-F238E27FC236}">
                <a16:creationId xmlns:a16="http://schemas.microsoft.com/office/drawing/2014/main" id="{09D3A070-4BD2-ECCB-D736-EBBF239055BC}"/>
              </a:ext>
            </a:extLst>
          </p:cNvPr>
          <p:cNvSpPr>
            <a:spLocks noGrp="1"/>
          </p:cNvSpPr>
          <p:nvPr>
            <p:ph type="pic" sz="quarter" idx="12" hasCustomPrompt="1"/>
          </p:nvPr>
        </p:nvSpPr>
        <p:spPr>
          <a:xfrm>
            <a:off x="7678168" y="0"/>
            <a:ext cx="4014099" cy="6354450"/>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txBody>
          <a:bodyPr wrap="square" bIns="648000" anchor="ctr">
            <a:noAutofit/>
          </a:bodyPr>
          <a:lstStyle>
            <a:lvl1pPr algn="ctr">
              <a:defRPr sz="1200" b="0" i="0"/>
            </a:lvl1pPr>
          </a:lstStyle>
          <a:p>
            <a:r>
              <a:rPr lang="en-GB" dirty="0"/>
              <a:t>Click icon to insert image</a:t>
            </a:r>
          </a:p>
        </p:txBody>
      </p:sp>
      <p:pic>
        <p:nvPicPr>
          <p:cNvPr id="2" name="Graphic 1">
            <a:extLst>
              <a:ext uri="{FF2B5EF4-FFF2-40B4-BE49-F238E27FC236}">
                <a16:creationId xmlns:a16="http://schemas.microsoft.com/office/drawing/2014/main" id="{9DA70695-2501-E77B-EFCA-F8982C3AF857}"/>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502038" y="5813459"/>
            <a:ext cx="2047718" cy="540991"/>
          </a:xfrm>
          <a:prstGeom prst="rect">
            <a:avLst/>
          </a:prstGeom>
        </p:spPr>
      </p:pic>
      <p:pic>
        <p:nvPicPr>
          <p:cNvPr id="5" name="Graphic 4">
            <a:extLst>
              <a:ext uri="{FF2B5EF4-FFF2-40B4-BE49-F238E27FC236}">
                <a16:creationId xmlns:a16="http://schemas.microsoft.com/office/drawing/2014/main" id="{0573EA90-025A-92E5-9459-5C7BEE7EA5EC}"/>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a:off x="499732" y="503550"/>
            <a:ext cx="651959" cy="936000"/>
          </a:xfrm>
          <a:prstGeom prst="rect">
            <a:avLst/>
          </a:prstGeom>
        </p:spPr>
      </p:pic>
    </p:spTree>
    <p:extLst>
      <p:ext uri="{BB962C8B-B14F-4D97-AF65-F5344CB8AC3E}">
        <p14:creationId xmlns:p14="http://schemas.microsoft.com/office/powerpoint/2010/main" val="144926856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Image and text v2">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77040CE-A94D-AA9F-2647-AFA5B8425771}"/>
              </a:ext>
            </a:extLst>
          </p:cNvPr>
          <p:cNvSpPr>
            <a:spLocks noGrp="1"/>
          </p:cNvSpPr>
          <p:nvPr>
            <p:ph type="title" hasCustomPrompt="1"/>
          </p:nvPr>
        </p:nvSpPr>
        <p:spPr>
          <a:xfrm>
            <a:off x="499734" y="538538"/>
            <a:ext cx="4860000" cy="383567"/>
          </a:xfrm>
          <a:prstGeom prst="rect">
            <a:avLst/>
          </a:prstGeom>
        </p:spPr>
        <p:txBody>
          <a:bodyPr vert="horz" wrap="square" lIns="0" tIns="0" rIns="0" bIns="0" rtlCol="0" anchor="t">
            <a:spAutoFit/>
          </a:bodyPr>
          <a:lstStyle>
            <a:lvl1pPr>
              <a:defRPr b="1" i="0"/>
            </a:lvl1pPr>
          </a:lstStyle>
          <a:p>
            <a:r>
              <a:rPr lang="en-GB" dirty="0"/>
              <a:t>Click here to insert title</a:t>
            </a:r>
          </a:p>
        </p:txBody>
      </p:sp>
      <p:sp>
        <p:nvSpPr>
          <p:cNvPr id="3" name="Text Placeholder 12">
            <a:extLst>
              <a:ext uri="{FF2B5EF4-FFF2-40B4-BE49-F238E27FC236}">
                <a16:creationId xmlns:a16="http://schemas.microsoft.com/office/drawing/2014/main" id="{20F49C91-0553-D74D-2497-E699C5393217}"/>
              </a:ext>
            </a:extLst>
          </p:cNvPr>
          <p:cNvSpPr>
            <a:spLocks noGrp="1"/>
          </p:cNvSpPr>
          <p:nvPr>
            <p:ph type="body" sz="quarter" idx="13" hasCustomPrompt="1"/>
          </p:nvPr>
        </p:nvSpPr>
        <p:spPr>
          <a:xfrm>
            <a:off x="499733" y="1077065"/>
            <a:ext cx="4860000" cy="564450"/>
          </a:xfrm>
          <a:prstGeom prst="rect">
            <a:avLst/>
          </a:prstGeom>
        </p:spPr>
        <p:txBody>
          <a:bodyPr wrap="square">
            <a:noAutofit/>
          </a:bodyPr>
          <a:lstStyle>
            <a:lvl1pPr>
              <a:lnSpc>
                <a:spcPct val="104000"/>
              </a:lnSpc>
              <a:defRPr sz="1800" b="0" i="0"/>
            </a:lvl1pPr>
          </a:lstStyle>
          <a:p>
            <a:pPr marL="0" marR="0" lvl="0" indent="0" algn="l" defTabSz="914400" rtl="0" eaLnBrk="1" fontAlgn="auto" latinLnBrk="0" hangingPunct="1">
              <a:lnSpc>
                <a:spcPct val="105000"/>
              </a:lnSpc>
              <a:spcBef>
                <a:spcPts val="0"/>
              </a:spcBef>
              <a:spcAft>
                <a:spcPts val="0"/>
              </a:spcAft>
              <a:buClrTx/>
              <a:buSzTx/>
              <a:buFont typeface="Arial" panose="020B0604020202020204" pitchFamily="34" charset="0"/>
              <a:buNone/>
              <a:tabLst/>
              <a:defRPr/>
            </a:pPr>
            <a:r>
              <a:rPr lang="en-GB" dirty="0"/>
              <a:t>Add subheading</a:t>
            </a:r>
          </a:p>
        </p:txBody>
      </p:sp>
      <p:sp>
        <p:nvSpPr>
          <p:cNvPr id="4" name="Content Placeholder 15">
            <a:extLst>
              <a:ext uri="{FF2B5EF4-FFF2-40B4-BE49-F238E27FC236}">
                <a16:creationId xmlns:a16="http://schemas.microsoft.com/office/drawing/2014/main" id="{D63F3000-138E-2A82-B6ED-0E923DAF35BA}"/>
              </a:ext>
            </a:extLst>
          </p:cNvPr>
          <p:cNvSpPr>
            <a:spLocks noGrp="1"/>
          </p:cNvSpPr>
          <p:nvPr>
            <p:ph sz="quarter" idx="20"/>
          </p:nvPr>
        </p:nvSpPr>
        <p:spPr>
          <a:xfrm>
            <a:off x="499733" y="1888476"/>
            <a:ext cx="4860000" cy="3567600"/>
          </a:xfrm>
          <a:prstGeom prst="rect">
            <a:avLst/>
          </a:prstGeom>
        </p:spPr>
        <p:txBody>
          <a:bodyPr/>
          <a:lstStyle>
            <a:lvl1pPr>
              <a:lnSpc>
                <a:spcPct val="104000"/>
              </a:lnSpc>
              <a:defRPr sz="1400" b="0" i="0"/>
            </a:lvl1pPr>
          </a:lstStyle>
          <a:p>
            <a:pPr lvl="0"/>
            <a:r>
              <a:rPr lang="en-GB" dirty="0"/>
              <a:t>Click to edit Master text styles</a:t>
            </a:r>
          </a:p>
        </p:txBody>
      </p:sp>
      <p:sp>
        <p:nvSpPr>
          <p:cNvPr id="6" name="Picture Placeholder 11">
            <a:extLst>
              <a:ext uri="{FF2B5EF4-FFF2-40B4-BE49-F238E27FC236}">
                <a16:creationId xmlns:a16="http://schemas.microsoft.com/office/drawing/2014/main" id="{2230340E-87C8-BAF7-89D1-25433C9E30BA}"/>
              </a:ext>
            </a:extLst>
          </p:cNvPr>
          <p:cNvSpPr>
            <a:spLocks noGrp="1"/>
          </p:cNvSpPr>
          <p:nvPr>
            <p:ph type="pic" sz="quarter" idx="12" hasCustomPrompt="1"/>
          </p:nvPr>
        </p:nvSpPr>
        <p:spPr>
          <a:xfrm>
            <a:off x="5981999" y="0"/>
            <a:ext cx="4554000" cy="6858000"/>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txBody>
          <a:bodyPr wrap="square" bIns="648000" anchor="ctr">
            <a:noAutofit/>
          </a:bodyPr>
          <a:lstStyle>
            <a:lvl1pPr algn="ctr">
              <a:defRPr sz="1200" b="0" i="0"/>
            </a:lvl1pPr>
          </a:lstStyle>
          <a:p>
            <a:r>
              <a:rPr lang="en-GB" dirty="0"/>
              <a:t>Click icon to insert image</a:t>
            </a:r>
          </a:p>
        </p:txBody>
      </p:sp>
      <p:pic>
        <p:nvPicPr>
          <p:cNvPr id="7" name="Graphic 6">
            <a:extLst>
              <a:ext uri="{FF2B5EF4-FFF2-40B4-BE49-F238E27FC236}">
                <a16:creationId xmlns:a16="http://schemas.microsoft.com/office/drawing/2014/main" id="{E02E724E-A288-EFC3-E3BB-BE3CABCA3ACC}"/>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11040309" y="503550"/>
            <a:ext cx="651959" cy="936000"/>
          </a:xfrm>
          <a:prstGeom prst="rect">
            <a:avLst/>
          </a:prstGeom>
        </p:spPr>
      </p:pic>
      <p:pic>
        <p:nvPicPr>
          <p:cNvPr id="11" name="Graphic 10">
            <a:extLst>
              <a:ext uri="{FF2B5EF4-FFF2-40B4-BE49-F238E27FC236}">
                <a16:creationId xmlns:a16="http://schemas.microsoft.com/office/drawing/2014/main" id="{C2BB48BA-E4D7-01A5-235A-B675AB141423}"/>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rot="16200000">
            <a:off x="10397913" y="5057790"/>
            <a:ext cx="2047718" cy="540991"/>
          </a:xfrm>
          <a:prstGeom prst="rect">
            <a:avLst/>
          </a:prstGeom>
        </p:spPr>
      </p:pic>
      <p:sp>
        <p:nvSpPr>
          <p:cNvPr id="12" name="Footer Placeholder 4">
            <a:extLst>
              <a:ext uri="{FF2B5EF4-FFF2-40B4-BE49-F238E27FC236}">
                <a16:creationId xmlns:a16="http://schemas.microsoft.com/office/drawing/2014/main" id="{EDC605D0-8A67-116B-F38D-738685542D77}"/>
              </a:ext>
            </a:extLst>
          </p:cNvPr>
          <p:cNvSpPr>
            <a:spLocks noGrp="1"/>
          </p:cNvSpPr>
          <p:nvPr>
            <p:ph type="ftr" sz="quarter" idx="3"/>
          </p:nvPr>
        </p:nvSpPr>
        <p:spPr>
          <a:xfrm>
            <a:off x="1039733" y="5994450"/>
            <a:ext cx="432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100" b="0" i="0">
                <a:solidFill>
                  <a:schemeClr val="tx1"/>
                </a:solidFill>
                <a:latin typeface="Abadi" panose="020B0604020104020204" pitchFamily="34" charset="0"/>
                <a:cs typeface="Calibri" panose="020F0502020204030204" pitchFamily="34" charset="0"/>
              </a:defRPr>
            </a:lvl1pPr>
          </a:lstStyle>
          <a:p>
            <a:endParaRPr lang="en-GB" dirty="0"/>
          </a:p>
        </p:txBody>
      </p:sp>
      <p:sp>
        <p:nvSpPr>
          <p:cNvPr id="14" name="Slide Number Placeholder 5">
            <a:extLst>
              <a:ext uri="{FF2B5EF4-FFF2-40B4-BE49-F238E27FC236}">
                <a16:creationId xmlns:a16="http://schemas.microsoft.com/office/drawing/2014/main" id="{79C74E85-CCD9-756F-E57A-188000714F01}"/>
              </a:ext>
            </a:extLst>
          </p:cNvPr>
          <p:cNvSpPr>
            <a:spLocks noGrp="1"/>
          </p:cNvSpPr>
          <p:nvPr>
            <p:ph type="sldNum" sz="quarter" idx="4"/>
          </p:nvPr>
        </p:nvSpPr>
        <p:spPr>
          <a:xfrm>
            <a:off x="499733" y="5994450"/>
            <a:ext cx="36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200" b="1" i="0">
                <a:solidFill>
                  <a:schemeClr val="tx1"/>
                </a:solidFill>
                <a:latin typeface="Abadi" panose="020B0604020104020204" pitchFamily="34" charset="0"/>
                <a:cs typeface="Calibri" panose="020F0502020204030204" pitchFamily="34" charset="0"/>
              </a:defRPr>
            </a:lvl1pPr>
          </a:lstStyle>
          <a:p>
            <a:fld id="{E8F1A65C-595C-4736-BF40-F7D31E789466}" type="slidenum">
              <a:rPr lang="en-GB" smtClean="0"/>
              <a:pPr/>
              <a:t>‹#›</a:t>
            </a:fld>
            <a:endParaRPr lang="en-GB" dirty="0"/>
          </a:p>
        </p:txBody>
      </p:sp>
    </p:spTree>
    <p:extLst>
      <p:ext uri="{BB962C8B-B14F-4D97-AF65-F5344CB8AC3E}">
        <p14:creationId xmlns:p14="http://schemas.microsoft.com/office/powerpoint/2010/main" val="39600720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Text only slide">
    <p:bg>
      <p:bgPr>
        <a:solidFill>
          <a:schemeClr val="bg1"/>
        </a:solidFill>
        <a:effectLst/>
      </p:bgPr>
    </p:bg>
    <p:spTree>
      <p:nvGrpSpPr>
        <p:cNvPr id="1" name=""/>
        <p:cNvGrpSpPr/>
        <p:nvPr/>
      </p:nvGrpSpPr>
      <p:grpSpPr>
        <a:xfrm>
          <a:off x="0" y="0"/>
          <a:ext cx="0" cy="0"/>
          <a:chOff x="0" y="0"/>
          <a:chExt cx="0" cy="0"/>
        </a:xfrm>
      </p:grpSpPr>
      <p:sp>
        <p:nvSpPr>
          <p:cNvPr id="8" name="Text Placeholder 12">
            <a:extLst>
              <a:ext uri="{FF2B5EF4-FFF2-40B4-BE49-F238E27FC236}">
                <a16:creationId xmlns:a16="http://schemas.microsoft.com/office/drawing/2014/main" id="{766BFCA1-3D8D-4284-C24E-E3DA1F699571}"/>
              </a:ext>
            </a:extLst>
          </p:cNvPr>
          <p:cNvSpPr>
            <a:spLocks noGrp="1"/>
          </p:cNvSpPr>
          <p:nvPr>
            <p:ph type="body" sz="quarter" idx="12" hasCustomPrompt="1"/>
          </p:nvPr>
        </p:nvSpPr>
        <p:spPr>
          <a:xfrm>
            <a:off x="499733" y="1077065"/>
            <a:ext cx="11192534" cy="564450"/>
          </a:xfrm>
          <a:prstGeom prst="rect">
            <a:avLst/>
          </a:prstGeom>
        </p:spPr>
        <p:txBody>
          <a:bodyPr wrap="square">
            <a:noAutofit/>
          </a:bodyPr>
          <a:lstStyle>
            <a:lvl1pPr>
              <a:lnSpc>
                <a:spcPct val="104000"/>
              </a:lnSpc>
              <a:defRPr sz="1800" b="0" i="0"/>
            </a:lvl1pPr>
          </a:lstStyle>
          <a:p>
            <a:pPr marL="0" marR="0" lvl="0" indent="0" algn="l" defTabSz="914400" rtl="0" eaLnBrk="1" fontAlgn="auto" latinLnBrk="0" hangingPunct="1">
              <a:lnSpc>
                <a:spcPct val="105000"/>
              </a:lnSpc>
              <a:spcBef>
                <a:spcPts val="0"/>
              </a:spcBef>
              <a:spcAft>
                <a:spcPts val="0"/>
              </a:spcAft>
              <a:buClrTx/>
              <a:buSzTx/>
              <a:buFont typeface="Arial" panose="020B0604020202020204" pitchFamily="34" charset="0"/>
              <a:buNone/>
              <a:tabLst/>
              <a:defRPr/>
            </a:pPr>
            <a:r>
              <a:rPr lang="en-GB" dirty="0"/>
              <a:t>Add subheading</a:t>
            </a:r>
          </a:p>
        </p:txBody>
      </p:sp>
      <p:sp>
        <p:nvSpPr>
          <p:cNvPr id="11" name="Title Placeholder 1">
            <a:extLst>
              <a:ext uri="{FF2B5EF4-FFF2-40B4-BE49-F238E27FC236}">
                <a16:creationId xmlns:a16="http://schemas.microsoft.com/office/drawing/2014/main" id="{310189C7-0533-C5A5-2053-64B64A4AE600}"/>
              </a:ext>
            </a:extLst>
          </p:cNvPr>
          <p:cNvSpPr>
            <a:spLocks noGrp="1"/>
          </p:cNvSpPr>
          <p:nvPr>
            <p:ph type="title" hasCustomPrompt="1"/>
          </p:nvPr>
        </p:nvSpPr>
        <p:spPr>
          <a:xfrm>
            <a:off x="499733" y="538538"/>
            <a:ext cx="11192534" cy="383567"/>
          </a:xfrm>
          <a:prstGeom prst="rect">
            <a:avLst/>
          </a:prstGeom>
        </p:spPr>
        <p:txBody>
          <a:bodyPr vert="horz" wrap="square" lIns="0" tIns="0" rIns="0" bIns="0" rtlCol="0" anchor="t">
            <a:spAutoFit/>
          </a:bodyPr>
          <a:lstStyle>
            <a:lvl1pPr>
              <a:defRPr b="1" i="0"/>
            </a:lvl1pPr>
          </a:lstStyle>
          <a:p>
            <a:r>
              <a:rPr lang="en-GB" dirty="0"/>
              <a:t>Click here to insert title</a:t>
            </a:r>
          </a:p>
        </p:txBody>
      </p:sp>
      <p:sp>
        <p:nvSpPr>
          <p:cNvPr id="21" name="Content Placeholder 15">
            <a:extLst>
              <a:ext uri="{FF2B5EF4-FFF2-40B4-BE49-F238E27FC236}">
                <a16:creationId xmlns:a16="http://schemas.microsoft.com/office/drawing/2014/main" id="{A3BBA274-D5FA-81FC-EF2A-782133FFBF8D}"/>
              </a:ext>
            </a:extLst>
          </p:cNvPr>
          <p:cNvSpPr>
            <a:spLocks noGrp="1"/>
          </p:cNvSpPr>
          <p:nvPr>
            <p:ph sz="quarter" idx="19"/>
          </p:nvPr>
        </p:nvSpPr>
        <p:spPr>
          <a:xfrm>
            <a:off x="499732" y="1888476"/>
            <a:ext cx="11192533" cy="3567600"/>
          </a:xfrm>
          <a:prstGeom prst="rect">
            <a:avLst/>
          </a:prstGeom>
        </p:spPr>
        <p:txBody>
          <a:bodyPr/>
          <a:lstStyle>
            <a:lvl1pPr>
              <a:lnSpc>
                <a:spcPct val="104000"/>
              </a:lnSpc>
              <a:defRPr sz="1400" b="0" i="0"/>
            </a:lvl1pPr>
          </a:lstStyle>
          <a:p>
            <a:pPr lvl="0"/>
            <a:r>
              <a:rPr lang="en-GB" dirty="0"/>
              <a:t>Click to edit Master text styles</a:t>
            </a:r>
          </a:p>
        </p:txBody>
      </p:sp>
      <p:sp>
        <p:nvSpPr>
          <p:cNvPr id="5" name="Footer Placeholder 4">
            <a:extLst>
              <a:ext uri="{FF2B5EF4-FFF2-40B4-BE49-F238E27FC236}">
                <a16:creationId xmlns:a16="http://schemas.microsoft.com/office/drawing/2014/main" id="{889B92C1-F22F-9E51-6976-3986B0F6A52F}"/>
              </a:ext>
            </a:extLst>
          </p:cNvPr>
          <p:cNvSpPr>
            <a:spLocks noGrp="1"/>
          </p:cNvSpPr>
          <p:nvPr>
            <p:ph type="ftr" sz="quarter" idx="3"/>
          </p:nvPr>
        </p:nvSpPr>
        <p:spPr>
          <a:xfrm>
            <a:off x="1039733" y="5994450"/>
            <a:ext cx="10652534"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100" b="0" i="0">
                <a:solidFill>
                  <a:schemeClr val="tx1"/>
                </a:solidFill>
                <a:latin typeface="Abadi" panose="020B0604020104020204" pitchFamily="34" charset="0"/>
                <a:cs typeface="Calibri" panose="020F0502020204030204" pitchFamily="34" charset="0"/>
              </a:defRPr>
            </a:lvl1pPr>
          </a:lstStyle>
          <a:p>
            <a:endParaRPr lang="en-GB" dirty="0"/>
          </a:p>
        </p:txBody>
      </p:sp>
      <p:sp>
        <p:nvSpPr>
          <p:cNvPr id="6" name="Slide Number Placeholder 5">
            <a:extLst>
              <a:ext uri="{FF2B5EF4-FFF2-40B4-BE49-F238E27FC236}">
                <a16:creationId xmlns:a16="http://schemas.microsoft.com/office/drawing/2014/main" id="{2940EE97-C53A-24F1-7226-4B77D9302130}"/>
              </a:ext>
            </a:extLst>
          </p:cNvPr>
          <p:cNvSpPr>
            <a:spLocks noGrp="1"/>
          </p:cNvSpPr>
          <p:nvPr>
            <p:ph type="sldNum" sz="quarter" idx="4"/>
          </p:nvPr>
        </p:nvSpPr>
        <p:spPr>
          <a:xfrm>
            <a:off x="499733" y="5994450"/>
            <a:ext cx="36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200" b="1" i="0">
                <a:solidFill>
                  <a:schemeClr val="tx1"/>
                </a:solidFill>
                <a:latin typeface="Abadi" panose="020B0604020104020204" pitchFamily="34" charset="0"/>
                <a:cs typeface="Calibri" panose="020F0502020204030204" pitchFamily="34" charset="0"/>
              </a:defRPr>
            </a:lvl1pPr>
          </a:lstStyle>
          <a:p>
            <a:fld id="{E8F1A65C-595C-4736-BF40-F7D31E789466}" type="slidenum">
              <a:rPr lang="en-GB" smtClean="0"/>
              <a:pPr/>
              <a:t>‹#›</a:t>
            </a:fld>
            <a:endParaRPr lang="en-GB" dirty="0"/>
          </a:p>
        </p:txBody>
      </p:sp>
    </p:spTree>
    <p:extLst>
      <p:ext uri="{BB962C8B-B14F-4D97-AF65-F5344CB8AC3E}">
        <p14:creationId xmlns:p14="http://schemas.microsoft.com/office/powerpoint/2010/main" val="97694671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Two column slide">
    <p:bg>
      <p:bgPr>
        <a:solidFill>
          <a:schemeClr val="bg1"/>
        </a:solidFill>
        <a:effectLst/>
      </p:bgPr>
    </p:bg>
    <p:spTree>
      <p:nvGrpSpPr>
        <p:cNvPr id="1" name=""/>
        <p:cNvGrpSpPr/>
        <p:nvPr/>
      </p:nvGrpSpPr>
      <p:grpSpPr>
        <a:xfrm>
          <a:off x="0" y="0"/>
          <a:ext cx="0" cy="0"/>
          <a:chOff x="0" y="0"/>
          <a:chExt cx="0" cy="0"/>
        </a:xfrm>
      </p:grpSpPr>
      <p:sp>
        <p:nvSpPr>
          <p:cNvPr id="3" name="Text Placeholder 12">
            <a:extLst>
              <a:ext uri="{FF2B5EF4-FFF2-40B4-BE49-F238E27FC236}">
                <a16:creationId xmlns:a16="http://schemas.microsoft.com/office/drawing/2014/main" id="{8901B2BF-B146-18AA-D1AC-C11BF13456D3}"/>
              </a:ext>
            </a:extLst>
          </p:cNvPr>
          <p:cNvSpPr>
            <a:spLocks noGrp="1"/>
          </p:cNvSpPr>
          <p:nvPr>
            <p:ph type="body" sz="quarter" idx="12" hasCustomPrompt="1"/>
          </p:nvPr>
        </p:nvSpPr>
        <p:spPr>
          <a:xfrm>
            <a:off x="499733" y="1077065"/>
            <a:ext cx="11192534" cy="564450"/>
          </a:xfrm>
          <a:prstGeom prst="rect">
            <a:avLst/>
          </a:prstGeom>
        </p:spPr>
        <p:txBody>
          <a:bodyPr wrap="square">
            <a:noAutofit/>
          </a:bodyPr>
          <a:lstStyle>
            <a:lvl1pPr>
              <a:lnSpc>
                <a:spcPct val="104000"/>
              </a:lnSpc>
              <a:defRPr sz="1800" b="0" i="0"/>
            </a:lvl1pPr>
          </a:lstStyle>
          <a:p>
            <a:pPr marL="0" marR="0" lvl="0" indent="0" algn="l" defTabSz="914400" rtl="0" eaLnBrk="1" fontAlgn="auto" latinLnBrk="0" hangingPunct="1">
              <a:lnSpc>
                <a:spcPct val="105000"/>
              </a:lnSpc>
              <a:spcBef>
                <a:spcPts val="0"/>
              </a:spcBef>
              <a:spcAft>
                <a:spcPts val="0"/>
              </a:spcAft>
              <a:buClrTx/>
              <a:buSzTx/>
              <a:buFont typeface="Arial" panose="020B0604020202020204" pitchFamily="34" charset="0"/>
              <a:buNone/>
              <a:tabLst/>
              <a:defRPr/>
            </a:pPr>
            <a:r>
              <a:rPr lang="en-GB" dirty="0"/>
              <a:t>Add subheading</a:t>
            </a:r>
          </a:p>
        </p:txBody>
      </p:sp>
      <p:sp>
        <p:nvSpPr>
          <p:cNvPr id="8" name="Content Placeholder 15">
            <a:extLst>
              <a:ext uri="{FF2B5EF4-FFF2-40B4-BE49-F238E27FC236}">
                <a16:creationId xmlns:a16="http://schemas.microsoft.com/office/drawing/2014/main" id="{36F623F4-4EF9-C441-6445-BE83736EA377}"/>
              </a:ext>
            </a:extLst>
          </p:cNvPr>
          <p:cNvSpPr>
            <a:spLocks noGrp="1"/>
          </p:cNvSpPr>
          <p:nvPr>
            <p:ph sz="quarter" idx="17"/>
          </p:nvPr>
        </p:nvSpPr>
        <p:spPr>
          <a:xfrm>
            <a:off x="499733" y="2589800"/>
            <a:ext cx="5076000" cy="2866276"/>
          </a:xfrm>
          <a:prstGeom prst="rect">
            <a:avLst/>
          </a:prstGeom>
        </p:spPr>
        <p:txBody>
          <a:bodyPr/>
          <a:lstStyle>
            <a:lvl1pPr>
              <a:lnSpc>
                <a:spcPct val="104000"/>
              </a:lnSpc>
              <a:defRPr sz="1400" b="0" i="0"/>
            </a:lvl1pPr>
          </a:lstStyle>
          <a:p>
            <a:pPr lvl="0"/>
            <a:r>
              <a:rPr lang="en-GB" dirty="0"/>
              <a:t>Click to edit Master text styles</a:t>
            </a:r>
          </a:p>
        </p:txBody>
      </p:sp>
      <p:sp>
        <p:nvSpPr>
          <p:cNvPr id="12" name="Text Placeholder 13">
            <a:extLst>
              <a:ext uri="{FF2B5EF4-FFF2-40B4-BE49-F238E27FC236}">
                <a16:creationId xmlns:a16="http://schemas.microsoft.com/office/drawing/2014/main" id="{A80B7B62-049F-CC9E-9B73-4108CEF5DEFB}"/>
              </a:ext>
            </a:extLst>
          </p:cNvPr>
          <p:cNvSpPr>
            <a:spLocks noGrp="1"/>
          </p:cNvSpPr>
          <p:nvPr>
            <p:ph type="body" sz="quarter" idx="14" hasCustomPrompt="1"/>
          </p:nvPr>
        </p:nvSpPr>
        <p:spPr>
          <a:xfrm>
            <a:off x="499731" y="1888476"/>
            <a:ext cx="5076000" cy="564450"/>
          </a:xfrm>
          <a:prstGeom prst="rect">
            <a:avLst/>
          </a:prstGeom>
        </p:spPr>
        <p:txBody>
          <a:bodyPr anchor="t">
            <a:noAutofit/>
          </a:bodyPr>
          <a:lstStyle>
            <a:lvl1pPr>
              <a:lnSpc>
                <a:spcPct val="104000"/>
              </a:lnSpc>
              <a:defRPr sz="1600" b="1" i="0"/>
            </a:lvl1pPr>
          </a:lstStyle>
          <a:p>
            <a:r>
              <a:rPr lang="en-GB" dirty="0"/>
              <a:t>Add heading (two lines max)</a:t>
            </a:r>
          </a:p>
        </p:txBody>
      </p:sp>
      <p:sp>
        <p:nvSpPr>
          <p:cNvPr id="26" name="Content Placeholder 15">
            <a:extLst>
              <a:ext uri="{FF2B5EF4-FFF2-40B4-BE49-F238E27FC236}">
                <a16:creationId xmlns:a16="http://schemas.microsoft.com/office/drawing/2014/main" id="{1E648676-8FD7-02E8-7716-297A4F374120}"/>
              </a:ext>
            </a:extLst>
          </p:cNvPr>
          <p:cNvSpPr>
            <a:spLocks noGrp="1"/>
          </p:cNvSpPr>
          <p:nvPr>
            <p:ph sz="quarter" idx="18"/>
          </p:nvPr>
        </p:nvSpPr>
        <p:spPr>
          <a:xfrm>
            <a:off x="6619166" y="2589800"/>
            <a:ext cx="5073091" cy="2866276"/>
          </a:xfrm>
          <a:prstGeom prst="rect">
            <a:avLst/>
          </a:prstGeom>
        </p:spPr>
        <p:txBody>
          <a:bodyPr/>
          <a:lstStyle>
            <a:lvl1pPr>
              <a:lnSpc>
                <a:spcPct val="104000"/>
              </a:lnSpc>
              <a:defRPr sz="1400" b="0" i="0"/>
            </a:lvl1pPr>
          </a:lstStyle>
          <a:p>
            <a:pPr lvl="0"/>
            <a:r>
              <a:rPr lang="en-GB" dirty="0"/>
              <a:t>Click to edit Master text styles</a:t>
            </a:r>
          </a:p>
        </p:txBody>
      </p:sp>
      <p:sp>
        <p:nvSpPr>
          <p:cNvPr id="27" name="Text Placeholder 13">
            <a:extLst>
              <a:ext uri="{FF2B5EF4-FFF2-40B4-BE49-F238E27FC236}">
                <a16:creationId xmlns:a16="http://schemas.microsoft.com/office/drawing/2014/main" id="{5854E95A-9CE6-D1AA-8A64-A9F487ACB88F}"/>
              </a:ext>
            </a:extLst>
          </p:cNvPr>
          <p:cNvSpPr>
            <a:spLocks noGrp="1"/>
          </p:cNvSpPr>
          <p:nvPr>
            <p:ph type="body" sz="quarter" idx="19" hasCustomPrompt="1"/>
          </p:nvPr>
        </p:nvSpPr>
        <p:spPr>
          <a:xfrm>
            <a:off x="6619167" y="1888476"/>
            <a:ext cx="5073099" cy="564450"/>
          </a:xfrm>
          <a:prstGeom prst="rect">
            <a:avLst/>
          </a:prstGeom>
        </p:spPr>
        <p:txBody>
          <a:bodyPr anchor="t">
            <a:noAutofit/>
          </a:bodyPr>
          <a:lstStyle>
            <a:lvl1pPr>
              <a:lnSpc>
                <a:spcPct val="104000"/>
              </a:lnSpc>
              <a:defRPr sz="1600" b="1" i="0"/>
            </a:lvl1pPr>
          </a:lstStyle>
          <a:p>
            <a:r>
              <a:rPr lang="en-GB" dirty="0"/>
              <a:t>Add heading(two lines max)</a:t>
            </a:r>
          </a:p>
        </p:txBody>
      </p:sp>
      <p:cxnSp>
        <p:nvCxnSpPr>
          <p:cNvPr id="28" name="Straight Connector 27">
            <a:extLst>
              <a:ext uri="{FF2B5EF4-FFF2-40B4-BE49-F238E27FC236}">
                <a16:creationId xmlns:a16="http://schemas.microsoft.com/office/drawing/2014/main" id="{C2664B76-E093-0A2A-B5BC-50B49610644F}"/>
              </a:ext>
            </a:extLst>
          </p:cNvPr>
          <p:cNvCxnSpPr>
            <a:cxnSpLocks/>
          </p:cNvCxnSpPr>
          <p:nvPr userDrawn="1"/>
        </p:nvCxnSpPr>
        <p:spPr>
          <a:xfrm>
            <a:off x="6096000" y="1830466"/>
            <a:ext cx="0" cy="36360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37" name="Title Placeholder 1">
            <a:extLst>
              <a:ext uri="{FF2B5EF4-FFF2-40B4-BE49-F238E27FC236}">
                <a16:creationId xmlns:a16="http://schemas.microsoft.com/office/drawing/2014/main" id="{1E67C38B-51DC-8901-ABF7-E4536FB08110}"/>
              </a:ext>
            </a:extLst>
          </p:cNvPr>
          <p:cNvSpPr>
            <a:spLocks noGrp="1"/>
          </p:cNvSpPr>
          <p:nvPr>
            <p:ph type="title" hasCustomPrompt="1"/>
          </p:nvPr>
        </p:nvSpPr>
        <p:spPr>
          <a:xfrm>
            <a:off x="499733" y="538538"/>
            <a:ext cx="11192534" cy="383567"/>
          </a:xfrm>
          <a:prstGeom prst="rect">
            <a:avLst/>
          </a:prstGeom>
        </p:spPr>
        <p:txBody>
          <a:bodyPr vert="horz" wrap="square" lIns="0" tIns="0" rIns="0" bIns="0" rtlCol="0" anchor="t">
            <a:spAutoFit/>
          </a:bodyPr>
          <a:lstStyle>
            <a:lvl1pPr>
              <a:defRPr b="1" i="0"/>
            </a:lvl1pPr>
          </a:lstStyle>
          <a:p>
            <a:r>
              <a:rPr lang="en-GB" dirty="0"/>
              <a:t>Click here to insert title</a:t>
            </a:r>
          </a:p>
        </p:txBody>
      </p:sp>
      <p:sp>
        <p:nvSpPr>
          <p:cNvPr id="2" name="Footer Placeholder 4">
            <a:extLst>
              <a:ext uri="{FF2B5EF4-FFF2-40B4-BE49-F238E27FC236}">
                <a16:creationId xmlns:a16="http://schemas.microsoft.com/office/drawing/2014/main" id="{586F01CE-863C-2545-F359-8EA7DA242B3F}"/>
              </a:ext>
            </a:extLst>
          </p:cNvPr>
          <p:cNvSpPr>
            <a:spLocks noGrp="1"/>
          </p:cNvSpPr>
          <p:nvPr>
            <p:ph type="ftr" sz="quarter" idx="3"/>
          </p:nvPr>
        </p:nvSpPr>
        <p:spPr>
          <a:xfrm>
            <a:off x="1039733" y="5994450"/>
            <a:ext cx="10652534"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100" b="0" i="0">
                <a:solidFill>
                  <a:schemeClr val="tx1"/>
                </a:solidFill>
                <a:latin typeface="Abadi" panose="020B0604020104020204" pitchFamily="34" charset="0"/>
                <a:cs typeface="Calibri" panose="020F0502020204030204" pitchFamily="34" charset="0"/>
              </a:defRPr>
            </a:lvl1pPr>
          </a:lstStyle>
          <a:p>
            <a:endParaRPr lang="en-GB" dirty="0"/>
          </a:p>
        </p:txBody>
      </p:sp>
      <p:sp>
        <p:nvSpPr>
          <p:cNvPr id="4" name="Slide Number Placeholder 5">
            <a:extLst>
              <a:ext uri="{FF2B5EF4-FFF2-40B4-BE49-F238E27FC236}">
                <a16:creationId xmlns:a16="http://schemas.microsoft.com/office/drawing/2014/main" id="{D4300F38-9E19-2837-5541-00EE5F9E99FB}"/>
              </a:ext>
            </a:extLst>
          </p:cNvPr>
          <p:cNvSpPr>
            <a:spLocks noGrp="1"/>
          </p:cNvSpPr>
          <p:nvPr>
            <p:ph type="sldNum" sz="quarter" idx="4"/>
          </p:nvPr>
        </p:nvSpPr>
        <p:spPr>
          <a:xfrm>
            <a:off x="499733" y="5994450"/>
            <a:ext cx="36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200" b="1" i="0">
                <a:solidFill>
                  <a:schemeClr val="tx1"/>
                </a:solidFill>
                <a:latin typeface="Abadi" panose="020B0604020104020204" pitchFamily="34" charset="0"/>
                <a:cs typeface="Calibri" panose="020F0502020204030204" pitchFamily="34" charset="0"/>
              </a:defRPr>
            </a:lvl1pPr>
          </a:lstStyle>
          <a:p>
            <a:fld id="{E8F1A65C-595C-4736-BF40-F7D31E789466}" type="slidenum">
              <a:rPr lang="en-GB" smtClean="0"/>
              <a:pPr/>
              <a:t>‹#›</a:t>
            </a:fld>
            <a:endParaRPr lang="en-GB" dirty="0"/>
          </a:p>
        </p:txBody>
      </p:sp>
    </p:spTree>
    <p:extLst>
      <p:ext uri="{BB962C8B-B14F-4D97-AF65-F5344CB8AC3E}">
        <p14:creationId xmlns:p14="http://schemas.microsoft.com/office/powerpoint/2010/main" val="196086815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Thank you v2">
    <p:bg>
      <p:bgPr>
        <a:solidFill>
          <a:schemeClr val="bg1"/>
        </a:solidFill>
        <a:effectLst/>
      </p:bgPr>
    </p:bg>
    <p:spTree>
      <p:nvGrpSpPr>
        <p:cNvPr id="1" name=""/>
        <p:cNvGrpSpPr/>
        <p:nvPr/>
      </p:nvGrpSpPr>
      <p:grpSpPr>
        <a:xfrm>
          <a:off x="0" y="0"/>
          <a:ext cx="0" cy="0"/>
          <a:chOff x="0" y="0"/>
          <a:chExt cx="0" cy="0"/>
        </a:xfrm>
      </p:grpSpPr>
      <p:sp>
        <p:nvSpPr>
          <p:cNvPr id="7" name="Picture Placeholder 11">
            <a:extLst>
              <a:ext uri="{FF2B5EF4-FFF2-40B4-BE49-F238E27FC236}">
                <a16:creationId xmlns:a16="http://schemas.microsoft.com/office/drawing/2014/main" id="{1CE9F832-37B0-8AE8-FEAB-E13F26BE46BF}"/>
              </a:ext>
            </a:extLst>
          </p:cNvPr>
          <p:cNvSpPr>
            <a:spLocks noGrp="1"/>
          </p:cNvSpPr>
          <p:nvPr>
            <p:ph type="pic" sz="quarter" idx="12" hasCustomPrompt="1"/>
          </p:nvPr>
        </p:nvSpPr>
        <p:spPr>
          <a:xfrm>
            <a:off x="5986021" y="-1"/>
            <a:ext cx="4549978" cy="5368546"/>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txBody>
          <a:bodyPr wrap="square" bIns="648000" anchor="ctr">
            <a:noAutofit/>
          </a:bodyPr>
          <a:lstStyle>
            <a:lvl1pPr algn="ctr">
              <a:defRPr sz="1200" b="0" i="0"/>
            </a:lvl1pPr>
          </a:lstStyle>
          <a:p>
            <a:r>
              <a:rPr lang="en-GB" dirty="0"/>
              <a:t>Click icon to insert image</a:t>
            </a:r>
          </a:p>
        </p:txBody>
      </p:sp>
      <p:pic>
        <p:nvPicPr>
          <p:cNvPr id="9" name="Graphic 8">
            <a:extLst>
              <a:ext uri="{FF2B5EF4-FFF2-40B4-BE49-F238E27FC236}">
                <a16:creationId xmlns:a16="http://schemas.microsoft.com/office/drawing/2014/main" id="{61AC94D6-81C3-78DC-5AFA-1BD3B5E45F83}"/>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11039976" y="503550"/>
            <a:ext cx="651959" cy="936000"/>
          </a:xfrm>
          <a:prstGeom prst="rect">
            <a:avLst/>
          </a:prstGeom>
        </p:spPr>
      </p:pic>
      <p:pic>
        <p:nvPicPr>
          <p:cNvPr id="10" name="Graphic 9">
            <a:extLst>
              <a:ext uri="{FF2B5EF4-FFF2-40B4-BE49-F238E27FC236}">
                <a16:creationId xmlns:a16="http://schemas.microsoft.com/office/drawing/2014/main" id="{BFD63378-1B60-1C80-BEA9-4CEFF7D16C97}"/>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a:off x="502038" y="5813459"/>
            <a:ext cx="2047718" cy="540991"/>
          </a:xfrm>
          <a:prstGeom prst="rect">
            <a:avLst/>
          </a:prstGeom>
        </p:spPr>
      </p:pic>
      <p:sp>
        <p:nvSpPr>
          <p:cNvPr id="11" name="Title Placeholder 1">
            <a:extLst>
              <a:ext uri="{FF2B5EF4-FFF2-40B4-BE49-F238E27FC236}">
                <a16:creationId xmlns:a16="http://schemas.microsoft.com/office/drawing/2014/main" id="{10B7C26A-DD06-48F4-6F84-2D4126BA4271}"/>
              </a:ext>
            </a:extLst>
          </p:cNvPr>
          <p:cNvSpPr>
            <a:spLocks noGrp="1"/>
          </p:cNvSpPr>
          <p:nvPr>
            <p:ph type="title" hasCustomPrompt="1"/>
          </p:nvPr>
        </p:nvSpPr>
        <p:spPr>
          <a:xfrm>
            <a:off x="499732" y="2968746"/>
            <a:ext cx="4860000" cy="920508"/>
          </a:xfrm>
          <a:prstGeom prst="rect">
            <a:avLst/>
          </a:prstGeom>
        </p:spPr>
        <p:txBody>
          <a:bodyPr vert="horz" wrap="square" lIns="0" tIns="0" rIns="0" bIns="0" rtlCol="0" anchor="t">
            <a:spAutoFit/>
          </a:bodyPr>
          <a:lstStyle>
            <a:lvl1pPr>
              <a:lnSpc>
                <a:spcPct val="80000"/>
              </a:lnSpc>
              <a:defRPr sz="7200" b="1" i="0">
                <a:solidFill>
                  <a:schemeClr val="tx1"/>
                </a:solidFill>
                <a:latin typeface="Abadi" panose="020B0604020104020204" pitchFamily="34" charset="0"/>
              </a:defRPr>
            </a:lvl1pPr>
          </a:lstStyle>
          <a:p>
            <a:r>
              <a:rPr lang="en-GB" dirty="0"/>
              <a:t>Thank you</a:t>
            </a:r>
          </a:p>
        </p:txBody>
      </p:sp>
    </p:spTree>
    <p:extLst>
      <p:ext uri="{BB962C8B-B14F-4D97-AF65-F5344CB8AC3E}">
        <p14:creationId xmlns:p14="http://schemas.microsoft.com/office/powerpoint/2010/main" val="131161063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Chapter slide">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09D3A070-4BD2-ECCB-D736-EBBF239055BC}"/>
              </a:ext>
            </a:extLst>
          </p:cNvPr>
          <p:cNvSpPr>
            <a:spLocks noGrp="1"/>
          </p:cNvSpPr>
          <p:nvPr>
            <p:ph type="pic" sz="quarter" idx="12" hasCustomPrompt="1"/>
          </p:nvPr>
        </p:nvSpPr>
        <p:spPr>
          <a:xfrm>
            <a:off x="0" y="0"/>
            <a:ext cx="12192000" cy="3445200"/>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txBody>
          <a:bodyPr wrap="square" bIns="648000" anchor="ctr">
            <a:noAutofit/>
          </a:bodyPr>
          <a:lstStyle>
            <a:lvl1pPr algn="ctr">
              <a:defRPr sz="1200" b="0" i="0"/>
            </a:lvl1pPr>
          </a:lstStyle>
          <a:p>
            <a:r>
              <a:rPr lang="en-GB" dirty="0"/>
              <a:t>Click icon to insert image</a:t>
            </a:r>
          </a:p>
        </p:txBody>
      </p:sp>
      <p:sp>
        <p:nvSpPr>
          <p:cNvPr id="8" name="Text Placeholder 12">
            <a:extLst>
              <a:ext uri="{FF2B5EF4-FFF2-40B4-BE49-F238E27FC236}">
                <a16:creationId xmlns:a16="http://schemas.microsoft.com/office/drawing/2014/main" id="{4F440B6D-D8EA-328C-0E0A-0927EB44B7DC}"/>
              </a:ext>
            </a:extLst>
          </p:cNvPr>
          <p:cNvSpPr>
            <a:spLocks noGrp="1"/>
          </p:cNvSpPr>
          <p:nvPr>
            <p:ph type="body" sz="quarter" idx="13" hasCustomPrompt="1"/>
          </p:nvPr>
        </p:nvSpPr>
        <p:spPr>
          <a:xfrm>
            <a:off x="499733" y="1580118"/>
            <a:ext cx="8208000" cy="855299"/>
          </a:xfrm>
          <a:prstGeom prst="rect">
            <a:avLst/>
          </a:prstGeom>
        </p:spPr>
        <p:txBody>
          <a:bodyPr wrap="square">
            <a:noAutofit/>
          </a:bodyPr>
          <a:lstStyle>
            <a:lvl1pPr>
              <a:lnSpc>
                <a:spcPct val="105000"/>
              </a:lnSpc>
              <a:defRPr sz="6000" b="1" i="0" kern="1800" spc="-30" baseline="0"/>
            </a:lvl1pPr>
            <a:lvl2pPr>
              <a:defRPr sz="2000"/>
            </a:lvl2pPr>
            <a:lvl3pPr>
              <a:defRPr sz="2000"/>
            </a:lvl3pPr>
            <a:lvl4pPr>
              <a:defRPr sz="2000"/>
            </a:lvl4pPr>
            <a:lvl5pPr>
              <a:defRPr sz="2000"/>
            </a:lvl5pPr>
          </a:lstStyle>
          <a:p>
            <a:pPr lvl="0"/>
            <a:r>
              <a:rPr lang="en-US" dirty="0"/>
              <a:t>Chapter #</a:t>
            </a:r>
          </a:p>
        </p:txBody>
      </p:sp>
      <p:sp>
        <p:nvSpPr>
          <p:cNvPr id="2" name="Title Placeholder 1">
            <a:extLst>
              <a:ext uri="{FF2B5EF4-FFF2-40B4-BE49-F238E27FC236}">
                <a16:creationId xmlns:a16="http://schemas.microsoft.com/office/drawing/2014/main" id="{48FCD2B1-D684-AD84-2649-CD4B7D8A9D75}"/>
              </a:ext>
            </a:extLst>
          </p:cNvPr>
          <p:cNvSpPr>
            <a:spLocks noGrp="1"/>
          </p:cNvSpPr>
          <p:nvPr>
            <p:ph type="title" hasCustomPrompt="1"/>
          </p:nvPr>
        </p:nvSpPr>
        <p:spPr>
          <a:xfrm>
            <a:off x="499733" y="2791790"/>
            <a:ext cx="8208000" cy="1743682"/>
          </a:xfrm>
          <a:prstGeom prst="rect">
            <a:avLst/>
          </a:prstGeom>
        </p:spPr>
        <p:txBody>
          <a:bodyPr vert="horz" wrap="square" lIns="0" tIns="0" rIns="0" bIns="0" rtlCol="0" anchor="t">
            <a:noAutofit/>
          </a:bodyPr>
          <a:lstStyle>
            <a:lvl1pPr>
              <a:lnSpc>
                <a:spcPct val="80000"/>
              </a:lnSpc>
              <a:defRPr sz="7200" b="1" i="0">
                <a:solidFill>
                  <a:schemeClr val="tx1"/>
                </a:solidFill>
                <a:latin typeface="Abadi" panose="020B0604020104020204" pitchFamily="34" charset="0"/>
              </a:defRPr>
            </a:lvl1pPr>
          </a:lstStyle>
          <a:p>
            <a:r>
              <a:rPr lang="en-GB" dirty="0"/>
              <a:t>Click here </a:t>
            </a:r>
            <a:br>
              <a:rPr lang="en-GB" dirty="0"/>
            </a:br>
            <a:r>
              <a:rPr lang="en-GB" dirty="0"/>
              <a:t>to insert title</a:t>
            </a:r>
          </a:p>
        </p:txBody>
      </p:sp>
      <p:pic>
        <p:nvPicPr>
          <p:cNvPr id="3" name="Graphic 2">
            <a:extLst>
              <a:ext uri="{FF2B5EF4-FFF2-40B4-BE49-F238E27FC236}">
                <a16:creationId xmlns:a16="http://schemas.microsoft.com/office/drawing/2014/main" id="{6684A845-46C3-33DA-CA23-5D8B7F1FD21D}"/>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rot="16200000">
            <a:off x="10397913" y="5057790"/>
            <a:ext cx="2047718" cy="540991"/>
          </a:xfrm>
          <a:prstGeom prst="rect">
            <a:avLst/>
          </a:prstGeom>
        </p:spPr>
      </p:pic>
      <p:pic>
        <p:nvPicPr>
          <p:cNvPr id="4" name="Graphic 3">
            <a:extLst>
              <a:ext uri="{FF2B5EF4-FFF2-40B4-BE49-F238E27FC236}">
                <a16:creationId xmlns:a16="http://schemas.microsoft.com/office/drawing/2014/main" id="{7E9D5C80-43CB-B93C-AFEF-243C2D123E9E}"/>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a:off x="500065" y="5418450"/>
            <a:ext cx="651959" cy="936000"/>
          </a:xfrm>
          <a:prstGeom prst="rect">
            <a:avLst/>
          </a:prstGeom>
        </p:spPr>
      </p:pic>
    </p:spTree>
    <p:extLst>
      <p:ext uri="{BB962C8B-B14F-4D97-AF65-F5344CB8AC3E}">
        <p14:creationId xmlns:p14="http://schemas.microsoft.com/office/powerpoint/2010/main" val="193145580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Agenda slide">
    <p:spTree>
      <p:nvGrpSpPr>
        <p:cNvPr id="1" name=""/>
        <p:cNvGrpSpPr/>
        <p:nvPr/>
      </p:nvGrpSpPr>
      <p:grpSpPr>
        <a:xfrm>
          <a:off x="0" y="0"/>
          <a:ext cx="0" cy="0"/>
          <a:chOff x="0" y="0"/>
          <a:chExt cx="0" cy="0"/>
        </a:xfrm>
      </p:grpSpPr>
      <p:sp>
        <p:nvSpPr>
          <p:cNvPr id="4" name="Text Placeholder 19">
            <a:extLst>
              <a:ext uri="{FF2B5EF4-FFF2-40B4-BE49-F238E27FC236}">
                <a16:creationId xmlns:a16="http://schemas.microsoft.com/office/drawing/2014/main" id="{079E73F8-37B5-57EE-3B98-2EA71E263B1A}"/>
              </a:ext>
            </a:extLst>
          </p:cNvPr>
          <p:cNvSpPr>
            <a:spLocks noGrp="1"/>
          </p:cNvSpPr>
          <p:nvPr>
            <p:ph type="body" sz="quarter" idx="13" hasCustomPrompt="1"/>
          </p:nvPr>
        </p:nvSpPr>
        <p:spPr>
          <a:xfrm>
            <a:off x="499733" y="1408773"/>
            <a:ext cx="496800" cy="493200"/>
          </a:xfrm>
          <a:prstGeom prst="rect">
            <a:avLst/>
          </a:prstGeom>
        </p:spPr>
        <p:txBody>
          <a:bodyPr>
            <a:noAutofit/>
          </a:bodyPr>
          <a:lstStyle>
            <a:lvl1pPr>
              <a:lnSpc>
                <a:spcPct val="104000"/>
              </a:lnSpc>
              <a:defRPr sz="1800" b="1" i="0"/>
            </a:lvl1pPr>
          </a:lstStyle>
          <a:p>
            <a:r>
              <a:rPr lang="en-GB" dirty="0"/>
              <a:t>01</a:t>
            </a:r>
          </a:p>
        </p:txBody>
      </p:sp>
      <p:sp>
        <p:nvSpPr>
          <p:cNvPr id="5" name="Text Placeholder 20">
            <a:extLst>
              <a:ext uri="{FF2B5EF4-FFF2-40B4-BE49-F238E27FC236}">
                <a16:creationId xmlns:a16="http://schemas.microsoft.com/office/drawing/2014/main" id="{C4E74264-E44F-0797-6D9B-9719118A5B4E}"/>
              </a:ext>
            </a:extLst>
          </p:cNvPr>
          <p:cNvSpPr>
            <a:spLocks noGrp="1"/>
          </p:cNvSpPr>
          <p:nvPr>
            <p:ph type="body" sz="quarter" idx="14" hasCustomPrompt="1"/>
          </p:nvPr>
        </p:nvSpPr>
        <p:spPr>
          <a:xfrm>
            <a:off x="1337481" y="1408772"/>
            <a:ext cx="10354781" cy="493200"/>
          </a:xfrm>
          <a:prstGeom prst="rect">
            <a:avLst/>
          </a:prstGeom>
        </p:spPr>
        <p:txBody>
          <a:bodyPr>
            <a:noAutofit/>
          </a:bodyPr>
          <a:lstStyle>
            <a:lvl1pPr>
              <a:lnSpc>
                <a:spcPct val="104000"/>
              </a:lnSpc>
              <a:defRPr sz="1800" b="0" i="0"/>
            </a:lvl1pPr>
          </a:lstStyle>
          <a:p>
            <a:r>
              <a:rPr lang="en-GB" dirty="0"/>
              <a:t>Add section title</a:t>
            </a:r>
          </a:p>
        </p:txBody>
      </p:sp>
      <p:sp>
        <p:nvSpPr>
          <p:cNvPr id="6" name="Text Placeholder 21">
            <a:extLst>
              <a:ext uri="{FF2B5EF4-FFF2-40B4-BE49-F238E27FC236}">
                <a16:creationId xmlns:a16="http://schemas.microsoft.com/office/drawing/2014/main" id="{474BFACF-A065-5599-4DA5-5613F6DC25E2}"/>
              </a:ext>
            </a:extLst>
          </p:cNvPr>
          <p:cNvSpPr>
            <a:spLocks noGrp="1"/>
          </p:cNvSpPr>
          <p:nvPr>
            <p:ph type="body" sz="quarter" idx="15" hasCustomPrompt="1"/>
          </p:nvPr>
        </p:nvSpPr>
        <p:spPr>
          <a:xfrm>
            <a:off x="499733" y="2113799"/>
            <a:ext cx="496800" cy="493200"/>
          </a:xfrm>
          <a:prstGeom prst="rect">
            <a:avLst/>
          </a:prstGeom>
        </p:spPr>
        <p:txBody>
          <a:bodyPr>
            <a:noAutofit/>
          </a:bodyPr>
          <a:lstStyle>
            <a:lvl1pPr>
              <a:defRPr sz="1800" b="1" i="0"/>
            </a:lvl1pPr>
          </a:lstStyle>
          <a:p>
            <a:r>
              <a:rPr lang="en-GB" dirty="0"/>
              <a:t>02</a:t>
            </a:r>
          </a:p>
        </p:txBody>
      </p:sp>
      <p:sp>
        <p:nvSpPr>
          <p:cNvPr id="9" name="Text Placeholder 23">
            <a:extLst>
              <a:ext uri="{FF2B5EF4-FFF2-40B4-BE49-F238E27FC236}">
                <a16:creationId xmlns:a16="http://schemas.microsoft.com/office/drawing/2014/main" id="{5691CC70-8DF2-EE6F-C40B-B6A831DFB18D}"/>
              </a:ext>
            </a:extLst>
          </p:cNvPr>
          <p:cNvSpPr>
            <a:spLocks noGrp="1"/>
          </p:cNvSpPr>
          <p:nvPr>
            <p:ph type="body" sz="quarter" idx="17" hasCustomPrompt="1"/>
          </p:nvPr>
        </p:nvSpPr>
        <p:spPr>
          <a:xfrm>
            <a:off x="499733" y="2818825"/>
            <a:ext cx="496800" cy="493200"/>
          </a:xfrm>
          <a:prstGeom prst="rect">
            <a:avLst/>
          </a:prstGeom>
        </p:spPr>
        <p:txBody>
          <a:bodyPr>
            <a:noAutofit/>
          </a:bodyPr>
          <a:lstStyle>
            <a:lvl1pPr>
              <a:lnSpc>
                <a:spcPct val="104000"/>
              </a:lnSpc>
              <a:defRPr sz="1800" b="1" i="0"/>
            </a:lvl1pPr>
          </a:lstStyle>
          <a:p>
            <a:r>
              <a:rPr lang="en-GB" dirty="0"/>
              <a:t>03</a:t>
            </a:r>
          </a:p>
        </p:txBody>
      </p:sp>
      <p:sp>
        <p:nvSpPr>
          <p:cNvPr id="11" name="Text Placeholder 25">
            <a:extLst>
              <a:ext uri="{FF2B5EF4-FFF2-40B4-BE49-F238E27FC236}">
                <a16:creationId xmlns:a16="http://schemas.microsoft.com/office/drawing/2014/main" id="{81241517-A93B-C884-00F7-1D76B026E7DE}"/>
              </a:ext>
            </a:extLst>
          </p:cNvPr>
          <p:cNvSpPr>
            <a:spLocks noGrp="1"/>
          </p:cNvSpPr>
          <p:nvPr>
            <p:ph type="body" sz="quarter" idx="19" hasCustomPrompt="1"/>
          </p:nvPr>
        </p:nvSpPr>
        <p:spPr>
          <a:xfrm>
            <a:off x="499733" y="3523851"/>
            <a:ext cx="496800" cy="493200"/>
          </a:xfrm>
          <a:prstGeom prst="rect">
            <a:avLst/>
          </a:prstGeom>
        </p:spPr>
        <p:txBody>
          <a:bodyPr>
            <a:noAutofit/>
          </a:bodyPr>
          <a:lstStyle>
            <a:lvl1pPr>
              <a:lnSpc>
                <a:spcPct val="104000"/>
              </a:lnSpc>
              <a:defRPr sz="1800" b="1" i="0"/>
            </a:lvl1pPr>
          </a:lstStyle>
          <a:p>
            <a:r>
              <a:rPr lang="en-GB" dirty="0"/>
              <a:t>04</a:t>
            </a:r>
          </a:p>
        </p:txBody>
      </p:sp>
      <p:sp>
        <p:nvSpPr>
          <p:cNvPr id="14" name="Text Placeholder 27">
            <a:extLst>
              <a:ext uri="{FF2B5EF4-FFF2-40B4-BE49-F238E27FC236}">
                <a16:creationId xmlns:a16="http://schemas.microsoft.com/office/drawing/2014/main" id="{623F1BAB-65D9-A5B4-E25B-18ED21C1E939}"/>
              </a:ext>
            </a:extLst>
          </p:cNvPr>
          <p:cNvSpPr>
            <a:spLocks noGrp="1"/>
          </p:cNvSpPr>
          <p:nvPr>
            <p:ph type="body" sz="quarter" idx="21" hasCustomPrompt="1"/>
          </p:nvPr>
        </p:nvSpPr>
        <p:spPr>
          <a:xfrm>
            <a:off x="499733" y="4228877"/>
            <a:ext cx="496800" cy="493200"/>
          </a:xfrm>
          <a:prstGeom prst="rect">
            <a:avLst/>
          </a:prstGeom>
        </p:spPr>
        <p:txBody>
          <a:bodyPr>
            <a:noAutofit/>
          </a:bodyPr>
          <a:lstStyle>
            <a:lvl1pPr>
              <a:lnSpc>
                <a:spcPct val="104000"/>
              </a:lnSpc>
              <a:defRPr sz="1800" b="1" i="0"/>
            </a:lvl1pPr>
          </a:lstStyle>
          <a:p>
            <a:r>
              <a:rPr lang="en-GB" dirty="0"/>
              <a:t>05</a:t>
            </a:r>
          </a:p>
        </p:txBody>
      </p:sp>
      <p:cxnSp>
        <p:nvCxnSpPr>
          <p:cNvPr id="24" name="Straight Connector 23">
            <a:extLst>
              <a:ext uri="{FF2B5EF4-FFF2-40B4-BE49-F238E27FC236}">
                <a16:creationId xmlns:a16="http://schemas.microsoft.com/office/drawing/2014/main" id="{9A622FF6-9443-30AD-C876-90BBC09B5850}"/>
              </a:ext>
            </a:extLst>
          </p:cNvPr>
          <p:cNvCxnSpPr>
            <a:cxnSpLocks/>
          </p:cNvCxnSpPr>
          <p:nvPr userDrawn="1"/>
        </p:nvCxnSpPr>
        <p:spPr>
          <a:xfrm>
            <a:off x="1139588" y="1431102"/>
            <a:ext cx="0" cy="39960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20" name="Title Placeholder 1">
            <a:extLst>
              <a:ext uri="{FF2B5EF4-FFF2-40B4-BE49-F238E27FC236}">
                <a16:creationId xmlns:a16="http://schemas.microsoft.com/office/drawing/2014/main" id="{D325DC9D-2AA9-80B0-59CB-EB2A231584D3}"/>
              </a:ext>
            </a:extLst>
          </p:cNvPr>
          <p:cNvSpPr>
            <a:spLocks noGrp="1"/>
          </p:cNvSpPr>
          <p:nvPr>
            <p:ph type="title" hasCustomPrompt="1"/>
          </p:nvPr>
        </p:nvSpPr>
        <p:spPr>
          <a:xfrm>
            <a:off x="499733" y="538538"/>
            <a:ext cx="11192534" cy="383567"/>
          </a:xfrm>
          <a:prstGeom prst="rect">
            <a:avLst/>
          </a:prstGeom>
        </p:spPr>
        <p:txBody>
          <a:bodyPr vert="horz" wrap="square" lIns="0" tIns="0" rIns="0" bIns="0" rtlCol="0" anchor="t">
            <a:spAutoFit/>
          </a:bodyPr>
          <a:lstStyle>
            <a:lvl1pPr>
              <a:defRPr b="1" i="0"/>
            </a:lvl1pPr>
          </a:lstStyle>
          <a:p>
            <a:r>
              <a:rPr lang="en-GB" dirty="0"/>
              <a:t>Agenda slide</a:t>
            </a:r>
          </a:p>
        </p:txBody>
      </p:sp>
      <p:sp>
        <p:nvSpPr>
          <p:cNvPr id="38" name="Text Placeholder 20">
            <a:extLst>
              <a:ext uri="{FF2B5EF4-FFF2-40B4-BE49-F238E27FC236}">
                <a16:creationId xmlns:a16="http://schemas.microsoft.com/office/drawing/2014/main" id="{94FB1512-536B-3C06-8758-3BF64A3DF587}"/>
              </a:ext>
            </a:extLst>
          </p:cNvPr>
          <p:cNvSpPr>
            <a:spLocks noGrp="1"/>
          </p:cNvSpPr>
          <p:nvPr>
            <p:ph type="body" sz="quarter" idx="24" hasCustomPrompt="1"/>
          </p:nvPr>
        </p:nvSpPr>
        <p:spPr>
          <a:xfrm>
            <a:off x="1337481" y="2113798"/>
            <a:ext cx="10354781" cy="493200"/>
          </a:xfrm>
          <a:prstGeom prst="rect">
            <a:avLst/>
          </a:prstGeom>
        </p:spPr>
        <p:txBody>
          <a:bodyPr>
            <a:noAutofit/>
          </a:bodyPr>
          <a:lstStyle>
            <a:lvl1pPr>
              <a:lnSpc>
                <a:spcPct val="104000"/>
              </a:lnSpc>
              <a:defRPr sz="1800" b="0" i="0"/>
            </a:lvl1pPr>
          </a:lstStyle>
          <a:p>
            <a:r>
              <a:rPr lang="en-GB" dirty="0"/>
              <a:t>Add section title</a:t>
            </a:r>
          </a:p>
        </p:txBody>
      </p:sp>
      <p:sp>
        <p:nvSpPr>
          <p:cNvPr id="39" name="Text Placeholder 20">
            <a:extLst>
              <a:ext uri="{FF2B5EF4-FFF2-40B4-BE49-F238E27FC236}">
                <a16:creationId xmlns:a16="http://schemas.microsoft.com/office/drawing/2014/main" id="{E73858A2-79B0-D494-4400-BA3171AC2533}"/>
              </a:ext>
            </a:extLst>
          </p:cNvPr>
          <p:cNvSpPr>
            <a:spLocks noGrp="1"/>
          </p:cNvSpPr>
          <p:nvPr>
            <p:ph type="body" sz="quarter" idx="25" hasCustomPrompt="1"/>
          </p:nvPr>
        </p:nvSpPr>
        <p:spPr>
          <a:xfrm>
            <a:off x="1337481" y="2818824"/>
            <a:ext cx="10354781" cy="493200"/>
          </a:xfrm>
          <a:prstGeom prst="rect">
            <a:avLst/>
          </a:prstGeom>
        </p:spPr>
        <p:txBody>
          <a:bodyPr>
            <a:noAutofit/>
          </a:bodyPr>
          <a:lstStyle>
            <a:lvl1pPr>
              <a:lnSpc>
                <a:spcPct val="104000"/>
              </a:lnSpc>
              <a:defRPr sz="1800" b="0" i="0"/>
            </a:lvl1pPr>
          </a:lstStyle>
          <a:p>
            <a:r>
              <a:rPr lang="en-GB" dirty="0"/>
              <a:t>Add section title</a:t>
            </a:r>
          </a:p>
        </p:txBody>
      </p:sp>
      <p:sp>
        <p:nvSpPr>
          <p:cNvPr id="40" name="Text Placeholder 20">
            <a:extLst>
              <a:ext uri="{FF2B5EF4-FFF2-40B4-BE49-F238E27FC236}">
                <a16:creationId xmlns:a16="http://schemas.microsoft.com/office/drawing/2014/main" id="{316DF11A-F375-2621-E425-D254C2BFBDC2}"/>
              </a:ext>
            </a:extLst>
          </p:cNvPr>
          <p:cNvSpPr>
            <a:spLocks noGrp="1"/>
          </p:cNvSpPr>
          <p:nvPr>
            <p:ph type="body" sz="quarter" idx="26" hasCustomPrompt="1"/>
          </p:nvPr>
        </p:nvSpPr>
        <p:spPr>
          <a:xfrm>
            <a:off x="1337481" y="3523850"/>
            <a:ext cx="10354781" cy="493200"/>
          </a:xfrm>
          <a:prstGeom prst="rect">
            <a:avLst/>
          </a:prstGeom>
        </p:spPr>
        <p:txBody>
          <a:bodyPr>
            <a:noAutofit/>
          </a:bodyPr>
          <a:lstStyle>
            <a:lvl1pPr>
              <a:lnSpc>
                <a:spcPct val="104000"/>
              </a:lnSpc>
              <a:defRPr sz="1800" b="0" i="0"/>
            </a:lvl1pPr>
          </a:lstStyle>
          <a:p>
            <a:r>
              <a:rPr lang="en-GB" dirty="0"/>
              <a:t>Add section title</a:t>
            </a:r>
          </a:p>
        </p:txBody>
      </p:sp>
      <p:sp>
        <p:nvSpPr>
          <p:cNvPr id="41" name="Text Placeholder 20">
            <a:extLst>
              <a:ext uri="{FF2B5EF4-FFF2-40B4-BE49-F238E27FC236}">
                <a16:creationId xmlns:a16="http://schemas.microsoft.com/office/drawing/2014/main" id="{FB045E71-4D6C-C476-D364-81DB443EDF23}"/>
              </a:ext>
            </a:extLst>
          </p:cNvPr>
          <p:cNvSpPr>
            <a:spLocks noGrp="1"/>
          </p:cNvSpPr>
          <p:nvPr>
            <p:ph type="body" sz="quarter" idx="27" hasCustomPrompt="1"/>
          </p:nvPr>
        </p:nvSpPr>
        <p:spPr>
          <a:xfrm>
            <a:off x="1337481" y="4228876"/>
            <a:ext cx="10354781" cy="493200"/>
          </a:xfrm>
          <a:prstGeom prst="rect">
            <a:avLst/>
          </a:prstGeom>
        </p:spPr>
        <p:txBody>
          <a:bodyPr>
            <a:noAutofit/>
          </a:bodyPr>
          <a:lstStyle>
            <a:lvl1pPr>
              <a:lnSpc>
                <a:spcPct val="104000"/>
              </a:lnSpc>
              <a:defRPr sz="1800" b="0" i="0"/>
            </a:lvl1pPr>
          </a:lstStyle>
          <a:p>
            <a:r>
              <a:rPr lang="en-GB" dirty="0"/>
              <a:t>Add section title</a:t>
            </a:r>
          </a:p>
        </p:txBody>
      </p:sp>
      <p:sp>
        <p:nvSpPr>
          <p:cNvPr id="44" name="Text Placeholder 20">
            <a:extLst>
              <a:ext uri="{FF2B5EF4-FFF2-40B4-BE49-F238E27FC236}">
                <a16:creationId xmlns:a16="http://schemas.microsoft.com/office/drawing/2014/main" id="{6ACC28C5-8646-3B2E-4FDA-90CAAD6437E9}"/>
              </a:ext>
            </a:extLst>
          </p:cNvPr>
          <p:cNvSpPr>
            <a:spLocks noGrp="1"/>
          </p:cNvSpPr>
          <p:nvPr>
            <p:ph type="body" sz="quarter" idx="30" hasCustomPrompt="1"/>
          </p:nvPr>
        </p:nvSpPr>
        <p:spPr>
          <a:xfrm>
            <a:off x="1337481" y="4933902"/>
            <a:ext cx="10354781" cy="493200"/>
          </a:xfrm>
          <a:prstGeom prst="rect">
            <a:avLst/>
          </a:prstGeom>
        </p:spPr>
        <p:txBody>
          <a:bodyPr>
            <a:noAutofit/>
          </a:bodyPr>
          <a:lstStyle>
            <a:lvl1pPr>
              <a:lnSpc>
                <a:spcPct val="104000"/>
              </a:lnSpc>
              <a:defRPr sz="1800" b="0" i="0"/>
            </a:lvl1pPr>
          </a:lstStyle>
          <a:p>
            <a:r>
              <a:rPr lang="en-GB" dirty="0"/>
              <a:t>Add section title</a:t>
            </a:r>
          </a:p>
        </p:txBody>
      </p:sp>
      <p:sp>
        <p:nvSpPr>
          <p:cNvPr id="49" name="Text Placeholder 29">
            <a:extLst>
              <a:ext uri="{FF2B5EF4-FFF2-40B4-BE49-F238E27FC236}">
                <a16:creationId xmlns:a16="http://schemas.microsoft.com/office/drawing/2014/main" id="{CE07A932-8579-47D4-C90C-297D44DE4342}"/>
              </a:ext>
            </a:extLst>
          </p:cNvPr>
          <p:cNvSpPr>
            <a:spLocks noGrp="1"/>
          </p:cNvSpPr>
          <p:nvPr>
            <p:ph type="body" sz="quarter" idx="32" hasCustomPrompt="1"/>
          </p:nvPr>
        </p:nvSpPr>
        <p:spPr>
          <a:xfrm>
            <a:off x="499733" y="4933903"/>
            <a:ext cx="496800" cy="493200"/>
          </a:xfrm>
          <a:prstGeom prst="rect">
            <a:avLst/>
          </a:prstGeom>
        </p:spPr>
        <p:txBody>
          <a:bodyPr>
            <a:noAutofit/>
          </a:bodyPr>
          <a:lstStyle>
            <a:lvl1pPr>
              <a:defRPr sz="1800" b="1" i="0"/>
            </a:lvl1pPr>
          </a:lstStyle>
          <a:p>
            <a:r>
              <a:rPr lang="en-GB" dirty="0"/>
              <a:t>06</a:t>
            </a:r>
          </a:p>
        </p:txBody>
      </p:sp>
      <p:sp>
        <p:nvSpPr>
          <p:cNvPr id="7" name="Footer Placeholder 4">
            <a:extLst>
              <a:ext uri="{FF2B5EF4-FFF2-40B4-BE49-F238E27FC236}">
                <a16:creationId xmlns:a16="http://schemas.microsoft.com/office/drawing/2014/main" id="{06D98896-83DF-6A21-1A43-C2633EAB2E44}"/>
              </a:ext>
            </a:extLst>
          </p:cNvPr>
          <p:cNvSpPr>
            <a:spLocks noGrp="1"/>
          </p:cNvSpPr>
          <p:nvPr>
            <p:ph type="ftr" sz="quarter" idx="3"/>
          </p:nvPr>
        </p:nvSpPr>
        <p:spPr>
          <a:xfrm>
            <a:off x="1039733" y="5994450"/>
            <a:ext cx="10652534"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100" b="0" i="0">
                <a:solidFill>
                  <a:schemeClr val="tx1"/>
                </a:solidFill>
                <a:latin typeface="Abadi" panose="020B0604020104020204" pitchFamily="34" charset="0"/>
                <a:cs typeface="Calibri" panose="020F0502020204030204" pitchFamily="34" charset="0"/>
              </a:defRPr>
            </a:lvl1pPr>
          </a:lstStyle>
          <a:p>
            <a:endParaRPr lang="en-GB" dirty="0"/>
          </a:p>
        </p:txBody>
      </p:sp>
      <p:sp>
        <p:nvSpPr>
          <p:cNvPr id="8" name="Slide Number Placeholder 5">
            <a:extLst>
              <a:ext uri="{FF2B5EF4-FFF2-40B4-BE49-F238E27FC236}">
                <a16:creationId xmlns:a16="http://schemas.microsoft.com/office/drawing/2014/main" id="{A147CB46-A89C-F1F7-F942-979B4D697F77}"/>
              </a:ext>
            </a:extLst>
          </p:cNvPr>
          <p:cNvSpPr>
            <a:spLocks noGrp="1"/>
          </p:cNvSpPr>
          <p:nvPr>
            <p:ph type="sldNum" sz="quarter" idx="4"/>
          </p:nvPr>
        </p:nvSpPr>
        <p:spPr>
          <a:xfrm>
            <a:off x="499733" y="5994450"/>
            <a:ext cx="36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200" b="1" i="0">
                <a:solidFill>
                  <a:schemeClr val="tx1"/>
                </a:solidFill>
                <a:latin typeface="Abadi" panose="020B0604020104020204" pitchFamily="34" charset="0"/>
                <a:cs typeface="Calibri" panose="020F0502020204030204" pitchFamily="34" charset="0"/>
              </a:defRPr>
            </a:lvl1pPr>
          </a:lstStyle>
          <a:p>
            <a:fld id="{E8F1A65C-595C-4736-BF40-F7D31E789466}" type="slidenum">
              <a:rPr lang="en-GB" smtClean="0"/>
              <a:pPr/>
              <a:t>‹#›</a:t>
            </a:fld>
            <a:endParaRPr lang="en-GB" dirty="0"/>
          </a:p>
        </p:txBody>
      </p:sp>
    </p:spTree>
    <p:extLst>
      <p:ext uri="{BB962C8B-B14F-4D97-AF65-F5344CB8AC3E}">
        <p14:creationId xmlns:p14="http://schemas.microsoft.com/office/powerpoint/2010/main" val="406307615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Three image and text_v1">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652A05B-734C-023B-C15D-942D9867BAB4}"/>
              </a:ext>
            </a:extLst>
          </p:cNvPr>
          <p:cNvSpPr>
            <a:spLocks noGrp="1"/>
          </p:cNvSpPr>
          <p:nvPr>
            <p:ph type="title" hasCustomPrompt="1"/>
          </p:nvPr>
        </p:nvSpPr>
        <p:spPr>
          <a:xfrm>
            <a:off x="499733" y="538538"/>
            <a:ext cx="4860001" cy="383567"/>
          </a:xfrm>
          <a:prstGeom prst="rect">
            <a:avLst/>
          </a:prstGeom>
        </p:spPr>
        <p:txBody>
          <a:bodyPr vert="horz" wrap="square" lIns="0" tIns="0" rIns="0" bIns="0" rtlCol="0" anchor="t">
            <a:spAutoFit/>
          </a:bodyPr>
          <a:lstStyle>
            <a:lvl1pPr>
              <a:defRPr b="1" i="0"/>
            </a:lvl1pPr>
          </a:lstStyle>
          <a:p>
            <a:r>
              <a:rPr lang="en-GB" dirty="0"/>
              <a:t>Click here to insert title</a:t>
            </a:r>
          </a:p>
        </p:txBody>
      </p:sp>
      <p:sp>
        <p:nvSpPr>
          <p:cNvPr id="7" name="Content Placeholder 15">
            <a:extLst>
              <a:ext uri="{FF2B5EF4-FFF2-40B4-BE49-F238E27FC236}">
                <a16:creationId xmlns:a16="http://schemas.microsoft.com/office/drawing/2014/main" id="{67BD0C26-0FB8-E001-81BA-5EA844A0C914}"/>
              </a:ext>
            </a:extLst>
          </p:cNvPr>
          <p:cNvSpPr>
            <a:spLocks noGrp="1"/>
          </p:cNvSpPr>
          <p:nvPr>
            <p:ph sz="quarter" idx="20"/>
          </p:nvPr>
        </p:nvSpPr>
        <p:spPr>
          <a:xfrm>
            <a:off x="499733" y="2138376"/>
            <a:ext cx="4860001" cy="3317700"/>
          </a:xfrm>
          <a:prstGeom prst="rect">
            <a:avLst/>
          </a:prstGeom>
        </p:spPr>
        <p:txBody>
          <a:bodyPr/>
          <a:lstStyle>
            <a:lvl1pPr>
              <a:lnSpc>
                <a:spcPct val="104000"/>
              </a:lnSpc>
              <a:defRPr sz="1400" b="0" i="0"/>
            </a:lvl1pPr>
          </a:lstStyle>
          <a:p>
            <a:endParaRPr lang="en-GB" dirty="0"/>
          </a:p>
        </p:txBody>
      </p:sp>
      <p:sp>
        <p:nvSpPr>
          <p:cNvPr id="8" name="Text Placeholder 13">
            <a:extLst>
              <a:ext uri="{FF2B5EF4-FFF2-40B4-BE49-F238E27FC236}">
                <a16:creationId xmlns:a16="http://schemas.microsoft.com/office/drawing/2014/main" id="{548710A7-36AA-7701-8CF8-E2BC3CD3543E}"/>
              </a:ext>
            </a:extLst>
          </p:cNvPr>
          <p:cNvSpPr>
            <a:spLocks noGrp="1"/>
          </p:cNvSpPr>
          <p:nvPr>
            <p:ph type="body" sz="quarter" idx="21" hasCustomPrompt="1"/>
          </p:nvPr>
        </p:nvSpPr>
        <p:spPr>
          <a:xfrm>
            <a:off x="499732" y="1408771"/>
            <a:ext cx="4860002" cy="564450"/>
          </a:xfrm>
          <a:prstGeom prst="rect">
            <a:avLst/>
          </a:prstGeom>
        </p:spPr>
        <p:txBody>
          <a:bodyPr anchor="t">
            <a:noAutofit/>
          </a:bodyPr>
          <a:lstStyle>
            <a:lvl1pPr>
              <a:lnSpc>
                <a:spcPct val="104000"/>
              </a:lnSpc>
              <a:defRPr sz="1600" b="1" i="0"/>
            </a:lvl1pPr>
          </a:lstStyle>
          <a:p>
            <a:r>
              <a:rPr lang="en-GB" dirty="0"/>
              <a:t>Add heading (two lines max)</a:t>
            </a:r>
          </a:p>
        </p:txBody>
      </p:sp>
      <p:sp>
        <p:nvSpPr>
          <p:cNvPr id="9" name="Picture Placeholder 11">
            <a:extLst>
              <a:ext uri="{FF2B5EF4-FFF2-40B4-BE49-F238E27FC236}">
                <a16:creationId xmlns:a16="http://schemas.microsoft.com/office/drawing/2014/main" id="{A79BFDA6-F32E-B996-4892-27B8AF51E8DB}"/>
              </a:ext>
            </a:extLst>
          </p:cNvPr>
          <p:cNvSpPr>
            <a:spLocks noGrp="1"/>
          </p:cNvSpPr>
          <p:nvPr>
            <p:ph type="pic" sz="quarter" idx="12" hasCustomPrompt="1"/>
          </p:nvPr>
        </p:nvSpPr>
        <p:spPr>
          <a:xfrm>
            <a:off x="9144000" y="0"/>
            <a:ext cx="2548267" cy="6858000"/>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txBody>
          <a:bodyPr wrap="square" bIns="648000" anchor="ctr">
            <a:noAutofit/>
          </a:bodyPr>
          <a:lstStyle>
            <a:lvl1pPr algn="ctr">
              <a:defRPr sz="1200" b="0" i="0"/>
            </a:lvl1pPr>
          </a:lstStyle>
          <a:p>
            <a:r>
              <a:rPr lang="en-GB" dirty="0"/>
              <a:t>Click icon to insert image</a:t>
            </a:r>
          </a:p>
        </p:txBody>
      </p:sp>
      <p:sp>
        <p:nvSpPr>
          <p:cNvPr id="10" name="Picture Placeholder 11">
            <a:extLst>
              <a:ext uri="{FF2B5EF4-FFF2-40B4-BE49-F238E27FC236}">
                <a16:creationId xmlns:a16="http://schemas.microsoft.com/office/drawing/2014/main" id="{4D64FC78-7634-6352-7B43-68A85F785653}"/>
              </a:ext>
            </a:extLst>
          </p:cNvPr>
          <p:cNvSpPr>
            <a:spLocks noGrp="1"/>
          </p:cNvSpPr>
          <p:nvPr>
            <p:ph type="pic" sz="quarter" idx="18" hasCustomPrompt="1"/>
          </p:nvPr>
        </p:nvSpPr>
        <p:spPr>
          <a:xfrm>
            <a:off x="5986020" y="1895900"/>
            <a:ext cx="3157977" cy="4962099"/>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txBody>
          <a:bodyPr wrap="square" bIns="648000" anchor="ctr">
            <a:noAutofit/>
          </a:bodyPr>
          <a:lstStyle>
            <a:lvl1pPr algn="ctr">
              <a:defRPr sz="1200" b="0" i="0"/>
            </a:lvl1pPr>
          </a:lstStyle>
          <a:p>
            <a:r>
              <a:rPr lang="en-GB" dirty="0"/>
              <a:t>Click icon to insert image</a:t>
            </a:r>
          </a:p>
        </p:txBody>
      </p:sp>
      <p:sp>
        <p:nvSpPr>
          <p:cNvPr id="3" name="Picture Placeholder 11">
            <a:extLst>
              <a:ext uri="{FF2B5EF4-FFF2-40B4-BE49-F238E27FC236}">
                <a16:creationId xmlns:a16="http://schemas.microsoft.com/office/drawing/2014/main" id="{E24D8582-267A-62B0-6375-52FBB6A95F06}"/>
              </a:ext>
            </a:extLst>
          </p:cNvPr>
          <p:cNvSpPr>
            <a:spLocks noGrp="1"/>
          </p:cNvSpPr>
          <p:nvPr>
            <p:ph type="pic" sz="quarter" idx="19" hasCustomPrompt="1"/>
          </p:nvPr>
        </p:nvSpPr>
        <p:spPr>
          <a:xfrm>
            <a:off x="5986016" y="0"/>
            <a:ext cx="3157977" cy="1897200"/>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txBody>
          <a:bodyPr wrap="square" bIns="648000" anchor="ctr">
            <a:noAutofit/>
          </a:bodyPr>
          <a:lstStyle>
            <a:lvl1pPr algn="ctr">
              <a:defRPr sz="1200" b="0" i="0"/>
            </a:lvl1pPr>
          </a:lstStyle>
          <a:p>
            <a:r>
              <a:rPr lang="en-GB" dirty="0"/>
              <a:t>Click icon to insert image</a:t>
            </a:r>
          </a:p>
        </p:txBody>
      </p:sp>
      <p:sp>
        <p:nvSpPr>
          <p:cNvPr id="4" name="Footer Placeholder 4">
            <a:extLst>
              <a:ext uri="{FF2B5EF4-FFF2-40B4-BE49-F238E27FC236}">
                <a16:creationId xmlns:a16="http://schemas.microsoft.com/office/drawing/2014/main" id="{C30A0D45-92CE-4AA7-0114-549FDCB72176}"/>
              </a:ext>
            </a:extLst>
          </p:cNvPr>
          <p:cNvSpPr>
            <a:spLocks noGrp="1"/>
          </p:cNvSpPr>
          <p:nvPr>
            <p:ph type="ftr" sz="quarter" idx="3"/>
          </p:nvPr>
        </p:nvSpPr>
        <p:spPr>
          <a:xfrm>
            <a:off x="1039733" y="5994450"/>
            <a:ext cx="4319999"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100" b="0" i="0">
                <a:solidFill>
                  <a:schemeClr val="tx1"/>
                </a:solidFill>
                <a:latin typeface="Abadi" panose="020B0604020104020204" pitchFamily="34" charset="0"/>
                <a:cs typeface="Calibri" panose="020F0502020204030204" pitchFamily="34" charset="0"/>
              </a:defRPr>
            </a:lvl1pPr>
          </a:lstStyle>
          <a:p>
            <a:endParaRPr lang="en-GB" dirty="0"/>
          </a:p>
        </p:txBody>
      </p:sp>
      <p:sp>
        <p:nvSpPr>
          <p:cNvPr id="11" name="Slide Number Placeholder 5">
            <a:extLst>
              <a:ext uri="{FF2B5EF4-FFF2-40B4-BE49-F238E27FC236}">
                <a16:creationId xmlns:a16="http://schemas.microsoft.com/office/drawing/2014/main" id="{F042A49D-B936-0FB8-BC5C-EBB1B67D30CD}"/>
              </a:ext>
            </a:extLst>
          </p:cNvPr>
          <p:cNvSpPr>
            <a:spLocks noGrp="1"/>
          </p:cNvSpPr>
          <p:nvPr>
            <p:ph type="sldNum" sz="quarter" idx="4"/>
          </p:nvPr>
        </p:nvSpPr>
        <p:spPr>
          <a:xfrm>
            <a:off x="499733" y="5994450"/>
            <a:ext cx="36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200" b="1" i="0">
                <a:solidFill>
                  <a:schemeClr val="tx1"/>
                </a:solidFill>
                <a:latin typeface="Abadi" panose="020B0604020104020204" pitchFamily="34" charset="0"/>
                <a:cs typeface="Calibri" panose="020F0502020204030204" pitchFamily="34" charset="0"/>
              </a:defRPr>
            </a:lvl1pPr>
          </a:lstStyle>
          <a:p>
            <a:fld id="{E8F1A65C-595C-4736-BF40-F7D31E789466}" type="slidenum">
              <a:rPr lang="en-GB" smtClean="0"/>
              <a:pPr/>
              <a:t>‹#›</a:t>
            </a:fld>
            <a:endParaRPr lang="en-GB" dirty="0"/>
          </a:p>
        </p:txBody>
      </p:sp>
    </p:spTree>
    <p:extLst>
      <p:ext uri="{BB962C8B-B14F-4D97-AF65-F5344CB8AC3E}">
        <p14:creationId xmlns:p14="http://schemas.microsoft.com/office/powerpoint/2010/main" val="301929546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Statement or quote slide">
    <p:spTree>
      <p:nvGrpSpPr>
        <p:cNvPr id="1" name=""/>
        <p:cNvGrpSpPr/>
        <p:nvPr/>
      </p:nvGrpSpPr>
      <p:grpSpPr>
        <a:xfrm>
          <a:off x="0" y="0"/>
          <a:ext cx="0" cy="0"/>
          <a:chOff x="0" y="0"/>
          <a:chExt cx="0" cy="0"/>
        </a:xfrm>
      </p:grpSpPr>
      <p:sp>
        <p:nvSpPr>
          <p:cNvPr id="22" name="Title Placeholder 1">
            <a:extLst>
              <a:ext uri="{FF2B5EF4-FFF2-40B4-BE49-F238E27FC236}">
                <a16:creationId xmlns:a16="http://schemas.microsoft.com/office/drawing/2014/main" id="{06DF862D-15E0-ACDB-80CE-697EB1AC1CE0}"/>
              </a:ext>
            </a:extLst>
          </p:cNvPr>
          <p:cNvSpPr>
            <a:spLocks noGrp="1"/>
          </p:cNvSpPr>
          <p:nvPr>
            <p:ph type="title" hasCustomPrompt="1"/>
          </p:nvPr>
        </p:nvSpPr>
        <p:spPr>
          <a:xfrm>
            <a:off x="499734" y="2539978"/>
            <a:ext cx="4860000" cy="2235622"/>
          </a:xfrm>
          <a:prstGeom prst="rect">
            <a:avLst/>
          </a:prstGeom>
        </p:spPr>
        <p:txBody>
          <a:bodyPr vert="horz" wrap="square" lIns="0" tIns="0" rIns="0" bIns="0" rtlCol="0" anchor="t">
            <a:noAutofit/>
          </a:bodyPr>
          <a:lstStyle>
            <a:lvl1pPr>
              <a:defRPr sz="2400" b="0" i="0"/>
            </a:lvl1pPr>
          </a:lstStyle>
          <a:p>
            <a:r>
              <a:rPr lang="en-GB" dirty="0"/>
              <a:t>Add quote</a:t>
            </a:r>
          </a:p>
        </p:txBody>
      </p:sp>
      <p:sp>
        <p:nvSpPr>
          <p:cNvPr id="23" name="Text Placeholder 12">
            <a:extLst>
              <a:ext uri="{FF2B5EF4-FFF2-40B4-BE49-F238E27FC236}">
                <a16:creationId xmlns:a16="http://schemas.microsoft.com/office/drawing/2014/main" id="{A9898A81-6C3F-17C9-B449-3FE9B4C929FF}"/>
              </a:ext>
            </a:extLst>
          </p:cNvPr>
          <p:cNvSpPr>
            <a:spLocks noGrp="1"/>
          </p:cNvSpPr>
          <p:nvPr>
            <p:ph type="body" sz="quarter" idx="14" hasCustomPrompt="1"/>
          </p:nvPr>
        </p:nvSpPr>
        <p:spPr>
          <a:xfrm>
            <a:off x="499734" y="4866805"/>
            <a:ext cx="4859999" cy="501740"/>
          </a:xfrm>
          <a:prstGeom prst="rect">
            <a:avLst/>
          </a:prstGeom>
        </p:spPr>
        <p:txBody>
          <a:bodyPr wrap="square">
            <a:noAutofit/>
          </a:bodyPr>
          <a:lstStyle>
            <a:lvl1pPr>
              <a:defRPr sz="1200" b="0" i="0"/>
            </a:lvl1pPr>
          </a:lstStyle>
          <a:p>
            <a:pPr marL="0" marR="0" lvl="0" indent="0" algn="l" defTabSz="914400" rtl="0" eaLnBrk="1" fontAlgn="auto" latinLnBrk="0" hangingPunct="1">
              <a:lnSpc>
                <a:spcPct val="105000"/>
              </a:lnSpc>
              <a:spcBef>
                <a:spcPts val="0"/>
              </a:spcBef>
              <a:spcAft>
                <a:spcPts val="0"/>
              </a:spcAft>
              <a:buClrTx/>
              <a:buSzTx/>
              <a:buFont typeface="Arial" panose="020B0604020202020204" pitchFamily="34" charset="0"/>
              <a:buNone/>
              <a:tabLst/>
              <a:defRPr/>
            </a:pPr>
            <a:r>
              <a:rPr lang="en-GB" dirty="0"/>
              <a:t>Add source</a:t>
            </a:r>
          </a:p>
        </p:txBody>
      </p:sp>
      <p:sp>
        <p:nvSpPr>
          <p:cNvPr id="24" name="Picture Placeholder 11">
            <a:extLst>
              <a:ext uri="{FF2B5EF4-FFF2-40B4-BE49-F238E27FC236}">
                <a16:creationId xmlns:a16="http://schemas.microsoft.com/office/drawing/2014/main" id="{1E8A19FE-64F8-6DAE-5D3D-84BA47F15825}"/>
              </a:ext>
            </a:extLst>
          </p:cNvPr>
          <p:cNvSpPr>
            <a:spLocks noGrp="1"/>
          </p:cNvSpPr>
          <p:nvPr>
            <p:ph type="pic" sz="quarter" idx="12" hasCustomPrompt="1"/>
          </p:nvPr>
        </p:nvSpPr>
        <p:spPr>
          <a:xfrm>
            <a:off x="5986021" y="-1"/>
            <a:ext cx="4549978" cy="5368546"/>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txBody>
          <a:bodyPr wrap="square" bIns="648000" anchor="ctr">
            <a:noAutofit/>
          </a:bodyPr>
          <a:lstStyle>
            <a:lvl1pPr algn="ctr">
              <a:defRPr sz="1200" b="0" i="0"/>
            </a:lvl1pPr>
          </a:lstStyle>
          <a:p>
            <a:r>
              <a:rPr lang="en-GB" dirty="0"/>
              <a:t>Click icon to insert image</a:t>
            </a:r>
          </a:p>
        </p:txBody>
      </p:sp>
      <p:sp>
        <p:nvSpPr>
          <p:cNvPr id="25" name="Picture Placeholder 11">
            <a:extLst>
              <a:ext uri="{FF2B5EF4-FFF2-40B4-BE49-F238E27FC236}">
                <a16:creationId xmlns:a16="http://schemas.microsoft.com/office/drawing/2014/main" id="{2630A848-805F-B52C-DAB6-56E569C2CAE6}"/>
              </a:ext>
            </a:extLst>
          </p:cNvPr>
          <p:cNvSpPr>
            <a:spLocks noGrp="1"/>
          </p:cNvSpPr>
          <p:nvPr>
            <p:ph type="pic" sz="quarter" idx="15" hasCustomPrompt="1"/>
          </p:nvPr>
        </p:nvSpPr>
        <p:spPr>
          <a:xfrm>
            <a:off x="10536000" y="1897275"/>
            <a:ext cx="1656000" cy="4978653"/>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txBody>
          <a:bodyPr wrap="square" bIns="648000" anchor="ctr">
            <a:noAutofit/>
          </a:bodyPr>
          <a:lstStyle>
            <a:lvl1pPr algn="ctr">
              <a:defRPr sz="1200" b="0" i="0"/>
            </a:lvl1pPr>
          </a:lstStyle>
          <a:p>
            <a:r>
              <a:rPr lang="en-GB" dirty="0"/>
              <a:t>Click icon to insert image</a:t>
            </a:r>
          </a:p>
        </p:txBody>
      </p:sp>
      <p:sp>
        <p:nvSpPr>
          <p:cNvPr id="26" name="Title Placeholder 1">
            <a:extLst>
              <a:ext uri="{FF2B5EF4-FFF2-40B4-BE49-F238E27FC236}">
                <a16:creationId xmlns:a16="http://schemas.microsoft.com/office/drawing/2014/main" id="{A522FB30-D98F-CA6D-A898-E533909FFF18}"/>
              </a:ext>
            </a:extLst>
          </p:cNvPr>
          <p:cNvSpPr txBox="1">
            <a:spLocks/>
          </p:cNvSpPr>
          <p:nvPr userDrawn="1"/>
        </p:nvSpPr>
        <p:spPr>
          <a:xfrm>
            <a:off x="448797" y="1882098"/>
            <a:ext cx="562655" cy="1221488"/>
          </a:xfrm>
          <a:prstGeom prst="rect">
            <a:avLst/>
          </a:prstGeom>
        </p:spPr>
        <p:txBody>
          <a:bodyPr vert="horz" wrap="none" lIns="0" tIns="0" rIns="0" bIns="0" rtlCol="0" anchor="t">
            <a:noAutofit/>
          </a:bodyPr>
          <a:lstStyle>
            <a:lvl1pPr algn="l" defTabSz="914400" rtl="0" eaLnBrk="1" latinLnBrk="0" hangingPunct="1">
              <a:lnSpc>
                <a:spcPct val="78000"/>
              </a:lnSpc>
              <a:spcBef>
                <a:spcPct val="0"/>
              </a:spcBef>
              <a:buNone/>
              <a:defRPr sz="2400" b="1" kern="1200">
                <a:solidFill>
                  <a:schemeClr val="tx1"/>
                </a:solidFill>
                <a:latin typeface="Neue Haas Grotesk Text Pro" panose="020B0504020202020204" pitchFamily="34" charset="77"/>
                <a:ea typeface="+mj-ea"/>
                <a:cs typeface="Calibri" panose="020F0502020204030204" pitchFamily="34" charset="0"/>
              </a:defRPr>
            </a:lvl1pPr>
          </a:lstStyle>
          <a:p>
            <a:r>
              <a:rPr lang="en-GB" sz="10000" b="0" i="0" dirty="0">
                <a:latin typeface="Abadi" panose="020B0604020104020204" pitchFamily="34" charset="0"/>
              </a:rPr>
              <a:t>“</a:t>
            </a:r>
          </a:p>
        </p:txBody>
      </p:sp>
      <p:pic>
        <p:nvPicPr>
          <p:cNvPr id="6" name="Graphic 5">
            <a:extLst>
              <a:ext uri="{FF2B5EF4-FFF2-40B4-BE49-F238E27FC236}">
                <a16:creationId xmlns:a16="http://schemas.microsoft.com/office/drawing/2014/main" id="{F15CC809-C0C6-1AEE-518D-145A35C3DF68}"/>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11039976" y="503550"/>
            <a:ext cx="651959" cy="936000"/>
          </a:xfrm>
          <a:prstGeom prst="rect">
            <a:avLst/>
          </a:prstGeom>
        </p:spPr>
      </p:pic>
      <p:pic>
        <p:nvPicPr>
          <p:cNvPr id="2" name="Graphic 1">
            <a:extLst>
              <a:ext uri="{FF2B5EF4-FFF2-40B4-BE49-F238E27FC236}">
                <a16:creationId xmlns:a16="http://schemas.microsoft.com/office/drawing/2014/main" id="{4E82D668-9298-B429-8245-1BC16281F68F}"/>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a:off x="502038" y="685867"/>
            <a:ext cx="2047718" cy="540991"/>
          </a:xfrm>
          <a:prstGeom prst="rect">
            <a:avLst/>
          </a:prstGeom>
        </p:spPr>
      </p:pic>
      <p:sp>
        <p:nvSpPr>
          <p:cNvPr id="5" name="Footer Placeholder 4">
            <a:extLst>
              <a:ext uri="{FF2B5EF4-FFF2-40B4-BE49-F238E27FC236}">
                <a16:creationId xmlns:a16="http://schemas.microsoft.com/office/drawing/2014/main" id="{B7DABA17-7B7D-899F-84F8-292CA7682798}"/>
              </a:ext>
            </a:extLst>
          </p:cNvPr>
          <p:cNvSpPr>
            <a:spLocks noGrp="1"/>
          </p:cNvSpPr>
          <p:nvPr>
            <p:ph type="ftr" sz="quarter" idx="3"/>
          </p:nvPr>
        </p:nvSpPr>
        <p:spPr>
          <a:xfrm>
            <a:off x="1039733" y="5994450"/>
            <a:ext cx="4326989"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100" b="0" i="0">
                <a:solidFill>
                  <a:schemeClr val="tx1"/>
                </a:solidFill>
                <a:latin typeface="Abadi" panose="020B0604020104020204" pitchFamily="34" charset="0"/>
                <a:cs typeface="Calibri" panose="020F0502020204030204" pitchFamily="34" charset="0"/>
              </a:defRPr>
            </a:lvl1pPr>
          </a:lstStyle>
          <a:p>
            <a:endParaRPr lang="en-GB" dirty="0"/>
          </a:p>
        </p:txBody>
      </p:sp>
      <p:sp>
        <p:nvSpPr>
          <p:cNvPr id="7" name="Slide Number Placeholder 5">
            <a:extLst>
              <a:ext uri="{FF2B5EF4-FFF2-40B4-BE49-F238E27FC236}">
                <a16:creationId xmlns:a16="http://schemas.microsoft.com/office/drawing/2014/main" id="{03884091-69C6-4322-83B8-C2BD56341AB1}"/>
              </a:ext>
            </a:extLst>
          </p:cNvPr>
          <p:cNvSpPr>
            <a:spLocks noGrp="1"/>
          </p:cNvSpPr>
          <p:nvPr>
            <p:ph type="sldNum" sz="quarter" idx="4"/>
          </p:nvPr>
        </p:nvSpPr>
        <p:spPr>
          <a:xfrm>
            <a:off x="499733" y="5994450"/>
            <a:ext cx="36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200" b="1" i="0">
                <a:solidFill>
                  <a:schemeClr val="tx1"/>
                </a:solidFill>
                <a:latin typeface="Abadi" panose="020B0604020104020204" pitchFamily="34" charset="0"/>
                <a:cs typeface="Calibri" panose="020F0502020204030204" pitchFamily="34" charset="0"/>
              </a:defRPr>
            </a:lvl1pPr>
          </a:lstStyle>
          <a:p>
            <a:fld id="{E8F1A65C-595C-4736-BF40-F7D31E789466}" type="slidenum">
              <a:rPr lang="en-GB" smtClean="0"/>
              <a:pPr/>
              <a:t>‹#›</a:t>
            </a:fld>
            <a:endParaRPr lang="en-GB" dirty="0"/>
          </a:p>
        </p:txBody>
      </p:sp>
    </p:spTree>
    <p:extLst>
      <p:ext uri="{BB962C8B-B14F-4D97-AF65-F5344CB8AC3E}">
        <p14:creationId xmlns:p14="http://schemas.microsoft.com/office/powerpoint/2010/main" val="394702786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Thank you v2">
    <p:spTree>
      <p:nvGrpSpPr>
        <p:cNvPr id="1" name=""/>
        <p:cNvGrpSpPr/>
        <p:nvPr/>
      </p:nvGrpSpPr>
      <p:grpSpPr>
        <a:xfrm>
          <a:off x="0" y="0"/>
          <a:ext cx="0" cy="0"/>
          <a:chOff x="0" y="0"/>
          <a:chExt cx="0" cy="0"/>
        </a:xfrm>
      </p:grpSpPr>
      <p:sp>
        <p:nvSpPr>
          <p:cNvPr id="3" name="Title Placeholder 1">
            <a:extLst>
              <a:ext uri="{FF2B5EF4-FFF2-40B4-BE49-F238E27FC236}">
                <a16:creationId xmlns:a16="http://schemas.microsoft.com/office/drawing/2014/main" id="{1A2B6932-246C-2F4B-B897-29B44C1D882B}"/>
              </a:ext>
            </a:extLst>
          </p:cNvPr>
          <p:cNvSpPr>
            <a:spLocks noGrp="1"/>
          </p:cNvSpPr>
          <p:nvPr>
            <p:ph type="title" hasCustomPrompt="1"/>
          </p:nvPr>
        </p:nvSpPr>
        <p:spPr>
          <a:xfrm>
            <a:off x="499732" y="2716971"/>
            <a:ext cx="4860000" cy="920508"/>
          </a:xfrm>
          <a:prstGeom prst="rect">
            <a:avLst/>
          </a:prstGeom>
        </p:spPr>
        <p:txBody>
          <a:bodyPr vert="horz" wrap="square" lIns="0" tIns="0" rIns="0" bIns="0" rtlCol="0" anchor="t">
            <a:spAutoFit/>
          </a:bodyPr>
          <a:lstStyle>
            <a:lvl1pPr>
              <a:lnSpc>
                <a:spcPct val="80000"/>
              </a:lnSpc>
              <a:defRPr sz="7200" b="1" i="0">
                <a:solidFill>
                  <a:schemeClr val="tx1"/>
                </a:solidFill>
                <a:latin typeface="Abadi" panose="020B0604020104020204" pitchFamily="34" charset="0"/>
              </a:defRPr>
            </a:lvl1pPr>
          </a:lstStyle>
          <a:p>
            <a:r>
              <a:rPr lang="en-GB" dirty="0"/>
              <a:t>Thank you</a:t>
            </a:r>
          </a:p>
        </p:txBody>
      </p:sp>
      <p:sp>
        <p:nvSpPr>
          <p:cNvPr id="7" name="Picture Placeholder 11">
            <a:extLst>
              <a:ext uri="{FF2B5EF4-FFF2-40B4-BE49-F238E27FC236}">
                <a16:creationId xmlns:a16="http://schemas.microsoft.com/office/drawing/2014/main" id="{1CE9F832-37B0-8AE8-FEAB-E13F26BE46BF}"/>
              </a:ext>
            </a:extLst>
          </p:cNvPr>
          <p:cNvSpPr>
            <a:spLocks noGrp="1"/>
          </p:cNvSpPr>
          <p:nvPr>
            <p:ph type="pic" sz="quarter" idx="12" hasCustomPrompt="1"/>
          </p:nvPr>
        </p:nvSpPr>
        <p:spPr>
          <a:xfrm>
            <a:off x="5986021" y="-1"/>
            <a:ext cx="4549978" cy="5368546"/>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txBody>
          <a:bodyPr wrap="square" bIns="648000" anchor="ctr">
            <a:noAutofit/>
          </a:bodyPr>
          <a:lstStyle>
            <a:lvl1pPr algn="ctr">
              <a:defRPr sz="1200" b="0" i="0"/>
            </a:lvl1pPr>
          </a:lstStyle>
          <a:p>
            <a:r>
              <a:rPr lang="en-GB" dirty="0"/>
              <a:t>Click icon to insert image</a:t>
            </a:r>
          </a:p>
        </p:txBody>
      </p:sp>
      <p:pic>
        <p:nvPicPr>
          <p:cNvPr id="9" name="Graphic 8">
            <a:extLst>
              <a:ext uri="{FF2B5EF4-FFF2-40B4-BE49-F238E27FC236}">
                <a16:creationId xmlns:a16="http://schemas.microsoft.com/office/drawing/2014/main" id="{61AC94D6-81C3-78DC-5AFA-1BD3B5E45F83}"/>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11039976" y="503550"/>
            <a:ext cx="651959" cy="936000"/>
          </a:xfrm>
          <a:prstGeom prst="rect">
            <a:avLst/>
          </a:prstGeom>
        </p:spPr>
      </p:pic>
      <p:pic>
        <p:nvPicPr>
          <p:cNvPr id="10" name="Graphic 9">
            <a:extLst>
              <a:ext uri="{FF2B5EF4-FFF2-40B4-BE49-F238E27FC236}">
                <a16:creationId xmlns:a16="http://schemas.microsoft.com/office/drawing/2014/main" id="{BFD63378-1B60-1C80-BEA9-4CEFF7D16C97}"/>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a:off x="502038" y="5813459"/>
            <a:ext cx="2047718" cy="540991"/>
          </a:xfrm>
          <a:prstGeom prst="rect">
            <a:avLst/>
          </a:prstGeom>
        </p:spPr>
      </p:pic>
    </p:spTree>
    <p:extLst>
      <p:ext uri="{BB962C8B-B14F-4D97-AF65-F5344CB8AC3E}">
        <p14:creationId xmlns:p14="http://schemas.microsoft.com/office/powerpoint/2010/main" val="63621807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10/26/2026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72276471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Partner Logo v2">
    <p:bg>
      <p:bgPr>
        <a:solidFill>
          <a:schemeClr val="bg1"/>
        </a:solidFill>
        <a:effectLst/>
      </p:bgPr>
    </p:bg>
    <p:spTree>
      <p:nvGrpSpPr>
        <p:cNvPr id="1" name=""/>
        <p:cNvGrpSpPr/>
        <p:nvPr/>
      </p:nvGrpSpPr>
      <p:grpSpPr>
        <a:xfrm>
          <a:off x="0" y="0"/>
          <a:ext cx="0" cy="0"/>
          <a:chOff x="0" y="0"/>
          <a:chExt cx="0" cy="0"/>
        </a:xfrm>
      </p:grpSpPr>
      <p:pic>
        <p:nvPicPr>
          <p:cNvPr id="22" name="Graphic 21">
            <a:extLst>
              <a:ext uri="{FF2B5EF4-FFF2-40B4-BE49-F238E27FC236}">
                <a16:creationId xmlns:a16="http://schemas.microsoft.com/office/drawing/2014/main" id="{8C1D5C26-8787-7A59-105B-0F375A09A3EF}"/>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11039981" y="503550"/>
            <a:ext cx="651959" cy="936000"/>
          </a:xfrm>
          <a:prstGeom prst="rect">
            <a:avLst/>
          </a:prstGeom>
        </p:spPr>
      </p:pic>
    </p:spTree>
    <p:extLst>
      <p:ext uri="{BB962C8B-B14F-4D97-AF65-F5344CB8AC3E}">
        <p14:creationId xmlns:p14="http://schemas.microsoft.com/office/powerpoint/2010/main" val="4165834329"/>
      </p:ext>
    </p:extLst>
  </p:cSld>
  <p:clrMapOvr>
    <a:masterClrMapping/>
  </p:clrMapOvr>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BC8A05C-564A-4522-A421-ABC8979EDCE8}"/>
              </a:ext>
            </a:extLst>
          </p:cNvPr>
          <p:cNvSpPr>
            <a:spLocks noGrp="1"/>
          </p:cNvSpPr>
          <p:nvPr>
            <p:ph type="dt" sz="half" idx="10"/>
          </p:nvPr>
        </p:nvSpPr>
        <p:spPr/>
        <p:txBody>
          <a:bodyPr/>
          <a:lstStyle/>
          <a:p>
            <a:fld id="{3BCFAB70-FCD1-48B0-933E-ADA95A1045BD}" type="datetimeFigureOut">
              <a:rPr lang="en-GB" smtClean="0"/>
              <a:t>26/10/2026</a:t>
            </a:fld>
            <a:endParaRPr lang="en-GB"/>
          </a:p>
        </p:txBody>
      </p:sp>
      <p:sp>
        <p:nvSpPr>
          <p:cNvPr id="3" name="Footer Placeholder 2">
            <a:extLst>
              <a:ext uri="{FF2B5EF4-FFF2-40B4-BE49-F238E27FC236}">
                <a16:creationId xmlns:a16="http://schemas.microsoft.com/office/drawing/2014/main" id="{07D9D9B6-B8FD-EC54-AAAC-CD608C3CEDBB}"/>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20D415D7-3F0A-D184-F3FD-2D6D9031DE6E}"/>
              </a:ext>
            </a:extLst>
          </p:cNvPr>
          <p:cNvSpPr>
            <a:spLocks noGrp="1"/>
          </p:cNvSpPr>
          <p:nvPr>
            <p:ph type="sldNum" sz="quarter" idx="12"/>
          </p:nvPr>
        </p:nvSpPr>
        <p:spPr/>
        <p:txBody>
          <a:bodyPr/>
          <a:lstStyle/>
          <a:p>
            <a:fld id="{AEFEDB7C-03EE-4CE2-8F98-701C31FE6E91}" type="slidenum">
              <a:rPr lang="en-GB" smtClean="0"/>
              <a:t>‹#›</a:t>
            </a:fld>
            <a:endParaRPr lang="en-GB"/>
          </a:p>
        </p:txBody>
      </p:sp>
    </p:spTree>
    <p:extLst>
      <p:ext uri="{BB962C8B-B14F-4D97-AF65-F5344CB8AC3E}">
        <p14:creationId xmlns:p14="http://schemas.microsoft.com/office/powerpoint/2010/main" val="199853414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1/12 departmental lockup">
    <p:spTree>
      <p:nvGrpSpPr>
        <p:cNvPr id="1" name=""/>
        <p:cNvGrpSpPr/>
        <p:nvPr/>
      </p:nvGrpSpPr>
      <p:grpSpPr>
        <a:xfrm>
          <a:off x="0" y="0"/>
          <a:ext cx="0" cy="0"/>
          <a:chOff x="0" y="0"/>
          <a:chExt cx="0" cy="0"/>
        </a:xfrm>
      </p:grpSpPr>
      <p:sp>
        <p:nvSpPr>
          <p:cNvPr id="2" name="Text Placeholder 8"/>
          <p:cNvSpPr>
            <a:spLocks noGrp="1"/>
          </p:cNvSpPr>
          <p:nvPr>
            <p:ph type="body" sz="quarter" idx="14" hasCustomPrompt="1"/>
          </p:nvPr>
        </p:nvSpPr>
        <p:spPr>
          <a:xfrm>
            <a:off x="527381" y="2348883"/>
            <a:ext cx="11233248" cy="4176463"/>
          </a:xfrm>
          <a:prstGeom prst="rect">
            <a:avLst/>
          </a:prstGeom>
        </p:spPr>
        <p:txBody>
          <a:bodyPr vert="horz"/>
          <a:lstStyle>
            <a:lvl1pPr marL="0" indent="0">
              <a:buNone/>
              <a:defRPr sz="1500"/>
            </a:lvl1pPr>
          </a:lstStyle>
          <a:p>
            <a:pPr lvl="0"/>
            <a:r>
              <a:rPr lang="en-US"/>
              <a:t>Text here….</a:t>
            </a:r>
          </a:p>
        </p:txBody>
      </p:sp>
      <p:sp>
        <p:nvSpPr>
          <p:cNvPr id="3" name="Text Placeholder 2"/>
          <p:cNvSpPr>
            <a:spLocks noGrp="1"/>
          </p:cNvSpPr>
          <p:nvPr>
            <p:ph type="body" sz="quarter" idx="10" hasCustomPrompt="1"/>
          </p:nvPr>
        </p:nvSpPr>
        <p:spPr>
          <a:xfrm>
            <a:off x="527285" y="1484784"/>
            <a:ext cx="11233355" cy="648816"/>
          </a:xfrm>
          <a:prstGeom prst="rect">
            <a:avLst/>
          </a:prstGeom>
        </p:spPr>
        <p:txBody>
          <a:bodyPr vert="horz"/>
          <a:lstStyle>
            <a:lvl1pPr marL="0" indent="0">
              <a:buNone/>
              <a:defRPr sz="2700" b="0" i="0">
                <a:solidFill>
                  <a:srgbClr val="600058"/>
                </a:solidFill>
                <a:latin typeface="Abadi" panose="020B0604020104020204" pitchFamily="34" charset="0"/>
                <a:cs typeface="Calibri"/>
              </a:defRPr>
            </a:lvl1pPr>
          </a:lstStyle>
          <a:p>
            <a:pPr lvl="0"/>
            <a:r>
              <a:rPr lang="en-GB" dirty="0"/>
              <a:t>Add Title Text Here…</a:t>
            </a:r>
          </a:p>
        </p:txBody>
      </p:sp>
    </p:spTree>
    <p:extLst>
      <p:ext uri="{BB962C8B-B14F-4D97-AF65-F5344CB8AC3E}">
        <p14:creationId xmlns:p14="http://schemas.microsoft.com/office/powerpoint/2010/main" val="83920486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cSld name="Text only slide">
    <p:spTree>
      <p:nvGrpSpPr>
        <p:cNvPr id="1" name=""/>
        <p:cNvGrpSpPr/>
        <p:nvPr/>
      </p:nvGrpSpPr>
      <p:grpSpPr>
        <a:xfrm>
          <a:off x="0" y="0"/>
          <a:ext cx="0" cy="0"/>
          <a:chOff x="0" y="0"/>
          <a:chExt cx="0" cy="0"/>
        </a:xfrm>
      </p:grpSpPr>
      <p:sp>
        <p:nvSpPr>
          <p:cNvPr id="8" name="Text Placeholder 12">
            <a:extLst>
              <a:ext uri="{FF2B5EF4-FFF2-40B4-BE49-F238E27FC236}">
                <a16:creationId xmlns:a16="http://schemas.microsoft.com/office/drawing/2014/main" id="{766BFCA1-3D8D-4284-C24E-E3DA1F699571}"/>
              </a:ext>
            </a:extLst>
          </p:cNvPr>
          <p:cNvSpPr>
            <a:spLocks noGrp="1"/>
          </p:cNvSpPr>
          <p:nvPr>
            <p:ph type="body" sz="quarter" idx="12" hasCustomPrompt="1"/>
          </p:nvPr>
        </p:nvSpPr>
        <p:spPr>
          <a:xfrm>
            <a:off x="499733" y="1077065"/>
            <a:ext cx="11192534" cy="564450"/>
          </a:xfrm>
          <a:prstGeom prst="rect">
            <a:avLst/>
          </a:prstGeom>
        </p:spPr>
        <p:txBody>
          <a:bodyPr wrap="square">
            <a:noAutofit/>
          </a:bodyPr>
          <a:lstStyle>
            <a:lvl1pPr>
              <a:lnSpc>
                <a:spcPct val="104000"/>
              </a:lnSpc>
              <a:defRPr sz="1800" b="0" i="0"/>
            </a:lvl1pPr>
          </a:lstStyle>
          <a:p>
            <a:pPr marL="0" marR="0" lvl="0" indent="0" algn="l" defTabSz="914400" rtl="0" eaLnBrk="1" fontAlgn="auto" latinLnBrk="0" hangingPunct="1">
              <a:lnSpc>
                <a:spcPct val="105000"/>
              </a:lnSpc>
              <a:spcBef>
                <a:spcPts val="0"/>
              </a:spcBef>
              <a:spcAft>
                <a:spcPts val="0"/>
              </a:spcAft>
              <a:buClrTx/>
              <a:buSzTx/>
              <a:buFont typeface="Arial" panose="020B0604020202020204" pitchFamily="34" charset="0"/>
              <a:buNone/>
              <a:tabLst/>
              <a:defRPr/>
            </a:pPr>
            <a:r>
              <a:rPr lang="en-GB" dirty="0"/>
              <a:t>Add subheading</a:t>
            </a:r>
          </a:p>
        </p:txBody>
      </p:sp>
      <p:sp>
        <p:nvSpPr>
          <p:cNvPr id="11" name="Title Placeholder 1">
            <a:extLst>
              <a:ext uri="{FF2B5EF4-FFF2-40B4-BE49-F238E27FC236}">
                <a16:creationId xmlns:a16="http://schemas.microsoft.com/office/drawing/2014/main" id="{310189C7-0533-C5A5-2053-64B64A4AE600}"/>
              </a:ext>
            </a:extLst>
          </p:cNvPr>
          <p:cNvSpPr>
            <a:spLocks noGrp="1"/>
          </p:cNvSpPr>
          <p:nvPr>
            <p:ph type="title" hasCustomPrompt="1"/>
          </p:nvPr>
        </p:nvSpPr>
        <p:spPr>
          <a:xfrm>
            <a:off x="499733" y="538538"/>
            <a:ext cx="11192534" cy="383567"/>
          </a:xfrm>
          <a:prstGeom prst="rect">
            <a:avLst/>
          </a:prstGeom>
        </p:spPr>
        <p:txBody>
          <a:bodyPr vert="horz" wrap="square" lIns="0" tIns="0" rIns="0" bIns="0" rtlCol="0" anchor="t">
            <a:spAutoFit/>
          </a:bodyPr>
          <a:lstStyle>
            <a:lvl1pPr>
              <a:defRPr b="1" i="0"/>
            </a:lvl1pPr>
          </a:lstStyle>
          <a:p>
            <a:r>
              <a:rPr lang="en-GB" dirty="0"/>
              <a:t>Click here to insert title</a:t>
            </a:r>
          </a:p>
        </p:txBody>
      </p:sp>
      <p:sp>
        <p:nvSpPr>
          <p:cNvPr id="14" name="Text Placeholder 2">
            <a:extLst>
              <a:ext uri="{FF2B5EF4-FFF2-40B4-BE49-F238E27FC236}">
                <a16:creationId xmlns:a16="http://schemas.microsoft.com/office/drawing/2014/main" id="{AFBC0A28-AEB8-D9B8-A0EC-71E62E27106D}"/>
              </a:ext>
            </a:extLst>
          </p:cNvPr>
          <p:cNvSpPr>
            <a:spLocks noGrp="1"/>
          </p:cNvSpPr>
          <p:nvPr>
            <p:ph idx="1"/>
          </p:nvPr>
        </p:nvSpPr>
        <p:spPr>
          <a:xfrm>
            <a:off x="499733" y="1888476"/>
            <a:ext cx="11192534" cy="3567600"/>
          </a:xfrm>
          <a:prstGeom prst="rect">
            <a:avLst/>
          </a:prstGeom>
        </p:spPr>
        <p:txBody>
          <a:bodyPr vert="horz" lIns="0" tIns="0" rIns="0" bIns="0" rtlCol="0">
            <a:noAutofit/>
          </a:bodyPr>
          <a:lstStyle>
            <a:lvl1pPr>
              <a:defRPr sz="1600" b="0" i="0"/>
            </a:lvl1pPr>
          </a:lstStyle>
          <a:p>
            <a:pPr lvl="0"/>
            <a:r>
              <a:rPr lang="en-GB" dirty="0"/>
              <a:t>Click to edit Master text styles</a:t>
            </a:r>
          </a:p>
        </p:txBody>
      </p:sp>
      <p:sp>
        <p:nvSpPr>
          <p:cNvPr id="5" name="Footer Placeholder 4">
            <a:extLst>
              <a:ext uri="{FF2B5EF4-FFF2-40B4-BE49-F238E27FC236}">
                <a16:creationId xmlns:a16="http://schemas.microsoft.com/office/drawing/2014/main" id="{4AFD773E-2150-96AA-393D-A238DD62DBD9}"/>
              </a:ext>
            </a:extLst>
          </p:cNvPr>
          <p:cNvSpPr>
            <a:spLocks noGrp="1"/>
          </p:cNvSpPr>
          <p:nvPr>
            <p:ph type="ftr" sz="quarter" idx="3"/>
          </p:nvPr>
        </p:nvSpPr>
        <p:spPr>
          <a:xfrm>
            <a:off x="1039733" y="5994450"/>
            <a:ext cx="10652534"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100" b="0" i="0">
                <a:solidFill>
                  <a:schemeClr val="tx1"/>
                </a:solidFill>
                <a:latin typeface="Abadi" panose="020B0604020104020204" pitchFamily="34" charset="0"/>
                <a:cs typeface="Calibri" panose="020F0502020204030204" pitchFamily="34" charset="0"/>
              </a:defRPr>
            </a:lvl1pPr>
          </a:lstStyle>
          <a:p>
            <a:endParaRPr lang="en-GB" dirty="0"/>
          </a:p>
        </p:txBody>
      </p:sp>
      <p:sp>
        <p:nvSpPr>
          <p:cNvPr id="6" name="Slide Number Placeholder 5">
            <a:extLst>
              <a:ext uri="{FF2B5EF4-FFF2-40B4-BE49-F238E27FC236}">
                <a16:creationId xmlns:a16="http://schemas.microsoft.com/office/drawing/2014/main" id="{9DB4E834-52E2-2CB9-48D2-3F87AFD2BE39}"/>
              </a:ext>
            </a:extLst>
          </p:cNvPr>
          <p:cNvSpPr>
            <a:spLocks noGrp="1"/>
          </p:cNvSpPr>
          <p:nvPr>
            <p:ph type="sldNum" sz="quarter" idx="4"/>
          </p:nvPr>
        </p:nvSpPr>
        <p:spPr>
          <a:xfrm>
            <a:off x="499733" y="5994450"/>
            <a:ext cx="36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200" b="1" i="0">
                <a:solidFill>
                  <a:schemeClr val="tx1"/>
                </a:solidFill>
                <a:latin typeface="Abadi" panose="020B0604020104020204" pitchFamily="34" charset="0"/>
                <a:cs typeface="Calibri" panose="020F0502020204030204" pitchFamily="34" charset="0"/>
              </a:defRPr>
            </a:lvl1pPr>
          </a:lstStyle>
          <a:p>
            <a:fld id="{E8F1A65C-595C-4736-BF40-F7D31E789466}" type="slidenum">
              <a:rPr lang="en-GB" smtClean="0"/>
              <a:pPr/>
              <a:t>‹#›</a:t>
            </a:fld>
            <a:endParaRPr lang="en-GB" dirty="0"/>
          </a:p>
        </p:txBody>
      </p:sp>
    </p:spTree>
    <p:extLst>
      <p:ext uri="{BB962C8B-B14F-4D97-AF65-F5344CB8AC3E}">
        <p14:creationId xmlns:p14="http://schemas.microsoft.com/office/powerpoint/2010/main" val="392591958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Chapter slide">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09D3A070-4BD2-ECCB-D736-EBBF239055BC}"/>
              </a:ext>
            </a:extLst>
          </p:cNvPr>
          <p:cNvSpPr>
            <a:spLocks noGrp="1"/>
          </p:cNvSpPr>
          <p:nvPr>
            <p:ph type="pic" sz="quarter" idx="12" hasCustomPrompt="1"/>
          </p:nvPr>
        </p:nvSpPr>
        <p:spPr>
          <a:xfrm>
            <a:off x="0" y="0"/>
            <a:ext cx="12192000" cy="3445200"/>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txBody>
          <a:bodyPr wrap="square" bIns="648000" anchor="ctr">
            <a:noAutofit/>
          </a:bodyPr>
          <a:lstStyle>
            <a:lvl1pPr algn="ctr">
              <a:defRPr sz="1200" b="0" i="0"/>
            </a:lvl1pPr>
          </a:lstStyle>
          <a:p>
            <a:r>
              <a:rPr lang="en-GB" dirty="0"/>
              <a:t>Click icon to insert image</a:t>
            </a:r>
          </a:p>
        </p:txBody>
      </p:sp>
      <p:sp>
        <p:nvSpPr>
          <p:cNvPr id="8" name="Text Placeholder 12">
            <a:extLst>
              <a:ext uri="{FF2B5EF4-FFF2-40B4-BE49-F238E27FC236}">
                <a16:creationId xmlns:a16="http://schemas.microsoft.com/office/drawing/2014/main" id="{4F440B6D-D8EA-328C-0E0A-0927EB44B7DC}"/>
              </a:ext>
            </a:extLst>
          </p:cNvPr>
          <p:cNvSpPr>
            <a:spLocks noGrp="1"/>
          </p:cNvSpPr>
          <p:nvPr>
            <p:ph type="body" sz="quarter" idx="13" hasCustomPrompt="1"/>
          </p:nvPr>
        </p:nvSpPr>
        <p:spPr>
          <a:xfrm>
            <a:off x="499733" y="1580118"/>
            <a:ext cx="8208000" cy="855299"/>
          </a:xfrm>
          <a:prstGeom prst="rect">
            <a:avLst/>
          </a:prstGeom>
        </p:spPr>
        <p:txBody>
          <a:bodyPr wrap="square">
            <a:noAutofit/>
          </a:bodyPr>
          <a:lstStyle>
            <a:lvl1pPr>
              <a:lnSpc>
                <a:spcPct val="105000"/>
              </a:lnSpc>
              <a:defRPr sz="6000" b="1" i="0" kern="1800" spc="-30" baseline="0">
                <a:effectLst/>
              </a:defRPr>
            </a:lvl1pPr>
            <a:lvl2pPr>
              <a:defRPr sz="2000"/>
            </a:lvl2pPr>
            <a:lvl3pPr>
              <a:defRPr sz="2000"/>
            </a:lvl3pPr>
            <a:lvl4pPr>
              <a:defRPr sz="2000"/>
            </a:lvl4pPr>
            <a:lvl5pPr>
              <a:defRPr sz="2000"/>
            </a:lvl5pPr>
          </a:lstStyle>
          <a:p>
            <a:pPr lvl="0"/>
            <a:r>
              <a:rPr lang="en-US" dirty="0"/>
              <a:t>Chapter #</a:t>
            </a:r>
          </a:p>
        </p:txBody>
      </p:sp>
      <p:sp>
        <p:nvSpPr>
          <p:cNvPr id="2" name="Title Placeholder 1">
            <a:extLst>
              <a:ext uri="{FF2B5EF4-FFF2-40B4-BE49-F238E27FC236}">
                <a16:creationId xmlns:a16="http://schemas.microsoft.com/office/drawing/2014/main" id="{48FCD2B1-D684-AD84-2649-CD4B7D8A9D75}"/>
              </a:ext>
            </a:extLst>
          </p:cNvPr>
          <p:cNvSpPr>
            <a:spLocks noGrp="1"/>
          </p:cNvSpPr>
          <p:nvPr>
            <p:ph type="title" hasCustomPrompt="1"/>
          </p:nvPr>
        </p:nvSpPr>
        <p:spPr>
          <a:xfrm>
            <a:off x="499733" y="2791790"/>
            <a:ext cx="8208000" cy="1743682"/>
          </a:xfrm>
          <a:prstGeom prst="rect">
            <a:avLst/>
          </a:prstGeom>
        </p:spPr>
        <p:txBody>
          <a:bodyPr vert="horz" wrap="square" lIns="0" tIns="0" rIns="0" bIns="0" rtlCol="0" anchor="t">
            <a:noAutofit/>
          </a:bodyPr>
          <a:lstStyle>
            <a:lvl1pPr>
              <a:lnSpc>
                <a:spcPct val="80000"/>
              </a:lnSpc>
              <a:defRPr sz="7200" b="1" i="0">
                <a:solidFill>
                  <a:schemeClr val="tx1"/>
                </a:solidFill>
                <a:effectLst/>
                <a:latin typeface="Abadi" panose="020B0604020104020204" pitchFamily="34" charset="0"/>
              </a:defRPr>
            </a:lvl1pPr>
          </a:lstStyle>
          <a:p>
            <a:r>
              <a:rPr lang="en-GB" dirty="0"/>
              <a:t>Click here </a:t>
            </a:r>
            <a:br>
              <a:rPr lang="en-GB" dirty="0"/>
            </a:br>
            <a:r>
              <a:rPr lang="en-GB" dirty="0"/>
              <a:t>to insert title</a:t>
            </a:r>
          </a:p>
        </p:txBody>
      </p:sp>
      <p:pic>
        <p:nvPicPr>
          <p:cNvPr id="90" name="Graphic 89">
            <a:extLst>
              <a:ext uri="{FF2B5EF4-FFF2-40B4-BE49-F238E27FC236}">
                <a16:creationId xmlns:a16="http://schemas.microsoft.com/office/drawing/2014/main" id="{DEABD41F-F2D1-68DD-A891-4162D21E5E59}"/>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500065" y="5418450"/>
            <a:ext cx="651959" cy="936000"/>
          </a:xfrm>
          <a:prstGeom prst="rect">
            <a:avLst/>
          </a:prstGeom>
        </p:spPr>
      </p:pic>
      <p:pic>
        <p:nvPicPr>
          <p:cNvPr id="3" name="Graphic 2">
            <a:extLst>
              <a:ext uri="{FF2B5EF4-FFF2-40B4-BE49-F238E27FC236}">
                <a16:creationId xmlns:a16="http://schemas.microsoft.com/office/drawing/2014/main" id="{B91F82F2-0A6F-6A9F-373C-171253D5E9AC}"/>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rot="16200000">
            <a:off x="10397913" y="5057790"/>
            <a:ext cx="2047718" cy="540991"/>
          </a:xfrm>
          <a:prstGeom prst="rect">
            <a:avLst/>
          </a:prstGeom>
        </p:spPr>
      </p:pic>
    </p:spTree>
    <p:extLst>
      <p:ext uri="{BB962C8B-B14F-4D97-AF65-F5344CB8AC3E}">
        <p14:creationId xmlns:p14="http://schemas.microsoft.com/office/powerpoint/2010/main" val="423061591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Image and text v1">
    <p:spTree>
      <p:nvGrpSpPr>
        <p:cNvPr id="1" name=""/>
        <p:cNvGrpSpPr/>
        <p:nvPr/>
      </p:nvGrpSpPr>
      <p:grpSpPr>
        <a:xfrm>
          <a:off x="0" y="0"/>
          <a:ext cx="0" cy="0"/>
          <a:chOff x="0" y="0"/>
          <a:chExt cx="0" cy="0"/>
        </a:xfrm>
      </p:grpSpPr>
      <p:sp>
        <p:nvSpPr>
          <p:cNvPr id="3" name="Picture Placeholder 11">
            <a:extLst>
              <a:ext uri="{FF2B5EF4-FFF2-40B4-BE49-F238E27FC236}">
                <a16:creationId xmlns:a16="http://schemas.microsoft.com/office/drawing/2014/main" id="{46FD188F-21FA-C8C6-3224-86E0C1A0984E}"/>
              </a:ext>
            </a:extLst>
          </p:cNvPr>
          <p:cNvSpPr>
            <a:spLocks noGrp="1"/>
          </p:cNvSpPr>
          <p:nvPr>
            <p:ph type="pic" sz="quarter" idx="12" hasCustomPrompt="1"/>
          </p:nvPr>
        </p:nvSpPr>
        <p:spPr>
          <a:xfrm>
            <a:off x="5981999" y="0"/>
            <a:ext cx="4554000" cy="6858000"/>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txBody>
          <a:bodyPr wrap="square" bIns="648000" anchor="ctr">
            <a:noAutofit/>
          </a:bodyPr>
          <a:lstStyle>
            <a:lvl1pPr algn="ctr">
              <a:defRPr sz="1200" b="0" i="0"/>
            </a:lvl1pPr>
          </a:lstStyle>
          <a:p>
            <a:r>
              <a:rPr lang="en-GB" dirty="0"/>
              <a:t>Click icon to insert image</a:t>
            </a:r>
          </a:p>
        </p:txBody>
      </p:sp>
      <p:pic>
        <p:nvPicPr>
          <p:cNvPr id="7" name="Graphic 6">
            <a:extLst>
              <a:ext uri="{FF2B5EF4-FFF2-40B4-BE49-F238E27FC236}">
                <a16:creationId xmlns:a16="http://schemas.microsoft.com/office/drawing/2014/main" id="{CC7FA05C-26C0-ABC7-F829-9277AFCB4F5B}"/>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11040309" y="503550"/>
            <a:ext cx="651959" cy="936000"/>
          </a:xfrm>
          <a:prstGeom prst="rect">
            <a:avLst/>
          </a:prstGeom>
        </p:spPr>
      </p:pic>
      <p:pic>
        <p:nvPicPr>
          <p:cNvPr id="8" name="Graphic 7">
            <a:extLst>
              <a:ext uri="{FF2B5EF4-FFF2-40B4-BE49-F238E27FC236}">
                <a16:creationId xmlns:a16="http://schemas.microsoft.com/office/drawing/2014/main" id="{D9449682-B281-CE89-4793-ABF5A537F33B}"/>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rot="16200000">
            <a:off x="10397913" y="5057790"/>
            <a:ext cx="2047718" cy="540991"/>
          </a:xfrm>
          <a:prstGeom prst="rect">
            <a:avLst/>
          </a:prstGeom>
        </p:spPr>
      </p:pic>
      <p:sp>
        <p:nvSpPr>
          <p:cNvPr id="11" name="Title Placeholder 1">
            <a:extLst>
              <a:ext uri="{FF2B5EF4-FFF2-40B4-BE49-F238E27FC236}">
                <a16:creationId xmlns:a16="http://schemas.microsoft.com/office/drawing/2014/main" id="{B16841A6-ADBE-FF46-5903-3F2515996B6A}"/>
              </a:ext>
            </a:extLst>
          </p:cNvPr>
          <p:cNvSpPr>
            <a:spLocks noGrp="1"/>
          </p:cNvSpPr>
          <p:nvPr>
            <p:ph type="title" hasCustomPrompt="1"/>
          </p:nvPr>
        </p:nvSpPr>
        <p:spPr>
          <a:xfrm>
            <a:off x="499733" y="538538"/>
            <a:ext cx="4860001" cy="383567"/>
          </a:xfrm>
          <a:prstGeom prst="rect">
            <a:avLst/>
          </a:prstGeom>
        </p:spPr>
        <p:txBody>
          <a:bodyPr vert="horz" wrap="square" lIns="0" tIns="0" rIns="0" bIns="0" rtlCol="0" anchor="t">
            <a:spAutoFit/>
          </a:bodyPr>
          <a:lstStyle>
            <a:lvl1pPr>
              <a:defRPr b="1" i="0"/>
            </a:lvl1pPr>
          </a:lstStyle>
          <a:p>
            <a:r>
              <a:rPr lang="en-GB" dirty="0"/>
              <a:t>Click here to insert title</a:t>
            </a:r>
          </a:p>
        </p:txBody>
      </p:sp>
      <p:sp>
        <p:nvSpPr>
          <p:cNvPr id="12" name="Content Placeholder 15">
            <a:extLst>
              <a:ext uri="{FF2B5EF4-FFF2-40B4-BE49-F238E27FC236}">
                <a16:creationId xmlns:a16="http://schemas.microsoft.com/office/drawing/2014/main" id="{500C2E1B-96D9-6987-FD2D-4DD6C85E6B78}"/>
              </a:ext>
            </a:extLst>
          </p:cNvPr>
          <p:cNvSpPr>
            <a:spLocks noGrp="1"/>
          </p:cNvSpPr>
          <p:nvPr>
            <p:ph sz="quarter" idx="20"/>
          </p:nvPr>
        </p:nvSpPr>
        <p:spPr>
          <a:xfrm>
            <a:off x="499733" y="2138376"/>
            <a:ext cx="4860001" cy="3317700"/>
          </a:xfrm>
          <a:prstGeom prst="rect">
            <a:avLst/>
          </a:prstGeom>
        </p:spPr>
        <p:txBody>
          <a:bodyPr/>
          <a:lstStyle>
            <a:lvl1pPr>
              <a:lnSpc>
                <a:spcPct val="104000"/>
              </a:lnSpc>
              <a:defRPr sz="1400" b="0" i="0"/>
            </a:lvl1pPr>
          </a:lstStyle>
          <a:p>
            <a:endParaRPr lang="en-GB" dirty="0"/>
          </a:p>
        </p:txBody>
      </p:sp>
      <p:sp>
        <p:nvSpPr>
          <p:cNvPr id="13" name="Text Placeholder 13">
            <a:extLst>
              <a:ext uri="{FF2B5EF4-FFF2-40B4-BE49-F238E27FC236}">
                <a16:creationId xmlns:a16="http://schemas.microsoft.com/office/drawing/2014/main" id="{1FE950B5-7673-85AA-4B5D-328A2464DAFE}"/>
              </a:ext>
            </a:extLst>
          </p:cNvPr>
          <p:cNvSpPr>
            <a:spLocks noGrp="1"/>
          </p:cNvSpPr>
          <p:nvPr>
            <p:ph type="body" sz="quarter" idx="22" hasCustomPrompt="1"/>
          </p:nvPr>
        </p:nvSpPr>
        <p:spPr>
          <a:xfrm>
            <a:off x="499732" y="1408771"/>
            <a:ext cx="4860002" cy="564450"/>
          </a:xfrm>
          <a:prstGeom prst="rect">
            <a:avLst/>
          </a:prstGeom>
        </p:spPr>
        <p:txBody>
          <a:bodyPr anchor="t">
            <a:noAutofit/>
          </a:bodyPr>
          <a:lstStyle>
            <a:lvl1pPr>
              <a:lnSpc>
                <a:spcPct val="104000"/>
              </a:lnSpc>
              <a:defRPr sz="1600" b="1" i="0"/>
            </a:lvl1pPr>
          </a:lstStyle>
          <a:p>
            <a:r>
              <a:rPr lang="en-GB" dirty="0"/>
              <a:t>Add heading (two lines max)</a:t>
            </a:r>
          </a:p>
        </p:txBody>
      </p:sp>
      <p:sp>
        <p:nvSpPr>
          <p:cNvPr id="14" name="Footer Placeholder 4">
            <a:extLst>
              <a:ext uri="{FF2B5EF4-FFF2-40B4-BE49-F238E27FC236}">
                <a16:creationId xmlns:a16="http://schemas.microsoft.com/office/drawing/2014/main" id="{9ABC8A8A-E3E4-EAE3-E338-CA0EC14D710F}"/>
              </a:ext>
            </a:extLst>
          </p:cNvPr>
          <p:cNvSpPr>
            <a:spLocks noGrp="1"/>
          </p:cNvSpPr>
          <p:nvPr>
            <p:ph type="ftr" sz="quarter" idx="3"/>
          </p:nvPr>
        </p:nvSpPr>
        <p:spPr>
          <a:xfrm>
            <a:off x="1039733" y="5994450"/>
            <a:ext cx="432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100" b="0" i="0">
                <a:solidFill>
                  <a:schemeClr val="tx1"/>
                </a:solidFill>
                <a:latin typeface="Abadi" panose="020B0604020104020204" pitchFamily="34" charset="0"/>
                <a:cs typeface="Calibri" panose="020F0502020204030204" pitchFamily="34" charset="0"/>
              </a:defRPr>
            </a:lvl1pPr>
          </a:lstStyle>
          <a:p>
            <a:endParaRPr lang="en-GB" dirty="0"/>
          </a:p>
        </p:txBody>
      </p:sp>
      <p:sp>
        <p:nvSpPr>
          <p:cNvPr id="17" name="Slide Number Placeholder 5">
            <a:extLst>
              <a:ext uri="{FF2B5EF4-FFF2-40B4-BE49-F238E27FC236}">
                <a16:creationId xmlns:a16="http://schemas.microsoft.com/office/drawing/2014/main" id="{C74A7B0C-79A2-5881-24CD-81CB8D23A529}"/>
              </a:ext>
            </a:extLst>
          </p:cNvPr>
          <p:cNvSpPr>
            <a:spLocks noGrp="1"/>
          </p:cNvSpPr>
          <p:nvPr>
            <p:ph type="sldNum" sz="quarter" idx="4"/>
          </p:nvPr>
        </p:nvSpPr>
        <p:spPr>
          <a:xfrm>
            <a:off x="499733" y="5994450"/>
            <a:ext cx="36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200" b="1" i="0">
                <a:solidFill>
                  <a:schemeClr val="tx1"/>
                </a:solidFill>
                <a:latin typeface="Abadi" panose="020B0604020104020204" pitchFamily="34" charset="0"/>
                <a:cs typeface="Calibri" panose="020F0502020204030204" pitchFamily="34" charset="0"/>
              </a:defRPr>
            </a:lvl1pPr>
          </a:lstStyle>
          <a:p>
            <a:fld id="{E8F1A65C-595C-4736-BF40-F7D31E789466}" type="slidenum">
              <a:rPr lang="en-GB" smtClean="0"/>
              <a:pPr/>
              <a:t>‹#›</a:t>
            </a:fld>
            <a:endParaRPr lang="en-GB" dirty="0"/>
          </a:p>
        </p:txBody>
      </p:sp>
    </p:spTree>
    <p:extLst>
      <p:ext uri="{BB962C8B-B14F-4D97-AF65-F5344CB8AC3E}">
        <p14:creationId xmlns:p14="http://schemas.microsoft.com/office/powerpoint/2010/main" val="364067260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Title slide">
    <p:spTree>
      <p:nvGrpSpPr>
        <p:cNvPr id="1" name=""/>
        <p:cNvGrpSpPr/>
        <p:nvPr/>
      </p:nvGrpSpPr>
      <p:grpSpPr>
        <a:xfrm>
          <a:off x="0" y="0"/>
          <a:ext cx="0" cy="0"/>
          <a:chOff x="0" y="0"/>
          <a:chExt cx="0" cy="0"/>
        </a:xfrm>
      </p:grpSpPr>
      <p:sp>
        <p:nvSpPr>
          <p:cNvPr id="8" name="Text Placeholder 12">
            <a:extLst>
              <a:ext uri="{FF2B5EF4-FFF2-40B4-BE49-F238E27FC236}">
                <a16:creationId xmlns:a16="http://schemas.microsoft.com/office/drawing/2014/main" id="{4F440B6D-D8EA-328C-0E0A-0927EB44B7DC}"/>
              </a:ext>
            </a:extLst>
          </p:cNvPr>
          <p:cNvSpPr>
            <a:spLocks noGrp="1"/>
          </p:cNvSpPr>
          <p:nvPr>
            <p:ph type="body" sz="quarter" idx="13"/>
          </p:nvPr>
        </p:nvSpPr>
        <p:spPr>
          <a:xfrm>
            <a:off x="499733" y="3779224"/>
            <a:ext cx="6541200" cy="855299"/>
          </a:xfrm>
          <a:prstGeom prst="rect">
            <a:avLst/>
          </a:prstGeom>
        </p:spPr>
        <p:txBody>
          <a:bodyPr wrap="square">
            <a:noAutofit/>
          </a:bodyPr>
          <a:lstStyle>
            <a:lvl1pPr>
              <a:lnSpc>
                <a:spcPct val="104000"/>
              </a:lnSpc>
              <a:defRPr sz="1800" b="0" i="0" kern="1800" spc="-30" baseline="0"/>
            </a:lvl1pPr>
            <a:lvl2pPr>
              <a:defRPr sz="2000"/>
            </a:lvl2pPr>
            <a:lvl3pPr>
              <a:defRPr sz="2000"/>
            </a:lvl3pPr>
            <a:lvl4pPr>
              <a:defRPr sz="2000"/>
            </a:lvl4pPr>
            <a:lvl5pPr>
              <a:defRPr sz="2000"/>
            </a:lvl5pPr>
          </a:lstStyle>
          <a:p>
            <a:pPr lvl="0"/>
            <a:endParaRPr lang="en-US" dirty="0"/>
          </a:p>
        </p:txBody>
      </p:sp>
      <p:sp>
        <p:nvSpPr>
          <p:cNvPr id="3" name="Title Placeholder 1">
            <a:extLst>
              <a:ext uri="{FF2B5EF4-FFF2-40B4-BE49-F238E27FC236}">
                <a16:creationId xmlns:a16="http://schemas.microsoft.com/office/drawing/2014/main" id="{1A2B6932-246C-2F4B-B897-29B44C1D882B}"/>
              </a:ext>
            </a:extLst>
          </p:cNvPr>
          <p:cNvSpPr>
            <a:spLocks noGrp="1"/>
          </p:cNvSpPr>
          <p:nvPr>
            <p:ph type="title" hasCustomPrompt="1"/>
          </p:nvPr>
        </p:nvSpPr>
        <p:spPr>
          <a:xfrm>
            <a:off x="499732" y="1889950"/>
            <a:ext cx="6542513" cy="1806905"/>
          </a:xfrm>
          <a:prstGeom prst="rect">
            <a:avLst/>
          </a:prstGeom>
        </p:spPr>
        <p:txBody>
          <a:bodyPr vert="horz" wrap="square" lIns="0" tIns="0" rIns="0" bIns="0" rtlCol="0" anchor="t">
            <a:spAutoFit/>
          </a:bodyPr>
          <a:lstStyle>
            <a:lvl1pPr>
              <a:lnSpc>
                <a:spcPct val="80000"/>
              </a:lnSpc>
              <a:defRPr sz="7200" b="1" i="0">
                <a:solidFill>
                  <a:schemeClr val="tx1"/>
                </a:solidFill>
                <a:latin typeface="Abadi" panose="020B0604020104020204" pitchFamily="34" charset="0"/>
              </a:defRPr>
            </a:lvl1pPr>
          </a:lstStyle>
          <a:p>
            <a:r>
              <a:rPr lang="en-GB" dirty="0"/>
              <a:t>Click here </a:t>
            </a:r>
            <a:br>
              <a:rPr lang="en-GB" dirty="0"/>
            </a:br>
            <a:r>
              <a:rPr lang="en-GB" dirty="0"/>
              <a:t>to insert title</a:t>
            </a:r>
          </a:p>
        </p:txBody>
      </p:sp>
      <p:sp>
        <p:nvSpPr>
          <p:cNvPr id="12" name="Picture Placeholder 11">
            <a:extLst>
              <a:ext uri="{FF2B5EF4-FFF2-40B4-BE49-F238E27FC236}">
                <a16:creationId xmlns:a16="http://schemas.microsoft.com/office/drawing/2014/main" id="{09D3A070-4BD2-ECCB-D736-EBBF239055BC}"/>
              </a:ext>
            </a:extLst>
          </p:cNvPr>
          <p:cNvSpPr>
            <a:spLocks noGrp="1"/>
          </p:cNvSpPr>
          <p:nvPr>
            <p:ph type="pic" sz="quarter" idx="12" hasCustomPrompt="1"/>
          </p:nvPr>
        </p:nvSpPr>
        <p:spPr>
          <a:xfrm>
            <a:off x="7678168" y="0"/>
            <a:ext cx="4014099" cy="6354450"/>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txBody>
          <a:bodyPr wrap="square" bIns="648000" anchor="ctr">
            <a:noAutofit/>
          </a:bodyPr>
          <a:lstStyle>
            <a:lvl1pPr algn="ctr">
              <a:defRPr sz="1200" b="0" i="0"/>
            </a:lvl1pPr>
          </a:lstStyle>
          <a:p>
            <a:r>
              <a:rPr lang="en-GB" dirty="0"/>
              <a:t>Click icon to insert image</a:t>
            </a:r>
          </a:p>
        </p:txBody>
      </p:sp>
      <p:pic>
        <p:nvPicPr>
          <p:cNvPr id="2" name="Graphic 1">
            <a:extLst>
              <a:ext uri="{FF2B5EF4-FFF2-40B4-BE49-F238E27FC236}">
                <a16:creationId xmlns:a16="http://schemas.microsoft.com/office/drawing/2014/main" id="{BD1BE230-6420-FFF5-6758-C7F9655713BB}"/>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502038" y="5813459"/>
            <a:ext cx="2047718" cy="540991"/>
          </a:xfrm>
          <a:prstGeom prst="rect">
            <a:avLst/>
          </a:prstGeom>
        </p:spPr>
      </p:pic>
      <p:pic>
        <p:nvPicPr>
          <p:cNvPr id="4" name="Graphic 3">
            <a:extLst>
              <a:ext uri="{FF2B5EF4-FFF2-40B4-BE49-F238E27FC236}">
                <a16:creationId xmlns:a16="http://schemas.microsoft.com/office/drawing/2014/main" id="{7AAE7977-1BF5-F218-8311-ED7BFCFB29B6}"/>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a:off x="499732" y="503550"/>
            <a:ext cx="651959" cy="936000"/>
          </a:xfrm>
          <a:prstGeom prst="rect">
            <a:avLst/>
          </a:prstGeom>
        </p:spPr>
      </p:pic>
    </p:spTree>
    <p:extLst>
      <p:ext uri="{BB962C8B-B14F-4D97-AF65-F5344CB8AC3E}">
        <p14:creationId xmlns:p14="http://schemas.microsoft.com/office/powerpoint/2010/main" val="69681343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BCDB55-15B8-121C-9A95-E50F7B5D84F6}"/>
              </a:ext>
            </a:extLst>
          </p:cNvPr>
          <p:cNvSpPr>
            <a:spLocks noGrp="1"/>
          </p:cNvSpPr>
          <p:nvPr>
            <p:ph type="title" hasCustomPrompt="1"/>
          </p:nvPr>
        </p:nvSpPr>
        <p:spPr/>
        <p:txBody>
          <a:bodyPr/>
          <a:lstStyle>
            <a:lvl1pPr>
              <a:defRPr/>
            </a:lvl1pPr>
          </a:lstStyle>
          <a:p>
            <a:r>
              <a:rPr lang="en-GB" dirty="0"/>
              <a:t>Click here to insert title</a:t>
            </a:r>
          </a:p>
        </p:txBody>
      </p:sp>
      <p:sp>
        <p:nvSpPr>
          <p:cNvPr id="3" name="Slide Number Placeholder 2">
            <a:extLst>
              <a:ext uri="{FF2B5EF4-FFF2-40B4-BE49-F238E27FC236}">
                <a16:creationId xmlns:a16="http://schemas.microsoft.com/office/drawing/2014/main" id="{3F09629B-2E3D-8D47-E492-E4A5A92D99C2}"/>
              </a:ext>
            </a:extLst>
          </p:cNvPr>
          <p:cNvSpPr>
            <a:spLocks noGrp="1"/>
          </p:cNvSpPr>
          <p:nvPr>
            <p:ph type="sldNum" sz="quarter" idx="10"/>
          </p:nvPr>
        </p:nvSpPr>
        <p:spPr>
          <a:xfrm>
            <a:off x="499733" y="5994450"/>
            <a:ext cx="360000" cy="360000"/>
          </a:xfrm>
          <a:prstGeom prst="rect">
            <a:avLst/>
          </a:prstGeom>
        </p:spPr>
        <p:txBody>
          <a:bodyPr/>
          <a:lstStyle>
            <a:lvl1pPr>
              <a:defRPr/>
            </a:lvl1pPr>
          </a:lstStyle>
          <a:p>
            <a:fld id="{E8F1A65C-595C-4736-BF40-F7D31E789466}" type="slidenum">
              <a:rPr lang="en-GB" smtClean="0"/>
              <a:pPr/>
              <a:t>‹#›</a:t>
            </a:fld>
            <a:endParaRPr lang="en-GB" dirty="0"/>
          </a:p>
        </p:txBody>
      </p:sp>
      <p:sp>
        <p:nvSpPr>
          <p:cNvPr id="4" name="Footer Placeholder 3">
            <a:extLst>
              <a:ext uri="{FF2B5EF4-FFF2-40B4-BE49-F238E27FC236}">
                <a16:creationId xmlns:a16="http://schemas.microsoft.com/office/drawing/2014/main" id="{A6CDA95B-F761-5DAE-DA12-BB84C3475489}"/>
              </a:ext>
            </a:extLst>
          </p:cNvPr>
          <p:cNvSpPr>
            <a:spLocks noGrp="1"/>
          </p:cNvSpPr>
          <p:nvPr>
            <p:ph type="ftr" sz="quarter" idx="11"/>
          </p:nvPr>
        </p:nvSpPr>
        <p:spPr>
          <a:xfrm>
            <a:off x="1039733" y="5994450"/>
            <a:ext cx="10652534" cy="360000"/>
          </a:xfrm>
          <a:prstGeom prst="rect">
            <a:avLst/>
          </a:prstGeom>
        </p:spPr>
        <p:txBody>
          <a:bodyPr/>
          <a:lstStyle>
            <a:lvl1pPr>
              <a:defRPr/>
            </a:lvl1pPr>
          </a:lstStyle>
          <a:p>
            <a:endParaRPr lang="en-GB" dirty="0"/>
          </a:p>
        </p:txBody>
      </p:sp>
    </p:spTree>
    <p:extLst>
      <p:ext uri="{BB962C8B-B14F-4D97-AF65-F5344CB8AC3E}">
        <p14:creationId xmlns:p14="http://schemas.microsoft.com/office/powerpoint/2010/main" val="137444003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userDrawn="1">
  <p:cSld name="Image and text v1">
    <p:spTree>
      <p:nvGrpSpPr>
        <p:cNvPr id="1" name=""/>
        <p:cNvGrpSpPr/>
        <p:nvPr/>
      </p:nvGrpSpPr>
      <p:grpSpPr>
        <a:xfrm>
          <a:off x="0" y="0"/>
          <a:ext cx="0" cy="0"/>
          <a:chOff x="0" y="0"/>
          <a:chExt cx="0" cy="0"/>
        </a:xfrm>
      </p:grpSpPr>
      <p:sp>
        <p:nvSpPr>
          <p:cNvPr id="3" name="Picture Placeholder 11">
            <a:extLst>
              <a:ext uri="{FF2B5EF4-FFF2-40B4-BE49-F238E27FC236}">
                <a16:creationId xmlns:a16="http://schemas.microsoft.com/office/drawing/2014/main" id="{9BE374B3-9BB3-3993-5205-DACD8521FF6A}"/>
              </a:ext>
            </a:extLst>
          </p:cNvPr>
          <p:cNvSpPr>
            <a:spLocks noGrp="1"/>
          </p:cNvSpPr>
          <p:nvPr>
            <p:ph type="pic" sz="quarter" idx="12" hasCustomPrompt="1"/>
          </p:nvPr>
        </p:nvSpPr>
        <p:spPr>
          <a:xfrm>
            <a:off x="5981999" y="0"/>
            <a:ext cx="4554000" cy="6858000"/>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txBody>
          <a:bodyPr wrap="square" bIns="648000" anchor="ctr">
            <a:noAutofit/>
          </a:bodyPr>
          <a:lstStyle>
            <a:lvl1pPr algn="ctr">
              <a:defRPr sz="1200" b="0" i="0"/>
            </a:lvl1pPr>
          </a:lstStyle>
          <a:p>
            <a:r>
              <a:rPr lang="en-GB" dirty="0"/>
              <a:t>Click icon to insert image</a:t>
            </a:r>
          </a:p>
        </p:txBody>
      </p:sp>
      <p:pic>
        <p:nvPicPr>
          <p:cNvPr id="7" name="Graphic 6">
            <a:extLst>
              <a:ext uri="{FF2B5EF4-FFF2-40B4-BE49-F238E27FC236}">
                <a16:creationId xmlns:a16="http://schemas.microsoft.com/office/drawing/2014/main" id="{5ADBAF59-55AD-BB20-0854-4F00E3D183B5}"/>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11040309" y="503550"/>
            <a:ext cx="651959" cy="936000"/>
          </a:xfrm>
          <a:prstGeom prst="rect">
            <a:avLst/>
          </a:prstGeom>
        </p:spPr>
      </p:pic>
      <p:pic>
        <p:nvPicPr>
          <p:cNvPr id="8" name="Graphic 7">
            <a:extLst>
              <a:ext uri="{FF2B5EF4-FFF2-40B4-BE49-F238E27FC236}">
                <a16:creationId xmlns:a16="http://schemas.microsoft.com/office/drawing/2014/main" id="{37F7BC55-3BC8-B89D-7919-0E86A543B572}"/>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rot="16200000">
            <a:off x="10397913" y="5057790"/>
            <a:ext cx="2047718" cy="540991"/>
          </a:xfrm>
          <a:prstGeom prst="rect">
            <a:avLst/>
          </a:prstGeom>
        </p:spPr>
      </p:pic>
      <p:sp>
        <p:nvSpPr>
          <p:cNvPr id="11" name="Title Placeholder 1">
            <a:extLst>
              <a:ext uri="{FF2B5EF4-FFF2-40B4-BE49-F238E27FC236}">
                <a16:creationId xmlns:a16="http://schemas.microsoft.com/office/drawing/2014/main" id="{B247D0FD-6198-AED6-8BFB-68FF711B434D}"/>
              </a:ext>
            </a:extLst>
          </p:cNvPr>
          <p:cNvSpPr>
            <a:spLocks noGrp="1"/>
          </p:cNvSpPr>
          <p:nvPr>
            <p:ph type="title" hasCustomPrompt="1"/>
          </p:nvPr>
        </p:nvSpPr>
        <p:spPr>
          <a:xfrm>
            <a:off x="499733" y="538538"/>
            <a:ext cx="4860001" cy="383567"/>
          </a:xfrm>
          <a:prstGeom prst="rect">
            <a:avLst/>
          </a:prstGeom>
        </p:spPr>
        <p:txBody>
          <a:bodyPr vert="horz" wrap="square" lIns="0" tIns="0" rIns="0" bIns="0" rtlCol="0" anchor="t">
            <a:spAutoFit/>
          </a:bodyPr>
          <a:lstStyle>
            <a:lvl1pPr>
              <a:defRPr b="1" i="0"/>
            </a:lvl1pPr>
          </a:lstStyle>
          <a:p>
            <a:r>
              <a:rPr lang="en-GB" dirty="0"/>
              <a:t>Click here to insert title</a:t>
            </a:r>
          </a:p>
        </p:txBody>
      </p:sp>
      <p:sp>
        <p:nvSpPr>
          <p:cNvPr id="12" name="Content Placeholder 15">
            <a:extLst>
              <a:ext uri="{FF2B5EF4-FFF2-40B4-BE49-F238E27FC236}">
                <a16:creationId xmlns:a16="http://schemas.microsoft.com/office/drawing/2014/main" id="{DEF2CC0D-E565-F017-AE91-CB0C2E441F2F}"/>
              </a:ext>
            </a:extLst>
          </p:cNvPr>
          <p:cNvSpPr>
            <a:spLocks noGrp="1"/>
          </p:cNvSpPr>
          <p:nvPr>
            <p:ph sz="quarter" idx="20"/>
          </p:nvPr>
        </p:nvSpPr>
        <p:spPr>
          <a:xfrm>
            <a:off x="499733" y="2138376"/>
            <a:ext cx="4860001" cy="3317700"/>
          </a:xfrm>
          <a:prstGeom prst="rect">
            <a:avLst/>
          </a:prstGeom>
        </p:spPr>
        <p:txBody>
          <a:bodyPr/>
          <a:lstStyle>
            <a:lvl1pPr>
              <a:lnSpc>
                <a:spcPct val="104000"/>
              </a:lnSpc>
              <a:defRPr sz="1400" b="0" i="0"/>
            </a:lvl1pPr>
          </a:lstStyle>
          <a:p>
            <a:endParaRPr lang="en-GB" dirty="0"/>
          </a:p>
        </p:txBody>
      </p:sp>
      <p:sp>
        <p:nvSpPr>
          <p:cNvPr id="13" name="Text Placeholder 13">
            <a:extLst>
              <a:ext uri="{FF2B5EF4-FFF2-40B4-BE49-F238E27FC236}">
                <a16:creationId xmlns:a16="http://schemas.microsoft.com/office/drawing/2014/main" id="{C84566B0-775F-522F-5694-0E110C51522C}"/>
              </a:ext>
            </a:extLst>
          </p:cNvPr>
          <p:cNvSpPr>
            <a:spLocks noGrp="1"/>
          </p:cNvSpPr>
          <p:nvPr>
            <p:ph type="body" sz="quarter" idx="22" hasCustomPrompt="1"/>
          </p:nvPr>
        </p:nvSpPr>
        <p:spPr>
          <a:xfrm>
            <a:off x="499732" y="1408771"/>
            <a:ext cx="4860002" cy="564450"/>
          </a:xfrm>
          <a:prstGeom prst="rect">
            <a:avLst/>
          </a:prstGeom>
        </p:spPr>
        <p:txBody>
          <a:bodyPr anchor="t">
            <a:noAutofit/>
          </a:bodyPr>
          <a:lstStyle>
            <a:lvl1pPr>
              <a:lnSpc>
                <a:spcPct val="104000"/>
              </a:lnSpc>
              <a:defRPr sz="1600" b="1" i="0"/>
            </a:lvl1pPr>
          </a:lstStyle>
          <a:p>
            <a:r>
              <a:rPr lang="en-GB" dirty="0"/>
              <a:t>Add heading (two lines max)</a:t>
            </a:r>
          </a:p>
        </p:txBody>
      </p:sp>
      <p:sp>
        <p:nvSpPr>
          <p:cNvPr id="14" name="Footer Placeholder 4">
            <a:extLst>
              <a:ext uri="{FF2B5EF4-FFF2-40B4-BE49-F238E27FC236}">
                <a16:creationId xmlns:a16="http://schemas.microsoft.com/office/drawing/2014/main" id="{864856EA-8ADC-3DB3-F2A2-2F26B84865DC}"/>
              </a:ext>
            </a:extLst>
          </p:cNvPr>
          <p:cNvSpPr>
            <a:spLocks noGrp="1"/>
          </p:cNvSpPr>
          <p:nvPr>
            <p:ph type="ftr" sz="quarter" idx="3"/>
          </p:nvPr>
        </p:nvSpPr>
        <p:spPr>
          <a:xfrm>
            <a:off x="1039733" y="5994450"/>
            <a:ext cx="4326989"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100" b="0" i="0">
                <a:solidFill>
                  <a:schemeClr val="tx1"/>
                </a:solidFill>
                <a:latin typeface="Abadi" panose="020B0604020104020204" pitchFamily="34" charset="0"/>
                <a:cs typeface="Calibri" panose="020F0502020204030204" pitchFamily="34" charset="0"/>
              </a:defRPr>
            </a:lvl1pPr>
          </a:lstStyle>
          <a:p>
            <a:endParaRPr lang="en-GB" dirty="0"/>
          </a:p>
        </p:txBody>
      </p:sp>
      <p:sp>
        <p:nvSpPr>
          <p:cNvPr id="17" name="Slide Number Placeholder 5">
            <a:extLst>
              <a:ext uri="{FF2B5EF4-FFF2-40B4-BE49-F238E27FC236}">
                <a16:creationId xmlns:a16="http://schemas.microsoft.com/office/drawing/2014/main" id="{0F27F0CE-9DAF-4D31-CA8F-A32C049CAE8D}"/>
              </a:ext>
            </a:extLst>
          </p:cNvPr>
          <p:cNvSpPr>
            <a:spLocks noGrp="1"/>
          </p:cNvSpPr>
          <p:nvPr>
            <p:ph type="sldNum" sz="quarter" idx="4"/>
          </p:nvPr>
        </p:nvSpPr>
        <p:spPr>
          <a:xfrm>
            <a:off x="499733" y="5994450"/>
            <a:ext cx="36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200" b="1" i="0">
                <a:solidFill>
                  <a:schemeClr val="tx1"/>
                </a:solidFill>
                <a:latin typeface="Abadi" panose="020B0604020104020204" pitchFamily="34" charset="0"/>
                <a:cs typeface="Calibri" panose="020F0502020204030204" pitchFamily="34" charset="0"/>
              </a:defRPr>
            </a:lvl1pPr>
          </a:lstStyle>
          <a:p>
            <a:fld id="{E8F1A65C-595C-4736-BF40-F7D31E789466}" type="slidenum">
              <a:rPr lang="en-GB" smtClean="0"/>
              <a:pPr/>
              <a:t>‹#›</a:t>
            </a:fld>
            <a:endParaRPr lang="en-GB" dirty="0"/>
          </a:p>
        </p:txBody>
      </p:sp>
    </p:spTree>
    <p:extLst>
      <p:ext uri="{BB962C8B-B14F-4D97-AF65-F5344CB8AC3E}">
        <p14:creationId xmlns:p14="http://schemas.microsoft.com/office/powerpoint/2010/main" val="226421213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userDrawn="1">
  <p:cSld name="Text only slide">
    <p:spTree>
      <p:nvGrpSpPr>
        <p:cNvPr id="1" name=""/>
        <p:cNvGrpSpPr/>
        <p:nvPr/>
      </p:nvGrpSpPr>
      <p:grpSpPr>
        <a:xfrm>
          <a:off x="0" y="0"/>
          <a:ext cx="0" cy="0"/>
          <a:chOff x="0" y="0"/>
          <a:chExt cx="0" cy="0"/>
        </a:xfrm>
      </p:grpSpPr>
      <p:sp>
        <p:nvSpPr>
          <p:cNvPr id="8" name="Text Placeholder 12">
            <a:extLst>
              <a:ext uri="{FF2B5EF4-FFF2-40B4-BE49-F238E27FC236}">
                <a16:creationId xmlns:a16="http://schemas.microsoft.com/office/drawing/2014/main" id="{766BFCA1-3D8D-4284-C24E-E3DA1F699571}"/>
              </a:ext>
            </a:extLst>
          </p:cNvPr>
          <p:cNvSpPr>
            <a:spLocks noGrp="1"/>
          </p:cNvSpPr>
          <p:nvPr>
            <p:ph type="body" sz="quarter" idx="12" hasCustomPrompt="1"/>
          </p:nvPr>
        </p:nvSpPr>
        <p:spPr>
          <a:xfrm>
            <a:off x="499733" y="1077065"/>
            <a:ext cx="11192534" cy="564450"/>
          </a:xfrm>
          <a:prstGeom prst="rect">
            <a:avLst/>
          </a:prstGeom>
        </p:spPr>
        <p:txBody>
          <a:bodyPr wrap="square">
            <a:noAutofit/>
          </a:bodyPr>
          <a:lstStyle>
            <a:lvl1pPr>
              <a:lnSpc>
                <a:spcPct val="104000"/>
              </a:lnSpc>
              <a:defRPr sz="1800" b="0" i="0"/>
            </a:lvl1pPr>
          </a:lstStyle>
          <a:p>
            <a:pPr marL="0" marR="0" lvl="0" indent="0" algn="l" defTabSz="914400" rtl="0" eaLnBrk="1" fontAlgn="auto" latinLnBrk="0" hangingPunct="1">
              <a:lnSpc>
                <a:spcPct val="105000"/>
              </a:lnSpc>
              <a:spcBef>
                <a:spcPts val="0"/>
              </a:spcBef>
              <a:spcAft>
                <a:spcPts val="0"/>
              </a:spcAft>
              <a:buClrTx/>
              <a:buSzTx/>
              <a:buFont typeface="Arial" panose="020B0604020202020204" pitchFamily="34" charset="0"/>
              <a:buNone/>
              <a:tabLst/>
              <a:defRPr/>
            </a:pPr>
            <a:r>
              <a:rPr lang="en-GB" dirty="0"/>
              <a:t>Add subheading</a:t>
            </a:r>
          </a:p>
        </p:txBody>
      </p:sp>
      <p:sp>
        <p:nvSpPr>
          <p:cNvPr id="11" name="Title Placeholder 1">
            <a:extLst>
              <a:ext uri="{FF2B5EF4-FFF2-40B4-BE49-F238E27FC236}">
                <a16:creationId xmlns:a16="http://schemas.microsoft.com/office/drawing/2014/main" id="{310189C7-0533-C5A5-2053-64B64A4AE600}"/>
              </a:ext>
            </a:extLst>
          </p:cNvPr>
          <p:cNvSpPr>
            <a:spLocks noGrp="1"/>
          </p:cNvSpPr>
          <p:nvPr>
            <p:ph type="title" hasCustomPrompt="1"/>
          </p:nvPr>
        </p:nvSpPr>
        <p:spPr>
          <a:xfrm>
            <a:off x="499733" y="538538"/>
            <a:ext cx="11192534" cy="383567"/>
          </a:xfrm>
          <a:prstGeom prst="rect">
            <a:avLst/>
          </a:prstGeom>
        </p:spPr>
        <p:txBody>
          <a:bodyPr vert="horz" wrap="square" lIns="0" tIns="0" rIns="0" bIns="0" rtlCol="0" anchor="t">
            <a:spAutoFit/>
          </a:bodyPr>
          <a:lstStyle>
            <a:lvl1pPr>
              <a:defRPr b="1" i="0"/>
            </a:lvl1pPr>
          </a:lstStyle>
          <a:p>
            <a:r>
              <a:rPr lang="en-GB" dirty="0"/>
              <a:t>Click here to insert title</a:t>
            </a:r>
          </a:p>
        </p:txBody>
      </p:sp>
      <p:sp>
        <p:nvSpPr>
          <p:cNvPr id="14" name="Text Placeholder 2">
            <a:extLst>
              <a:ext uri="{FF2B5EF4-FFF2-40B4-BE49-F238E27FC236}">
                <a16:creationId xmlns:a16="http://schemas.microsoft.com/office/drawing/2014/main" id="{AFBC0A28-AEB8-D9B8-A0EC-71E62E27106D}"/>
              </a:ext>
            </a:extLst>
          </p:cNvPr>
          <p:cNvSpPr>
            <a:spLocks noGrp="1"/>
          </p:cNvSpPr>
          <p:nvPr>
            <p:ph idx="1"/>
          </p:nvPr>
        </p:nvSpPr>
        <p:spPr>
          <a:xfrm>
            <a:off x="499733" y="1888476"/>
            <a:ext cx="11192534" cy="3567600"/>
          </a:xfrm>
          <a:prstGeom prst="rect">
            <a:avLst/>
          </a:prstGeom>
        </p:spPr>
        <p:txBody>
          <a:bodyPr vert="horz" lIns="0" tIns="0" rIns="0" bIns="0" rtlCol="0">
            <a:noAutofit/>
          </a:bodyPr>
          <a:lstStyle>
            <a:lvl1pPr>
              <a:defRPr sz="1600" b="0" i="0"/>
            </a:lvl1pPr>
          </a:lstStyle>
          <a:p>
            <a:pPr lvl="0"/>
            <a:endParaRPr lang="en-GB" dirty="0"/>
          </a:p>
        </p:txBody>
      </p:sp>
      <p:sp>
        <p:nvSpPr>
          <p:cNvPr id="5" name="Footer Placeholder 4">
            <a:extLst>
              <a:ext uri="{FF2B5EF4-FFF2-40B4-BE49-F238E27FC236}">
                <a16:creationId xmlns:a16="http://schemas.microsoft.com/office/drawing/2014/main" id="{6AEC56F5-70C7-6B90-D9C5-30B098A22CD6}"/>
              </a:ext>
            </a:extLst>
          </p:cNvPr>
          <p:cNvSpPr>
            <a:spLocks noGrp="1"/>
          </p:cNvSpPr>
          <p:nvPr>
            <p:ph type="ftr" sz="quarter" idx="3"/>
          </p:nvPr>
        </p:nvSpPr>
        <p:spPr>
          <a:xfrm>
            <a:off x="1039733" y="5994450"/>
            <a:ext cx="10652534"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100" b="0" i="0">
                <a:solidFill>
                  <a:schemeClr val="tx1"/>
                </a:solidFill>
                <a:latin typeface="Abadi" panose="020B0604020104020204" pitchFamily="34" charset="0"/>
                <a:cs typeface="Calibri" panose="020F0502020204030204" pitchFamily="34" charset="0"/>
              </a:defRPr>
            </a:lvl1pPr>
          </a:lstStyle>
          <a:p>
            <a:endParaRPr lang="en-GB" dirty="0"/>
          </a:p>
        </p:txBody>
      </p:sp>
      <p:sp>
        <p:nvSpPr>
          <p:cNvPr id="6" name="Slide Number Placeholder 5">
            <a:extLst>
              <a:ext uri="{FF2B5EF4-FFF2-40B4-BE49-F238E27FC236}">
                <a16:creationId xmlns:a16="http://schemas.microsoft.com/office/drawing/2014/main" id="{882A2F16-8026-9430-DFC0-2804BED2C567}"/>
              </a:ext>
            </a:extLst>
          </p:cNvPr>
          <p:cNvSpPr>
            <a:spLocks noGrp="1"/>
          </p:cNvSpPr>
          <p:nvPr>
            <p:ph type="sldNum" sz="quarter" idx="4"/>
          </p:nvPr>
        </p:nvSpPr>
        <p:spPr>
          <a:xfrm>
            <a:off x="499733" y="5994450"/>
            <a:ext cx="36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200" b="1" i="0">
                <a:solidFill>
                  <a:schemeClr val="tx1"/>
                </a:solidFill>
                <a:latin typeface="Abadi" panose="020B0604020104020204" pitchFamily="34" charset="0"/>
                <a:cs typeface="Calibri" panose="020F0502020204030204" pitchFamily="34" charset="0"/>
              </a:defRPr>
            </a:lvl1pPr>
          </a:lstStyle>
          <a:p>
            <a:fld id="{E8F1A65C-595C-4736-BF40-F7D31E789466}" type="slidenum">
              <a:rPr lang="en-GB" smtClean="0"/>
              <a:pPr/>
              <a:t>‹#›</a:t>
            </a:fld>
            <a:endParaRPr lang="en-GB" dirty="0"/>
          </a:p>
        </p:txBody>
      </p:sp>
    </p:spTree>
    <p:extLst>
      <p:ext uri="{BB962C8B-B14F-4D97-AF65-F5344CB8AC3E}">
        <p14:creationId xmlns:p14="http://schemas.microsoft.com/office/powerpoint/2010/main" val="329256998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userDrawn="1">
  <p:cSld name="Three image and text slide v1">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652A05B-734C-023B-C15D-942D9867BAB4}"/>
              </a:ext>
            </a:extLst>
          </p:cNvPr>
          <p:cNvSpPr>
            <a:spLocks noGrp="1"/>
          </p:cNvSpPr>
          <p:nvPr>
            <p:ph type="title" hasCustomPrompt="1"/>
          </p:nvPr>
        </p:nvSpPr>
        <p:spPr>
          <a:xfrm>
            <a:off x="499733" y="538538"/>
            <a:ext cx="4860001" cy="383567"/>
          </a:xfrm>
          <a:prstGeom prst="rect">
            <a:avLst/>
          </a:prstGeom>
        </p:spPr>
        <p:txBody>
          <a:bodyPr vert="horz" wrap="square" lIns="0" tIns="0" rIns="0" bIns="0" rtlCol="0" anchor="t">
            <a:spAutoFit/>
          </a:bodyPr>
          <a:lstStyle>
            <a:lvl1pPr>
              <a:defRPr b="1" i="0"/>
            </a:lvl1pPr>
          </a:lstStyle>
          <a:p>
            <a:r>
              <a:rPr lang="en-GB" dirty="0"/>
              <a:t>Click here to insert title</a:t>
            </a:r>
          </a:p>
        </p:txBody>
      </p:sp>
      <p:sp>
        <p:nvSpPr>
          <p:cNvPr id="7" name="Content Placeholder 15">
            <a:extLst>
              <a:ext uri="{FF2B5EF4-FFF2-40B4-BE49-F238E27FC236}">
                <a16:creationId xmlns:a16="http://schemas.microsoft.com/office/drawing/2014/main" id="{67BD0C26-0FB8-E001-81BA-5EA844A0C914}"/>
              </a:ext>
            </a:extLst>
          </p:cNvPr>
          <p:cNvSpPr>
            <a:spLocks noGrp="1"/>
          </p:cNvSpPr>
          <p:nvPr>
            <p:ph sz="quarter" idx="20"/>
          </p:nvPr>
        </p:nvSpPr>
        <p:spPr>
          <a:xfrm>
            <a:off x="499733" y="2138376"/>
            <a:ext cx="4860001" cy="3317700"/>
          </a:xfrm>
          <a:prstGeom prst="rect">
            <a:avLst/>
          </a:prstGeom>
        </p:spPr>
        <p:txBody>
          <a:bodyPr/>
          <a:lstStyle>
            <a:lvl1pPr>
              <a:lnSpc>
                <a:spcPct val="104000"/>
              </a:lnSpc>
              <a:defRPr sz="1400" b="0" i="0"/>
            </a:lvl1pPr>
          </a:lstStyle>
          <a:p>
            <a:endParaRPr lang="en-GB" dirty="0"/>
          </a:p>
        </p:txBody>
      </p:sp>
      <p:sp>
        <p:nvSpPr>
          <p:cNvPr id="8" name="Text Placeholder 13">
            <a:extLst>
              <a:ext uri="{FF2B5EF4-FFF2-40B4-BE49-F238E27FC236}">
                <a16:creationId xmlns:a16="http://schemas.microsoft.com/office/drawing/2014/main" id="{548710A7-36AA-7701-8CF8-E2BC3CD3543E}"/>
              </a:ext>
            </a:extLst>
          </p:cNvPr>
          <p:cNvSpPr>
            <a:spLocks noGrp="1"/>
          </p:cNvSpPr>
          <p:nvPr>
            <p:ph type="body" sz="quarter" idx="21" hasCustomPrompt="1"/>
          </p:nvPr>
        </p:nvSpPr>
        <p:spPr>
          <a:xfrm>
            <a:off x="499732" y="1408771"/>
            <a:ext cx="4860002" cy="564450"/>
          </a:xfrm>
          <a:prstGeom prst="rect">
            <a:avLst/>
          </a:prstGeom>
        </p:spPr>
        <p:txBody>
          <a:bodyPr anchor="t">
            <a:noAutofit/>
          </a:bodyPr>
          <a:lstStyle>
            <a:lvl1pPr>
              <a:lnSpc>
                <a:spcPct val="104000"/>
              </a:lnSpc>
              <a:defRPr sz="1600" b="1" i="0"/>
            </a:lvl1pPr>
          </a:lstStyle>
          <a:p>
            <a:r>
              <a:rPr lang="en-GB" dirty="0"/>
              <a:t>Add heading (two lines max)</a:t>
            </a:r>
          </a:p>
        </p:txBody>
      </p:sp>
      <p:sp>
        <p:nvSpPr>
          <p:cNvPr id="9" name="Picture Placeholder 11">
            <a:extLst>
              <a:ext uri="{FF2B5EF4-FFF2-40B4-BE49-F238E27FC236}">
                <a16:creationId xmlns:a16="http://schemas.microsoft.com/office/drawing/2014/main" id="{A79BFDA6-F32E-B996-4892-27B8AF51E8DB}"/>
              </a:ext>
            </a:extLst>
          </p:cNvPr>
          <p:cNvSpPr>
            <a:spLocks noGrp="1"/>
          </p:cNvSpPr>
          <p:nvPr>
            <p:ph type="pic" sz="quarter" idx="12" hasCustomPrompt="1"/>
          </p:nvPr>
        </p:nvSpPr>
        <p:spPr>
          <a:xfrm>
            <a:off x="9144000" y="0"/>
            <a:ext cx="2548267" cy="6858000"/>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txBody>
          <a:bodyPr wrap="square" bIns="648000" anchor="ctr">
            <a:noAutofit/>
          </a:bodyPr>
          <a:lstStyle>
            <a:lvl1pPr algn="ctr">
              <a:defRPr sz="1200" b="0" i="0"/>
            </a:lvl1pPr>
          </a:lstStyle>
          <a:p>
            <a:r>
              <a:rPr lang="en-GB" dirty="0"/>
              <a:t>Click icon to insert image</a:t>
            </a:r>
          </a:p>
        </p:txBody>
      </p:sp>
      <p:sp>
        <p:nvSpPr>
          <p:cNvPr id="10" name="Picture Placeholder 11">
            <a:extLst>
              <a:ext uri="{FF2B5EF4-FFF2-40B4-BE49-F238E27FC236}">
                <a16:creationId xmlns:a16="http://schemas.microsoft.com/office/drawing/2014/main" id="{4D64FC78-7634-6352-7B43-68A85F785653}"/>
              </a:ext>
            </a:extLst>
          </p:cNvPr>
          <p:cNvSpPr>
            <a:spLocks noGrp="1"/>
          </p:cNvSpPr>
          <p:nvPr>
            <p:ph type="pic" sz="quarter" idx="18" hasCustomPrompt="1"/>
          </p:nvPr>
        </p:nvSpPr>
        <p:spPr>
          <a:xfrm>
            <a:off x="5986020" y="1895900"/>
            <a:ext cx="3157977" cy="4962099"/>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txBody>
          <a:bodyPr wrap="square" bIns="648000" anchor="ctr">
            <a:noAutofit/>
          </a:bodyPr>
          <a:lstStyle>
            <a:lvl1pPr algn="ctr">
              <a:defRPr sz="1200" b="0" i="0"/>
            </a:lvl1pPr>
          </a:lstStyle>
          <a:p>
            <a:r>
              <a:rPr lang="en-GB" dirty="0"/>
              <a:t>Click icon to insert image</a:t>
            </a:r>
          </a:p>
        </p:txBody>
      </p:sp>
      <p:sp>
        <p:nvSpPr>
          <p:cNvPr id="3" name="Picture Placeholder 11">
            <a:extLst>
              <a:ext uri="{FF2B5EF4-FFF2-40B4-BE49-F238E27FC236}">
                <a16:creationId xmlns:a16="http://schemas.microsoft.com/office/drawing/2014/main" id="{6A6F6C75-D2A5-E05B-2BCE-798B8F09BB83}"/>
              </a:ext>
            </a:extLst>
          </p:cNvPr>
          <p:cNvSpPr>
            <a:spLocks noGrp="1"/>
          </p:cNvSpPr>
          <p:nvPr>
            <p:ph type="pic" sz="quarter" idx="19" hasCustomPrompt="1"/>
          </p:nvPr>
        </p:nvSpPr>
        <p:spPr>
          <a:xfrm>
            <a:off x="5986016" y="0"/>
            <a:ext cx="3157977" cy="1897200"/>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txBody>
          <a:bodyPr wrap="square" bIns="648000" anchor="ctr">
            <a:noAutofit/>
          </a:bodyPr>
          <a:lstStyle>
            <a:lvl1pPr algn="ctr">
              <a:defRPr sz="1200" b="0" i="0"/>
            </a:lvl1pPr>
          </a:lstStyle>
          <a:p>
            <a:r>
              <a:rPr lang="en-GB" dirty="0"/>
              <a:t>Click icon to insert image</a:t>
            </a:r>
          </a:p>
        </p:txBody>
      </p:sp>
      <p:sp>
        <p:nvSpPr>
          <p:cNvPr id="4" name="Footer Placeholder 4">
            <a:extLst>
              <a:ext uri="{FF2B5EF4-FFF2-40B4-BE49-F238E27FC236}">
                <a16:creationId xmlns:a16="http://schemas.microsoft.com/office/drawing/2014/main" id="{00CAFEC1-AE66-D8B4-E6D2-27C8EB892EBC}"/>
              </a:ext>
            </a:extLst>
          </p:cNvPr>
          <p:cNvSpPr>
            <a:spLocks noGrp="1"/>
          </p:cNvSpPr>
          <p:nvPr>
            <p:ph type="ftr" sz="quarter" idx="3"/>
          </p:nvPr>
        </p:nvSpPr>
        <p:spPr>
          <a:xfrm>
            <a:off x="1039733" y="5994450"/>
            <a:ext cx="4326989"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100" b="0" i="0">
                <a:solidFill>
                  <a:schemeClr val="tx1"/>
                </a:solidFill>
                <a:latin typeface="Abadi" panose="020B0604020104020204" pitchFamily="34" charset="0"/>
                <a:cs typeface="Calibri" panose="020F0502020204030204" pitchFamily="34" charset="0"/>
              </a:defRPr>
            </a:lvl1pPr>
          </a:lstStyle>
          <a:p>
            <a:endParaRPr lang="en-GB" dirty="0"/>
          </a:p>
        </p:txBody>
      </p:sp>
      <p:sp>
        <p:nvSpPr>
          <p:cNvPr id="11" name="Slide Number Placeholder 5">
            <a:extLst>
              <a:ext uri="{FF2B5EF4-FFF2-40B4-BE49-F238E27FC236}">
                <a16:creationId xmlns:a16="http://schemas.microsoft.com/office/drawing/2014/main" id="{1F426AEF-67DB-0719-C906-7D7AB50263C7}"/>
              </a:ext>
            </a:extLst>
          </p:cNvPr>
          <p:cNvSpPr>
            <a:spLocks noGrp="1"/>
          </p:cNvSpPr>
          <p:nvPr>
            <p:ph type="sldNum" sz="quarter" idx="4"/>
          </p:nvPr>
        </p:nvSpPr>
        <p:spPr>
          <a:xfrm>
            <a:off x="499733" y="5994450"/>
            <a:ext cx="36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200" b="1" i="0">
                <a:solidFill>
                  <a:schemeClr val="tx1"/>
                </a:solidFill>
                <a:latin typeface="Abadi" panose="020B0604020104020204" pitchFamily="34" charset="0"/>
                <a:cs typeface="Calibri" panose="020F0502020204030204" pitchFamily="34" charset="0"/>
              </a:defRPr>
            </a:lvl1pPr>
          </a:lstStyle>
          <a:p>
            <a:fld id="{E8F1A65C-595C-4736-BF40-F7D31E789466}" type="slidenum">
              <a:rPr lang="en-GB" smtClean="0"/>
              <a:pPr/>
              <a:t>‹#›</a:t>
            </a:fld>
            <a:endParaRPr lang="en-GB" dirty="0"/>
          </a:p>
        </p:txBody>
      </p:sp>
    </p:spTree>
    <p:extLst>
      <p:ext uri="{BB962C8B-B14F-4D97-AF65-F5344CB8AC3E}">
        <p14:creationId xmlns:p14="http://schemas.microsoft.com/office/powerpoint/2010/main" val="318066685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userDrawn="1">
  <p:cSld name="Thank you v1">
    <p:spTree>
      <p:nvGrpSpPr>
        <p:cNvPr id="1" name=""/>
        <p:cNvGrpSpPr/>
        <p:nvPr/>
      </p:nvGrpSpPr>
      <p:grpSpPr>
        <a:xfrm>
          <a:off x="0" y="0"/>
          <a:ext cx="0" cy="0"/>
          <a:chOff x="0" y="0"/>
          <a:chExt cx="0" cy="0"/>
        </a:xfrm>
      </p:grpSpPr>
      <p:sp>
        <p:nvSpPr>
          <p:cNvPr id="3" name="Title Placeholder 1">
            <a:extLst>
              <a:ext uri="{FF2B5EF4-FFF2-40B4-BE49-F238E27FC236}">
                <a16:creationId xmlns:a16="http://schemas.microsoft.com/office/drawing/2014/main" id="{1A2B6932-246C-2F4B-B897-29B44C1D882B}"/>
              </a:ext>
            </a:extLst>
          </p:cNvPr>
          <p:cNvSpPr>
            <a:spLocks noGrp="1"/>
          </p:cNvSpPr>
          <p:nvPr>
            <p:ph type="title" hasCustomPrompt="1"/>
          </p:nvPr>
        </p:nvSpPr>
        <p:spPr>
          <a:xfrm>
            <a:off x="499732" y="2968746"/>
            <a:ext cx="4860000" cy="920508"/>
          </a:xfrm>
          <a:prstGeom prst="rect">
            <a:avLst/>
          </a:prstGeom>
        </p:spPr>
        <p:txBody>
          <a:bodyPr vert="horz" wrap="square" lIns="0" tIns="0" rIns="0" bIns="0" rtlCol="0" anchor="t">
            <a:spAutoFit/>
          </a:bodyPr>
          <a:lstStyle>
            <a:lvl1pPr>
              <a:lnSpc>
                <a:spcPct val="80000"/>
              </a:lnSpc>
              <a:defRPr sz="7200" b="1" i="0">
                <a:solidFill>
                  <a:schemeClr val="tx1"/>
                </a:solidFill>
                <a:latin typeface="Abadi" panose="020B0604020104020204" pitchFamily="34" charset="0"/>
              </a:defRPr>
            </a:lvl1pPr>
          </a:lstStyle>
          <a:p>
            <a:r>
              <a:rPr lang="en-GB" dirty="0"/>
              <a:t>Thank you</a:t>
            </a:r>
          </a:p>
        </p:txBody>
      </p:sp>
      <p:pic>
        <p:nvPicPr>
          <p:cNvPr id="2" name="Graphic 1">
            <a:extLst>
              <a:ext uri="{FF2B5EF4-FFF2-40B4-BE49-F238E27FC236}">
                <a16:creationId xmlns:a16="http://schemas.microsoft.com/office/drawing/2014/main" id="{D51D06E0-59F9-89D6-ACF8-6C5311E802C7}"/>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11040309" y="503550"/>
            <a:ext cx="651959" cy="936000"/>
          </a:xfrm>
          <a:prstGeom prst="rect">
            <a:avLst/>
          </a:prstGeom>
        </p:spPr>
      </p:pic>
      <p:pic>
        <p:nvPicPr>
          <p:cNvPr id="4" name="Graphic 3">
            <a:extLst>
              <a:ext uri="{FF2B5EF4-FFF2-40B4-BE49-F238E27FC236}">
                <a16:creationId xmlns:a16="http://schemas.microsoft.com/office/drawing/2014/main" id="{21D1B6CD-BEBA-A389-2AF7-B83C17ED8B17}"/>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rot="16200000">
            <a:off x="10397913" y="5057790"/>
            <a:ext cx="2047718" cy="540991"/>
          </a:xfrm>
          <a:prstGeom prst="rect">
            <a:avLst/>
          </a:prstGeom>
        </p:spPr>
      </p:pic>
    </p:spTree>
    <p:extLst>
      <p:ext uri="{BB962C8B-B14F-4D97-AF65-F5344CB8AC3E}">
        <p14:creationId xmlns:p14="http://schemas.microsoft.com/office/powerpoint/2010/main" val="178203907"/>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userDrawn="1">
  <p:cSld name="Chapter slide">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09D3A070-4BD2-ECCB-D736-EBBF239055BC}"/>
              </a:ext>
            </a:extLst>
          </p:cNvPr>
          <p:cNvSpPr>
            <a:spLocks noGrp="1"/>
          </p:cNvSpPr>
          <p:nvPr>
            <p:ph type="pic" sz="quarter" idx="12" hasCustomPrompt="1"/>
          </p:nvPr>
        </p:nvSpPr>
        <p:spPr>
          <a:xfrm>
            <a:off x="0" y="0"/>
            <a:ext cx="12192000" cy="3445200"/>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txBody>
          <a:bodyPr wrap="square" bIns="648000" anchor="ctr">
            <a:noAutofit/>
          </a:bodyPr>
          <a:lstStyle>
            <a:lvl1pPr algn="ctr">
              <a:defRPr sz="1200" b="0" i="0"/>
            </a:lvl1pPr>
          </a:lstStyle>
          <a:p>
            <a:r>
              <a:rPr lang="en-GB" dirty="0"/>
              <a:t>Click icon to insert image</a:t>
            </a:r>
          </a:p>
        </p:txBody>
      </p:sp>
      <p:sp>
        <p:nvSpPr>
          <p:cNvPr id="8" name="Text Placeholder 12">
            <a:extLst>
              <a:ext uri="{FF2B5EF4-FFF2-40B4-BE49-F238E27FC236}">
                <a16:creationId xmlns:a16="http://schemas.microsoft.com/office/drawing/2014/main" id="{4F440B6D-D8EA-328C-0E0A-0927EB44B7DC}"/>
              </a:ext>
            </a:extLst>
          </p:cNvPr>
          <p:cNvSpPr>
            <a:spLocks noGrp="1"/>
          </p:cNvSpPr>
          <p:nvPr>
            <p:ph type="body" sz="quarter" idx="13" hasCustomPrompt="1"/>
          </p:nvPr>
        </p:nvSpPr>
        <p:spPr>
          <a:xfrm>
            <a:off x="499733" y="1580118"/>
            <a:ext cx="8208000" cy="855299"/>
          </a:xfrm>
          <a:prstGeom prst="rect">
            <a:avLst/>
          </a:prstGeom>
        </p:spPr>
        <p:txBody>
          <a:bodyPr wrap="square">
            <a:noAutofit/>
          </a:bodyPr>
          <a:lstStyle>
            <a:lvl1pPr>
              <a:lnSpc>
                <a:spcPct val="105000"/>
              </a:lnSpc>
              <a:defRPr sz="6000" b="1" i="0" kern="1800" spc="-30" baseline="0"/>
            </a:lvl1pPr>
            <a:lvl2pPr>
              <a:defRPr sz="2000"/>
            </a:lvl2pPr>
            <a:lvl3pPr>
              <a:defRPr sz="2000"/>
            </a:lvl3pPr>
            <a:lvl4pPr>
              <a:defRPr sz="2000"/>
            </a:lvl4pPr>
            <a:lvl5pPr>
              <a:defRPr sz="2000"/>
            </a:lvl5pPr>
          </a:lstStyle>
          <a:p>
            <a:pPr lvl="0"/>
            <a:r>
              <a:rPr lang="en-US" dirty="0"/>
              <a:t>Chapter #</a:t>
            </a:r>
          </a:p>
        </p:txBody>
      </p:sp>
      <p:sp>
        <p:nvSpPr>
          <p:cNvPr id="2" name="Title Placeholder 1">
            <a:extLst>
              <a:ext uri="{FF2B5EF4-FFF2-40B4-BE49-F238E27FC236}">
                <a16:creationId xmlns:a16="http://schemas.microsoft.com/office/drawing/2014/main" id="{48FCD2B1-D684-AD84-2649-CD4B7D8A9D75}"/>
              </a:ext>
            </a:extLst>
          </p:cNvPr>
          <p:cNvSpPr>
            <a:spLocks noGrp="1"/>
          </p:cNvSpPr>
          <p:nvPr>
            <p:ph type="title" hasCustomPrompt="1"/>
          </p:nvPr>
        </p:nvSpPr>
        <p:spPr>
          <a:xfrm>
            <a:off x="499733" y="2791790"/>
            <a:ext cx="8208000" cy="1743682"/>
          </a:xfrm>
          <a:prstGeom prst="rect">
            <a:avLst/>
          </a:prstGeom>
        </p:spPr>
        <p:txBody>
          <a:bodyPr vert="horz" wrap="square" lIns="0" tIns="0" rIns="0" bIns="0" rtlCol="0" anchor="t">
            <a:noAutofit/>
          </a:bodyPr>
          <a:lstStyle>
            <a:lvl1pPr>
              <a:lnSpc>
                <a:spcPct val="80000"/>
              </a:lnSpc>
              <a:defRPr sz="7200" b="1" i="0">
                <a:solidFill>
                  <a:schemeClr val="tx1"/>
                </a:solidFill>
                <a:latin typeface="Abadi" panose="020B0604020104020204" pitchFamily="34" charset="0"/>
              </a:defRPr>
            </a:lvl1pPr>
          </a:lstStyle>
          <a:p>
            <a:r>
              <a:rPr lang="en-GB" dirty="0"/>
              <a:t>Click here </a:t>
            </a:r>
            <a:br>
              <a:rPr lang="en-GB" dirty="0"/>
            </a:br>
            <a:r>
              <a:rPr lang="en-GB" dirty="0"/>
              <a:t>to insert title</a:t>
            </a:r>
          </a:p>
        </p:txBody>
      </p:sp>
      <p:pic>
        <p:nvPicPr>
          <p:cNvPr id="3" name="Graphic 2">
            <a:extLst>
              <a:ext uri="{FF2B5EF4-FFF2-40B4-BE49-F238E27FC236}">
                <a16:creationId xmlns:a16="http://schemas.microsoft.com/office/drawing/2014/main" id="{6684A845-46C3-33DA-CA23-5D8B7F1FD21D}"/>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rot="16200000">
            <a:off x="10397913" y="5057790"/>
            <a:ext cx="2047718" cy="540991"/>
          </a:xfrm>
          <a:prstGeom prst="rect">
            <a:avLst/>
          </a:prstGeom>
        </p:spPr>
      </p:pic>
      <p:pic>
        <p:nvPicPr>
          <p:cNvPr id="4" name="Graphic 3">
            <a:extLst>
              <a:ext uri="{FF2B5EF4-FFF2-40B4-BE49-F238E27FC236}">
                <a16:creationId xmlns:a16="http://schemas.microsoft.com/office/drawing/2014/main" id="{7E9D5C80-43CB-B93C-AFEF-243C2D123E9E}"/>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a:off x="500065" y="5418450"/>
            <a:ext cx="651959" cy="936000"/>
          </a:xfrm>
          <a:prstGeom prst="rect">
            <a:avLst/>
          </a:prstGeom>
        </p:spPr>
      </p:pic>
    </p:spTree>
    <p:extLst>
      <p:ext uri="{BB962C8B-B14F-4D97-AF65-F5344CB8AC3E}">
        <p14:creationId xmlns:p14="http://schemas.microsoft.com/office/powerpoint/2010/main" val="3964275373"/>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userDrawn="1">
  <p:cSld name="Image and text v1">
    <p:spTree>
      <p:nvGrpSpPr>
        <p:cNvPr id="1" name=""/>
        <p:cNvGrpSpPr/>
        <p:nvPr/>
      </p:nvGrpSpPr>
      <p:grpSpPr>
        <a:xfrm>
          <a:off x="0" y="0"/>
          <a:ext cx="0" cy="0"/>
          <a:chOff x="0" y="0"/>
          <a:chExt cx="0" cy="0"/>
        </a:xfrm>
      </p:grpSpPr>
      <p:sp>
        <p:nvSpPr>
          <p:cNvPr id="3" name="Picture Placeholder 11">
            <a:extLst>
              <a:ext uri="{FF2B5EF4-FFF2-40B4-BE49-F238E27FC236}">
                <a16:creationId xmlns:a16="http://schemas.microsoft.com/office/drawing/2014/main" id="{7D8562E8-8EE1-F707-0B55-391E672885F3}"/>
              </a:ext>
            </a:extLst>
          </p:cNvPr>
          <p:cNvSpPr>
            <a:spLocks noGrp="1"/>
          </p:cNvSpPr>
          <p:nvPr>
            <p:ph type="pic" sz="quarter" idx="12" hasCustomPrompt="1"/>
          </p:nvPr>
        </p:nvSpPr>
        <p:spPr>
          <a:xfrm>
            <a:off x="5981999" y="0"/>
            <a:ext cx="4554000" cy="6858000"/>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txBody>
          <a:bodyPr wrap="square" bIns="648000" anchor="ctr">
            <a:noAutofit/>
          </a:bodyPr>
          <a:lstStyle>
            <a:lvl1pPr algn="ctr">
              <a:defRPr sz="1200" b="0" i="0"/>
            </a:lvl1pPr>
          </a:lstStyle>
          <a:p>
            <a:r>
              <a:rPr lang="en-GB" dirty="0"/>
              <a:t>Click icon to insert image</a:t>
            </a:r>
          </a:p>
        </p:txBody>
      </p:sp>
      <p:pic>
        <p:nvPicPr>
          <p:cNvPr id="7" name="Graphic 6">
            <a:extLst>
              <a:ext uri="{FF2B5EF4-FFF2-40B4-BE49-F238E27FC236}">
                <a16:creationId xmlns:a16="http://schemas.microsoft.com/office/drawing/2014/main" id="{ADBE6469-5230-F5E7-5350-4413AD462558}"/>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11040309" y="503550"/>
            <a:ext cx="651959" cy="936000"/>
          </a:xfrm>
          <a:prstGeom prst="rect">
            <a:avLst/>
          </a:prstGeom>
        </p:spPr>
      </p:pic>
      <p:pic>
        <p:nvPicPr>
          <p:cNvPr id="8" name="Graphic 7">
            <a:extLst>
              <a:ext uri="{FF2B5EF4-FFF2-40B4-BE49-F238E27FC236}">
                <a16:creationId xmlns:a16="http://schemas.microsoft.com/office/drawing/2014/main" id="{0FCAD50C-5473-7D00-E9F5-402EEA37672B}"/>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rot="16200000">
            <a:off x="10397913" y="5057790"/>
            <a:ext cx="2047718" cy="540991"/>
          </a:xfrm>
          <a:prstGeom prst="rect">
            <a:avLst/>
          </a:prstGeom>
        </p:spPr>
      </p:pic>
      <p:sp>
        <p:nvSpPr>
          <p:cNvPr id="11" name="Title Placeholder 1">
            <a:extLst>
              <a:ext uri="{FF2B5EF4-FFF2-40B4-BE49-F238E27FC236}">
                <a16:creationId xmlns:a16="http://schemas.microsoft.com/office/drawing/2014/main" id="{19888C3B-D4C0-FCF9-B65B-9548EC0BCB7A}"/>
              </a:ext>
            </a:extLst>
          </p:cNvPr>
          <p:cNvSpPr>
            <a:spLocks noGrp="1"/>
          </p:cNvSpPr>
          <p:nvPr>
            <p:ph type="title" hasCustomPrompt="1"/>
          </p:nvPr>
        </p:nvSpPr>
        <p:spPr>
          <a:xfrm>
            <a:off x="499733" y="538538"/>
            <a:ext cx="4860001" cy="383567"/>
          </a:xfrm>
          <a:prstGeom prst="rect">
            <a:avLst/>
          </a:prstGeom>
        </p:spPr>
        <p:txBody>
          <a:bodyPr vert="horz" wrap="square" lIns="0" tIns="0" rIns="0" bIns="0" rtlCol="0" anchor="t">
            <a:spAutoFit/>
          </a:bodyPr>
          <a:lstStyle>
            <a:lvl1pPr>
              <a:defRPr b="1" i="0"/>
            </a:lvl1pPr>
          </a:lstStyle>
          <a:p>
            <a:r>
              <a:rPr lang="en-GB" dirty="0"/>
              <a:t>Click here to insert title</a:t>
            </a:r>
          </a:p>
        </p:txBody>
      </p:sp>
      <p:sp>
        <p:nvSpPr>
          <p:cNvPr id="12" name="Content Placeholder 15">
            <a:extLst>
              <a:ext uri="{FF2B5EF4-FFF2-40B4-BE49-F238E27FC236}">
                <a16:creationId xmlns:a16="http://schemas.microsoft.com/office/drawing/2014/main" id="{31283586-8F79-3E56-6709-FA9D1E6159B4}"/>
              </a:ext>
            </a:extLst>
          </p:cNvPr>
          <p:cNvSpPr>
            <a:spLocks noGrp="1"/>
          </p:cNvSpPr>
          <p:nvPr>
            <p:ph sz="quarter" idx="20"/>
          </p:nvPr>
        </p:nvSpPr>
        <p:spPr>
          <a:xfrm>
            <a:off x="499733" y="2138376"/>
            <a:ext cx="4860001" cy="3317700"/>
          </a:xfrm>
          <a:prstGeom prst="rect">
            <a:avLst/>
          </a:prstGeom>
        </p:spPr>
        <p:txBody>
          <a:bodyPr/>
          <a:lstStyle>
            <a:lvl1pPr>
              <a:lnSpc>
                <a:spcPct val="104000"/>
              </a:lnSpc>
              <a:defRPr sz="1400" b="0" i="0"/>
            </a:lvl1pPr>
          </a:lstStyle>
          <a:p>
            <a:endParaRPr lang="en-GB" dirty="0"/>
          </a:p>
        </p:txBody>
      </p:sp>
      <p:sp>
        <p:nvSpPr>
          <p:cNvPr id="13" name="Text Placeholder 13">
            <a:extLst>
              <a:ext uri="{FF2B5EF4-FFF2-40B4-BE49-F238E27FC236}">
                <a16:creationId xmlns:a16="http://schemas.microsoft.com/office/drawing/2014/main" id="{2D49DF9A-7E25-18BB-6501-FA58CEF9F928}"/>
              </a:ext>
            </a:extLst>
          </p:cNvPr>
          <p:cNvSpPr>
            <a:spLocks noGrp="1"/>
          </p:cNvSpPr>
          <p:nvPr>
            <p:ph type="body" sz="quarter" idx="22" hasCustomPrompt="1"/>
          </p:nvPr>
        </p:nvSpPr>
        <p:spPr>
          <a:xfrm>
            <a:off x="499732" y="1408771"/>
            <a:ext cx="4860002" cy="564450"/>
          </a:xfrm>
          <a:prstGeom prst="rect">
            <a:avLst/>
          </a:prstGeom>
        </p:spPr>
        <p:txBody>
          <a:bodyPr anchor="t">
            <a:noAutofit/>
          </a:bodyPr>
          <a:lstStyle>
            <a:lvl1pPr>
              <a:lnSpc>
                <a:spcPct val="104000"/>
              </a:lnSpc>
              <a:defRPr sz="1600" b="1" i="0"/>
            </a:lvl1pPr>
          </a:lstStyle>
          <a:p>
            <a:r>
              <a:rPr lang="en-GB" dirty="0"/>
              <a:t>Add heading (two lines max)</a:t>
            </a:r>
          </a:p>
        </p:txBody>
      </p:sp>
      <p:sp>
        <p:nvSpPr>
          <p:cNvPr id="14" name="Footer Placeholder 4">
            <a:extLst>
              <a:ext uri="{FF2B5EF4-FFF2-40B4-BE49-F238E27FC236}">
                <a16:creationId xmlns:a16="http://schemas.microsoft.com/office/drawing/2014/main" id="{101B4DAC-4FDE-E171-9C79-FF47ACD4B769}"/>
              </a:ext>
            </a:extLst>
          </p:cNvPr>
          <p:cNvSpPr>
            <a:spLocks noGrp="1"/>
          </p:cNvSpPr>
          <p:nvPr>
            <p:ph type="ftr" sz="quarter" idx="3"/>
          </p:nvPr>
        </p:nvSpPr>
        <p:spPr>
          <a:xfrm>
            <a:off x="1039733" y="5994450"/>
            <a:ext cx="432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100" b="0" i="0">
                <a:solidFill>
                  <a:schemeClr val="tx1"/>
                </a:solidFill>
                <a:latin typeface="Abadi" panose="020B0604020104020204" pitchFamily="34" charset="0"/>
                <a:cs typeface="Calibri" panose="020F0502020204030204" pitchFamily="34" charset="0"/>
              </a:defRPr>
            </a:lvl1pPr>
          </a:lstStyle>
          <a:p>
            <a:endParaRPr lang="en-GB" dirty="0"/>
          </a:p>
        </p:txBody>
      </p:sp>
      <p:sp>
        <p:nvSpPr>
          <p:cNvPr id="17" name="Slide Number Placeholder 5">
            <a:extLst>
              <a:ext uri="{FF2B5EF4-FFF2-40B4-BE49-F238E27FC236}">
                <a16:creationId xmlns:a16="http://schemas.microsoft.com/office/drawing/2014/main" id="{93C7CB9D-FF0F-140C-45B7-E43A53DB6C4B}"/>
              </a:ext>
            </a:extLst>
          </p:cNvPr>
          <p:cNvSpPr>
            <a:spLocks noGrp="1"/>
          </p:cNvSpPr>
          <p:nvPr>
            <p:ph type="sldNum" sz="quarter" idx="4"/>
          </p:nvPr>
        </p:nvSpPr>
        <p:spPr>
          <a:xfrm>
            <a:off x="499733" y="5994450"/>
            <a:ext cx="36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200" b="1" i="0">
                <a:solidFill>
                  <a:schemeClr val="tx1"/>
                </a:solidFill>
                <a:latin typeface="Abadi" panose="020B0604020104020204" pitchFamily="34" charset="0"/>
                <a:cs typeface="Calibri" panose="020F0502020204030204" pitchFamily="34" charset="0"/>
              </a:defRPr>
            </a:lvl1pPr>
          </a:lstStyle>
          <a:p>
            <a:fld id="{E8F1A65C-595C-4736-BF40-F7D31E789466}" type="slidenum">
              <a:rPr lang="en-GB" smtClean="0"/>
              <a:pPr/>
              <a:t>‹#›</a:t>
            </a:fld>
            <a:endParaRPr lang="en-GB" dirty="0"/>
          </a:p>
        </p:txBody>
      </p:sp>
    </p:spTree>
    <p:extLst>
      <p:ext uri="{BB962C8B-B14F-4D97-AF65-F5344CB8AC3E}">
        <p14:creationId xmlns:p14="http://schemas.microsoft.com/office/powerpoint/2010/main" val="908779117"/>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7.xml"/><Relationship Id="rId1" Type="http://schemas.openxmlformats.org/officeDocument/2006/relationships/slideLayout" Target="../slideLayouts/slideLayout6.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10.xml"/><Relationship Id="rId2" Type="http://schemas.openxmlformats.org/officeDocument/2006/relationships/slideLayout" Target="../slideLayouts/slideLayout9.xml"/><Relationship Id="rId1" Type="http://schemas.openxmlformats.org/officeDocument/2006/relationships/slideLayout" Target="../slideLayouts/slideLayout8.xml"/><Relationship Id="rId5" Type="http://schemas.openxmlformats.org/officeDocument/2006/relationships/theme" Target="../theme/theme3.xml"/><Relationship Id="rId4" Type="http://schemas.openxmlformats.org/officeDocument/2006/relationships/slideLayout" Target="../slideLayouts/slideLayout11.xml"/></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14.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theme" Target="../theme/theme4.xml"/><Relationship Id="rId5" Type="http://schemas.openxmlformats.org/officeDocument/2006/relationships/slideLayout" Target="../slideLayouts/slideLayout16.xml"/><Relationship Id="rId4" Type="http://schemas.openxmlformats.org/officeDocument/2006/relationships/slideLayout" Target="../slideLayouts/slideLayout15.xml"/></Relationships>
</file>

<file path=ppt/slideMasters/_rels/slideMaster5.xml.rels><?xml version="1.0" encoding="UTF-8" standalone="yes"?>
<Relationships xmlns="http://schemas.openxmlformats.org/package/2006/relationships"><Relationship Id="rId3" Type="http://schemas.openxmlformats.org/officeDocument/2006/relationships/slideLayout" Target="../slideLayouts/slideLayout19.xml"/><Relationship Id="rId2" Type="http://schemas.openxmlformats.org/officeDocument/2006/relationships/slideLayout" Target="../slideLayouts/slideLayout18.xml"/><Relationship Id="rId1" Type="http://schemas.openxmlformats.org/officeDocument/2006/relationships/slideLayout" Target="../slideLayouts/slideLayout17.xml"/><Relationship Id="rId6" Type="http://schemas.openxmlformats.org/officeDocument/2006/relationships/theme" Target="../theme/theme5.xml"/><Relationship Id="rId5" Type="http://schemas.openxmlformats.org/officeDocument/2006/relationships/slideLayout" Target="../slideLayouts/slideLayout21.xml"/><Relationship Id="rId4" Type="http://schemas.openxmlformats.org/officeDocument/2006/relationships/slideLayout" Target="../slideLayouts/slideLayout20.xml"/></Relationships>
</file>

<file path=ppt/slideMasters/_rels/slideMaster6.xml.rels><?xml version="1.0" encoding="UTF-8" standalone="yes"?>
<Relationships xmlns="http://schemas.openxmlformats.org/package/2006/relationships"><Relationship Id="rId2" Type="http://schemas.openxmlformats.org/officeDocument/2006/relationships/theme" Target="../theme/theme6.xml"/><Relationship Id="rId1" Type="http://schemas.openxmlformats.org/officeDocument/2006/relationships/slideLayout" Target="../slideLayouts/slideLayout22.xml"/></Relationships>
</file>

<file path=ppt/slideMasters/_rels/slideMaster7.xml.rels><?xml version="1.0" encoding="UTF-8" standalone="yes"?>
<Relationships xmlns="http://schemas.openxmlformats.org/package/2006/relationships"><Relationship Id="rId3" Type="http://schemas.openxmlformats.org/officeDocument/2006/relationships/tags" Target="../tags/tag1.xml"/><Relationship Id="rId2" Type="http://schemas.openxmlformats.org/officeDocument/2006/relationships/theme" Target="../theme/theme7.xml"/><Relationship Id="rId1" Type="http://schemas.openxmlformats.org/officeDocument/2006/relationships/slideLayout" Target="../slideLayouts/slideLayout23.xml"/></Relationships>
</file>

<file path=ppt/slideMasters/_rels/slideMaster8.xml.rels><?xml version="1.0" encoding="UTF-8" standalone="yes"?>
<Relationships xmlns="http://schemas.openxmlformats.org/package/2006/relationships"><Relationship Id="rId2" Type="http://schemas.openxmlformats.org/officeDocument/2006/relationships/theme" Target="../theme/theme8.xml"/><Relationship Id="rId1" Type="http://schemas.openxmlformats.org/officeDocument/2006/relationships/slideLayout" Target="../slideLayouts/slideLayout24.xml"/></Relationships>
</file>

<file path=ppt/slideMasters/_rels/slideMaster9.xml.rels><?xml version="1.0" encoding="UTF-8" standalone="yes"?>
<Relationships xmlns="http://schemas.openxmlformats.org/package/2006/relationships"><Relationship Id="rId2" Type="http://schemas.openxmlformats.org/officeDocument/2006/relationships/theme" Target="../theme/theme9.xml"/><Relationship Id="rId1" Type="http://schemas.openxmlformats.org/officeDocument/2006/relationships/slideLayout" Target="../slideLayouts/slideLayout25.xml"/></Relationships>
</file>

<file path=ppt/slideMasters/_rels/slideMaster10.xml.rels><?xml version="1.0" encoding="UTF-8" standalone="yes"?>
<Relationships xmlns="http://schemas.openxmlformats.org/package/2006/relationships"><Relationship Id="rId3" Type="http://schemas.openxmlformats.org/officeDocument/2006/relationships/slideLayout" Target="../slideLayouts/slideLayout28.xml"/><Relationship Id="rId2" Type="http://schemas.openxmlformats.org/officeDocument/2006/relationships/slideLayout" Target="../slideLayouts/slideLayout27.xml"/><Relationship Id="rId1" Type="http://schemas.openxmlformats.org/officeDocument/2006/relationships/slideLayout" Target="../slideLayouts/slideLayout26.xml"/><Relationship Id="rId4" Type="http://schemas.openxmlformats.org/officeDocument/2006/relationships/theme" Target="../theme/theme10.xml"/></Relationships>
</file>

<file path=ppt/slideMasters/_rels/slideMaster11.xml.rels><?xml version="1.0" encoding="UTF-8" standalone="yes"?>
<Relationships xmlns="http://schemas.openxmlformats.org/package/2006/relationships"><Relationship Id="rId8" Type="http://schemas.openxmlformats.org/officeDocument/2006/relationships/theme" Target="../theme/theme11.xml"/><Relationship Id="rId3" Type="http://schemas.openxmlformats.org/officeDocument/2006/relationships/slideLayout" Target="../slideLayouts/slideLayout31.xml"/><Relationship Id="rId7" Type="http://schemas.openxmlformats.org/officeDocument/2006/relationships/slideLayout" Target="../slideLayouts/slideLayout35.xml"/><Relationship Id="rId2" Type="http://schemas.openxmlformats.org/officeDocument/2006/relationships/slideLayout" Target="../slideLayouts/slideLayout30.xml"/><Relationship Id="rId1" Type="http://schemas.openxmlformats.org/officeDocument/2006/relationships/slideLayout" Target="../slideLayouts/slideLayout29.xml"/><Relationship Id="rId6" Type="http://schemas.openxmlformats.org/officeDocument/2006/relationships/slideLayout" Target="../slideLayouts/slideLayout34.xml"/><Relationship Id="rId5" Type="http://schemas.openxmlformats.org/officeDocument/2006/relationships/slideLayout" Target="../slideLayouts/slideLayout33.xml"/><Relationship Id="rId4" Type="http://schemas.openxmlformats.org/officeDocument/2006/relationships/slideLayout" Target="../slideLayouts/slideLayout32.xml"/></Relationships>
</file>

<file path=ppt/slideMasters/_rels/slideMaster12.xml.rels><?xml version="1.0" encoding="UTF-8" standalone="yes"?>
<Relationships xmlns="http://schemas.openxmlformats.org/package/2006/relationships"><Relationship Id="rId2" Type="http://schemas.openxmlformats.org/officeDocument/2006/relationships/theme" Target="../theme/theme12.xml"/><Relationship Id="rId1" Type="http://schemas.openxmlformats.org/officeDocument/2006/relationships/slideLayout" Target="../slideLayouts/slideLayout36.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accent6"/>
        </a:solidFill>
        <a:effectLst/>
      </p:bgPr>
    </p:bg>
    <p:spTree>
      <p:nvGrpSpPr>
        <p:cNvPr id="1" name=""/>
        <p:cNvGrpSpPr/>
        <p:nvPr/>
      </p:nvGrpSpPr>
      <p:grpSpPr>
        <a:xfrm>
          <a:off x="0" y="0"/>
          <a:ext cx="0" cy="0"/>
          <a:chOff x="0" y="0"/>
          <a:chExt cx="0" cy="0"/>
        </a:xfrm>
      </p:grpSpPr>
      <p:sp>
        <p:nvSpPr>
          <p:cNvPr id="22" name="Text Placeholder 2">
            <a:extLst>
              <a:ext uri="{FF2B5EF4-FFF2-40B4-BE49-F238E27FC236}">
                <a16:creationId xmlns:a16="http://schemas.microsoft.com/office/drawing/2014/main" id="{D95AF3EB-775F-932F-2D2D-9A560FCE7D12}"/>
              </a:ext>
            </a:extLst>
          </p:cNvPr>
          <p:cNvSpPr>
            <a:spLocks noGrp="1"/>
          </p:cNvSpPr>
          <p:nvPr>
            <p:ph type="body" idx="1"/>
          </p:nvPr>
        </p:nvSpPr>
        <p:spPr>
          <a:xfrm>
            <a:off x="499733" y="1888476"/>
            <a:ext cx="11192534" cy="3567600"/>
          </a:xfrm>
          <a:prstGeom prst="rect">
            <a:avLst/>
          </a:prstGeom>
        </p:spPr>
        <p:txBody>
          <a:bodyPr vert="horz" lIns="0" tIns="0" rIns="0" bIns="0" rtlCol="0">
            <a:noAutofit/>
          </a:bodyPr>
          <a:lstStyle/>
          <a:p>
            <a:pPr lvl="0"/>
            <a:endParaRPr lang="en-GB" dirty="0"/>
          </a:p>
        </p:txBody>
      </p:sp>
      <p:sp>
        <p:nvSpPr>
          <p:cNvPr id="23" name="Title Placeholder 1">
            <a:extLst>
              <a:ext uri="{FF2B5EF4-FFF2-40B4-BE49-F238E27FC236}">
                <a16:creationId xmlns:a16="http://schemas.microsoft.com/office/drawing/2014/main" id="{C22E8A12-9DC3-A20F-90E1-730B1B8288CD}"/>
              </a:ext>
            </a:extLst>
          </p:cNvPr>
          <p:cNvSpPr>
            <a:spLocks noGrp="1"/>
          </p:cNvSpPr>
          <p:nvPr>
            <p:ph type="title"/>
          </p:nvPr>
        </p:nvSpPr>
        <p:spPr>
          <a:xfrm>
            <a:off x="499733" y="538538"/>
            <a:ext cx="11192534" cy="383567"/>
          </a:xfrm>
          <a:prstGeom prst="rect">
            <a:avLst/>
          </a:prstGeom>
        </p:spPr>
        <p:txBody>
          <a:bodyPr vert="horz" wrap="square" lIns="0" tIns="0" rIns="0" bIns="0" rtlCol="0" anchor="t">
            <a:spAutoFit/>
          </a:bodyPr>
          <a:lstStyle/>
          <a:p>
            <a:r>
              <a:rPr lang="en-GB" dirty="0"/>
              <a:t>Click here to insert title</a:t>
            </a:r>
          </a:p>
        </p:txBody>
      </p:sp>
      <p:sp>
        <p:nvSpPr>
          <p:cNvPr id="4" name="Footer Placeholder 4">
            <a:extLst>
              <a:ext uri="{FF2B5EF4-FFF2-40B4-BE49-F238E27FC236}">
                <a16:creationId xmlns:a16="http://schemas.microsoft.com/office/drawing/2014/main" id="{425FC056-23FE-5B0B-86D3-91AB6CA75BE0}"/>
              </a:ext>
            </a:extLst>
          </p:cNvPr>
          <p:cNvSpPr>
            <a:spLocks noGrp="1"/>
          </p:cNvSpPr>
          <p:nvPr>
            <p:ph type="ftr" sz="quarter" idx="3"/>
          </p:nvPr>
        </p:nvSpPr>
        <p:spPr>
          <a:xfrm>
            <a:off x="1039733" y="5994450"/>
            <a:ext cx="10652534"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100" b="0" i="0">
                <a:solidFill>
                  <a:schemeClr val="tx1"/>
                </a:solidFill>
                <a:latin typeface="Abadi" panose="020F0502020204030204" pitchFamily="34" charset="0"/>
                <a:cs typeface="Calibri" panose="020F0502020204030204" pitchFamily="34" charset="0"/>
              </a:defRPr>
            </a:lvl1pPr>
          </a:lstStyle>
          <a:p>
            <a:endParaRPr lang="en-GB" dirty="0"/>
          </a:p>
        </p:txBody>
      </p:sp>
      <p:sp>
        <p:nvSpPr>
          <p:cNvPr id="5" name="Slide Number Placeholder 5">
            <a:extLst>
              <a:ext uri="{FF2B5EF4-FFF2-40B4-BE49-F238E27FC236}">
                <a16:creationId xmlns:a16="http://schemas.microsoft.com/office/drawing/2014/main" id="{5066C055-7738-F2B2-5C9C-0C5840A7D5FC}"/>
              </a:ext>
            </a:extLst>
          </p:cNvPr>
          <p:cNvSpPr>
            <a:spLocks noGrp="1"/>
          </p:cNvSpPr>
          <p:nvPr>
            <p:ph type="sldNum" sz="quarter" idx="4"/>
          </p:nvPr>
        </p:nvSpPr>
        <p:spPr>
          <a:xfrm>
            <a:off x="499733" y="5994450"/>
            <a:ext cx="36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200" b="1" i="0">
                <a:solidFill>
                  <a:schemeClr val="tx1"/>
                </a:solidFill>
                <a:latin typeface="Abadi" panose="020F0502020204030204" pitchFamily="34" charset="0"/>
                <a:cs typeface="Calibri" panose="020F0502020204030204" pitchFamily="34" charset="0"/>
              </a:defRPr>
            </a:lvl1pPr>
          </a:lstStyle>
          <a:p>
            <a:fld id="{E8F1A65C-595C-4736-BF40-F7D31E789466}" type="slidenum">
              <a:rPr lang="en-GB" smtClean="0"/>
              <a:pPr/>
              <a:t>‹#›</a:t>
            </a:fld>
            <a:endParaRPr lang="en-GB" dirty="0"/>
          </a:p>
        </p:txBody>
      </p:sp>
    </p:spTree>
    <p:extLst>
      <p:ext uri="{BB962C8B-B14F-4D97-AF65-F5344CB8AC3E}">
        <p14:creationId xmlns:p14="http://schemas.microsoft.com/office/powerpoint/2010/main" val="2330832898"/>
      </p:ext>
    </p:extLst>
  </p:cSld>
  <p:clrMap bg1="lt1" tx1="dk1" bg2="lt2" tx2="dk2" accent1="accent1" accent2="accent2" accent3="accent3" accent4="accent4" accent5="accent5" accent6="accent6" hlink="hlink" folHlink="folHlink"/>
  <p:sldLayoutIdLst>
    <p:sldLayoutId id="2147483889" r:id="rId1"/>
    <p:sldLayoutId id="2147483891" r:id="rId2"/>
    <p:sldLayoutId id="2147483893" r:id="rId3"/>
    <p:sldLayoutId id="2147483897" r:id="rId4"/>
    <p:sldLayoutId id="2147483899" r:id="rId5"/>
  </p:sldLayoutIdLst>
  <p:hf hdr="0" dt="0"/>
  <p:txStyles>
    <p:titleStyle>
      <a:lvl1pPr algn="l" defTabSz="914400" rtl="0" eaLnBrk="1" latinLnBrk="0" hangingPunct="1">
        <a:lnSpc>
          <a:spcPct val="80000"/>
        </a:lnSpc>
        <a:spcBef>
          <a:spcPct val="0"/>
        </a:spcBef>
        <a:buNone/>
        <a:defRPr sz="3000" b="1" i="0" kern="1200">
          <a:solidFill>
            <a:schemeClr val="tx1"/>
          </a:solidFill>
          <a:latin typeface="Abadi" panose="020F0502020204030204" pitchFamily="34" charset="0"/>
          <a:ea typeface="+mj-ea"/>
          <a:cs typeface="Calibri" panose="020F0502020204030204" pitchFamily="34" charset="0"/>
        </a:defRPr>
      </a:lvl1pPr>
    </p:titleStyle>
    <p:bodyStyle>
      <a:lvl1pPr marL="0" indent="0" algn="l" defTabSz="914400" rtl="0" eaLnBrk="1" latinLnBrk="0" hangingPunct="1">
        <a:lnSpc>
          <a:spcPct val="104000"/>
        </a:lnSpc>
        <a:spcBef>
          <a:spcPts val="0"/>
        </a:spcBef>
        <a:buFont typeface="Arial" panose="020B0604020202020204" pitchFamily="34" charset="0"/>
        <a:buNone/>
        <a:defRPr sz="1600" b="0" i="0" kern="1200" spc="30" baseline="0">
          <a:solidFill>
            <a:schemeClr val="tx1"/>
          </a:solidFill>
          <a:latin typeface="Abadi" panose="020F0502020204030204" pitchFamily="34" charset="0"/>
          <a:ea typeface="+mn-ea"/>
          <a:cs typeface="Calibri" panose="020F050202020403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1600" kern="1200">
          <a:solidFill>
            <a:schemeClr val="tx1"/>
          </a:solidFill>
          <a:latin typeface="Calibri" panose="020F0502020204030204" pitchFamily="34" charset="0"/>
          <a:ea typeface="+mn-ea"/>
          <a:cs typeface="Calibri" panose="020F050202020403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Calibri" panose="020F0502020204030204" pitchFamily="34" charset="0"/>
          <a:ea typeface="+mn-ea"/>
          <a:cs typeface="Calibri" panose="020F050202020403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Calibri" panose="020F0502020204030204" pitchFamily="34" charset="0"/>
          <a:ea typeface="+mn-ea"/>
          <a:cs typeface="Calibri" panose="020F050202020403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4FD9722-C317-9AF5-A333-9A50EC649DB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endParaRPr lang="en-GB" dirty="0"/>
          </a:p>
        </p:txBody>
      </p:sp>
      <p:sp>
        <p:nvSpPr>
          <p:cNvPr id="3" name="Text Placeholder 2">
            <a:extLst>
              <a:ext uri="{FF2B5EF4-FFF2-40B4-BE49-F238E27FC236}">
                <a16:creationId xmlns:a16="http://schemas.microsoft.com/office/drawing/2014/main" id="{C3A344F8-17B1-57D7-99A9-CF4762DAC9B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Date Placeholder 3">
            <a:extLst>
              <a:ext uri="{FF2B5EF4-FFF2-40B4-BE49-F238E27FC236}">
                <a16:creationId xmlns:a16="http://schemas.microsoft.com/office/drawing/2014/main" id="{7BF7237C-35C3-3ED7-B11F-39F3DD84D9B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latin typeface="Abadi" panose="020F0502020204030204" pitchFamily="34" charset="0"/>
              </a:defRPr>
            </a:lvl1pPr>
          </a:lstStyle>
          <a:p>
            <a:fld id="{6A41D1BA-C4E9-4613-95CB-B19DDE55DC21}" type="datetimeFigureOut">
              <a:rPr lang="en-GB" smtClean="0"/>
              <a:pPr/>
              <a:t>26/10/2026</a:t>
            </a:fld>
            <a:endParaRPr lang="en-GB" dirty="0"/>
          </a:p>
        </p:txBody>
      </p:sp>
      <p:sp>
        <p:nvSpPr>
          <p:cNvPr id="5" name="Footer Placeholder 4">
            <a:extLst>
              <a:ext uri="{FF2B5EF4-FFF2-40B4-BE49-F238E27FC236}">
                <a16:creationId xmlns:a16="http://schemas.microsoft.com/office/drawing/2014/main" id="{CE4A8EAF-B535-C3E8-0BCE-1E8761A0B82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latin typeface="Abadi" panose="020F0502020204030204" pitchFamily="34" charset="0"/>
              </a:defRPr>
            </a:lvl1pPr>
          </a:lstStyle>
          <a:p>
            <a:endParaRPr lang="en-GB" dirty="0"/>
          </a:p>
        </p:txBody>
      </p:sp>
      <p:sp>
        <p:nvSpPr>
          <p:cNvPr id="6" name="Slide Number Placeholder 5">
            <a:extLst>
              <a:ext uri="{FF2B5EF4-FFF2-40B4-BE49-F238E27FC236}">
                <a16:creationId xmlns:a16="http://schemas.microsoft.com/office/drawing/2014/main" id="{040251FA-C71E-2B17-D573-FC2DCC06B1E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latin typeface="Abadi" panose="020F0502020204030204" pitchFamily="34" charset="0"/>
              </a:defRPr>
            </a:lvl1pPr>
          </a:lstStyle>
          <a:p>
            <a:fld id="{549A60C5-BC24-415E-8251-6C99A0D723A7}" type="slidenum">
              <a:rPr lang="en-GB" smtClean="0"/>
              <a:pPr/>
              <a:t>‹#›</a:t>
            </a:fld>
            <a:endParaRPr lang="en-GB" dirty="0"/>
          </a:p>
        </p:txBody>
      </p:sp>
    </p:spTree>
    <p:extLst>
      <p:ext uri="{BB962C8B-B14F-4D97-AF65-F5344CB8AC3E}">
        <p14:creationId xmlns:p14="http://schemas.microsoft.com/office/powerpoint/2010/main" val="1054686482"/>
      </p:ext>
    </p:extLst>
  </p:cSld>
  <p:clrMap bg1="lt1" tx1="dk1" bg2="lt2" tx2="dk2" accent1="accent1" accent2="accent2" accent3="accent3" accent4="accent4" accent5="accent5" accent6="accent6" hlink="hlink" folHlink="folHlink"/>
  <p:sldLayoutIdLst>
    <p:sldLayoutId id="2147483983" r:id="rId1"/>
    <p:sldLayoutId id="2147483984" r:id="rId2"/>
  </p:sldLayoutIdLst>
  <p:txStyles>
    <p:titleStyle>
      <a:lvl1pPr algn="l" defTabSz="914400" rtl="0" eaLnBrk="1" latinLnBrk="0" hangingPunct="1">
        <a:lnSpc>
          <a:spcPct val="90000"/>
        </a:lnSpc>
        <a:spcBef>
          <a:spcPct val="0"/>
        </a:spcBef>
        <a:buNone/>
        <a:defRPr sz="4400" kern="1200">
          <a:solidFill>
            <a:schemeClr val="tx1"/>
          </a:solidFill>
          <a:latin typeface="Abadi" panose="020B0604020104020204"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badi" panose="020F050202020403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badi" panose="020F050202020403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badi" panose="020F0502020204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badi" panose="020F0502020204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badi" panose="020F0502020204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accent5"/>
        </a:solidFill>
        <a:effectLst/>
      </p:bgPr>
    </p:bg>
    <p:spTree>
      <p:nvGrpSpPr>
        <p:cNvPr id="1" name=""/>
        <p:cNvGrpSpPr/>
        <p:nvPr/>
      </p:nvGrpSpPr>
      <p:grpSpPr>
        <a:xfrm>
          <a:off x="0" y="0"/>
          <a:ext cx="0" cy="0"/>
          <a:chOff x="0" y="0"/>
          <a:chExt cx="0" cy="0"/>
        </a:xfrm>
      </p:grpSpPr>
      <p:sp>
        <p:nvSpPr>
          <p:cNvPr id="22" name="Text Placeholder 2">
            <a:extLst>
              <a:ext uri="{FF2B5EF4-FFF2-40B4-BE49-F238E27FC236}">
                <a16:creationId xmlns:a16="http://schemas.microsoft.com/office/drawing/2014/main" id="{D95AF3EB-775F-932F-2D2D-9A560FCE7D12}"/>
              </a:ext>
            </a:extLst>
          </p:cNvPr>
          <p:cNvSpPr>
            <a:spLocks noGrp="1"/>
          </p:cNvSpPr>
          <p:nvPr>
            <p:ph type="body" idx="1"/>
          </p:nvPr>
        </p:nvSpPr>
        <p:spPr>
          <a:xfrm>
            <a:off x="499733" y="1888476"/>
            <a:ext cx="11192534" cy="3567600"/>
          </a:xfrm>
          <a:prstGeom prst="rect">
            <a:avLst/>
          </a:prstGeom>
        </p:spPr>
        <p:txBody>
          <a:bodyPr vert="horz" lIns="0" tIns="0" rIns="0" bIns="0" rtlCol="0">
            <a:noAutofit/>
          </a:bodyPr>
          <a:lstStyle/>
          <a:p>
            <a:pPr lvl="0"/>
            <a:endParaRPr lang="en-GB" dirty="0"/>
          </a:p>
        </p:txBody>
      </p:sp>
      <p:sp>
        <p:nvSpPr>
          <p:cNvPr id="23" name="Title Placeholder 1">
            <a:extLst>
              <a:ext uri="{FF2B5EF4-FFF2-40B4-BE49-F238E27FC236}">
                <a16:creationId xmlns:a16="http://schemas.microsoft.com/office/drawing/2014/main" id="{C22E8A12-9DC3-A20F-90E1-730B1B8288CD}"/>
              </a:ext>
            </a:extLst>
          </p:cNvPr>
          <p:cNvSpPr>
            <a:spLocks noGrp="1"/>
          </p:cNvSpPr>
          <p:nvPr>
            <p:ph type="title"/>
          </p:nvPr>
        </p:nvSpPr>
        <p:spPr>
          <a:xfrm>
            <a:off x="499733" y="538538"/>
            <a:ext cx="11192534" cy="383567"/>
          </a:xfrm>
          <a:prstGeom prst="rect">
            <a:avLst/>
          </a:prstGeom>
        </p:spPr>
        <p:txBody>
          <a:bodyPr vert="horz" wrap="square" lIns="0" tIns="0" rIns="0" bIns="0" rtlCol="0" anchor="t">
            <a:spAutoFit/>
          </a:bodyPr>
          <a:lstStyle/>
          <a:p>
            <a:r>
              <a:rPr lang="en-GB" dirty="0"/>
              <a:t>Click here to insert title</a:t>
            </a:r>
          </a:p>
        </p:txBody>
      </p:sp>
      <p:sp>
        <p:nvSpPr>
          <p:cNvPr id="4" name="Footer Placeholder 4">
            <a:extLst>
              <a:ext uri="{FF2B5EF4-FFF2-40B4-BE49-F238E27FC236}">
                <a16:creationId xmlns:a16="http://schemas.microsoft.com/office/drawing/2014/main" id="{ED25403A-F43E-EF34-8303-65CBD3B66C7E}"/>
              </a:ext>
            </a:extLst>
          </p:cNvPr>
          <p:cNvSpPr>
            <a:spLocks noGrp="1"/>
          </p:cNvSpPr>
          <p:nvPr>
            <p:ph type="ftr" sz="quarter" idx="3"/>
          </p:nvPr>
        </p:nvSpPr>
        <p:spPr>
          <a:xfrm>
            <a:off x="1039733" y="5994450"/>
            <a:ext cx="10652534"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100" b="0" i="0">
                <a:solidFill>
                  <a:schemeClr val="tx1"/>
                </a:solidFill>
                <a:latin typeface="Abadi" panose="020F0502020204030204" pitchFamily="34" charset="0"/>
                <a:cs typeface="Calibri" panose="020F0502020204030204" pitchFamily="34" charset="0"/>
              </a:defRPr>
            </a:lvl1pPr>
          </a:lstStyle>
          <a:p>
            <a:endParaRPr lang="en-GB" dirty="0"/>
          </a:p>
        </p:txBody>
      </p:sp>
      <p:sp>
        <p:nvSpPr>
          <p:cNvPr id="5" name="Slide Number Placeholder 5">
            <a:extLst>
              <a:ext uri="{FF2B5EF4-FFF2-40B4-BE49-F238E27FC236}">
                <a16:creationId xmlns:a16="http://schemas.microsoft.com/office/drawing/2014/main" id="{154643D9-7BD4-18F8-5DA6-C51216EA2446}"/>
              </a:ext>
            </a:extLst>
          </p:cNvPr>
          <p:cNvSpPr>
            <a:spLocks noGrp="1"/>
          </p:cNvSpPr>
          <p:nvPr>
            <p:ph type="sldNum" sz="quarter" idx="4"/>
          </p:nvPr>
        </p:nvSpPr>
        <p:spPr>
          <a:xfrm>
            <a:off x="499733" y="5994450"/>
            <a:ext cx="36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200" b="1" i="0">
                <a:solidFill>
                  <a:schemeClr val="tx1"/>
                </a:solidFill>
                <a:latin typeface="Abadi" panose="020F0502020204030204" pitchFamily="34" charset="0"/>
                <a:cs typeface="Calibri" panose="020F0502020204030204" pitchFamily="34" charset="0"/>
              </a:defRPr>
            </a:lvl1pPr>
          </a:lstStyle>
          <a:p>
            <a:fld id="{E8F1A65C-595C-4736-BF40-F7D31E789466}" type="slidenum">
              <a:rPr lang="en-GB" smtClean="0"/>
              <a:pPr/>
              <a:t>‹#›</a:t>
            </a:fld>
            <a:endParaRPr lang="en-GB" dirty="0"/>
          </a:p>
        </p:txBody>
      </p:sp>
    </p:spTree>
    <p:extLst>
      <p:ext uri="{BB962C8B-B14F-4D97-AF65-F5344CB8AC3E}">
        <p14:creationId xmlns:p14="http://schemas.microsoft.com/office/powerpoint/2010/main" val="3683604129"/>
      </p:ext>
    </p:extLst>
  </p:cSld>
  <p:clrMap bg1="lt1" tx1="dk1" bg2="lt2" tx2="dk2" accent1="accent1" accent2="accent2" accent3="accent3" accent4="accent4" accent5="accent5" accent6="accent6" hlink="hlink" folHlink="folHlink"/>
  <p:sldLayoutIdLst>
    <p:sldLayoutId id="2147483986" r:id="rId1"/>
    <p:sldLayoutId id="2147483987" r:id="rId2"/>
    <p:sldLayoutId id="2147483988" r:id="rId3"/>
    <p:sldLayoutId id="2147483989" r:id="rId4"/>
  </p:sldLayoutIdLst>
  <p:hf hdr="0" dt="0"/>
  <p:txStyles>
    <p:titleStyle>
      <a:lvl1pPr algn="l" defTabSz="914400" rtl="0" eaLnBrk="1" latinLnBrk="0" hangingPunct="1">
        <a:lnSpc>
          <a:spcPct val="80000"/>
        </a:lnSpc>
        <a:spcBef>
          <a:spcPct val="0"/>
        </a:spcBef>
        <a:buNone/>
        <a:defRPr sz="3000" b="1" i="0" kern="1200">
          <a:solidFill>
            <a:schemeClr val="tx1"/>
          </a:solidFill>
          <a:latin typeface="Abadi" panose="020F0502020204030204" pitchFamily="34" charset="0"/>
          <a:ea typeface="+mj-ea"/>
          <a:cs typeface="Calibri" panose="020F0502020204030204" pitchFamily="34" charset="0"/>
        </a:defRPr>
      </a:lvl1pPr>
    </p:titleStyle>
    <p:bodyStyle>
      <a:lvl1pPr marL="0" indent="0" algn="l" defTabSz="914400" rtl="0" eaLnBrk="1" latinLnBrk="0" hangingPunct="1">
        <a:lnSpc>
          <a:spcPct val="104000"/>
        </a:lnSpc>
        <a:spcBef>
          <a:spcPts val="0"/>
        </a:spcBef>
        <a:buFont typeface="Arial" panose="020B0604020202020204" pitchFamily="34" charset="0"/>
        <a:buNone/>
        <a:defRPr sz="1600" b="0" i="0" kern="1200" spc="30" baseline="0">
          <a:solidFill>
            <a:schemeClr val="tx1"/>
          </a:solidFill>
          <a:latin typeface="Abadi" panose="020F0502020204030204" pitchFamily="34" charset="0"/>
          <a:ea typeface="+mn-ea"/>
          <a:cs typeface="Calibri" panose="020F050202020403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1600" kern="1200">
          <a:solidFill>
            <a:schemeClr val="tx1"/>
          </a:solidFill>
          <a:latin typeface="Calibri" panose="020F0502020204030204" pitchFamily="34" charset="0"/>
          <a:ea typeface="+mn-ea"/>
          <a:cs typeface="Calibri" panose="020F050202020403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Calibri" panose="020F0502020204030204" pitchFamily="34" charset="0"/>
          <a:ea typeface="+mn-ea"/>
          <a:cs typeface="Calibri" panose="020F050202020403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Calibri" panose="020F0502020204030204" pitchFamily="34" charset="0"/>
          <a:ea typeface="+mn-ea"/>
          <a:cs typeface="Calibri" panose="020F050202020403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8" name="Footer Placeholder 4">
            <a:extLst>
              <a:ext uri="{FF2B5EF4-FFF2-40B4-BE49-F238E27FC236}">
                <a16:creationId xmlns:a16="http://schemas.microsoft.com/office/drawing/2014/main" id="{8C4D7240-D232-95F4-C21B-298DDD2BE5CF}"/>
              </a:ext>
            </a:extLst>
          </p:cNvPr>
          <p:cNvSpPr>
            <a:spLocks noGrp="1"/>
          </p:cNvSpPr>
          <p:nvPr>
            <p:ph type="ftr" sz="quarter" idx="3"/>
          </p:nvPr>
        </p:nvSpPr>
        <p:spPr>
          <a:xfrm>
            <a:off x="1039733" y="5994450"/>
            <a:ext cx="10652534"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100" b="0" i="0">
                <a:solidFill>
                  <a:schemeClr val="tx1"/>
                </a:solidFill>
                <a:latin typeface="Abadi" panose="020F0502020204030204" pitchFamily="34" charset="0"/>
                <a:cs typeface="Calibri" panose="020F0502020204030204" pitchFamily="34" charset="0"/>
              </a:defRPr>
            </a:lvl1pPr>
          </a:lstStyle>
          <a:p>
            <a:endParaRPr lang="en-GB" dirty="0"/>
          </a:p>
        </p:txBody>
      </p:sp>
      <p:sp>
        <p:nvSpPr>
          <p:cNvPr id="19" name="Slide Number Placeholder 5">
            <a:extLst>
              <a:ext uri="{FF2B5EF4-FFF2-40B4-BE49-F238E27FC236}">
                <a16:creationId xmlns:a16="http://schemas.microsoft.com/office/drawing/2014/main" id="{1DC63404-594E-BCA7-9102-08E61E3F9D56}"/>
              </a:ext>
            </a:extLst>
          </p:cNvPr>
          <p:cNvSpPr>
            <a:spLocks noGrp="1"/>
          </p:cNvSpPr>
          <p:nvPr>
            <p:ph type="sldNum" sz="quarter" idx="4"/>
          </p:nvPr>
        </p:nvSpPr>
        <p:spPr>
          <a:xfrm>
            <a:off x="499733" y="5994450"/>
            <a:ext cx="36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200" b="1" i="0">
                <a:solidFill>
                  <a:schemeClr val="tx1"/>
                </a:solidFill>
                <a:latin typeface="Abadi" panose="020F0502020204030204" pitchFamily="34" charset="0"/>
                <a:cs typeface="Calibri" panose="020F0502020204030204" pitchFamily="34" charset="0"/>
              </a:defRPr>
            </a:lvl1pPr>
          </a:lstStyle>
          <a:p>
            <a:fld id="{E8F1A65C-595C-4736-BF40-F7D31E789466}" type="slidenum">
              <a:rPr lang="en-GB" smtClean="0"/>
              <a:pPr/>
              <a:t>‹#›</a:t>
            </a:fld>
            <a:endParaRPr lang="en-GB" dirty="0"/>
          </a:p>
        </p:txBody>
      </p:sp>
      <p:sp>
        <p:nvSpPr>
          <p:cNvPr id="22" name="Text Placeholder 2">
            <a:extLst>
              <a:ext uri="{FF2B5EF4-FFF2-40B4-BE49-F238E27FC236}">
                <a16:creationId xmlns:a16="http://schemas.microsoft.com/office/drawing/2014/main" id="{D95AF3EB-775F-932F-2D2D-9A560FCE7D12}"/>
              </a:ext>
            </a:extLst>
          </p:cNvPr>
          <p:cNvSpPr>
            <a:spLocks noGrp="1"/>
          </p:cNvSpPr>
          <p:nvPr>
            <p:ph type="body" idx="1"/>
          </p:nvPr>
        </p:nvSpPr>
        <p:spPr>
          <a:xfrm>
            <a:off x="499733" y="1888476"/>
            <a:ext cx="11192534" cy="3567600"/>
          </a:xfrm>
          <a:prstGeom prst="rect">
            <a:avLst/>
          </a:prstGeom>
        </p:spPr>
        <p:txBody>
          <a:bodyPr vert="horz" lIns="0" tIns="0" rIns="0" bIns="0" rtlCol="0">
            <a:noAutofit/>
          </a:bodyPr>
          <a:lstStyle/>
          <a:p>
            <a:pPr lvl="0"/>
            <a:endParaRPr lang="en-GB" dirty="0"/>
          </a:p>
        </p:txBody>
      </p:sp>
      <p:sp>
        <p:nvSpPr>
          <p:cNvPr id="23" name="Title Placeholder 1">
            <a:extLst>
              <a:ext uri="{FF2B5EF4-FFF2-40B4-BE49-F238E27FC236}">
                <a16:creationId xmlns:a16="http://schemas.microsoft.com/office/drawing/2014/main" id="{C22E8A12-9DC3-A20F-90E1-730B1B8288CD}"/>
              </a:ext>
            </a:extLst>
          </p:cNvPr>
          <p:cNvSpPr>
            <a:spLocks noGrp="1"/>
          </p:cNvSpPr>
          <p:nvPr>
            <p:ph type="title"/>
          </p:nvPr>
        </p:nvSpPr>
        <p:spPr>
          <a:xfrm>
            <a:off x="499733" y="538538"/>
            <a:ext cx="11192534" cy="383567"/>
          </a:xfrm>
          <a:prstGeom prst="rect">
            <a:avLst/>
          </a:prstGeom>
        </p:spPr>
        <p:txBody>
          <a:bodyPr vert="horz" wrap="square" lIns="0" tIns="0" rIns="0" bIns="0" rtlCol="0" anchor="t">
            <a:spAutoFit/>
          </a:bodyPr>
          <a:lstStyle/>
          <a:p>
            <a:r>
              <a:rPr lang="en-GB" dirty="0"/>
              <a:t>Click here to insert title</a:t>
            </a:r>
          </a:p>
        </p:txBody>
      </p:sp>
    </p:spTree>
    <p:extLst>
      <p:ext uri="{BB962C8B-B14F-4D97-AF65-F5344CB8AC3E}">
        <p14:creationId xmlns:p14="http://schemas.microsoft.com/office/powerpoint/2010/main" val="2439719349"/>
      </p:ext>
    </p:extLst>
  </p:cSld>
  <p:clrMap bg1="lt1" tx1="dk1" bg2="lt2" tx2="dk2" accent1="accent1" accent2="accent2" accent3="accent3" accent4="accent4" accent5="accent5" accent6="accent6" hlink="hlink" folHlink="folHlink"/>
  <p:sldLayoutIdLst>
    <p:sldLayoutId id="2147483991" r:id="rId1"/>
    <p:sldLayoutId id="2147483992" r:id="rId2"/>
    <p:sldLayoutId id="2147483993" r:id="rId3"/>
    <p:sldLayoutId id="2147483994" r:id="rId4"/>
    <p:sldLayoutId id="2147483995" r:id="rId5"/>
  </p:sldLayoutIdLst>
  <p:hf hdr="0" dt="0"/>
  <p:txStyles>
    <p:titleStyle>
      <a:lvl1pPr algn="l" defTabSz="914400" rtl="0" eaLnBrk="1" latinLnBrk="0" hangingPunct="1">
        <a:lnSpc>
          <a:spcPct val="80000"/>
        </a:lnSpc>
        <a:spcBef>
          <a:spcPct val="0"/>
        </a:spcBef>
        <a:buNone/>
        <a:defRPr sz="3000" b="1" i="0" kern="1200">
          <a:solidFill>
            <a:schemeClr val="tx1"/>
          </a:solidFill>
          <a:latin typeface="Abadi" panose="020F0502020204030204" pitchFamily="34" charset="0"/>
          <a:ea typeface="+mj-ea"/>
          <a:cs typeface="Calibri" panose="020F0502020204030204" pitchFamily="34" charset="0"/>
        </a:defRPr>
      </a:lvl1pPr>
    </p:titleStyle>
    <p:bodyStyle>
      <a:lvl1pPr marL="0" indent="0" algn="l" defTabSz="914400" rtl="0" eaLnBrk="1" latinLnBrk="0" hangingPunct="1">
        <a:lnSpc>
          <a:spcPct val="104000"/>
        </a:lnSpc>
        <a:spcBef>
          <a:spcPts val="0"/>
        </a:spcBef>
        <a:buFont typeface="Arial" panose="020B0604020202020204" pitchFamily="34" charset="0"/>
        <a:buNone/>
        <a:defRPr sz="1600" b="0" i="0" kern="1200" spc="30" baseline="0">
          <a:solidFill>
            <a:schemeClr val="tx1"/>
          </a:solidFill>
          <a:latin typeface="Abadi" panose="020F0502020204030204" pitchFamily="34" charset="0"/>
          <a:ea typeface="+mn-ea"/>
          <a:cs typeface="Calibri" panose="020F050202020403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1600" kern="1200">
          <a:solidFill>
            <a:schemeClr val="tx1"/>
          </a:solidFill>
          <a:latin typeface="Calibri" panose="020F0502020204030204" pitchFamily="34" charset="0"/>
          <a:ea typeface="+mn-ea"/>
          <a:cs typeface="Calibri" panose="020F050202020403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Calibri" panose="020F0502020204030204" pitchFamily="34" charset="0"/>
          <a:ea typeface="+mn-ea"/>
          <a:cs typeface="Calibri" panose="020F050202020403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Calibri" panose="020F0502020204030204" pitchFamily="34" charset="0"/>
          <a:ea typeface="+mn-ea"/>
          <a:cs typeface="Calibri" panose="020F050202020403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accent6">
            <a:alpha val="80000"/>
          </a:schemeClr>
        </a:solidFill>
        <a:effectLst/>
      </p:bgPr>
    </p:bg>
    <p:spTree>
      <p:nvGrpSpPr>
        <p:cNvPr id="1" name=""/>
        <p:cNvGrpSpPr/>
        <p:nvPr/>
      </p:nvGrpSpPr>
      <p:grpSpPr>
        <a:xfrm>
          <a:off x="0" y="0"/>
          <a:ext cx="0" cy="0"/>
          <a:chOff x="0" y="0"/>
          <a:chExt cx="0" cy="0"/>
        </a:xfrm>
      </p:grpSpPr>
      <p:sp>
        <p:nvSpPr>
          <p:cNvPr id="22" name="Text Placeholder 2">
            <a:extLst>
              <a:ext uri="{FF2B5EF4-FFF2-40B4-BE49-F238E27FC236}">
                <a16:creationId xmlns:a16="http://schemas.microsoft.com/office/drawing/2014/main" id="{D95AF3EB-775F-932F-2D2D-9A560FCE7D12}"/>
              </a:ext>
            </a:extLst>
          </p:cNvPr>
          <p:cNvSpPr>
            <a:spLocks noGrp="1"/>
          </p:cNvSpPr>
          <p:nvPr>
            <p:ph type="body" idx="1"/>
          </p:nvPr>
        </p:nvSpPr>
        <p:spPr>
          <a:xfrm>
            <a:off x="499733" y="1888476"/>
            <a:ext cx="11192534" cy="3567600"/>
          </a:xfrm>
          <a:prstGeom prst="rect">
            <a:avLst/>
          </a:prstGeom>
        </p:spPr>
        <p:txBody>
          <a:bodyPr vert="horz" lIns="0" tIns="0" rIns="0" bIns="0" rtlCol="0">
            <a:noAutofit/>
          </a:bodyPr>
          <a:lstStyle/>
          <a:p>
            <a:pPr lvl="0"/>
            <a:endParaRPr lang="en-GB" dirty="0"/>
          </a:p>
        </p:txBody>
      </p:sp>
      <p:sp>
        <p:nvSpPr>
          <p:cNvPr id="23" name="Title Placeholder 1">
            <a:extLst>
              <a:ext uri="{FF2B5EF4-FFF2-40B4-BE49-F238E27FC236}">
                <a16:creationId xmlns:a16="http://schemas.microsoft.com/office/drawing/2014/main" id="{C22E8A12-9DC3-A20F-90E1-730B1B8288CD}"/>
              </a:ext>
            </a:extLst>
          </p:cNvPr>
          <p:cNvSpPr>
            <a:spLocks noGrp="1"/>
          </p:cNvSpPr>
          <p:nvPr>
            <p:ph type="title"/>
          </p:nvPr>
        </p:nvSpPr>
        <p:spPr>
          <a:xfrm>
            <a:off x="499733" y="538538"/>
            <a:ext cx="11192534" cy="383567"/>
          </a:xfrm>
          <a:prstGeom prst="rect">
            <a:avLst/>
          </a:prstGeom>
        </p:spPr>
        <p:txBody>
          <a:bodyPr vert="horz" wrap="square" lIns="0" tIns="0" rIns="0" bIns="0" rtlCol="0" anchor="t">
            <a:spAutoFit/>
          </a:bodyPr>
          <a:lstStyle/>
          <a:p>
            <a:r>
              <a:rPr lang="en-GB" dirty="0"/>
              <a:t>Click here to insert title</a:t>
            </a:r>
          </a:p>
        </p:txBody>
      </p:sp>
      <p:sp>
        <p:nvSpPr>
          <p:cNvPr id="4" name="Footer Placeholder 4">
            <a:extLst>
              <a:ext uri="{FF2B5EF4-FFF2-40B4-BE49-F238E27FC236}">
                <a16:creationId xmlns:a16="http://schemas.microsoft.com/office/drawing/2014/main" id="{48DBD2B0-55F3-A63B-D200-9AE2F14584CA}"/>
              </a:ext>
            </a:extLst>
          </p:cNvPr>
          <p:cNvSpPr>
            <a:spLocks noGrp="1"/>
          </p:cNvSpPr>
          <p:nvPr>
            <p:ph type="ftr" sz="quarter" idx="3"/>
          </p:nvPr>
        </p:nvSpPr>
        <p:spPr>
          <a:xfrm>
            <a:off x="1039733" y="5994450"/>
            <a:ext cx="10652534"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100" b="0" i="0">
                <a:solidFill>
                  <a:schemeClr val="tx1"/>
                </a:solidFill>
                <a:latin typeface="Abadi" panose="020F0502020204030204" pitchFamily="34" charset="0"/>
                <a:cs typeface="Calibri" panose="020F0502020204030204" pitchFamily="34" charset="0"/>
              </a:defRPr>
            </a:lvl1pPr>
          </a:lstStyle>
          <a:p>
            <a:endParaRPr lang="en-GB" dirty="0"/>
          </a:p>
        </p:txBody>
      </p:sp>
      <p:sp>
        <p:nvSpPr>
          <p:cNvPr id="5" name="Slide Number Placeholder 5">
            <a:extLst>
              <a:ext uri="{FF2B5EF4-FFF2-40B4-BE49-F238E27FC236}">
                <a16:creationId xmlns:a16="http://schemas.microsoft.com/office/drawing/2014/main" id="{6B1CF57D-73B6-439E-2ADE-A41FA70DCFCB}"/>
              </a:ext>
            </a:extLst>
          </p:cNvPr>
          <p:cNvSpPr>
            <a:spLocks noGrp="1"/>
          </p:cNvSpPr>
          <p:nvPr>
            <p:ph type="sldNum" sz="quarter" idx="4"/>
          </p:nvPr>
        </p:nvSpPr>
        <p:spPr>
          <a:xfrm>
            <a:off x="499733" y="5994450"/>
            <a:ext cx="36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200" b="1" i="0">
                <a:solidFill>
                  <a:schemeClr val="tx1"/>
                </a:solidFill>
                <a:latin typeface="Abadi" panose="020F0502020204030204" pitchFamily="34" charset="0"/>
                <a:cs typeface="Calibri" panose="020F0502020204030204" pitchFamily="34" charset="0"/>
              </a:defRPr>
            </a:lvl1pPr>
          </a:lstStyle>
          <a:p>
            <a:fld id="{E8F1A65C-595C-4736-BF40-F7D31E789466}" type="slidenum">
              <a:rPr lang="en-GB" smtClean="0"/>
              <a:pPr/>
              <a:t>‹#›</a:t>
            </a:fld>
            <a:endParaRPr lang="en-GB" dirty="0"/>
          </a:p>
        </p:txBody>
      </p:sp>
    </p:spTree>
    <p:extLst>
      <p:ext uri="{BB962C8B-B14F-4D97-AF65-F5344CB8AC3E}">
        <p14:creationId xmlns:p14="http://schemas.microsoft.com/office/powerpoint/2010/main" val="1719020542"/>
      </p:ext>
    </p:extLst>
  </p:cSld>
  <p:clrMap bg1="lt1" tx1="dk1" bg2="lt2" tx2="dk2" accent1="accent1" accent2="accent2" accent3="accent3" accent4="accent4" accent5="accent5" accent6="accent6" hlink="hlink" folHlink="folHlink"/>
  <p:sldLayoutIdLst>
    <p:sldLayoutId id="2147483997" r:id="rId1"/>
    <p:sldLayoutId id="2147483998" r:id="rId2"/>
    <p:sldLayoutId id="2147483999" r:id="rId3"/>
    <p:sldLayoutId id="2147484000" r:id="rId4"/>
    <p:sldLayoutId id="2147484001" r:id="rId5"/>
  </p:sldLayoutIdLst>
  <p:hf hdr="0" dt="0"/>
  <p:txStyles>
    <p:titleStyle>
      <a:lvl1pPr algn="l" defTabSz="914400" rtl="0" eaLnBrk="1" latinLnBrk="0" hangingPunct="1">
        <a:lnSpc>
          <a:spcPct val="80000"/>
        </a:lnSpc>
        <a:spcBef>
          <a:spcPct val="0"/>
        </a:spcBef>
        <a:buNone/>
        <a:defRPr sz="3000" b="1" i="0" kern="1200">
          <a:solidFill>
            <a:schemeClr val="tx1"/>
          </a:solidFill>
          <a:latin typeface="Abadi" panose="020F0502020204030204" pitchFamily="34" charset="0"/>
          <a:ea typeface="+mj-ea"/>
          <a:cs typeface="Calibri" panose="020F0502020204030204" pitchFamily="34" charset="0"/>
        </a:defRPr>
      </a:lvl1pPr>
    </p:titleStyle>
    <p:bodyStyle>
      <a:lvl1pPr marL="0" indent="0" algn="l" defTabSz="914400" rtl="0" eaLnBrk="1" latinLnBrk="0" hangingPunct="1">
        <a:lnSpc>
          <a:spcPct val="104000"/>
        </a:lnSpc>
        <a:spcBef>
          <a:spcPts val="0"/>
        </a:spcBef>
        <a:buFont typeface="Arial" panose="020B0604020202020204" pitchFamily="34" charset="0"/>
        <a:buNone/>
        <a:defRPr sz="1600" b="0" i="0" kern="1200" spc="30" baseline="0">
          <a:solidFill>
            <a:schemeClr val="tx1"/>
          </a:solidFill>
          <a:latin typeface="Abadi" panose="020F0502020204030204" pitchFamily="34" charset="0"/>
          <a:ea typeface="+mn-ea"/>
          <a:cs typeface="Calibri" panose="020F050202020403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1600" kern="1200">
          <a:solidFill>
            <a:schemeClr val="tx1"/>
          </a:solidFill>
          <a:latin typeface="Calibri" panose="020F0502020204030204" pitchFamily="34" charset="0"/>
          <a:ea typeface="+mn-ea"/>
          <a:cs typeface="Calibri" panose="020F050202020403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Calibri" panose="020F0502020204030204" pitchFamily="34" charset="0"/>
          <a:ea typeface="+mn-ea"/>
          <a:cs typeface="Calibri" panose="020F050202020403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Calibri" panose="020F0502020204030204" pitchFamily="34" charset="0"/>
          <a:ea typeface="+mn-ea"/>
          <a:cs typeface="Calibri" panose="020F050202020403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04800" y="183092"/>
            <a:ext cx="5486400" cy="76200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304800" y="1066800"/>
            <a:ext cx="5486400" cy="3017309"/>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304800" y="4237567"/>
            <a:ext cx="1422400" cy="243417"/>
          </a:xfrm>
          <a:prstGeom prst="rect">
            <a:avLst/>
          </a:prstGeom>
        </p:spPr>
        <p:txBody>
          <a:bodyPr vert="horz" lIns="91440" tIns="45720" rIns="91440" bIns="45720" rtlCol="0" anchor="ctr"/>
          <a:lstStyle>
            <a:lvl1pPr algn="l">
              <a:defRPr sz="800">
                <a:solidFill>
                  <a:schemeClr val="tx1">
                    <a:tint val="75000"/>
                  </a:schemeClr>
                </a:solidFill>
                <a:latin typeface="Abadi" panose="020B0604020104020204" pitchFamily="34" charset="0"/>
              </a:defRPr>
            </a:lvl1pPr>
          </a:lstStyle>
          <a:p>
            <a:fld id="{1D8BD707-D9CF-40AE-B4C6-C98DA3205C09}" type="datetimeFigureOut">
              <a:rPr lang="en-US" smtClean="0"/>
              <a:pPr/>
              <a:t>10/26/2026</a:t>
            </a:fld>
            <a:endParaRPr lang="en-US" dirty="0"/>
          </a:p>
        </p:txBody>
      </p:sp>
      <p:sp>
        <p:nvSpPr>
          <p:cNvPr id="5" name="Footer Placeholder 4"/>
          <p:cNvSpPr>
            <a:spLocks noGrp="1"/>
          </p:cNvSpPr>
          <p:nvPr>
            <p:ph type="ftr" sz="quarter" idx="3"/>
          </p:nvPr>
        </p:nvSpPr>
        <p:spPr>
          <a:xfrm>
            <a:off x="2082800" y="4237567"/>
            <a:ext cx="1930400" cy="243417"/>
          </a:xfrm>
          <a:prstGeom prst="rect">
            <a:avLst/>
          </a:prstGeom>
        </p:spPr>
        <p:txBody>
          <a:bodyPr vert="horz" lIns="91440" tIns="45720" rIns="91440" bIns="45720" rtlCol="0" anchor="ctr"/>
          <a:lstStyle>
            <a:lvl1pPr algn="ctr">
              <a:defRPr sz="800">
                <a:solidFill>
                  <a:schemeClr val="tx1">
                    <a:tint val="75000"/>
                  </a:schemeClr>
                </a:solidFill>
                <a:latin typeface="Abadi" panose="020B0604020104020204" pitchFamily="34" charset="0"/>
              </a:defRPr>
            </a:lvl1pPr>
          </a:lstStyle>
          <a:p>
            <a:endParaRPr lang="en-US" dirty="0"/>
          </a:p>
        </p:txBody>
      </p:sp>
      <p:sp>
        <p:nvSpPr>
          <p:cNvPr id="6" name="Slide Number Placeholder 5"/>
          <p:cNvSpPr>
            <a:spLocks noGrp="1"/>
          </p:cNvSpPr>
          <p:nvPr>
            <p:ph type="sldNum" sz="quarter" idx="4"/>
          </p:nvPr>
        </p:nvSpPr>
        <p:spPr>
          <a:xfrm>
            <a:off x="4368800" y="4237567"/>
            <a:ext cx="1422400" cy="243417"/>
          </a:xfrm>
          <a:prstGeom prst="rect">
            <a:avLst/>
          </a:prstGeom>
        </p:spPr>
        <p:txBody>
          <a:bodyPr vert="horz" lIns="91440" tIns="45720" rIns="91440" bIns="45720" rtlCol="0" anchor="ctr"/>
          <a:lstStyle>
            <a:lvl1pPr algn="r">
              <a:defRPr sz="800">
                <a:solidFill>
                  <a:schemeClr val="tx1">
                    <a:tint val="75000"/>
                  </a:schemeClr>
                </a:solidFill>
                <a:latin typeface="Abadi" panose="020B0604020104020204" pitchFamily="34" charset="0"/>
              </a:defRPr>
            </a:lvl1p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2123674522"/>
      </p:ext>
    </p:extLst>
  </p:cSld>
  <p:clrMap bg1="lt1" tx1="dk1" bg2="lt2" tx2="dk2" accent1="accent1" accent2="accent2" accent3="accent3" accent4="accent4" accent5="accent5" accent6="accent6" hlink="hlink" folHlink="folHlink"/>
  <p:sldLayoutIdLst>
    <p:sldLayoutId id="2147484003" r:id="rId1"/>
  </p:sldLayoutIdLst>
  <p:txStyles>
    <p:titleStyle>
      <a:lvl1pPr algn="ctr" defTabSz="609630" rtl="0" eaLnBrk="1" latinLnBrk="0" hangingPunct="1">
        <a:spcBef>
          <a:spcPct val="0"/>
        </a:spcBef>
        <a:buNone/>
        <a:defRPr sz="2933" kern="1200">
          <a:solidFill>
            <a:schemeClr val="tx1"/>
          </a:solidFill>
          <a:latin typeface="Abadi" panose="020B0604020104020204" pitchFamily="34" charset="0"/>
          <a:ea typeface="+mj-ea"/>
          <a:cs typeface="+mj-cs"/>
        </a:defRPr>
      </a:lvl1pPr>
    </p:titleStyle>
    <p:bodyStyle>
      <a:lvl1pPr marL="228611" indent="-228611" algn="l" defTabSz="609630" rtl="0" eaLnBrk="1" latinLnBrk="0" hangingPunct="1">
        <a:spcBef>
          <a:spcPct val="20000"/>
        </a:spcBef>
        <a:buFont typeface="Arial" pitchFamily="34" charset="0"/>
        <a:buChar char="•"/>
        <a:defRPr sz="2133" kern="1200">
          <a:solidFill>
            <a:schemeClr val="tx1"/>
          </a:solidFill>
          <a:latin typeface="Abadi" panose="020B0604020104020204" pitchFamily="34" charset="0"/>
          <a:ea typeface="+mn-ea"/>
          <a:cs typeface="+mn-cs"/>
        </a:defRPr>
      </a:lvl1pPr>
      <a:lvl2pPr marL="495325" indent="-190510" algn="l" defTabSz="609630" rtl="0" eaLnBrk="1" latinLnBrk="0" hangingPunct="1">
        <a:spcBef>
          <a:spcPct val="20000"/>
        </a:spcBef>
        <a:buFont typeface="Arial" pitchFamily="34" charset="0"/>
        <a:buChar char="–"/>
        <a:defRPr sz="1867" kern="1200">
          <a:solidFill>
            <a:schemeClr val="tx1"/>
          </a:solidFill>
          <a:latin typeface="Abadi" panose="020B0604020104020204" pitchFamily="34" charset="0"/>
          <a:ea typeface="+mn-ea"/>
          <a:cs typeface="+mn-cs"/>
        </a:defRPr>
      </a:lvl2pPr>
      <a:lvl3pPr marL="762038" indent="-152408" algn="l" defTabSz="609630" rtl="0" eaLnBrk="1" latinLnBrk="0" hangingPunct="1">
        <a:spcBef>
          <a:spcPct val="20000"/>
        </a:spcBef>
        <a:buFont typeface="Arial" pitchFamily="34" charset="0"/>
        <a:buChar char="•"/>
        <a:defRPr sz="1600" kern="1200">
          <a:solidFill>
            <a:schemeClr val="tx1"/>
          </a:solidFill>
          <a:latin typeface="Abadi" panose="020B0604020104020204" pitchFamily="34" charset="0"/>
          <a:ea typeface="+mn-ea"/>
          <a:cs typeface="+mn-cs"/>
        </a:defRPr>
      </a:lvl3pPr>
      <a:lvl4pPr marL="1066853" indent="-152408" algn="l" defTabSz="609630" rtl="0" eaLnBrk="1" latinLnBrk="0" hangingPunct="1">
        <a:spcBef>
          <a:spcPct val="20000"/>
        </a:spcBef>
        <a:buFont typeface="Arial" pitchFamily="34" charset="0"/>
        <a:buChar char="–"/>
        <a:defRPr sz="1333" kern="1200">
          <a:solidFill>
            <a:schemeClr val="tx1"/>
          </a:solidFill>
          <a:latin typeface="Abadi" panose="020B0604020104020204" pitchFamily="34" charset="0"/>
          <a:ea typeface="+mn-ea"/>
          <a:cs typeface="+mn-cs"/>
        </a:defRPr>
      </a:lvl4pPr>
      <a:lvl5pPr marL="1371669" indent="-152408" algn="l" defTabSz="609630" rtl="0" eaLnBrk="1" latinLnBrk="0" hangingPunct="1">
        <a:spcBef>
          <a:spcPct val="20000"/>
        </a:spcBef>
        <a:buFont typeface="Arial" pitchFamily="34" charset="0"/>
        <a:buChar char="»"/>
        <a:defRPr sz="1333" kern="1200">
          <a:solidFill>
            <a:schemeClr val="tx1"/>
          </a:solidFill>
          <a:latin typeface="Abadi" panose="020B0604020104020204" pitchFamily="34" charset="0"/>
          <a:ea typeface="+mn-ea"/>
          <a:cs typeface="+mn-cs"/>
        </a:defRPr>
      </a:lvl5pPr>
      <a:lvl6pPr marL="1676484"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6pPr>
      <a:lvl7pPr marL="1981299"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7pPr>
      <a:lvl8pPr marL="2286114"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8pPr>
      <a:lvl9pPr marL="2590930"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9pPr>
    </p:bodyStyle>
    <p:otherStyle>
      <a:defPPr>
        <a:defRPr lang="en-US"/>
      </a:defPPr>
      <a:lvl1pPr marL="0" algn="l" defTabSz="609630" rtl="0" eaLnBrk="1" latinLnBrk="0" hangingPunct="1">
        <a:defRPr sz="1200" kern="1200">
          <a:solidFill>
            <a:schemeClr val="tx1"/>
          </a:solidFill>
          <a:latin typeface="+mn-lt"/>
          <a:ea typeface="+mn-ea"/>
          <a:cs typeface="+mn-cs"/>
        </a:defRPr>
      </a:lvl1pPr>
      <a:lvl2pPr marL="304815" algn="l" defTabSz="609630" rtl="0" eaLnBrk="1" latinLnBrk="0" hangingPunct="1">
        <a:defRPr sz="1200" kern="1200">
          <a:solidFill>
            <a:schemeClr val="tx1"/>
          </a:solidFill>
          <a:latin typeface="+mn-lt"/>
          <a:ea typeface="+mn-ea"/>
          <a:cs typeface="+mn-cs"/>
        </a:defRPr>
      </a:lvl2pPr>
      <a:lvl3pPr marL="609630" algn="l" defTabSz="609630" rtl="0" eaLnBrk="1" latinLnBrk="0" hangingPunct="1">
        <a:defRPr sz="1200" kern="1200">
          <a:solidFill>
            <a:schemeClr val="tx1"/>
          </a:solidFill>
          <a:latin typeface="+mn-lt"/>
          <a:ea typeface="+mn-ea"/>
          <a:cs typeface="+mn-cs"/>
        </a:defRPr>
      </a:lvl3pPr>
      <a:lvl4pPr marL="914446" algn="l" defTabSz="609630" rtl="0" eaLnBrk="1" latinLnBrk="0" hangingPunct="1">
        <a:defRPr sz="1200" kern="1200">
          <a:solidFill>
            <a:schemeClr val="tx1"/>
          </a:solidFill>
          <a:latin typeface="+mn-lt"/>
          <a:ea typeface="+mn-ea"/>
          <a:cs typeface="+mn-cs"/>
        </a:defRPr>
      </a:lvl4pPr>
      <a:lvl5pPr marL="1219261" algn="l" defTabSz="609630" rtl="0" eaLnBrk="1" latinLnBrk="0" hangingPunct="1">
        <a:defRPr sz="1200" kern="1200">
          <a:solidFill>
            <a:schemeClr val="tx1"/>
          </a:solidFill>
          <a:latin typeface="+mn-lt"/>
          <a:ea typeface="+mn-ea"/>
          <a:cs typeface="+mn-cs"/>
        </a:defRPr>
      </a:lvl5pPr>
      <a:lvl6pPr marL="1524076" algn="l" defTabSz="609630" rtl="0" eaLnBrk="1" latinLnBrk="0" hangingPunct="1">
        <a:defRPr sz="1200" kern="1200">
          <a:solidFill>
            <a:schemeClr val="tx1"/>
          </a:solidFill>
          <a:latin typeface="+mn-lt"/>
          <a:ea typeface="+mn-ea"/>
          <a:cs typeface="+mn-cs"/>
        </a:defRPr>
      </a:lvl6pPr>
      <a:lvl7pPr marL="1828891" algn="l" defTabSz="609630" rtl="0" eaLnBrk="1" latinLnBrk="0" hangingPunct="1">
        <a:defRPr sz="1200" kern="1200">
          <a:solidFill>
            <a:schemeClr val="tx1"/>
          </a:solidFill>
          <a:latin typeface="+mn-lt"/>
          <a:ea typeface="+mn-ea"/>
          <a:cs typeface="+mn-cs"/>
        </a:defRPr>
      </a:lvl7pPr>
      <a:lvl8pPr marL="2133707" algn="l" defTabSz="609630" rtl="0" eaLnBrk="1" latinLnBrk="0" hangingPunct="1">
        <a:defRPr sz="1200" kern="1200">
          <a:solidFill>
            <a:schemeClr val="tx1"/>
          </a:solidFill>
          <a:latin typeface="+mn-lt"/>
          <a:ea typeface="+mn-ea"/>
          <a:cs typeface="+mn-cs"/>
        </a:defRPr>
      </a:lvl8pPr>
      <a:lvl9pPr marL="2438522" algn="l" defTabSz="609630" rtl="0" eaLnBrk="1" latinLnBrk="0" hangingPunct="1">
        <a:defRPr sz="12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0917BBB-14D1-E0D8-045B-A6F528466659}"/>
              </a:ext>
            </a:extLst>
          </p:cNvPr>
          <p:cNvSpPr>
            <a:spLocks noGrp="1"/>
          </p:cNvSpPr>
          <p:nvPr>
            <p:ph type="title"/>
          </p:nvPr>
        </p:nvSpPr>
        <p:spPr>
          <a:xfrm>
            <a:off x="413583" y="472593"/>
            <a:ext cx="9497497" cy="512927"/>
          </a:xfrm>
          <a:prstGeom prst="rect">
            <a:avLst/>
          </a:prstGeom>
        </p:spPr>
        <p:txBody>
          <a:bodyPr vert="horz" lIns="91440" tIns="45720" rIns="91440" bIns="45720" rtlCol="0" anchor="b">
            <a:noAutofit/>
          </a:bodyPr>
          <a:lstStyle/>
          <a:p>
            <a:r>
              <a:rPr lang="en-US" dirty="0"/>
              <a:t>Click to edit Master title style</a:t>
            </a:r>
            <a:endParaRPr lang="en-GB" dirty="0"/>
          </a:p>
        </p:txBody>
      </p:sp>
      <p:sp>
        <p:nvSpPr>
          <p:cNvPr id="3" name="Text Placeholder 2">
            <a:extLst>
              <a:ext uri="{FF2B5EF4-FFF2-40B4-BE49-F238E27FC236}">
                <a16:creationId xmlns:a16="http://schemas.microsoft.com/office/drawing/2014/main" id="{E787A105-965F-FC65-72F5-3ECA3DF6CFE8}"/>
              </a:ext>
            </a:extLst>
          </p:cNvPr>
          <p:cNvSpPr>
            <a:spLocks noGrp="1"/>
          </p:cNvSpPr>
          <p:nvPr>
            <p:ph type="body" idx="1"/>
          </p:nvPr>
        </p:nvSpPr>
        <p:spPr>
          <a:xfrm>
            <a:off x="413583" y="1657985"/>
            <a:ext cx="9497497" cy="4351338"/>
          </a:xfrm>
          <a:prstGeom prst="rect">
            <a:avLst/>
          </a:prstGeom>
        </p:spPr>
        <p:txBody>
          <a:bodyPr vert="horz" lIns="91440" tIns="45720" rIns="91440" bIns="45720" rtlCol="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 name="Footer Placeholder 4">
            <a:extLst>
              <a:ext uri="{FF2B5EF4-FFF2-40B4-BE49-F238E27FC236}">
                <a16:creationId xmlns:a16="http://schemas.microsoft.com/office/drawing/2014/main" id="{3BDE715D-FBDB-06BD-AFCD-B960E70D3B76}"/>
              </a:ext>
            </a:extLst>
          </p:cNvPr>
          <p:cNvSpPr>
            <a:spLocks noGrp="1"/>
          </p:cNvSpPr>
          <p:nvPr>
            <p:ph type="ftr" sz="quarter" idx="3"/>
          </p:nvPr>
        </p:nvSpPr>
        <p:spPr>
          <a:xfrm>
            <a:off x="413582" y="6330949"/>
            <a:ext cx="5474137" cy="365125"/>
          </a:xfrm>
          <a:prstGeom prst="rect">
            <a:avLst/>
          </a:prstGeom>
        </p:spPr>
        <p:txBody>
          <a:bodyPr vert="horz" lIns="91440" tIns="45720" rIns="91440" bIns="45720" rtlCol="0" anchor="ctr">
            <a:noAutofit/>
          </a:bodyPr>
          <a:lstStyle>
            <a:lvl1pPr algn="l">
              <a:lnSpc>
                <a:spcPct val="100000"/>
              </a:lnSpc>
              <a:spcBef>
                <a:spcPts val="0"/>
              </a:spcBef>
              <a:spcAft>
                <a:spcPts val="800"/>
              </a:spcAft>
              <a:defRPr sz="900">
                <a:solidFill>
                  <a:schemeClr val="tx1"/>
                </a:solidFill>
                <a:latin typeface="Abadi" panose="020B0604020104020204" pitchFamily="34" charset="0"/>
              </a:defRPr>
            </a:lvl1pPr>
          </a:lstStyle>
          <a:p>
            <a:endParaRPr lang="en-GB" dirty="0"/>
          </a:p>
        </p:txBody>
      </p:sp>
      <p:sp>
        <p:nvSpPr>
          <p:cNvPr id="6" name="Slide Number Placeholder 5">
            <a:extLst>
              <a:ext uri="{FF2B5EF4-FFF2-40B4-BE49-F238E27FC236}">
                <a16:creationId xmlns:a16="http://schemas.microsoft.com/office/drawing/2014/main" id="{864C33B6-40F8-318B-FDF0-081CCC707FDF}"/>
              </a:ext>
            </a:extLst>
          </p:cNvPr>
          <p:cNvSpPr>
            <a:spLocks noGrp="1"/>
          </p:cNvSpPr>
          <p:nvPr>
            <p:ph type="sldNum" sz="quarter" idx="4"/>
          </p:nvPr>
        </p:nvSpPr>
        <p:spPr>
          <a:xfrm>
            <a:off x="11038840" y="6330949"/>
            <a:ext cx="863600" cy="365125"/>
          </a:xfrm>
          <a:prstGeom prst="rect">
            <a:avLst/>
          </a:prstGeom>
        </p:spPr>
        <p:txBody>
          <a:bodyPr vert="horz" lIns="91440" tIns="45720" rIns="91440" bIns="45720" rtlCol="0" anchor="ctr">
            <a:noAutofit/>
          </a:bodyPr>
          <a:lstStyle>
            <a:lvl1pPr algn="r">
              <a:lnSpc>
                <a:spcPct val="100000"/>
              </a:lnSpc>
              <a:spcBef>
                <a:spcPts val="0"/>
              </a:spcBef>
              <a:spcAft>
                <a:spcPts val="800"/>
              </a:spcAft>
              <a:defRPr sz="1200" b="1">
                <a:solidFill>
                  <a:schemeClr val="accent1"/>
                </a:solidFill>
                <a:latin typeface="Abadi" panose="020B0604020104020204" pitchFamily="34" charset="0"/>
              </a:defRPr>
            </a:lvl1pPr>
          </a:lstStyle>
          <a:p>
            <a:fld id="{E8F1A65C-595C-4736-BF40-F7D31E789466}" type="slidenum">
              <a:rPr lang="en-GB" smtClean="0"/>
              <a:pPr/>
              <a:t>‹#›</a:t>
            </a:fld>
            <a:endParaRPr lang="en-GB" dirty="0"/>
          </a:p>
        </p:txBody>
      </p:sp>
    </p:spTree>
    <p:custDataLst>
      <p:tags r:id="rId3"/>
    </p:custDataLst>
    <p:extLst>
      <p:ext uri="{BB962C8B-B14F-4D97-AF65-F5344CB8AC3E}">
        <p14:creationId xmlns:p14="http://schemas.microsoft.com/office/powerpoint/2010/main" val="1969202293"/>
      </p:ext>
    </p:extLst>
  </p:cSld>
  <p:clrMap bg1="lt1" tx1="dk1" bg2="lt2" tx2="dk2" accent1="accent1" accent2="accent2" accent3="accent3" accent4="accent4" accent5="accent5" accent6="accent6" hlink="hlink" folHlink="folHlink"/>
  <p:sldLayoutIdLst>
    <p:sldLayoutId id="2147484005" r:id="rId1"/>
  </p:sldLayoutIdLst>
  <p:hf hdr="0" dt="0"/>
  <p:txStyles>
    <p:titleStyle>
      <a:lvl1pPr algn="l" defTabSz="914400" rtl="0" eaLnBrk="1" latinLnBrk="0" hangingPunct="1">
        <a:lnSpc>
          <a:spcPct val="90000"/>
        </a:lnSpc>
        <a:spcBef>
          <a:spcPct val="0"/>
        </a:spcBef>
        <a:buNone/>
        <a:defRPr sz="2200" b="1" kern="1200">
          <a:solidFill>
            <a:schemeClr val="accent1"/>
          </a:solidFill>
          <a:latin typeface="Abadi" panose="020B0604020104020204" pitchFamily="34" charset="0"/>
          <a:ea typeface="+mj-ea"/>
          <a:cs typeface="+mj-cs"/>
        </a:defRPr>
      </a:lvl1pPr>
    </p:titleStyle>
    <p:bodyStyle>
      <a:lvl1pPr marL="0" indent="0" algn="l" defTabSz="914400" rtl="0" eaLnBrk="1" latinLnBrk="0" hangingPunct="1">
        <a:lnSpc>
          <a:spcPct val="100000"/>
        </a:lnSpc>
        <a:spcBef>
          <a:spcPts val="0"/>
        </a:spcBef>
        <a:spcAft>
          <a:spcPts val="800"/>
        </a:spcAft>
        <a:buFont typeface="Arial" panose="020B0604020202020204" pitchFamily="34" charset="0"/>
        <a:buNone/>
        <a:defRPr sz="1600" kern="1200">
          <a:solidFill>
            <a:schemeClr val="tx1"/>
          </a:solidFill>
          <a:latin typeface="Abadi" panose="020B0604020104020204" pitchFamily="34" charset="0"/>
          <a:ea typeface="+mn-ea"/>
          <a:cs typeface="+mn-cs"/>
        </a:defRPr>
      </a:lvl1pPr>
      <a:lvl2pPr marL="180975" indent="-180975" algn="l" defTabSz="914400" rtl="0" eaLnBrk="1" latinLnBrk="0" hangingPunct="1">
        <a:lnSpc>
          <a:spcPct val="100000"/>
        </a:lnSpc>
        <a:spcBef>
          <a:spcPts val="0"/>
        </a:spcBef>
        <a:spcAft>
          <a:spcPts val="800"/>
        </a:spcAft>
        <a:buClr>
          <a:schemeClr val="accent1"/>
        </a:buClr>
        <a:buFont typeface="Arial" panose="020B0604020202020204" pitchFamily="34" charset="0"/>
        <a:buChar char="•"/>
        <a:defRPr sz="1600" kern="1200">
          <a:solidFill>
            <a:schemeClr val="tx1"/>
          </a:solidFill>
          <a:latin typeface="Abadi" panose="020B0604020104020204" pitchFamily="34" charset="0"/>
          <a:ea typeface="+mn-ea"/>
          <a:cs typeface="+mn-cs"/>
        </a:defRPr>
      </a:lvl2pPr>
      <a:lvl3pPr marL="357188" indent="-180975" algn="l" defTabSz="914400" rtl="0" eaLnBrk="1" latinLnBrk="0" hangingPunct="1">
        <a:lnSpc>
          <a:spcPct val="100000"/>
        </a:lnSpc>
        <a:spcBef>
          <a:spcPts val="0"/>
        </a:spcBef>
        <a:spcAft>
          <a:spcPts val="800"/>
        </a:spcAft>
        <a:buClr>
          <a:schemeClr val="accent1"/>
        </a:buClr>
        <a:buFont typeface="Arial" panose="020B0604020202020204" pitchFamily="34" charset="0"/>
        <a:buChar char="•"/>
        <a:defRPr sz="1400" kern="1200">
          <a:solidFill>
            <a:schemeClr val="tx1"/>
          </a:solidFill>
          <a:latin typeface="Abadi" panose="020B0604020104020204" pitchFamily="34" charset="0"/>
          <a:ea typeface="+mn-ea"/>
          <a:cs typeface="+mn-cs"/>
        </a:defRPr>
      </a:lvl3pPr>
      <a:lvl4pPr marL="536575" indent="-180975" algn="l" defTabSz="914400" rtl="0" eaLnBrk="1" latinLnBrk="0" hangingPunct="1">
        <a:lnSpc>
          <a:spcPct val="100000"/>
        </a:lnSpc>
        <a:spcBef>
          <a:spcPts val="0"/>
        </a:spcBef>
        <a:spcAft>
          <a:spcPts val="800"/>
        </a:spcAft>
        <a:buClr>
          <a:schemeClr val="accent1"/>
        </a:buClr>
        <a:buFont typeface="Arial" panose="020B0604020202020204" pitchFamily="34" charset="0"/>
        <a:buChar char="•"/>
        <a:defRPr sz="1200" kern="1200">
          <a:solidFill>
            <a:schemeClr val="tx1"/>
          </a:solidFill>
          <a:latin typeface="Abadi" panose="020B0604020104020204" pitchFamily="34" charset="0"/>
          <a:ea typeface="+mn-ea"/>
          <a:cs typeface="+mn-cs"/>
        </a:defRPr>
      </a:lvl4pPr>
      <a:lvl5pPr marL="717550" indent="-180975" algn="l" defTabSz="914400" rtl="0" eaLnBrk="1" latinLnBrk="0" hangingPunct="1">
        <a:lnSpc>
          <a:spcPct val="100000"/>
        </a:lnSpc>
        <a:spcBef>
          <a:spcPts val="0"/>
        </a:spcBef>
        <a:spcAft>
          <a:spcPts val="800"/>
        </a:spcAft>
        <a:buClr>
          <a:schemeClr val="accent1"/>
        </a:buClr>
        <a:buFont typeface="Arial" panose="020B0604020202020204" pitchFamily="34" charset="0"/>
        <a:buChar char="•"/>
        <a:defRPr sz="1200" kern="1200">
          <a:solidFill>
            <a:schemeClr val="tx1"/>
          </a:solidFill>
          <a:latin typeface="Abadi" panose="020B0604020104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4DA695B-F091-2F78-56F9-DEB1884DBA0A}"/>
              </a:ext>
            </a:extLst>
          </p:cNvPr>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665A3ABA-1590-00F3-95A6-5B5436F7B92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Date Placeholder 3">
            <a:extLst>
              <a:ext uri="{FF2B5EF4-FFF2-40B4-BE49-F238E27FC236}">
                <a16:creationId xmlns:a16="http://schemas.microsoft.com/office/drawing/2014/main" id="{F9EE4C02-9AA3-71F9-44BD-770B29E908E9}"/>
              </a:ext>
            </a:extLst>
          </p:cNvPr>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900">
                <a:solidFill>
                  <a:schemeClr val="tx1">
                    <a:tint val="75000"/>
                  </a:schemeClr>
                </a:solidFill>
                <a:latin typeface="Abadi" panose="020B0604020104020204" pitchFamily="34" charset="0"/>
              </a:defRPr>
            </a:lvl1pPr>
          </a:lstStyle>
          <a:p>
            <a:fld id="{3BCFAB70-FCD1-48B0-933E-ADA95A1045BD}" type="datetimeFigureOut">
              <a:rPr lang="en-GB" smtClean="0"/>
              <a:pPr/>
              <a:t>26/10/2026</a:t>
            </a:fld>
            <a:endParaRPr lang="en-GB" dirty="0"/>
          </a:p>
        </p:txBody>
      </p:sp>
      <p:sp>
        <p:nvSpPr>
          <p:cNvPr id="5" name="Footer Placeholder 4">
            <a:extLst>
              <a:ext uri="{FF2B5EF4-FFF2-40B4-BE49-F238E27FC236}">
                <a16:creationId xmlns:a16="http://schemas.microsoft.com/office/drawing/2014/main" id="{89767753-5771-D63B-C173-EFA1540354FA}"/>
              </a:ext>
            </a:extLst>
          </p:cNvPr>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900">
                <a:solidFill>
                  <a:schemeClr val="tx1">
                    <a:tint val="75000"/>
                  </a:schemeClr>
                </a:solidFill>
                <a:latin typeface="Abadi" panose="020B0604020104020204" pitchFamily="34" charset="0"/>
              </a:defRPr>
            </a:lvl1pPr>
          </a:lstStyle>
          <a:p>
            <a:endParaRPr lang="en-GB" dirty="0"/>
          </a:p>
        </p:txBody>
      </p:sp>
      <p:sp>
        <p:nvSpPr>
          <p:cNvPr id="6" name="Slide Number Placeholder 5">
            <a:extLst>
              <a:ext uri="{FF2B5EF4-FFF2-40B4-BE49-F238E27FC236}">
                <a16:creationId xmlns:a16="http://schemas.microsoft.com/office/drawing/2014/main" id="{6773946D-8B76-24C1-E275-859A6A855F0B}"/>
              </a:ext>
            </a:extLst>
          </p:cNvPr>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900">
                <a:solidFill>
                  <a:schemeClr val="tx1">
                    <a:tint val="75000"/>
                  </a:schemeClr>
                </a:solidFill>
                <a:latin typeface="Abadi" panose="020B0604020104020204" pitchFamily="34" charset="0"/>
              </a:defRPr>
            </a:lvl1pPr>
          </a:lstStyle>
          <a:p>
            <a:fld id="{AEFEDB7C-03EE-4CE2-8F98-701C31FE6E91}" type="slidenum">
              <a:rPr lang="en-GB" smtClean="0"/>
              <a:pPr/>
              <a:t>‹#›</a:t>
            </a:fld>
            <a:endParaRPr lang="en-GB" dirty="0"/>
          </a:p>
        </p:txBody>
      </p:sp>
    </p:spTree>
    <p:extLst>
      <p:ext uri="{BB962C8B-B14F-4D97-AF65-F5344CB8AC3E}">
        <p14:creationId xmlns:p14="http://schemas.microsoft.com/office/powerpoint/2010/main" val="60566462"/>
      </p:ext>
    </p:extLst>
  </p:cSld>
  <p:clrMap bg1="lt1" tx1="dk1" bg2="lt2" tx2="dk2" accent1="accent1" accent2="accent2" accent3="accent3" accent4="accent4" accent5="accent5" accent6="accent6" hlink="hlink" folHlink="folHlink"/>
  <p:sldLayoutIdLst>
    <p:sldLayoutId id="2147484007" r:id="rId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Abadi" panose="020B0604020104020204" pitchFamily="34"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Abadi" panose="020B0604020104020204" pitchFamily="34"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Abadi" panose="020B0604020104020204" pitchFamily="34"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Abadi" panose="020B0604020104020204" pitchFamily="34"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Abadi" panose="020B0604020104020204" pitchFamily="34"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F84152A-7FE0-4708-B7C1-DBEC8F133766}"/>
              </a:ext>
            </a:extLst>
          </p:cNvPr>
          <p:cNvSpPr>
            <a:spLocks noGrp="1"/>
          </p:cNvSpPr>
          <p:nvPr>
            <p:ph type="title"/>
          </p:nvPr>
        </p:nvSpPr>
        <p:spPr>
          <a:xfrm>
            <a:off x="1429566" y="1041621"/>
            <a:ext cx="9238434" cy="861383"/>
          </a:xfrm>
          <a:prstGeom prst="rect">
            <a:avLst/>
          </a:prstGeom>
        </p:spPr>
        <p:txBody>
          <a:bodyPr vert="horz" lIns="91440" tIns="45720" rIns="91440" bIns="45720" rtlCol="0" anchor="b">
            <a:noAutofit/>
          </a:bodyPr>
          <a:lstStyle/>
          <a:p>
            <a:r>
              <a:rPr lang="en-US" dirty="0"/>
              <a:t>Click to edit Master title style</a:t>
            </a:r>
          </a:p>
        </p:txBody>
      </p:sp>
      <p:sp>
        <p:nvSpPr>
          <p:cNvPr id="3" name="Text Placeholder 2">
            <a:extLst>
              <a:ext uri="{FF2B5EF4-FFF2-40B4-BE49-F238E27FC236}">
                <a16:creationId xmlns:a16="http://schemas.microsoft.com/office/drawing/2014/main" id="{B911AB53-BAF9-439D-9451-47193CF2FF8E}"/>
              </a:ext>
            </a:extLst>
          </p:cNvPr>
          <p:cNvSpPr>
            <a:spLocks noGrp="1"/>
          </p:cNvSpPr>
          <p:nvPr>
            <p:ph type="body" idx="1"/>
          </p:nvPr>
        </p:nvSpPr>
        <p:spPr>
          <a:xfrm>
            <a:off x="1429566" y="2285999"/>
            <a:ext cx="9238434" cy="3810001"/>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1FB96D9F-562A-496F-A530-A561994DC5EF}"/>
              </a:ext>
            </a:extLst>
          </p:cNvPr>
          <p:cNvSpPr>
            <a:spLocks noGrp="1"/>
          </p:cNvSpPr>
          <p:nvPr>
            <p:ph type="dt" sz="half" idx="2"/>
          </p:nvPr>
        </p:nvSpPr>
        <p:spPr>
          <a:xfrm rot="5400000">
            <a:off x="10471087" y="4891318"/>
            <a:ext cx="2673295" cy="365125"/>
          </a:xfrm>
          <a:prstGeom prst="rect">
            <a:avLst/>
          </a:prstGeom>
        </p:spPr>
        <p:txBody>
          <a:bodyPr vert="horz" lIns="91440" tIns="45720" rIns="91440" bIns="45720" rtlCol="0" anchor="ctr"/>
          <a:lstStyle>
            <a:lvl1pPr algn="l">
              <a:defRPr sz="700" b="1" cap="all" spc="300" baseline="0">
                <a:solidFill>
                  <a:schemeClr val="tx1"/>
                </a:solidFill>
                <a:latin typeface="Abadi" panose="020B0604020104020204" pitchFamily="34" charset="0"/>
              </a:defRPr>
            </a:lvl1pPr>
          </a:lstStyle>
          <a:p>
            <a:fld id="{3C2B07E4-CDF9-4C88-A2F3-04620E58224D}" type="datetimeFigureOut">
              <a:rPr lang="en-US" smtClean="0"/>
              <a:pPr/>
              <a:t>10/26/2026</a:t>
            </a:fld>
            <a:endParaRPr lang="en-US" dirty="0"/>
          </a:p>
        </p:txBody>
      </p:sp>
      <p:sp>
        <p:nvSpPr>
          <p:cNvPr id="5" name="Footer Placeholder 4">
            <a:extLst>
              <a:ext uri="{FF2B5EF4-FFF2-40B4-BE49-F238E27FC236}">
                <a16:creationId xmlns:a16="http://schemas.microsoft.com/office/drawing/2014/main" id="{CC3060FE-AAC3-4FAE-9EB4-BCAE72D95670}"/>
              </a:ext>
            </a:extLst>
          </p:cNvPr>
          <p:cNvSpPr>
            <a:spLocks noGrp="1"/>
          </p:cNvSpPr>
          <p:nvPr>
            <p:ph type="ftr" sz="quarter" idx="3"/>
          </p:nvPr>
        </p:nvSpPr>
        <p:spPr>
          <a:xfrm rot="5400000">
            <a:off x="10473021" y="1609893"/>
            <a:ext cx="2669427" cy="365125"/>
          </a:xfrm>
          <a:prstGeom prst="rect">
            <a:avLst/>
          </a:prstGeom>
        </p:spPr>
        <p:txBody>
          <a:bodyPr vert="horz" lIns="91440" tIns="45720" rIns="91440" bIns="45720" rtlCol="0" anchor="ctr"/>
          <a:lstStyle>
            <a:lvl1pPr algn="r">
              <a:defRPr sz="700" b="1" cap="all" spc="300" baseline="0">
                <a:solidFill>
                  <a:schemeClr val="tx1"/>
                </a:solidFill>
                <a:latin typeface="Abadi" panose="020B0604020104020204" pitchFamily="34" charset="0"/>
              </a:defRPr>
            </a:lvl1pPr>
          </a:lstStyle>
          <a:p>
            <a:endParaRPr lang="en-US" dirty="0"/>
          </a:p>
        </p:txBody>
      </p:sp>
      <p:sp>
        <p:nvSpPr>
          <p:cNvPr id="6" name="Slide Number Placeholder 5">
            <a:extLst>
              <a:ext uri="{FF2B5EF4-FFF2-40B4-BE49-F238E27FC236}">
                <a16:creationId xmlns:a16="http://schemas.microsoft.com/office/drawing/2014/main" id="{4777EDB2-8F31-42FA-B253-62D241466385}"/>
              </a:ext>
            </a:extLst>
          </p:cNvPr>
          <p:cNvSpPr>
            <a:spLocks noGrp="1"/>
          </p:cNvSpPr>
          <p:nvPr>
            <p:ph type="sldNum" sz="quarter" idx="4"/>
          </p:nvPr>
        </p:nvSpPr>
        <p:spPr>
          <a:xfrm>
            <a:off x="11492908" y="3219853"/>
            <a:ext cx="629653" cy="429830"/>
          </a:xfrm>
          <a:prstGeom prst="rect">
            <a:avLst/>
          </a:prstGeom>
        </p:spPr>
        <p:txBody>
          <a:bodyPr vert="horz" lIns="91440" tIns="45720" rIns="91440" bIns="45720" rtlCol="0" anchor="ctr"/>
          <a:lstStyle>
            <a:lvl1pPr algn="ctr">
              <a:defRPr sz="1600" b="1">
                <a:solidFill>
                  <a:schemeClr val="tx1">
                    <a:tint val="75000"/>
                  </a:schemeClr>
                </a:solidFill>
                <a:latin typeface="Abadi" panose="020B0604020104020204" pitchFamily="34" charset="0"/>
              </a:defRPr>
            </a:lvl1pPr>
          </a:lstStyle>
          <a:p>
            <a:fld id="{EFE71E98-A417-4ECC-ACEB-C0490C20DB04}" type="slidenum">
              <a:rPr lang="en-US" smtClean="0"/>
              <a:pPr/>
              <a:t>‹#›</a:t>
            </a:fld>
            <a:endParaRPr lang="en-US" dirty="0"/>
          </a:p>
        </p:txBody>
      </p:sp>
    </p:spTree>
    <p:extLst>
      <p:ext uri="{BB962C8B-B14F-4D97-AF65-F5344CB8AC3E}">
        <p14:creationId xmlns:p14="http://schemas.microsoft.com/office/powerpoint/2010/main" val="2777159888"/>
      </p:ext>
    </p:extLst>
  </p:cSld>
  <p:clrMap bg1="dk1" tx1="lt1" bg2="dk2" tx2="lt2" accent1="accent1" accent2="accent2" accent3="accent3" accent4="accent4" accent5="accent5" accent6="accent6" hlink="hlink" folHlink="folHlink"/>
  <p:sldLayoutIdLst>
    <p:sldLayoutId id="2147484009" r:id="rId1"/>
  </p:sldLayoutIdLst>
  <p:txStyles>
    <p:titleStyle>
      <a:lvl1pPr algn="l" defTabSz="914400" rtl="0" eaLnBrk="1" latinLnBrk="0" hangingPunct="1">
        <a:lnSpc>
          <a:spcPct val="120000"/>
        </a:lnSpc>
        <a:spcBef>
          <a:spcPct val="0"/>
        </a:spcBef>
        <a:buNone/>
        <a:defRPr sz="2800" b="1" kern="1200" cap="all" spc="600" baseline="0">
          <a:solidFill>
            <a:schemeClr val="tx1"/>
          </a:solidFill>
          <a:latin typeface="Abadi" panose="020B0604020104020204" pitchFamily="34" charset="0"/>
          <a:ea typeface="+mj-ea"/>
          <a:cs typeface="+mj-cs"/>
        </a:defRPr>
      </a:lvl1pPr>
    </p:titleStyle>
    <p:bodyStyle>
      <a:lvl1pPr marL="274320" indent="-274320" algn="l" defTabSz="914400" rtl="0" eaLnBrk="1" latinLnBrk="0" hangingPunct="1">
        <a:lnSpc>
          <a:spcPct val="130000"/>
        </a:lnSpc>
        <a:spcBef>
          <a:spcPts val="1000"/>
        </a:spcBef>
        <a:buSzPct val="85000"/>
        <a:buFont typeface="Arial" panose="020B0604020202020204" pitchFamily="34" charset="0"/>
        <a:buChar char="•"/>
        <a:defRPr sz="1800" kern="1200">
          <a:solidFill>
            <a:schemeClr val="tx1"/>
          </a:solidFill>
          <a:latin typeface="Abadi" panose="020B0604020104020204" pitchFamily="34" charset="0"/>
          <a:ea typeface="+mn-ea"/>
          <a:cs typeface="+mn-cs"/>
        </a:defRPr>
      </a:lvl1pPr>
      <a:lvl2pPr marL="274320" indent="0" algn="l" defTabSz="914400" rtl="0" eaLnBrk="1" latinLnBrk="0" hangingPunct="1">
        <a:lnSpc>
          <a:spcPct val="130000"/>
        </a:lnSpc>
        <a:spcBef>
          <a:spcPts val="500"/>
        </a:spcBef>
        <a:buSzPct val="85000"/>
        <a:buFontTx/>
        <a:buNone/>
        <a:defRPr sz="1600" b="1" kern="1200">
          <a:solidFill>
            <a:schemeClr val="tx1"/>
          </a:solidFill>
          <a:latin typeface="Abadi" panose="020B0604020104020204" pitchFamily="34" charset="0"/>
          <a:ea typeface="+mn-ea"/>
          <a:cs typeface="+mn-cs"/>
        </a:defRPr>
      </a:lvl2pPr>
      <a:lvl3pPr marL="457200" indent="-182880" algn="l" defTabSz="914400" rtl="0" eaLnBrk="1" latinLnBrk="0" hangingPunct="1">
        <a:lnSpc>
          <a:spcPct val="130000"/>
        </a:lnSpc>
        <a:spcBef>
          <a:spcPts val="500"/>
        </a:spcBef>
        <a:buSzPct val="85000"/>
        <a:buFont typeface="Arial" panose="020B0604020202020204" pitchFamily="34" charset="0"/>
        <a:buChar char="•"/>
        <a:defRPr sz="1400" kern="1200">
          <a:solidFill>
            <a:schemeClr val="tx1"/>
          </a:solidFill>
          <a:latin typeface="Abadi" panose="020B0604020104020204" pitchFamily="34" charset="0"/>
          <a:ea typeface="+mn-ea"/>
          <a:cs typeface="+mn-cs"/>
        </a:defRPr>
      </a:lvl3pPr>
      <a:lvl4pPr marL="466344" indent="0" algn="l" defTabSz="914400" rtl="0" eaLnBrk="1" latinLnBrk="0" hangingPunct="1">
        <a:lnSpc>
          <a:spcPct val="130000"/>
        </a:lnSpc>
        <a:spcBef>
          <a:spcPts val="500"/>
        </a:spcBef>
        <a:buSzPct val="85000"/>
        <a:buFontTx/>
        <a:buNone/>
        <a:defRPr sz="1200" b="1" kern="1200">
          <a:solidFill>
            <a:schemeClr val="tx1"/>
          </a:solidFill>
          <a:latin typeface="Abadi" panose="020B0604020104020204" pitchFamily="34" charset="0"/>
          <a:ea typeface="+mn-ea"/>
          <a:cs typeface="+mn-cs"/>
        </a:defRPr>
      </a:lvl4pPr>
      <a:lvl5pPr marL="640080" indent="-182880" algn="l" defTabSz="914400" rtl="0" eaLnBrk="1" latinLnBrk="0" hangingPunct="1">
        <a:lnSpc>
          <a:spcPct val="130000"/>
        </a:lnSpc>
        <a:spcBef>
          <a:spcPts val="500"/>
        </a:spcBef>
        <a:buSzPct val="85000"/>
        <a:buFont typeface="Arial" panose="020B0604020202020204" pitchFamily="34" charset="0"/>
        <a:buChar char="•"/>
        <a:defRPr sz="1200" kern="1200">
          <a:solidFill>
            <a:schemeClr val="tx1"/>
          </a:solidFill>
          <a:latin typeface="Abadi" panose="020B0604020104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Pr>
        <a:solidFill>
          <a:schemeClr val="accent5"/>
        </a:solidFill>
        <a:effectLst/>
      </p:bgPr>
    </p:bg>
    <p:spTree>
      <p:nvGrpSpPr>
        <p:cNvPr id="1" name=""/>
        <p:cNvGrpSpPr/>
        <p:nvPr/>
      </p:nvGrpSpPr>
      <p:grpSpPr>
        <a:xfrm>
          <a:off x="0" y="0"/>
          <a:ext cx="0" cy="0"/>
          <a:chOff x="0" y="0"/>
          <a:chExt cx="0" cy="0"/>
        </a:xfrm>
      </p:grpSpPr>
      <p:sp>
        <p:nvSpPr>
          <p:cNvPr id="22" name="Text Placeholder 2">
            <a:extLst>
              <a:ext uri="{FF2B5EF4-FFF2-40B4-BE49-F238E27FC236}">
                <a16:creationId xmlns:a16="http://schemas.microsoft.com/office/drawing/2014/main" id="{D95AF3EB-775F-932F-2D2D-9A560FCE7D12}"/>
              </a:ext>
            </a:extLst>
          </p:cNvPr>
          <p:cNvSpPr>
            <a:spLocks noGrp="1"/>
          </p:cNvSpPr>
          <p:nvPr>
            <p:ph type="body" idx="1"/>
          </p:nvPr>
        </p:nvSpPr>
        <p:spPr>
          <a:xfrm>
            <a:off x="499733" y="1888476"/>
            <a:ext cx="11192534" cy="3567600"/>
          </a:xfrm>
          <a:prstGeom prst="rect">
            <a:avLst/>
          </a:prstGeom>
        </p:spPr>
        <p:txBody>
          <a:bodyPr vert="horz" lIns="0" tIns="0" rIns="0" bIns="0" rtlCol="0">
            <a:noAutofit/>
          </a:bodyPr>
          <a:lstStyle/>
          <a:p>
            <a:pPr lvl="0"/>
            <a:endParaRPr lang="en-GB" dirty="0"/>
          </a:p>
        </p:txBody>
      </p:sp>
      <p:sp>
        <p:nvSpPr>
          <p:cNvPr id="23" name="Title Placeholder 1">
            <a:extLst>
              <a:ext uri="{FF2B5EF4-FFF2-40B4-BE49-F238E27FC236}">
                <a16:creationId xmlns:a16="http://schemas.microsoft.com/office/drawing/2014/main" id="{C22E8A12-9DC3-A20F-90E1-730B1B8288CD}"/>
              </a:ext>
            </a:extLst>
          </p:cNvPr>
          <p:cNvSpPr>
            <a:spLocks noGrp="1"/>
          </p:cNvSpPr>
          <p:nvPr>
            <p:ph type="title"/>
          </p:nvPr>
        </p:nvSpPr>
        <p:spPr>
          <a:xfrm>
            <a:off x="499733" y="538538"/>
            <a:ext cx="11192534" cy="383567"/>
          </a:xfrm>
          <a:prstGeom prst="rect">
            <a:avLst/>
          </a:prstGeom>
        </p:spPr>
        <p:txBody>
          <a:bodyPr vert="horz" wrap="square" lIns="0" tIns="0" rIns="0" bIns="0" rtlCol="0" anchor="t">
            <a:spAutoFit/>
          </a:bodyPr>
          <a:lstStyle/>
          <a:p>
            <a:r>
              <a:rPr lang="en-GB" dirty="0"/>
              <a:t>Click here to insert title</a:t>
            </a:r>
          </a:p>
        </p:txBody>
      </p:sp>
      <p:sp>
        <p:nvSpPr>
          <p:cNvPr id="4" name="Footer Placeholder 4">
            <a:extLst>
              <a:ext uri="{FF2B5EF4-FFF2-40B4-BE49-F238E27FC236}">
                <a16:creationId xmlns:a16="http://schemas.microsoft.com/office/drawing/2014/main" id="{ED25403A-F43E-EF34-8303-65CBD3B66C7E}"/>
              </a:ext>
            </a:extLst>
          </p:cNvPr>
          <p:cNvSpPr>
            <a:spLocks noGrp="1"/>
          </p:cNvSpPr>
          <p:nvPr>
            <p:ph type="ftr" sz="quarter" idx="3"/>
          </p:nvPr>
        </p:nvSpPr>
        <p:spPr>
          <a:xfrm>
            <a:off x="1039733" y="5994450"/>
            <a:ext cx="10652534"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100" b="0" i="0">
                <a:solidFill>
                  <a:schemeClr val="tx1"/>
                </a:solidFill>
                <a:latin typeface="Abadi" panose="020F0502020204030204" pitchFamily="34" charset="0"/>
                <a:cs typeface="Calibri" panose="020F0502020204030204" pitchFamily="34" charset="0"/>
              </a:defRPr>
            </a:lvl1pPr>
          </a:lstStyle>
          <a:p>
            <a:endParaRPr lang="en-GB" dirty="0"/>
          </a:p>
        </p:txBody>
      </p:sp>
      <p:sp>
        <p:nvSpPr>
          <p:cNvPr id="5" name="Slide Number Placeholder 5">
            <a:extLst>
              <a:ext uri="{FF2B5EF4-FFF2-40B4-BE49-F238E27FC236}">
                <a16:creationId xmlns:a16="http://schemas.microsoft.com/office/drawing/2014/main" id="{154643D9-7BD4-18F8-5DA6-C51216EA2446}"/>
              </a:ext>
            </a:extLst>
          </p:cNvPr>
          <p:cNvSpPr>
            <a:spLocks noGrp="1"/>
          </p:cNvSpPr>
          <p:nvPr>
            <p:ph type="sldNum" sz="quarter" idx="4"/>
          </p:nvPr>
        </p:nvSpPr>
        <p:spPr>
          <a:xfrm>
            <a:off x="499733" y="5994450"/>
            <a:ext cx="36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200" b="1" i="0">
                <a:solidFill>
                  <a:schemeClr val="tx1"/>
                </a:solidFill>
                <a:latin typeface="Abadi" panose="020F0502020204030204" pitchFamily="34" charset="0"/>
                <a:cs typeface="Calibri" panose="020F0502020204030204" pitchFamily="34" charset="0"/>
              </a:defRPr>
            </a:lvl1pPr>
          </a:lstStyle>
          <a:p>
            <a:fld id="{E8F1A65C-595C-4736-BF40-F7D31E789466}" type="slidenum">
              <a:rPr lang="en-GB" smtClean="0"/>
              <a:pPr/>
              <a:t>‹#›</a:t>
            </a:fld>
            <a:endParaRPr lang="en-GB" dirty="0"/>
          </a:p>
        </p:txBody>
      </p:sp>
    </p:spTree>
    <p:extLst>
      <p:ext uri="{BB962C8B-B14F-4D97-AF65-F5344CB8AC3E}">
        <p14:creationId xmlns:p14="http://schemas.microsoft.com/office/powerpoint/2010/main" val="2107342284"/>
      </p:ext>
    </p:extLst>
  </p:cSld>
  <p:clrMap bg1="lt1" tx1="dk1" bg2="lt2" tx2="dk2" accent1="accent1" accent2="accent2" accent3="accent3" accent4="accent4" accent5="accent5" accent6="accent6" hlink="hlink" folHlink="folHlink"/>
  <p:sldLayoutIdLst>
    <p:sldLayoutId id="2147484011" r:id="rId1"/>
    <p:sldLayoutId id="2147484019" r:id="rId2"/>
    <p:sldLayoutId id="2147484020" r:id="rId3"/>
  </p:sldLayoutIdLst>
  <p:hf hdr="0" dt="0"/>
  <p:txStyles>
    <p:titleStyle>
      <a:lvl1pPr algn="l" defTabSz="914400" rtl="0" eaLnBrk="1" latinLnBrk="0" hangingPunct="1">
        <a:lnSpc>
          <a:spcPct val="80000"/>
        </a:lnSpc>
        <a:spcBef>
          <a:spcPct val="0"/>
        </a:spcBef>
        <a:buNone/>
        <a:defRPr sz="3000" b="1" i="0" kern="1200">
          <a:solidFill>
            <a:schemeClr val="tx1"/>
          </a:solidFill>
          <a:latin typeface="Abadi" panose="020F0502020204030204" pitchFamily="34" charset="0"/>
          <a:ea typeface="+mj-ea"/>
          <a:cs typeface="Calibri" panose="020F0502020204030204" pitchFamily="34" charset="0"/>
        </a:defRPr>
      </a:lvl1pPr>
    </p:titleStyle>
    <p:bodyStyle>
      <a:lvl1pPr marL="0" indent="0" algn="l" defTabSz="914400" rtl="0" eaLnBrk="1" latinLnBrk="0" hangingPunct="1">
        <a:lnSpc>
          <a:spcPct val="104000"/>
        </a:lnSpc>
        <a:spcBef>
          <a:spcPts val="0"/>
        </a:spcBef>
        <a:buFont typeface="Arial" panose="020B0604020202020204" pitchFamily="34" charset="0"/>
        <a:buNone/>
        <a:defRPr sz="1600" b="0" i="0" kern="1200" spc="30" baseline="0">
          <a:solidFill>
            <a:schemeClr val="tx1"/>
          </a:solidFill>
          <a:latin typeface="Abadi" panose="020F0502020204030204" pitchFamily="34" charset="0"/>
          <a:ea typeface="+mn-ea"/>
          <a:cs typeface="Calibri" panose="020F050202020403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1600" kern="1200">
          <a:solidFill>
            <a:schemeClr val="tx1"/>
          </a:solidFill>
          <a:latin typeface="Calibri" panose="020F0502020204030204" pitchFamily="34" charset="0"/>
          <a:ea typeface="+mn-ea"/>
          <a:cs typeface="Calibri" panose="020F050202020403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Calibri" panose="020F0502020204030204" pitchFamily="34" charset="0"/>
          <a:ea typeface="+mn-ea"/>
          <a:cs typeface="Calibri" panose="020F050202020403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Calibri" panose="020F0502020204030204" pitchFamily="34" charset="0"/>
          <a:ea typeface="+mn-ea"/>
          <a:cs typeface="Calibri" panose="020F050202020403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Pr>
        <a:solidFill>
          <a:schemeClr val="accent1"/>
        </a:solidFill>
        <a:effectLst/>
      </p:bgPr>
    </p:bg>
    <p:spTree>
      <p:nvGrpSpPr>
        <p:cNvPr id="1" name=""/>
        <p:cNvGrpSpPr/>
        <p:nvPr/>
      </p:nvGrpSpPr>
      <p:grpSpPr>
        <a:xfrm>
          <a:off x="0" y="0"/>
          <a:ext cx="0" cy="0"/>
          <a:chOff x="0" y="0"/>
          <a:chExt cx="0" cy="0"/>
        </a:xfrm>
      </p:grpSpPr>
      <p:sp>
        <p:nvSpPr>
          <p:cNvPr id="22" name="Text Placeholder 2">
            <a:extLst>
              <a:ext uri="{FF2B5EF4-FFF2-40B4-BE49-F238E27FC236}">
                <a16:creationId xmlns:a16="http://schemas.microsoft.com/office/drawing/2014/main" id="{D95AF3EB-775F-932F-2D2D-9A560FCE7D12}"/>
              </a:ext>
            </a:extLst>
          </p:cNvPr>
          <p:cNvSpPr>
            <a:spLocks noGrp="1"/>
          </p:cNvSpPr>
          <p:nvPr>
            <p:ph type="body" idx="1"/>
          </p:nvPr>
        </p:nvSpPr>
        <p:spPr>
          <a:xfrm>
            <a:off x="499733" y="1888476"/>
            <a:ext cx="11192534" cy="3567600"/>
          </a:xfrm>
          <a:prstGeom prst="rect">
            <a:avLst/>
          </a:prstGeom>
        </p:spPr>
        <p:txBody>
          <a:bodyPr vert="horz" lIns="0" tIns="0" rIns="0" bIns="0" rtlCol="0">
            <a:noAutofit/>
          </a:bodyPr>
          <a:lstStyle/>
          <a:p>
            <a:pPr lvl="0"/>
            <a:endParaRPr lang="en-GB" dirty="0"/>
          </a:p>
        </p:txBody>
      </p:sp>
      <p:sp>
        <p:nvSpPr>
          <p:cNvPr id="23" name="Title Placeholder 1">
            <a:extLst>
              <a:ext uri="{FF2B5EF4-FFF2-40B4-BE49-F238E27FC236}">
                <a16:creationId xmlns:a16="http://schemas.microsoft.com/office/drawing/2014/main" id="{C22E8A12-9DC3-A20F-90E1-730B1B8288CD}"/>
              </a:ext>
            </a:extLst>
          </p:cNvPr>
          <p:cNvSpPr>
            <a:spLocks noGrp="1"/>
          </p:cNvSpPr>
          <p:nvPr>
            <p:ph type="title"/>
          </p:nvPr>
        </p:nvSpPr>
        <p:spPr>
          <a:xfrm>
            <a:off x="499733" y="538538"/>
            <a:ext cx="11192534" cy="383567"/>
          </a:xfrm>
          <a:prstGeom prst="rect">
            <a:avLst/>
          </a:prstGeom>
        </p:spPr>
        <p:txBody>
          <a:bodyPr vert="horz" wrap="square" lIns="0" tIns="0" rIns="0" bIns="0" rtlCol="0" anchor="t">
            <a:spAutoFit/>
          </a:bodyPr>
          <a:lstStyle/>
          <a:p>
            <a:r>
              <a:rPr lang="en-GB" dirty="0"/>
              <a:t>Click here to insert title</a:t>
            </a:r>
          </a:p>
        </p:txBody>
      </p:sp>
      <p:sp>
        <p:nvSpPr>
          <p:cNvPr id="4" name="Footer Placeholder 4">
            <a:extLst>
              <a:ext uri="{FF2B5EF4-FFF2-40B4-BE49-F238E27FC236}">
                <a16:creationId xmlns:a16="http://schemas.microsoft.com/office/drawing/2014/main" id="{48DBD2B0-55F3-A63B-D200-9AE2F14584CA}"/>
              </a:ext>
            </a:extLst>
          </p:cNvPr>
          <p:cNvSpPr>
            <a:spLocks noGrp="1"/>
          </p:cNvSpPr>
          <p:nvPr>
            <p:ph type="ftr" sz="quarter" idx="3"/>
          </p:nvPr>
        </p:nvSpPr>
        <p:spPr>
          <a:xfrm>
            <a:off x="1039733" y="5994450"/>
            <a:ext cx="10652534"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100" b="0" i="0">
                <a:solidFill>
                  <a:schemeClr val="tx1"/>
                </a:solidFill>
                <a:latin typeface="Abadi" panose="020F0502020204030204" pitchFamily="34" charset="0"/>
                <a:cs typeface="Calibri" panose="020F0502020204030204" pitchFamily="34" charset="0"/>
              </a:defRPr>
            </a:lvl1pPr>
          </a:lstStyle>
          <a:p>
            <a:endParaRPr lang="en-GB" dirty="0"/>
          </a:p>
        </p:txBody>
      </p:sp>
      <p:sp>
        <p:nvSpPr>
          <p:cNvPr id="5" name="Slide Number Placeholder 5">
            <a:extLst>
              <a:ext uri="{FF2B5EF4-FFF2-40B4-BE49-F238E27FC236}">
                <a16:creationId xmlns:a16="http://schemas.microsoft.com/office/drawing/2014/main" id="{6B1CF57D-73B6-439E-2ADE-A41FA70DCFCB}"/>
              </a:ext>
            </a:extLst>
          </p:cNvPr>
          <p:cNvSpPr>
            <a:spLocks noGrp="1"/>
          </p:cNvSpPr>
          <p:nvPr>
            <p:ph type="sldNum" sz="quarter" idx="4"/>
          </p:nvPr>
        </p:nvSpPr>
        <p:spPr>
          <a:xfrm>
            <a:off x="499733" y="5994450"/>
            <a:ext cx="36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200" b="1" i="0">
                <a:solidFill>
                  <a:schemeClr val="tx1"/>
                </a:solidFill>
                <a:latin typeface="Abadi" panose="020F0502020204030204" pitchFamily="34" charset="0"/>
                <a:cs typeface="Calibri" panose="020F0502020204030204" pitchFamily="34" charset="0"/>
              </a:defRPr>
            </a:lvl1pPr>
          </a:lstStyle>
          <a:p>
            <a:fld id="{E8F1A65C-595C-4736-BF40-F7D31E789466}" type="slidenum">
              <a:rPr lang="en-GB" smtClean="0"/>
              <a:pPr/>
              <a:t>‹#›</a:t>
            </a:fld>
            <a:endParaRPr lang="en-GB" dirty="0"/>
          </a:p>
        </p:txBody>
      </p:sp>
    </p:spTree>
    <p:extLst>
      <p:ext uri="{BB962C8B-B14F-4D97-AF65-F5344CB8AC3E}">
        <p14:creationId xmlns:p14="http://schemas.microsoft.com/office/powerpoint/2010/main" val="3116896615"/>
      </p:ext>
    </p:extLst>
  </p:cSld>
  <p:clrMap bg1="lt1" tx1="dk1" bg2="lt2" tx2="dk2" accent1="accent1" accent2="accent2" accent3="accent3" accent4="accent4" accent5="accent5" accent6="accent6" hlink="hlink" folHlink="folHlink"/>
  <p:sldLayoutIdLst>
    <p:sldLayoutId id="2147484013" r:id="rId1"/>
    <p:sldLayoutId id="2147484014" r:id="rId2"/>
    <p:sldLayoutId id="2147484015" r:id="rId3"/>
    <p:sldLayoutId id="2147484016" r:id="rId4"/>
    <p:sldLayoutId id="2147484017" r:id="rId5"/>
    <p:sldLayoutId id="2147484018" r:id="rId6"/>
    <p:sldLayoutId id="2147484023" r:id="rId7"/>
  </p:sldLayoutIdLst>
  <p:hf hdr="0" dt="0"/>
  <p:txStyles>
    <p:titleStyle>
      <a:lvl1pPr algn="l" defTabSz="914400" rtl="0" eaLnBrk="1" latinLnBrk="0" hangingPunct="1">
        <a:lnSpc>
          <a:spcPct val="80000"/>
        </a:lnSpc>
        <a:spcBef>
          <a:spcPct val="0"/>
        </a:spcBef>
        <a:buNone/>
        <a:defRPr sz="3000" b="1" i="0" kern="1200">
          <a:solidFill>
            <a:schemeClr val="tx1"/>
          </a:solidFill>
          <a:latin typeface="Abadi" panose="020F0502020204030204" pitchFamily="34" charset="0"/>
          <a:ea typeface="+mj-ea"/>
          <a:cs typeface="Calibri" panose="020F0502020204030204" pitchFamily="34" charset="0"/>
        </a:defRPr>
      </a:lvl1pPr>
    </p:titleStyle>
    <p:bodyStyle>
      <a:lvl1pPr marL="0" indent="0" algn="l" defTabSz="914400" rtl="0" eaLnBrk="1" latinLnBrk="0" hangingPunct="1">
        <a:lnSpc>
          <a:spcPct val="104000"/>
        </a:lnSpc>
        <a:spcBef>
          <a:spcPts val="0"/>
        </a:spcBef>
        <a:buFont typeface="Arial" panose="020B0604020202020204" pitchFamily="34" charset="0"/>
        <a:buNone/>
        <a:defRPr sz="1600" b="0" i="0" kern="1200" spc="30" baseline="0">
          <a:solidFill>
            <a:schemeClr val="tx1"/>
          </a:solidFill>
          <a:latin typeface="Abadi" panose="020F0502020204030204" pitchFamily="34" charset="0"/>
          <a:ea typeface="+mn-ea"/>
          <a:cs typeface="Calibri" panose="020F050202020403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1600" kern="1200">
          <a:solidFill>
            <a:schemeClr val="tx1"/>
          </a:solidFill>
          <a:latin typeface="Calibri" panose="020F0502020204030204" pitchFamily="34" charset="0"/>
          <a:ea typeface="+mn-ea"/>
          <a:cs typeface="Calibri" panose="020F050202020403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Calibri" panose="020F0502020204030204" pitchFamily="34" charset="0"/>
          <a:ea typeface="+mn-ea"/>
          <a:cs typeface="Calibri" panose="020F050202020403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Calibri" panose="020F0502020204030204" pitchFamily="34" charset="0"/>
          <a:ea typeface="+mn-ea"/>
          <a:cs typeface="Calibri" panose="020F050202020403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Pr>
        <a:solidFill>
          <a:schemeClr val="accent4"/>
        </a:solidFill>
        <a:effectLst/>
      </p:bgPr>
    </p:bg>
    <p:spTree>
      <p:nvGrpSpPr>
        <p:cNvPr id="1" name=""/>
        <p:cNvGrpSpPr/>
        <p:nvPr/>
      </p:nvGrpSpPr>
      <p:grpSpPr>
        <a:xfrm>
          <a:off x="0" y="0"/>
          <a:ext cx="0" cy="0"/>
          <a:chOff x="0" y="0"/>
          <a:chExt cx="0" cy="0"/>
        </a:xfrm>
      </p:grpSpPr>
      <p:sp>
        <p:nvSpPr>
          <p:cNvPr id="22" name="Text Placeholder 2">
            <a:extLst>
              <a:ext uri="{FF2B5EF4-FFF2-40B4-BE49-F238E27FC236}">
                <a16:creationId xmlns:a16="http://schemas.microsoft.com/office/drawing/2014/main" id="{D95AF3EB-775F-932F-2D2D-9A560FCE7D12}"/>
              </a:ext>
            </a:extLst>
          </p:cNvPr>
          <p:cNvSpPr>
            <a:spLocks noGrp="1"/>
          </p:cNvSpPr>
          <p:nvPr>
            <p:ph type="body" idx="1"/>
          </p:nvPr>
        </p:nvSpPr>
        <p:spPr>
          <a:xfrm>
            <a:off x="499733" y="1888476"/>
            <a:ext cx="11192534" cy="3567600"/>
          </a:xfrm>
          <a:prstGeom prst="rect">
            <a:avLst/>
          </a:prstGeom>
        </p:spPr>
        <p:txBody>
          <a:bodyPr vert="horz" lIns="0" tIns="0" rIns="0" bIns="0" rtlCol="0">
            <a:noAutofit/>
          </a:bodyPr>
          <a:lstStyle/>
          <a:p>
            <a:pPr lvl="0"/>
            <a:endParaRPr lang="en-GB" dirty="0"/>
          </a:p>
        </p:txBody>
      </p:sp>
      <p:sp>
        <p:nvSpPr>
          <p:cNvPr id="23" name="Title Placeholder 1">
            <a:extLst>
              <a:ext uri="{FF2B5EF4-FFF2-40B4-BE49-F238E27FC236}">
                <a16:creationId xmlns:a16="http://schemas.microsoft.com/office/drawing/2014/main" id="{C22E8A12-9DC3-A20F-90E1-730B1B8288CD}"/>
              </a:ext>
            </a:extLst>
          </p:cNvPr>
          <p:cNvSpPr>
            <a:spLocks noGrp="1"/>
          </p:cNvSpPr>
          <p:nvPr>
            <p:ph type="title"/>
          </p:nvPr>
        </p:nvSpPr>
        <p:spPr>
          <a:xfrm>
            <a:off x="499733" y="538538"/>
            <a:ext cx="11192534" cy="383567"/>
          </a:xfrm>
          <a:prstGeom prst="rect">
            <a:avLst/>
          </a:prstGeom>
        </p:spPr>
        <p:txBody>
          <a:bodyPr vert="horz" wrap="square" lIns="0" tIns="0" rIns="0" bIns="0" rtlCol="0" anchor="t">
            <a:spAutoFit/>
          </a:bodyPr>
          <a:lstStyle/>
          <a:p>
            <a:r>
              <a:rPr lang="en-GB" dirty="0"/>
              <a:t>Click here to insert title</a:t>
            </a:r>
          </a:p>
        </p:txBody>
      </p:sp>
      <p:sp>
        <p:nvSpPr>
          <p:cNvPr id="4" name="Footer Placeholder 4">
            <a:extLst>
              <a:ext uri="{FF2B5EF4-FFF2-40B4-BE49-F238E27FC236}">
                <a16:creationId xmlns:a16="http://schemas.microsoft.com/office/drawing/2014/main" id="{FEC4EDBF-2CB8-82EC-24AE-78509B283CD1}"/>
              </a:ext>
            </a:extLst>
          </p:cNvPr>
          <p:cNvSpPr>
            <a:spLocks noGrp="1"/>
          </p:cNvSpPr>
          <p:nvPr>
            <p:ph type="ftr" sz="quarter" idx="3"/>
          </p:nvPr>
        </p:nvSpPr>
        <p:spPr>
          <a:xfrm>
            <a:off x="1039733" y="5994450"/>
            <a:ext cx="10652534"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100" b="0" i="0">
                <a:solidFill>
                  <a:schemeClr val="tx1"/>
                </a:solidFill>
                <a:latin typeface="Abadi" panose="020F0502020204030204" pitchFamily="34" charset="0"/>
                <a:cs typeface="Calibri" panose="020F0502020204030204" pitchFamily="34" charset="0"/>
              </a:defRPr>
            </a:lvl1pPr>
          </a:lstStyle>
          <a:p>
            <a:endParaRPr lang="en-GB" dirty="0"/>
          </a:p>
        </p:txBody>
      </p:sp>
      <p:sp>
        <p:nvSpPr>
          <p:cNvPr id="5" name="Slide Number Placeholder 5">
            <a:extLst>
              <a:ext uri="{FF2B5EF4-FFF2-40B4-BE49-F238E27FC236}">
                <a16:creationId xmlns:a16="http://schemas.microsoft.com/office/drawing/2014/main" id="{D7BE6DE3-225D-4767-1F5E-38B5898EDDC2}"/>
              </a:ext>
            </a:extLst>
          </p:cNvPr>
          <p:cNvSpPr>
            <a:spLocks noGrp="1"/>
          </p:cNvSpPr>
          <p:nvPr>
            <p:ph type="sldNum" sz="quarter" idx="4"/>
          </p:nvPr>
        </p:nvSpPr>
        <p:spPr>
          <a:xfrm>
            <a:off x="499733" y="5994450"/>
            <a:ext cx="36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200" b="1" i="0">
                <a:solidFill>
                  <a:schemeClr val="tx1"/>
                </a:solidFill>
                <a:latin typeface="Abadi" panose="020F0502020204030204" pitchFamily="34" charset="0"/>
                <a:cs typeface="Calibri" panose="020F0502020204030204" pitchFamily="34" charset="0"/>
              </a:defRPr>
            </a:lvl1pPr>
          </a:lstStyle>
          <a:p>
            <a:fld id="{E8F1A65C-595C-4736-BF40-F7D31E789466}" type="slidenum">
              <a:rPr lang="en-GB" smtClean="0"/>
              <a:pPr/>
              <a:t>‹#›</a:t>
            </a:fld>
            <a:endParaRPr lang="en-GB" dirty="0"/>
          </a:p>
        </p:txBody>
      </p:sp>
    </p:spTree>
    <p:extLst>
      <p:ext uri="{BB962C8B-B14F-4D97-AF65-F5344CB8AC3E}">
        <p14:creationId xmlns:p14="http://schemas.microsoft.com/office/powerpoint/2010/main" val="3963345178"/>
      </p:ext>
    </p:extLst>
  </p:cSld>
  <p:clrMap bg1="lt1" tx1="dk1" bg2="lt2" tx2="dk2" accent1="accent1" accent2="accent2" accent3="accent3" accent4="accent4" accent5="accent5" accent6="accent6" hlink="hlink" folHlink="folHlink"/>
  <p:sldLayoutIdLst>
    <p:sldLayoutId id="2147484022" r:id="rId1"/>
  </p:sldLayoutIdLst>
  <p:hf hdr="0" dt="0"/>
  <p:txStyles>
    <p:titleStyle>
      <a:lvl1pPr algn="l" defTabSz="914400" rtl="0" eaLnBrk="1" latinLnBrk="0" hangingPunct="1">
        <a:lnSpc>
          <a:spcPct val="80000"/>
        </a:lnSpc>
        <a:spcBef>
          <a:spcPct val="0"/>
        </a:spcBef>
        <a:buNone/>
        <a:defRPr sz="3000" b="1" i="0" kern="1200">
          <a:solidFill>
            <a:schemeClr val="tx1"/>
          </a:solidFill>
          <a:latin typeface="Abadi" panose="020F0502020204030204" pitchFamily="34" charset="0"/>
          <a:ea typeface="+mj-ea"/>
          <a:cs typeface="Calibri" panose="020F0502020204030204" pitchFamily="34" charset="0"/>
        </a:defRPr>
      </a:lvl1pPr>
    </p:titleStyle>
    <p:bodyStyle>
      <a:lvl1pPr marL="0" indent="0" algn="l" defTabSz="914400" rtl="0" eaLnBrk="1" latinLnBrk="0" hangingPunct="1">
        <a:lnSpc>
          <a:spcPct val="104000"/>
        </a:lnSpc>
        <a:spcBef>
          <a:spcPts val="0"/>
        </a:spcBef>
        <a:buFont typeface="Arial" panose="020B0604020202020204" pitchFamily="34" charset="0"/>
        <a:buNone/>
        <a:defRPr sz="1600" b="0" i="0" kern="1200" spc="30" baseline="0">
          <a:solidFill>
            <a:schemeClr val="tx1"/>
          </a:solidFill>
          <a:latin typeface="Abadi" panose="020F0502020204030204" pitchFamily="34" charset="0"/>
          <a:ea typeface="+mn-ea"/>
          <a:cs typeface="Calibri" panose="020F050202020403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1600" kern="1200">
          <a:solidFill>
            <a:schemeClr val="tx1"/>
          </a:solidFill>
          <a:latin typeface="Calibri" panose="020F0502020204030204" pitchFamily="34" charset="0"/>
          <a:ea typeface="+mn-ea"/>
          <a:cs typeface="Calibri" panose="020F050202020403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Calibri" panose="020F0502020204030204" pitchFamily="34" charset="0"/>
          <a:ea typeface="+mn-ea"/>
          <a:cs typeface="Calibri" panose="020F050202020403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Calibri" panose="020F0502020204030204" pitchFamily="34" charset="0"/>
          <a:ea typeface="+mn-ea"/>
          <a:cs typeface="Calibri" panose="020F050202020403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hyperlink" Target="https://warwick.ac.uk/fac/arts/cadre/calendar/" TargetMode="External"/><Relationship Id="rId2" Type="http://schemas.openxmlformats.org/officeDocument/2006/relationships/hyperlink" Target="https://warwick.ac.uk/fac/arts/cadre/current_students/workshopsandevents/" TargetMode="External"/><Relationship Id="rId1" Type="http://schemas.openxmlformats.org/officeDocument/2006/relationships/slideLayout" Target="../slideLayouts/slideLayout3.xml"/><Relationship Id="rId4" Type="http://schemas.openxmlformats.org/officeDocument/2006/relationships/hyperlink" Target="https://warwick.ac.uk/fac/arts/cadre/current_students/welcome/" TargetMode="External"/></Relationships>
</file>

<file path=ppt/slides/_rels/slide7.xml.rels><?xml version="1.0" encoding="UTF-8" standalone="yes"?>
<Relationships xmlns="http://schemas.openxmlformats.org/package/2006/relationships"><Relationship Id="rId2" Type="http://schemas.openxmlformats.org/officeDocument/2006/relationships/hyperlink" Target="https://warwick.ac.uk/fac/arts/cadre/cadreworkshops/" TargetMode="Externa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hyperlink" Target="https://warwick.ac.uk/fac/arts/history/people/staff_index/gerritsen" TargetMode="External"/><Relationship Id="rId7" Type="http://schemas.openxmlformats.org/officeDocument/2006/relationships/hyperlink" Target="https://warwick.ac.uk/services/sport" TargetMode="External"/><Relationship Id="rId2" Type="http://schemas.openxmlformats.org/officeDocument/2006/relationships/hyperlink" Target="https://warwick.ac.uk/fac/arts/history/people/staff_index/agerritsen" TargetMode="External"/><Relationship Id="rId1" Type="http://schemas.openxmlformats.org/officeDocument/2006/relationships/slideLayout" Target="../slideLayouts/slideLayout3.xml"/><Relationship Id="rId6" Type="http://schemas.openxmlformats.org/officeDocument/2006/relationships/hyperlink" Target="https://warwick.ac.uk/services/wss/" TargetMode="External"/><Relationship Id="rId5" Type="http://schemas.openxmlformats.org/officeDocument/2006/relationships/hyperlink" Target="https://warwick.ac.uk/services/dc/" TargetMode="External"/><Relationship Id="rId4" Type="http://schemas.openxmlformats.org/officeDocument/2006/relationships/hyperlink" Target="https://warwick.ac.uk/fac/arts/cadre/cadreworkshops/" TargetMode="External"/></Relationships>
</file>

<file path=ppt/slides/_rels/slide9.xml.rels><?xml version="1.0" encoding="UTF-8" standalone="yes"?>
<Relationships xmlns="http://schemas.openxmlformats.org/package/2006/relationships"><Relationship Id="rId3" Type="http://schemas.openxmlformats.org/officeDocument/2006/relationships/hyperlink" Target="https://warwick.ac.uk/services/dc/" TargetMode="External"/><Relationship Id="rId2" Type="http://schemas.openxmlformats.org/officeDocument/2006/relationships/hyperlink" Target="https://warwick.ac.uk/fac/arts/cadre/current_students/workshopsandevents/cadreworkshops2526/facilitators/" TargetMode="Externa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hyperlink" Target="https://warwick.ac.uk/fac/arts/cadre/current_students/workshopsandevents/cadreworkshops/signup/" TargetMode="Externa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hyperlink" Target="https://warwick.ac.uk/services/dc/pgr/" TargetMode="External"/><Relationship Id="rId2" Type="http://schemas.openxmlformats.org/officeDocument/2006/relationships/hyperlink" Target="https://warwick.ac.uk/services/idg/learning-resources/linkedinlearning/" TargetMode="External"/><Relationship Id="rId1" Type="http://schemas.openxmlformats.org/officeDocument/2006/relationships/slideLayout" Target="../slideLayouts/slideLayout3.xml"/><Relationship Id="rId4" Type="http://schemas.openxmlformats.org/officeDocument/2006/relationships/hyperlink" Target="https://warwick.ac.uk/fac/cross_fac/academic-development/" TargetMode="External"/></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hyperlink" Target="https://www.monash.it/" TargetMode="Externa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hyperlink" Target="https://warwick.ac.uk/fac/arts/cadre/current_students/pgrworkspaces" TargetMode="External"/><Relationship Id="rId2" Type="http://schemas.openxmlformats.org/officeDocument/2006/relationships/hyperlink" Target="mailto:artsfaculty@warwick.ac.uk" TargetMode="Externa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8" Type="http://schemas.openxmlformats.org/officeDocument/2006/relationships/hyperlink" Target="https://warwick.ac.uk/fac/arts/cadre/current_students/workshopsandevents/monashwriting/" TargetMode="External"/><Relationship Id="rId3" Type="http://schemas.openxmlformats.org/officeDocument/2006/relationships/hyperlink" Target="https://warwick.ac.uk/fac/arts/cadre/" TargetMode="External"/><Relationship Id="rId7" Type="http://schemas.openxmlformats.org/officeDocument/2006/relationships/hyperlink" Target="https://warwick.ac.uk/fac/arts/cadre/calendar/" TargetMode="External"/><Relationship Id="rId12" Type="http://schemas.openxmlformats.org/officeDocument/2006/relationships/hyperlink" Target="https://warwick.ac.uk/services/dc/policy/" TargetMode="External"/><Relationship Id="rId2" Type="http://schemas.openxmlformats.org/officeDocument/2006/relationships/hyperlink" Target="mailto:cadre@warwick.ac.uk" TargetMode="External"/><Relationship Id="rId1" Type="http://schemas.openxmlformats.org/officeDocument/2006/relationships/slideLayout" Target="../slideLayouts/slideLayout3.xml"/><Relationship Id="rId6" Type="http://schemas.openxmlformats.org/officeDocument/2006/relationships/hyperlink" Target="https://warwick.ac.uk/fac/arts/cadre/current_students/pgrworkspaces/" TargetMode="External"/><Relationship Id="rId11" Type="http://schemas.openxmlformats.org/officeDocument/2006/relationships/hyperlink" Target="https://warwick.ac.uk/services/dc/schols_fund/current/support_fund/" TargetMode="External"/><Relationship Id="rId5" Type="http://schemas.openxmlformats.org/officeDocument/2006/relationships/hyperlink" Target="https://warwick.ac.uk/fac/arts/cadre/current_students/workshopsandevents/cadreworkshops/signup/" TargetMode="External"/><Relationship Id="rId10" Type="http://schemas.openxmlformats.org/officeDocument/2006/relationships/hyperlink" Target="https://warwick.ac.uk/services/dc/schols_fund/current/" TargetMode="External"/><Relationship Id="rId4" Type="http://schemas.openxmlformats.org/officeDocument/2006/relationships/hyperlink" Target="https://warwick.ac.uk/fac/arts/cadre/cadreworkshops/" TargetMode="External"/><Relationship Id="rId9" Type="http://schemas.openxmlformats.org/officeDocument/2006/relationships/hyperlink" Target="https://warwick.ac.uk/services/dc/phdlife/welcome/" TargetMode="External"/></Relationships>
</file>

<file path=ppt/slides/_rels/slide15.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1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0.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19.xml"/><Relationship Id="rId4" Type="http://schemas.openxmlformats.org/officeDocument/2006/relationships/image" Target="../media/image17.jpeg"/></Relationships>
</file>

<file path=ppt/slides/_rels/slide21.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19.xml"/></Relationships>
</file>

<file path=ppt/slides/_rels/slide22.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19.xml"/></Relationships>
</file>

<file path=ppt/slides/_rels/slide23.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19.xml"/></Relationships>
</file>

<file path=ppt/slides/_rels/slide24.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slideLayout" Target="../slideLayouts/slideLayout19.xml"/><Relationship Id="rId4" Type="http://schemas.openxmlformats.org/officeDocument/2006/relationships/image" Target="../media/image24.jpeg"/></Relationships>
</file>

<file path=ppt/slides/_rels/slide25.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jpeg"/><Relationship Id="rId1" Type="http://schemas.openxmlformats.org/officeDocument/2006/relationships/slideLayout" Target="../slideLayouts/slideLayout19.xml"/><Relationship Id="rId4" Type="http://schemas.openxmlformats.org/officeDocument/2006/relationships/image" Target="../media/image27.jpeg"/></Relationships>
</file>

<file path=ppt/slides/_rels/slide26.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8.jpeg"/><Relationship Id="rId1" Type="http://schemas.openxmlformats.org/officeDocument/2006/relationships/slideLayout" Target="../slideLayouts/slideLayout20.xml"/></Relationships>
</file>

<file path=ppt/slides/_rels/slide27.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hyperlink" Target="https://warwick.ac.uk/services/dc/" TargetMode="External"/><Relationship Id="rId1" Type="http://schemas.openxmlformats.org/officeDocument/2006/relationships/slideLayout" Target="../slideLayouts/slideLayout21.xml"/><Relationship Id="rId6" Type="http://schemas.openxmlformats.org/officeDocument/2006/relationships/image" Target="../media/image32.jpeg"/><Relationship Id="rId5" Type="http://schemas.openxmlformats.org/officeDocument/2006/relationships/image" Target="../media/image31.png"/><Relationship Id="rId4" Type="http://schemas.openxmlformats.org/officeDocument/2006/relationships/hyperlink" Target="https://www.linkedin.com/in/warwick-doctoral-college/?isSelfProfile=false" TargetMode="External"/></Relationships>
</file>

<file path=ppt/slides/_rels/slide28.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1.xml"/><Relationship Id="rId1" Type="http://schemas.openxmlformats.org/officeDocument/2006/relationships/slideLayout" Target="../slideLayouts/slideLayout29.xml"/></Relationships>
</file>

<file path=ppt/slides/_rels/slide30.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2.xml"/><Relationship Id="rId1" Type="http://schemas.openxmlformats.org/officeDocument/2006/relationships/slideLayout" Target="../slideLayouts/slideLayout30.xml"/></Relationships>
</file>

<file path=ppt/slides/_rels/slide31.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3.xml"/><Relationship Id="rId1" Type="http://schemas.openxmlformats.org/officeDocument/2006/relationships/slideLayout" Target="../slideLayouts/slideLayout30.xml"/><Relationship Id="rId5" Type="http://schemas.openxmlformats.org/officeDocument/2006/relationships/image" Target="../media/image37.png"/><Relationship Id="rId4" Type="http://schemas.openxmlformats.org/officeDocument/2006/relationships/image" Target="../media/image36.png"/></Relationships>
</file>

<file path=ppt/slides/_rels/slide3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4.xml"/><Relationship Id="rId1" Type="http://schemas.openxmlformats.org/officeDocument/2006/relationships/slideLayout" Target="../slideLayouts/slideLayout30.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3.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5.xml"/><Relationship Id="rId1" Type="http://schemas.openxmlformats.org/officeDocument/2006/relationships/slideLayout" Target="../slideLayouts/slideLayout3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_rels/slide35.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png"/><Relationship Id="rId1" Type="http://schemas.openxmlformats.org/officeDocument/2006/relationships/slideLayout" Target="../slideLayouts/slideLayout33.xml"/><Relationship Id="rId4" Type="http://schemas.openxmlformats.org/officeDocument/2006/relationships/image" Target="../media/image46.png"/></Relationships>
</file>

<file path=ppt/slides/_rels/slide36.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hyperlink" Target="https://warwick.ac.uk/services/wss/students/counselling/groupcounselling/cftforperfectionism/" TargetMode="External"/><Relationship Id="rId1" Type="http://schemas.openxmlformats.org/officeDocument/2006/relationships/slideLayout" Target="../slideLayouts/slideLayout31.xml"/></Relationships>
</file>

<file path=ppt/slides/_rels/slide37.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hyperlink" Target="wellbeing.warwick.ac.uk" TargetMode="External"/><Relationship Id="rId1" Type="http://schemas.openxmlformats.org/officeDocument/2006/relationships/slideLayout" Target="../slideLayouts/slideLayout33.xml"/><Relationship Id="rId5" Type="http://schemas.openxmlformats.org/officeDocument/2006/relationships/image" Target="../media/image50.png"/><Relationship Id="rId4" Type="http://schemas.openxmlformats.org/officeDocument/2006/relationships/image" Target="../media/image49.png"/></Relationships>
</file>

<file path=ppt/slides/_rels/slide38.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Layout" Target="../slideLayouts/slideLayout31.xml"/></Relationships>
</file>

<file path=ppt/slides/_rels/slide39.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6.xml"/><Relationship Id="rId1" Type="http://schemas.openxmlformats.org/officeDocument/2006/relationships/slideLayout" Target="../slideLayouts/slideLayout31.xml"/></Relationships>
</file>

<file path=ppt/slides/_rels/slide40.xml.rels><?xml version="1.0" encoding="UTF-8" standalone="yes"?>
<Relationships xmlns="http://schemas.openxmlformats.org/package/2006/relationships"><Relationship Id="rId3" Type="http://schemas.openxmlformats.org/officeDocument/2006/relationships/image" Target="../media/image54.png"/><Relationship Id="rId7" Type="http://schemas.openxmlformats.org/officeDocument/2006/relationships/image" Target="../media/image58.svg"/><Relationship Id="rId2" Type="http://schemas.openxmlformats.org/officeDocument/2006/relationships/image" Target="../media/image53.png"/><Relationship Id="rId1" Type="http://schemas.openxmlformats.org/officeDocument/2006/relationships/slideLayout" Target="../slideLayouts/slideLayout33.xml"/><Relationship Id="rId6" Type="http://schemas.openxmlformats.org/officeDocument/2006/relationships/image" Target="../media/image57.svg"/><Relationship Id="rId5" Type="http://schemas.openxmlformats.org/officeDocument/2006/relationships/image" Target="../media/image56.svg"/><Relationship Id="rId4" Type="http://schemas.openxmlformats.org/officeDocument/2006/relationships/image" Target="../media/image55.jpeg"/></Relationships>
</file>

<file path=ppt/slides/_rels/slide41.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7.xml"/><Relationship Id="rId1" Type="http://schemas.openxmlformats.org/officeDocument/2006/relationships/slideLayout" Target="../slideLayouts/slideLayout30.xml"/></Relationships>
</file>

<file path=ppt/slides/_rels/slide42.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31.xml"/></Relationships>
</file>

<file path=ppt/slides/_rels/slide43.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8.xml"/><Relationship Id="rId1" Type="http://schemas.openxmlformats.org/officeDocument/2006/relationships/slideLayout" Target="../slideLayouts/slideLayout30.xml"/></Relationships>
</file>

<file path=ppt/slides/_rels/slide44.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9.xml"/><Relationship Id="rId1" Type="http://schemas.openxmlformats.org/officeDocument/2006/relationships/slideLayout" Target="../slideLayouts/slideLayout30.xml"/></Relationships>
</file>

<file path=ppt/slides/_rels/slide45.xml.rels><?xml version="1.0" encoding="UTF-8" standalone="yes"?>
<Relationships xmlns="http://schemas.openxmlformats.org/package/2006/relationships"><Relationship Id="rId3" Type="http://schemas.openxmlformats.org/officeDocument/2006/relationships/hyperlink" Target="https://warwick.ac.uk/services/wss/topics/" TargetMode="External"/><Relationship Id="rId2" Type="http://schemas.openxmlformats.org/officeDocument/2006/relationships/notesSlide" Target="../notesSlides/notesSlide10.xml"/><Relationship Id="rId1" Type="http://schemas.openxmlformats.org/officeDocument/2006/relationships/slideLayout" Target="../slideLayouts/slideLayout33.xml"/><Relationship Id="rId6" Type="http://schemas.openxmlformats.org/officeDocument/2006/relationships/image" Target="../media/image65.png"/><Relationship Id="rId5" Type="http://schemas.openxmlformats.org/officeDocument/2006/relationships/image" Target="../media/image64.png"/><Relationship Id="rId4" Type="http://schemas.openxmlformats.org/officeDocument/2006/relationships/image" Target="../media/image63.png"/></Relationships>
</file>

<file path=ppt/slides/_rels/slide46.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11.xml"/><Relationship Id="rId1" Type="http://schemas.openxmlformats.org/officeDocument/2006/relationships/slideLayout" Target="../slideLayouts/slideLayout34.xml"/><Relationship Id="rId4" Type="http://schemas.openxmlformats.org/officeDocument/2006/relationships/image" Target="../media/image67.png"/></Relationships>
</file>

<file path=ppt/slides/_rels/slide47.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69.svg"/><Relationship Id="rId2" Type="http://schemas.openxmlformats.org/officeDocument/2006/relationships/image" Target="../media/image68.svg"/><Relationship Id="rId1" Type="http://schemas.openxmlformats.org/officeDocument/2006/relationships/slideLayout" Target="../slideLayouts/slideLayout22.xml"/></Relationships>
</file>

<file path=ppt/slides/_rels/slide49.xml.rels><?xml version="1.0" encoding="UTF-8" standalone="yes"?>
<Relationships xmlns="http://schemas.openxmlformats.org/package/2006/relationships"><Relationship Id="rId3" Type="http://schemas.openxmlformats.org/officeDocument/2006/relationships/image" Target="../media/image69.svg"/><Relationship Id="rId2" Type="http://schemas.openxmlformats.org/officeDocument/2006/relationships/image" Target="../media/image68.svg"/><Relationship Id="rId1" Type="http://schemas.openxmlformats.org/officeDocument/2006/relationships/slideLayout" Target="../slideLayouts/slideLayout22.xml"/></Relationships>
</file>

<file path=ppt/slides/_rels/slide50.xml.rels><?xml version="1.0" encoding="UTF-8" standalone="yes"?>
<Relationships xmlns="http://schemas.openxmlformats.org/package/2006/relationships"><Relationship Id="rId2" Type="http://schemas.openxmlformats.org/officeDocument/2006/relationships/image" Target="../media/image70.jpeg"/><Relationship Id="rId1" Type="http://schemas.openxmlformats.org/officeDocument/2006/relationships/slideLayout" Target="../slideLayouts/slideLayout2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52.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image" Target="../media/image71.jpeg"/><Relationship Id="rId1" Type="http://schemas.openxmlformats.org/officeDocument/2006/relationships/slideLayout" Target="../slideLayouts/slideLayout22.xml"/></Relationships>
</file>

<file path=ppt/slides/_rels/slide53.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2" Type="http://schemas.openxmlformats.org/officeDocument/2006/relationships/image" Target="../media/image73.png"/><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13.xml"/><Relationship Id="rId1" Type="http://schemas.openxmlformats.org/officeDocument/2006/relationships/slideLayout" Target="../slideLayouts/slideLayout7.xml"/><Relationship Id="rId4" Type="http://schemas.openxmlformats.org/officeDocument/2006/relationships/image" Target="../media/image75.png"/></Relationships>
</file>

<file path=ppt/slides/_rels/slide59.xml.rels><?xml version="1.0" encoding="UTF-8" standalone="yes"?>
<Relationships xmlns="http://schemas.openxmlformats.org/package/2006/relationships"><Relationship Id="rId8" Type="http://schemas.openxmlformats.org/officeDocument/2006/relationships/image" Target="../media/image82.svg"/><Relationship Id="rId3" Type="http://schemas.openxmlformats.org/officeDocument/2006/relationships/image" Target="../media/image77.svg"/><Relationship Id="rId7" Type="http://schemas.openxmlformats.org/officeDocument/2006/relationships/image" Target="../media/image81.svg"/><Relationship Id="rId2" Type="http://schemas.openxmlformats.org/officeDocument/2006/relationships/image" Target="../media/image76.svg"/><Relationship Id="rId1" Type="http://schemas.openxmlformats.org/officeDocument/2006/relationships/slideLayout" Target="../slideLayouts/slideLayout7.xml"/><Relationship Id="rId6" Type="http://schemas.openxmlformats.org/officeDocument/2006/relationships/image" Target="../media/image80.png"/><Relationship Id="rId5" Type="http://schemas.openxmlformats.org/officeDocument/2006/relationships/image" Target="../media/image79.png"/><Relationship Id="rId4" Type="http://schemas.openxmlformats.org/officeDocument/2006/relationships/image" Target="../media/image78.png"/><Relationship Id="rId9" Type="http://schemas.openxmlformats.org/officeDocument/2006/relationships/image" Target="../media/image83.png"/></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85.svg"/><Relationship Id="rId2" Type="http://schemas.openxmlformats.org/officeDocument/2006/relationships/image" Target="../media/image84.svg"/><Relationship Id="rId1" Type="http://schemas.openxmlformats.org/officeDocument/2006/relationships/slideLayout" Target="../slideLayouts/slideLayout7.xml"/><Relationship Id="rId4" Type="http://schemas.openxmlformats.org/officeDocument/2006/relationships/image" Target="../media/image86.svg"/></Relationships>
</file>

<file path=ppt/slides/_rels/slide62.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87.jpeg"/><Relationship Id="rId1" Type="http://schemas.openxmlformats.org/officeDocument/2006/relationships/slideLayout" Target="../slideLayouts/slideLayout27.xml"/></Relationships>
</file>

<file path=ppt/slides/_rels/slide64.xml.rels><?xml version="1.0" encoding="UTF-8" standalone="yes"?>
<Relationships xmlns="http://schemas.openxmlformats.org/package/2006/relationships"><Relationship Id="rId3" Type="http://schemas.openxmlformats.org/officeDocument/2006/relationships/image" Target="../media/image89.svg"/><Relationship Id="rId2" Type="http://schemas.openxmlformats.org/officeDocument/2006/relationships/image" Target="../media/image88.jpeg"/><Relationship Id="rId1" Type="http://schemas.openxmlformats.org/officeDocument/2006/relationships/slideLayout" Target="../slideLayouts/slideLayout28.xml"/><Relationship Id="rId4" Type="http://schemas.openxmlformats.org/officeDocument/2006/relationships/image" Target="../media/image90.jpeg"/></Relationships>
</file>

<file path=ppt/slides/_rels/slide65.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image" Target="../media/image91.png"/><Relationship Id="rId1" Type="http://schemas.openxmlformats.org/officeDocument/2006/relationships/slideLayout" Target="../slideLayouts/slideLayout36.xml"/><Relationship Id="rId5" Type="http://schemas.openxmlformats.org/officeDocument/2006/relationships/image" Target="../media/image94.png"/><Relationship Id="rId4" Type="http://schemas.openxmlformats.org/officeDocument/2006/relationships/image" Target="../media/image93.png"/></Relationships>
</file>

<file path=ppt/slides/_rels/slide66.xml.rels><?xml version="1.0" encoding="UTF-8" standalone="yes"?>
<Relationships xmlns="http://schemas.openxmlformats.org/package/2006/relationships"><Relationship Id="rId2" Type="http://schemas.openxmlformats.org/officeDocument/2006/relationships/image" Target="../media/image95.png"/><Relationship Id="rId1" Type="http://schemas.openxmlformats.org/officeDocument/2006/relationships/slideLayout" Target="../slideLayouts/slideLayout28.xml"/></Relationships>
</file>

<file path=ppt/slides/_rels/slide67.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hyperlink" Target="https://warwick.ac.uk/services/library/" TargetMode="External"/><Relationship Id="rId1" Type="http://schemas.openxmlformats.org/officeDocument/2006/relationships/slideLayout" Target="../slideLayouts/slideLayout28.xml"/><Relationship Id="rId6" Type="http://schemas.openxmlformats.org/officeDocument/2006/relationships/image" Target="../media/image99.png"/><Relationship Id="rId5" Type="http://schemas.openxmlformats.org/officeDocument/2006/relationships/image" Target="../media/image98.png"/><Relationship Id="rId4" Type="http://schemas.openxmlformats.org/officeDocument/2006/relationships/image" Target="../media/image97.png"/></Relationships>
</file>

<file path=ppt/slides/_rels/slide68.xml.rels><?xml version="1.0" encoding="UTF-8" standalone="yes"?>
<Relationships xmlns="http://schemas.openxmlformats.org/package/2006/relationships"><Relationship Id="rId2" Type="http://schemas.openxmlformats.org/officeDocument/2006/relationships/image" Target="../media/image100.jpeg"/><Relationship Id="rId1" Type="http://schemas.openxmlformats.org/officeDocument/2006/relationships/slideLayout" Target="../slideLayouts/slideLayout28.xml"/></Relationships>
</file>

<file path=ppt/slides/_rels/slide69.xml.rels><?xml version="1.0" encoding="UTF-8" standalone="yes"?>
<Relationships xmlns="http://schemas.openxmlformats.org/package/2006/relationships"><Relationship Id="rId2" Type="http://schemas.openxmlformats.org/officeDocument/2006/relationships/image" Target="../media/image101.jpeg"/><Relationship Id="rId1" Type="http://schemas.openxmlformats.org/officeDocument/2006/relationships/slideLayout" Target="../slideLayouts/slideLayout28.xml"/></Relationships>
</file>

<file path=ppt/slides/_rels/slide70.xml.rels><?xml version="1.0" encoding="UTF-8" standalone="yes"?>
<Relationships xmlns="http://schemas.openxmlformats.org/package/2006/relationships"><Relationship Id="rId3" Type="http://schemas.openxmlformats.org/officeDocument/2006/relationships/image" Target="../media/image102.png"/><Relationship Id="rId2" Type="http://schemas.openxmlformats.org/officeDocument/2006/relationships/notesSlide" Target="../notesSlides/notesSlide14.xml"/><Relationship Id="rId1" Type="http://schemas.openxmlformats.org/officeDocument/2006/relationships/slideLayout" Target="../slideLayouts/slideLayout36.xml"/></Relationships>
</file>

<file path=ppt/slides/_rels/slide71.xml.rels><?xml version="1.0" encoding="UTF-8" standalone="yes"?>
<Relationships xmlns="http://schemas.openxmlformats.org/package/2006/relationships"><Relationship Id="rId3" Type="http://schemas.openxmlformats.org/officeDocument/2006/relationships/image" Target="../media/image103.png"/><Relationship Id="rId2" Type="http://schemas.openxmlformats.org/officeDocument/2006/relationships/notesSlide" Target="../notesSlides/notesSlide15.xml"/><Relationship Id="rId1" Type="http://schemas.openxmlformats.org/officeDocument/2006/relationships/slideLayout" Target="../slideLayouts/slideLayout36.xml"/><Relationship Id="rId6" Type="http://schemas.openxmlformats.org/officeDocument/2006/relationships/hyperlink" Target="https://wdc.contentdm.oclc.org/" TargetMode="External"/><Relationship Id="rId5" Type="http://schemas.openxmlformats.org/officeDocument/2006/relationships/image" Target="../media/image104.png"/><Relationship Id="rId4" Type="http://schemas.openxmlformats.org/officeDocument/2006/relationships/hyperlink" Target="https://mrc-describe.epexio.com/" TargetMode="External"/></Relationships>
</file>

<file path=ppt/slides/_rels/slide72.xml.rels><?xml version="1.0" encoding="UTF-8" standalone="yes"?>
<Relationships xmlns="http://schemas.openxmlformats.org/package/2006/relationships"><Relationship Id="rId3" Type="http://schemas.openxmlformats.org/officeDocument/2006/relationships/hyperlink" Target="mailto:archives@warwick.ac.uk" TargetMode="External"/><Relationship Id="rId2" Type="http://schemas.openxmlformats.org/officeDocument/2006/relationships/notesSlide" Target="../notesSlides/notesSlide16.xml"/><Relationship Id="rId1" Type="http://schemas.openxmlformats.org/officeDocument/2006/relationships/slideLayout" Target="../slideLayouts/slideLayout36.xml"/><Relationship Id="rId4" Type="http://schemas.openxmlformats.org/officeDocument/2006/relationships/image" Target="../media/image105.png"/></Relationships>
</file>

<file path=ppt/slides/_rels/slide73.xml.rels><?xml version="1.0" encoding="UTF-8" standalone="yes"?>
<Relationships xmlns="http://schemas.openxmlformats.org/package/2006/relationships"><Relationship Id="rId2" Type="http://schemas.openxmlformats.org/officeDocument/2006/relationships/image" Target="../media/image106.jpeg"/><Relationship Id="rId1" Type="http://schemas.openxmlformats.org/officeDocument/2006/relationships/slideLayout" Target="../slideLayouts/slideLayout35.xml"/></Relationships>
</file>

<file path=ppt/slides/_rels/slide74.xml.rels><?xml version="1.0" encoding="UTF-8" standalone="yes"?>
<Relationships xmlns="http://schemas.openxmlformats.org/package/2006/relationships"><Relationship Id="rId2" Type="http://schemas.openxmlformats.org/officeDocument/2006/relationships/image" Target="../media/image107.jpeg"/><Relationship Id="rId1" Type="http://schemas.openxmlformats.org/officeDocument/2006/relationships/slideLayout" Target="../slideLayouts/slideLayout35.xml"/></Relationships>
</file>

<file path=ppt/slides/_rels/slide75.xml.rels><?xml version="1.0" encoding="UTF-8" standalone="yes"?>
<Relationships xmlns="http://schemas.openxmlformats.org/package/2006/relationships"><Relationship Id="rId3" Type="http://schemas.openxmlformats.org/officeDocument/2006/relationships/image" Target="../media/image108.jpeg"/><Relationship Id="rId2" Type="http://schemas.openxmlformats.org/officeDocument/2006/relationships/notesSlide" Target="../notesSlides/notesSlide17.xml"/><Relationship Id="rId1" Type="http://schemas.openxmlformats.org/officeDocument/2006/relationships/slideLayout" Target="../slideLayouts/slideLayout35.xml"/></Relationships>
</file>

<file path=ppt/slides/_rels/slide76.xml.rels><?xml version="1.0" encoding="UTF-8" standalone="yes"?>
<Relationships xmlns="http://schemas.openxmlformats.org/package/2006/relationships"><Relationship Id="rId8" Type="http://schemas.openxmlformats.org/officeDocument/2006/relationships/hyperlink" Target="https://warwick.ac.uk/services/library/research-support/" TargetMode="External"/><Relationship Id="rId3" Type="http://schemas.openxmlformats.org/officeDocument/2006/relationships/hyperlink" Target="mailto:researchdata@warwick.ac.uk" TargetMode="External"/><Relationship Id="rId7" Type="http://schemas.openxmlformats.org/officeDocument/2006/relationships/hyperlink" Target="mailto:repository@warwick.ac.uk" TargetMode="External"/><Relationship Id="rId2" Type="http://schemas.openxmlformats.org/officeDocument/2006/relationships/hyperlink" Target="https://warwick.ac.uk/services/library/research-support/research-data/" TargetMode="External"/><Relationship Id="rId1" Type="http://schemas.openxmlformats.org/officeDocument/2006/relationships/slideLayout" Target="../slideLayouts/slideLayout32.xml"/><Relationship Id="rId6" Type="http://schemas.openxmlformats.org/officeDocument/2006/relationships/hyperlink" Target="https://warwick.ac.uk/services/library/research-support/warwick-research-publications/" TargetMode="External"/><Relationship Id="rId5" Type="http://schemas.openxmlformats.org/officeDocument/2006/relationships/hyperlink" Target="mailto:open.research@warwick.ac.uk" TargetMode="External"/><Relationship Id="rId4" Type="http://schemas.openxmlformats.org/officeDocument/2006/relationships/hyperlink" Target="https://warwick.ac.uk/services/library/research-support/open-access/" TargetMode="External"/><Relationship Id="rId9" Type="http://schemas.openxmlformats.org/officeDocument/2006/relationships/image" Target="../media/image109.png"/></Relationships>
</file>

<file path=ppt/slides/_rels/slide77.xml.rels><?xml version="1.0" encoding="UTF-8" standalone="yes"?>
<Relationships xmlns="http://schemas.openxmlformats.org/package/2006/relationships"><Relationship Id="rId3" Type="http://schemas.openxmlformats.org/officeDocument/2006/relationships/image" Target="../media/image111.jpeg"/><Relationship Id="rId2" Type="http://schemas.openxmlformats.org/officeDocument/2006/relationships/image" Target="../media/image110.jpeg"/><Relationship Id="rId1" Type="http://schemas.openxmlformats.org/officeDocument/2006/relationships/slideLayout" Target="../slideLayouts/slideLayout5.xml"/><Relationship Id="rId4" Type="http://schemas.openxmlformats.org/officeDocument/2006/relationships/image" Target="../media/image112.jpeg"/></Relationships>
</file>

<file path=ppt/slides/_rels/slide78.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80.xml.rels><?xml version="1.0" encoding="UTF-8" standalone="yes"?>
<Relationships xmlns="http://schemas.openxmlformats.org/package/2006/relationships"><Relationship Id="rId3" Type="http://schemas.openxmlformats.org/officeDocument/2006/relationships/image" Target="../media/image114.png"/><Relationship Id="rId2" Type="http://schemas.openxmlformats.org/officeDocument/2006/relationships/image" Target="../media/image113.png"/><Relationship Id="rId1" Type="http://schemas.openxmlformats.org/officeDocument/2006/relationships/slideLayout" Target="../slideLayouts/slideLayout24.xml"/><Relationship Id="rId4" Type="http://schemas.openxmlformats.org/officeDocument/2006/relationships/image" Target="../media/image115.png"/></Relationships>
</file>

<file path=ppt/slides/_rels/slide81.xml.rels><?xml version="1.0" encoding="UTF-8" standalone="yes"?>
<Relationships xmlns="http://schemas.openxmlformats.org/package/2006/relationships"><Relationship Id="rId3" Type="http://schemas.openxmlformats.org/officeDocument/2006/relationships/image" Target="../media/image116.png"/><Relationship Id="rId2" Type="http://schemas.openxmlformats.org/officeDocument/2006/relationships/notesSlide" Target="../notesSlides/notesSlide18.xml"/><Relationship Id="rId1" Type="http://schemas.openxmlformats.org/officeDocument/2006/relationships/slideLayout" Target="../slideLayouts/slideLayout25.xml"/><Relationship Id="rId4" Type="http://schemas.openxmlformats.org/officeDocument/2006/relationships/image" Target="../media/image117.png"/></Relationships>
</file>

<file path=ppt/slides/_rels/slide82.xml.rels><?xml version="1.0" encoding="UTF-8" standalone="yes"?>
<Relationships xmlns="http://schemas.openxmlformats.org/package/2006/relationships"><Relationship Id="rId3" Type="http://schemas.openxmlformats.org/officeDocument/2006/relationships/hyperlink" Target="https://myadvantage.warwick.ac.uk/" TargetMode="External"/><Relationship Id="rId2" Type="http://schemas.openxmlformats.org/officeDocument/2006/relationships/notesSlide" Target="../notesSlides/notesSlide19.xml"/><Relationship Id="rId1" Type="http://schemas.openxmlformats.org/officeDocument/2006/relationships/slideLayout" Target="../slideLayouts/slideLayout26.xml"/><Relationship Id="rId5" Type="http://schemas.openxmlformats.org/officeDocument/2006/relationships/image" Target="../media/image118.png"/><Relationship Id="rId4" Type="http://schemas.openxmlformats.org/officeDocument/2006/relationships/image" Target="../media/image117.png"/></Relationships>
</file>

<file path=ppt/slides/_rels/slide83.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23.xml"/><Relationship Id="rId1" Type="http://schemas.openxmlformats.org/officeDocument/2006/relationships/tags" Target="../tags/tag2.xml"/><Relationship Id="rId6" Type="http://schemas.openxmlformats.org/officeDocument/2006/relationships/hyperlink" Target="https://creativecommons.org/licenses/by-nc-nd/3.0/" TargetMode="External"/><Relationship Id="rId5" Type="http://schemas.openxmlformats.org/officeDocument/2006/relationships/hyperlink" Target="http://auroraphotos.deviantart.com/art/Contemplation-640744915" TargetMode="External"/><Relationship Id="rId4" Type="http://schemas.openxmlformats.org/officeDocument/2006/relationships/image" Target="../media/image119.jpeg"/></Relationships>
</file>

<file path=ppt/slides/_rels/slide84.xml.rels><?xml version="1.0" encoding="UTF-8" standalone="yes"?>
<Relationships xmlns="http://schemas.openxmlformats.org/package/2006/relationships"><Relationship Id="rId3" Type="http://schemas.openxmlformats.org/officeDocument/2006/relationships/image" Target="../media/image120.png"/><Relationship Id="rId2" Type="http://schemas.openxmlformats.org/officeDocument/2006/relationships/hyperlink" Target="https://sway.cloud.microsoft/CfebHSXETq45CoCi?ref=Link" TargetMode="External"/><Relationship Id="rId1" Type="http://schemas.openxmlformats.org/officeDocument/2006/relationships/slideLayout" Target="../slideLayouts/slideLayout23.xml"/><Relationship Id="rId4" Type="http://schemas.openxmlformats.org/officeDocument/2006/relationships/image" Target="../media/image121.png"/></Relationships>
</file>

<file path=ppt/slides/_rels/slide85.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3" Type="http://schemas.openxmlformats.org/officeDocument/2006/relationships/image" Target="../media/image122.jpeg"/><Relationship Id="rId2" Type="http://schemas.openxmlformats.org/officeDocument/2006/relationships/notesSlide" Target="../notesSlides/notesSlide21.xml"/><Relationship Id="rId1" Type="http://schemas.openxmlformats.org/officeDocument/2006/relationships/slideLayout" Target="../slideLayouts/slideLayout8.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88.xml.rels><?xml version="1.0" encoding="UTF-8" standalone="yes"?>
<Relationships xmlns="http://schemas.openxmlformats.org/package/2006/relationships"><Relationship Id="rId3" Type="http://schemas.openxmlformats.org/officeDocument/2006/relationships/image" Target="../media/image123.png"/><Relationship Id="rId2" Type="http://schemas.openxmlformats.org/officeDocument/2006/relationships/hyperlink" Target="https://www.ukri.org/wp-content/uploads/2024/01/UKRI-300124-StatementExpectationsDoctoralTrainingJanuary2024.pdf" TargetMode="External"/><Relationship Id="rId1" Type="http://schemas.openxmlformats.org/officeDocument/2006/relationships/slideLayout" Target="../slideLayouts/slideLayout9.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93.xml.rels><?xml version="1.0" encoding="UTF-8" standalone="yes"?>
<Relationships xmlns="http://schemas.openxmlformats.org/package/2006/relationships"><Relationship Id="rId2" Type="http://schemas.openxmlformats.org/officeDocument/2006/relationships/image" Target="../media/image124.png"/><Relationship Id="rId1" Type="http://schemas.openxmlformats.org/officeDocument/2006/relationships/slideLayout" Target="../slideLayouts/slideLayout10.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95.xml.rels><?xml version="1.0" encoding="UTF-8" standalone="yes"?>
<Relationships xmlns="http://schemas.openxmlformats.org/package/2006/relationships"><Relationship Id="rId2" Type="http://schemas.openxmlformats.org/officeDocument/2006/relationships/image" Target="../media/image125.jpeg"/><Relationship Id="rId1" Type="http://schemas.openxmlformats.org/officeDocument/2006/relationships/slideLayout" Target="../slideLayouts/slideLayout9.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98.xml.rels><?xml version="1.0" encoding="UTF-8" standalone="yes"?>
<Relationships xmlns="http://schemas.openxmlformats.org/package/2006/relationships"><Relationship Id="rId3" Type="http://schemas.openxmlformats.org/officeDocument/2006/relationships/hyperlink" Target="mailto:transferable.skills@warwick.ac.uk" TargetMode="External"/><Relationship Id="rId2" Type="http://schemas.openxmlformats.org/officeDocument/2006/relationships/notesSlide" Target="../notesSlides/notesSlide22.xml"/><Relationship Id="rId1" Type="http://schemas.openxmlformats.org/officeDocument/2006/relationships/slideLayout" Target="../slideLayouts/slideLayout9.xml"/><Relationship Id="rId4" Type="http://schemas.openxmlformats.org/officeDocument/2006/relationships/image" Target="../media/image126.jpeg"/></Relationships>
</file>

<file path=ppt/slides/_rels/slide99.xml.rels><?xml version="1.0" encoding="UTF-8" standalone="yes"?>
<Relationships xmlns="http://schemas.openxmlformats.org/package/2006/relationships"><Relationship Id="rId3" Type="http://schemas.openxmlformats.org/officeDocument/2006/relationships/image" Target="../media/image127.jpeg"/><Relationship Id="rId2" Type="http://schemas.openxmlformats.org/officeDocument/2006/relationships/notesSlide" Target="../notesSlides/notesSlide23.xml"/><Relationship Id="rId1" Type="http://schemas.openxmlformats.org/officeDocument/2006/relationships/slideLayout" Target="../slideLayouts/slideLayout11.xml"/></Relationships>
</file>

<file path=ppt/slides/_rels/slide100.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2" Type="http://schemas.openxmlformats.org/officeDocument/2006/relationships/image" Target="../media/image128.jpeg"/><Relationship Id="rId1" Type="http://schemas.openxmlformats.org/officeDocument/2006/relationships/slideLayout" Target="../slideLayouts/slideLayout12.xml"/></Relationships>
</file>

<file path=ppt/slides/_rels/slide102.xml.rels><?xml version="1.0" encoding="UTF-8" standalone="yes"?>
<Relationships xmlns="http://schemas.openxmlformats.org/package/2006/relationships"><Relationship Id="rId3" Type="http://schemas.openxmlformats.org/officeDocument/2006/relationships/hyperlink" Target="mailto:w.h.rupp@warwick.ac.uk" TargetMode="External"/><Relationship Id="rId2" Type="http://schemas.openxmlformats.org/officeDocument/2006/relationships/image" Target="../media/image129.jpeg"/><Relationship Id="rId1" Type="http://schemas.openxmlformats.org/officeDocument/2006/relationships/slideLayout" Target="../slideLayouts/slideLayout13.xml"/><Relationship Id="rId4" Type="http://schemas.openxmlformats.org/officeDocument/2006/relationships/hyperlink" Target="mailto:hrc@warwick.ac.uk" TargetMode="External"/></Relationships>
</file>

<file path=ppt/slides/_rels/slide103.xml.rels><?xml version="1.0" encoding="UTF-8" standalone="yes"?>
<Relationships xmlns="http://schemas.openxmlformats.org/package/2006/relationships"><Relationship Id="rId2" Type="http://schemas.openxmlformats.org/officeDocument/2006/relationships/image" Target="../media/image130.png"/><Relationship Id="rId1" Type="http://schemas.openxmlformats.org/officeDocument/2006/relationships/slideLayout" Target="../slideLayouts/slideLayout13.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06.xml.rels><?xml version="1.0" encoding="UTF-8" standalone="yes"?>
<Relationships xmlns="http://schemas.openxmlformats.org/package/2006/relationships"><Relationship Id="rId3" Type="http://schemas.openxmlformats.org/officeDocument/2006/relationships/image" Target="../media/image131.jpeg"/><Relationship Id="rId2" Type="http://schemas.openxmlformats.org/officeDocument/2006/relationships/notesSlide" Target="../notesSlides/notesSlide24.xml"/><Relationship Id="rId1" Type="http://schemas.openxmlformats.org/officeDocument/2006/relationships/slideLayout" Target="../slideLayouts/slideLayout16.xml"/><Relationship Id="rId5" Type="http://schemas.openxmlformats.org/officeDocument/2006/relationships/hyperlink" Target="mailto:hrc@warwick.ac.uk" TargetMode="External"/><Relationship Id="rId4" Type="http://schemas.openxmlformats.org/officeDocument/2006/relationships/hyperlink" Target="https://warwick.ac.uk/fac/arts/hrc/" TargetMode="External"/></Relationships>
</file>

<file path=ppt/slides/_rels/slide107.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3" Type="http://schemas.openxmlformats.org/officeDocument/2006/relationships/image" Target="../media/image132.jpeg"/><Relationship Id="rId2" Type="http://schemas.openxmlformats.org/officeDocument/2006/relationships/hyperlink" Target="https://warwick.ac.uk/fac/arts/cadre/cadreworkshops/" TargetMode="Externa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F3C711FA-A916-291F-605B-3F728281B30F}"/>
              </a:ext>
            </a:extLst>
          </p:cNvPr>
          <p:cNvSpPr>
            <a:spLocks noGrp="1"/>
          </p:cNvSpPr>
          <p:nvPr>
            <p:ph type="body" sz="quarter" idx="13"/>
          </p:nvPr>
        </p:nvSpPr>
        <p:spPr/>
        <p:txBody>
          <a:bodyPr/>
          <a:lstStyle/>
          <a:p>
            <a:pPr fontAlgn="base"/>
            <a:r>
              <a:rPr lang="en-GB" b="1" dirty="0">
                <a:latin typeface="Calibri"/>
              </a:rPr>
              <a:t>CADRE Workshop 1 - PGR Introduction &amp; Welcome </a:t>
            </a:r>
            <a:r>
              <a:rPr lang="en-US" b="1" dirty="0">
                <a:latin typeface="Calibri"/>
              </a:rPr>
              <a:t>​</a:t>
            </a:r>
          </a:p>
          <a:p>
            <a:pPr fontAlgn="base"/>
            <a:endParaRPr lang="en-US" b="1" dirty="0"/>
          </a:p>
          <a:p>
            <a:pPr fontAlgn="base"/>
            <a:r>
              <a:rPr lang="en-GB" b="1" dirty="0">
                <a:latin typeface="Calibri"/>
              </a:rPr>
              <a:t>Tuesday 13th October 2026​</a:t>
            </a:r>
          </a:p>
          <a:p>
            <a:endParaRPr lang="en-GB" dirty="0"/>
          </a:p>
        </p:txBody>
      </p:sp>
      <p:sp>
        <p:nvSpPr>
          <p:cNvPr id="6" name="Title 5">
            <a:extLst>
              <a:ext uri="{FF2B5EF4-FFF2-40B4-BE49-F238E27FC236}">
                <a16:creationId xmlns:a16="http://schemas.microsoft.com/office/drawing/2014/main" id="{7BAD94A2-22B1-DE4C-5836-189D7CF11029}"/>
              </a:ext>
            </a:extLst>
          </p:cNvPr>
          <p:cNvSpPr>
            <a:spLocks noGrp="1"/>
          </p:cNvSpPr>
          <p:nvPr>
            <p:ph type="title"/>
          </p:nvPr>
        </p:nvSpPr>
        <p:spPr>
          <a:xfrm>
            <a:off x="499732" y="1889950"/>
            <a:ext cx="6998348" cy="990399"/>
          </a:xfrm>
        </p:spPr>
        <p:txBody>
          <a:bodyPr/>
          <a:lstStyle/>
          <a:p>
            <a:r>
              <a:rPr lang="en-GB" sz="4000" dirty="0">
                <a:latin typeface="Calibri"/>
              </a:rPr>
              <a:t>CADRE - Centre for Arts Doctoral Research Excellence</a:t>
            </a:r>
            <a:r>
              <a:rPr lang="en-GB" sz="4000" b="0" dirty="0">
                <a:latin typeface="Calibri"/>
              </a:rPr>
              <a:t>​</a:t>
            </a:r>
            <a:endParaRPr lang="en-GB" sz="4000" dirty="0"/>
          </a:p>
        </p:txBody>
      </p:sp>
      <p:pic>
        <p:nvPicPr>
          <p:cNvPr id="9" name="Picture Placeholder 8" descr="A building with a glass wall&#10;&#10;AI-generated content may be incorrect.">
            <a:extLst>
              <a:ext uri="{FF2B5EF4-FFF2-40B4-BE49-F238E27FC236}">
                <a16:creationId xmlns:a16="http://schemas.microsoft.com/office/drawing/2014/main" id="{C837AD0E-689A-9707-2000-6A8F690028C8}"/>
              </a:ext>
            </a:extLst>
          </p:cNvPr>
          <p:cNvPicPr>
            <a:picLocks noGrp="1" noChangeAspect="1"/>
          </p:cNvPicPr>
          <p:nvPr>
            <p:ph type="pic" sz="quarter" idx="12"/>
          </p:nvPr>
        </p:nvPicPr>
        <p:blipFill>
          <a:blip r:embed="rId2" cstate="email">
            <a:extLst>
              <a:ext uri="{28A0092B-C50C-407E-A947-70E740481C1C}">
                <a14:useLocalDpi xmlns:a14="http://schemas.microsoft.com/office/drawing/2010/main"/>
              </a:ext>
            </a:extLst>
          </a:blip>
          <a:srcRect/>
          <a:stretch>
            <a:fillRect/>
          </a:stretch>
        </p:blipFill>
        <p:spPr/>
      </p:pic>
    </p:spTree>
    <p:extLst>
      <p:ext uri="{BB962C8B-B14F-4D97-AF65-F5344CB8AC3E}">
        <p14:creationId xmlns:p14="http://schemas.microsoft.com/office/powerpoint/2010/main" val="396357292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2EEE59-016D-8D62-8993-F13BED4CEC47}"/>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B04B5348-82C0-23F9-0582-2C9060D92294}"/>
              </a:ext>
            </a:extLst>
          </p:cNvPr>
          <p:cNvSpPr>
            <a:spLocks noGrp="1"/>
          </p:cNvSpPr>
          <p:nvPr>
            <p:ph type="title"/>
          </p:nvPr>
        </p:nvSpPr>
        <p:spPr>
          <a:xfrm>
            <a:off x="2445648" y="152400"/>
            <a:ext cx="6420446" cy="1783180"/>
          </a:xfrm>
          <a:ln>
            <a:solidFill>
              <a:schemeClr val="tx1"/>
            </a:solidFill>
          </a:ln>
        </p:spPr>
        <p:txBody>
          <a:bodyPr/>
          <a:lstStyle/>
          <a:p>
            <a:pPr algn="ctr"/>
            <a:br>
              <a:rPr lang="en-GB" sz="4800" dirty="0"/>
            </a:br>
            <a:r>
              <a:rPr lang="en-GB" sz="4800" dirty="0">
                <a:latin typeface="Calibri"/>
              </a:rPr>
              <a:t>CADRE Team</a:t>
            </a:r>
            <a:br>
              <a:rPr lang="en-GB" sz="4800" dirty="0"/>
            </a:br>
            <a:endParaRPr lang="en-GB" sz="4800" dirty="0"/>
          </a:p>
        </p:txBody>
      </p:sp>
      <p:sp>
        <p:nvSpPr>
          <p:cNvPr id="2" name="Content Placeholder 4">
            <a:extLst>
              <a:ext uri="{FF2B5EF4-FFF2-40B4-BE49-F238E27FC236}">
                <a16:creationId xmlns:a16="http://schemas.microsoft.com/office/drawing/2014/main" id="{3F2DA417-C6C2-D9F3-FA61-44A39D7E2A35}"/>
              </a:ext>
            </a:extLst>
          </p:cNvPr>
          <p:cNvSpPr txBox="1">
            <a:spLocks noGrp="1"/>
          </p:cNvSpPr>
          <p:nvPr>
            <p:ph idx="1"/>
          </p:nvPr>
        </p:nvSpPr>
        <p:spPr>
          <a:xfrm>
            <a:off x="959224" y="1783976"/>
            <a:ext cx="10425952" cy="4329953"/>
          </a:xfrm>
          <a:prstGeom prst="rect">
            <a:avLst/>
          </a:prstGeom>
        </p:spPr>
        <p:txBody>
          <a:bodyPr/>
          <a:lstStyle>
            <a:lvl1pPr marL="0" indent="0" algn="l" defTabSz="685800" rtl="0" eaLnBrk="1" latinLnBrk="0" hangingPunct="1">
              <a:lnSpc>
                <a:spcPct val="104000"/>
              </a:lnSpc>
              <a:spcBef>
                <a:spcPts val="0"/>
              </a:spcBef>
              <a:buFont typeface="Arial" panose="020B0604020202020204" pitchFamily="34" charset="0"/>
              <a:buNone/>
              <a:defRPr sz="1200" b="0" i="0" kern="1200" spc="23" baseline="0">
                <a:solidFill>
                  <a:schemeClr val="tx1"/>
                </a:solidFill>
                <a:latin typeface="Aptos" panose="020B0004020202020204" pitchFamily="34" charset="0"/>
                <a:ea typeface="+mn-ea"/>
                <a:cs typeface="Calibri" panose="020F0502020204030204" pitchFamily="34" charset="0"/>
              </a:defRPr>
            </a:lvl1pPr>
            <a:lvl2pPr marL="342900" indent="0" algn="l" defTabSz="685800" rtl="0" eaLnBrk="1" latinLnBrk="0" hangingPunct="1">
              <a:lnSpc>
                <a:spcPct val="90000"/>
              </a:lnSpc>
              <a:spcBef>
                <a:spcPts val="375"/>
              </a:spcBef>
              <a:buFont typeface="Arial" panose="020B0604020202020204" pitchFamily="34" charset="0"/>
              <a:buNone/>
              <a:defRPr sz="1200" kern="1200">
                <a:solidFill>
                  <a:schemeClr val="tx1"/>
                </a:solidFill>
                <a:latin typeface="Calibri" panose="020F0502020204030204" pitchFamily="34" charset="0"/>
                <a:ea typeface="+mn-ea"/>
                <a:cs typeface="Calibri" panose="020F0502020204030204" pitchFamily="34" charset="0"/>
              </a:defRPr>
            </a:lvl2pPr>
            <a:lvl3pPr marL="685800" indent="0" algn="l" defTabSz="685800" rtl="0" eaLnBrk="1" latinLnBrk="0" hangingPunct="1">
              <a:lnSpc>
                <a:spcPct val="90000"/>
              </a:lnSpc>
              <a:spcBef>
                <a:spcPts val="375"/>
              </a:spcBef>
              <a:buFont typeface="Arial" panose="020B0604020202020204" pitchFamily="34" charset="0"/>
              <a:buNone/>
              <a:defRPr sz="1050" kern="1200">
                <a:solidFill>
                  <a:schemeClr val="tx1"/>
                </a:solidFill>
                <a:latin typeface="Calibri" panose="020F0502020204030204" pitchFamily="34" charset="0"/>
                <a:ea typeface="+mn-ea"/>
                <a:cs typeface="Calibri" panose="020F0502020204030204" pitchFamily="34" charset="0"/>
              </a:defRPr>
            </a:lvl3pPr>
            <a:lvl4pPr marL="1028700" indent="0" algn="l" defTabSz="685800" rtl="0" eaLnBrk="1" latinLnBrk="0" hangingPunct="1">
              <a:lnSpc>
                <a:spcPct val="90000"/>
              </a:lnSpc>
              <a:spcBef>
                <a:spcPts val="375"/>
              </a:spcBef>
              <a:buFont typeface="Arial" panose="020B0604020202020204" pitchFamily="34" charset="0"/>
              <a:buNone/>
              <a:defRPr sz="900" kern="1200">
                <a:solidFill>
                  <a:schemeClr val="tx1"/>
                </a:solidFill>
                <a:latin typeface="Calibri" panose="020F0502020204030204" pitchFamily="34" charset="0"/>
                <a:ea typeface="+mn-ea"/>
                <a:cs typeface="Calibri" panose="020F0502020204030204" pitchFamily="34" charset="0"/>
              </a:defRPr>
            </a:lvl4pPr>
            <a:lvl5pPr marL="1371600" indent="0" algn="l" defTabSz="685800" rtl="0" eaLnBrk="1" latinLnBrk="0" hangingPunct="1">
              <a:lnSpc>
                <a:spcPct val="90000"/>
              </a:lnSpc>
              <a:spcBef>
                <a:spcPts val="375"/>
              </a:spcBef>
              <a:buFont typeface="Arial" panose="020B0604020202020204" pitchFamily="34" charset="0"/>
              <a:buNone/>
              <a:defRPr sz="900" kern="1200">
                <a:solidFill>
                  <a:schemeClr val="tx1"/>
                </a:solidFill>
                <a:latin typeface="Calibri" panose="020F0502020204030204" pitchFamily="34" charset="0"/>
                <a:ea typeface="+mn-ea"/>
                <a:cs typeface="Calibri" panose="020F050202020403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GB" sz="2400" b="1" dirty="0">
                <a:latin typeface="Calibri" panose="020B0604020104020204" pitchFamily="34" charset="0"/>
              </a:rPr>
              <a:t>Professor Anne Gerritsen </a:t>
            </a:r>
            <a:r>
              <a:rPr lang="en-GB" sz="2400" dirty="0">
                <a:latin typeface="Calibri" panose="020B0604020104020204" pitchFamily="34" charset="0"/>
              </a:rPr>
              <a:t>(CADRE Director &amp; M4C Site Director)</a:t>
            </a:r>
          </a:p>
          <a:p>
            <a:endParaRPr lang="en-GB" sz="2400" dirty="0">
              <a:latin typeface="Abadi" panose="020B0604020104020204" pitchFamily="34" charset="0"/>
            </a:endParaRPr>
          </a:p>
          <a:p>
            <a:r>
              <a:rPr lang="en-GB" sz="2400" b="1" dirty="0">
                <a:latin typeface="Calibri" panose="020B0604020104020204" pitchFamily="34" charset="0"/>
              </a:rPr>
              <a:t>Lisa Millard </a:t>
            </a:r>
            <a:r>
              <a:rPr lang="en-GB" sz="2400" dirty="0">
                <a:latin typeface="Calibri" panose="020B0604020104020204" pitchFamily="34" charset="0"/>
              </a:rPr>
              <a:t>(Doctoral Training Manager, Arts and Doctoral College)</a:t>
            </a:r>
          </a:p>
          <a:p>
            <a:endParaRPr lang="en-GB" sz="2400" dirty="0">
              <a:latin typeface="Abadi" panose="020B0604020104020204" pitchFamily="34" charset="0"/>
            </a:endParaRPr>
          </a:p>
          <a:p>
            <a:r>
              <a:rPr lang="en-GB" sz="2400" b="1" dirty="0">
                <a:latin typeface="Calibri" panose="020B0604020104020204" pitchFamily="34" charset="0"/>
              </a:rPr>
              <a:t>Helen Jing </a:t>
            </a:r>
            <a:r>
              <a:rPr lang="en-GB" sz="2400" dirty="0">
                <a:latin typeface="Calibri" panose="020B0604020104020204" pitchFamily="34" charset="0"/>
              </a:rPr>
              <a:t>(Doctoral Training Coordinator, Arts and Doctoral College)</a:t>
            </a:r>
          </a:p>
          <a:p>
            <a:endParaRPr lang="en-GB" sz="2400" b="1" dirty="0">
              <a:latin typeface="Abadi" panose="020B0604020104020204" pitchFamily="34" charset="0"/>
            </a:endParaRPr>
          </a:p>
          <a:p>
            <a:r>
              <a:rPr lang="en-GB" sz="2400" b="1" dirty="0">
                <a:latin typeface="Calibri" panose="020B0604020104020204" pitchFamily="34" charset="0"/>
              </a:rPr>
              <a:t>Laura Woolley-Nunez </a:t>
            </a:r>
            <a:r>
              <a:rPr lang="en-GB" sz="2400" dirty="0">
                <a:latin typeface="Calibri" panose="020B0604020104020204" pitchFamily="34" charset="0"/>
              </a:rPr>
              <a:t>(CADRE Workshop Facilitator)</a:t>
            </a:r>
          </a:p>
          <a:p>
            <a:r>
              <a:rPr lang="en-GB" sz="2400" b="1" dirty="0">
                <a:latin typeface="Calibri" panose="020B0604020104020204" pitchFamily="34" charset="0"/>
              </a:rPr>
              <a:t>Smriti Dutt </a:t>
            </a:r>
            <a:r>
              <a:rPr lang="en-GB" sz="2400" dirty="0">
                <a:latin typeface="Calibri" panose="020B0604020104020204" pitchFamily="34" charset="0"/>
              </a:rPr>
              <a:t>(CADRE Workshop Facilitator)</a:t>
            </a:r>
          </a:p>
          <a:p>
            <a:endParaRPr lang="en-GB" sz="2400" b="1" dirty="0">
              <a:latin typeface="Abadi" panose="020B0604020104020204" pitchFamily="34" charset="0"/>
            </a:endParaRPr>
          </a:p>
          <a:p>
            <a:r>
              <a:rPr lang="en-GB" sz="2400" b="1" dirty="0">
                <a:latin typeface="Calibri" panose="020B0604020104020204" pitchFamily="34" charset="0"/>
              </a:rPr>
              <a:t>Dr Rebecca Vipond </a:t>
            </a:r>
            <a:r>
              <a:rPr lang="en-GB" sz="2400" dirty="0">
                <a:latin typeface="Calibri" panose="020B0604020104020204" pitchFamily="34" charset="0"/>
              </a:rPr>
              <a:t>(CDT &amp; PG Scholarships Coordination Manager, Doctoral College)</a:t>
            </a:r>
          </a:p>
          <a:p>
            <a:endParaRPr lang="en-GB" sz="2400" dirty="0">
              <a:solidFill>
                <a:srgbClr val="383838"/>
              </a:solidFill>
              <a:latin typeface="Abadi" panose="020B0604020104020204" pitchFamily="34" charset="0"/>
            </a:endParaRPr>
          </a:p>
          <a:p>
            <a:endParaRPr lang="en-GB" sz="2400" dirty="0">
              <a:latin typeface="Abadi" panose="020B0604020104020204" pitchFamily="34" charset="0"/>
            </a:endParaRPr>
          </a:p>
          <a:p>
            <a:endParaRPr lang="en-GB" sz="2400" dirty="0">
              <a:latin typeface="Abadi" panose="020B0604020104020204" pitchFamily="34" charset="0"/>
            </a:endParaRPr>
          </a:p>
          <a:p>
            <a:endParaRPr lang="en-GB" sz="2400" dirty="0">
              <a:latin typeface="Abadi" panose="020B0604020104020204" pitchFamily="34" charset="0"/>
            </a:endParaRPr>
          </a:p>
        </p:txBody>
      </p:sp>
    </p:spTree>
    <p:extLst>
      <p:ext uri="{BB962C8B-B14F-4D97-AF65-F5344CB8AC3E}">
        <p14:creationId xmlns:p14="http://schemas.microsoft.com/office/powerpoint/2010/main" val="353579911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2EEE59-016D-8D62-8993-F13BED4CEC47}"/>
            </a:ext>
          </a:extLst>
        </p:cNvPr>
        <p:cNvGrpSpPr/>
        <p:nvPr/>
      </p:nvGrpSpPr>
      <p:grpSpPr>
        <a:xfrm>
          <a:off x="0" y="0"/>
          <a:ext cx="0" cy="0"/>
          <a:chOff x="0" y="0"/>
          <a:chExt cx="0" cy="0"/>
        </a:xfrm>
      </p:grpSpPr>
      <p:graphicFrame>
        <p:nvGraphicFramePr>
          <p:cNvPr id="7" name="Table 6">
            <a:extLst>
              <a:ext uri="{FF2B5EF4-FFF2-40B4-BE49-F238E27FC236}">
                <a16:creationId xmlns:a16="http://schemas.microsoft.com/office/drawing/2014/main" id="{7CED8276-8FA2-D24B-7C51-500269FD81DF}"/>
              </a:ext>
            </a:extLst>
          </p:cNvPr>
          <p:cNvGraphicFramePr>
            <a:graphicFrameLocks noGrp="1"/>
          </p:cNvGraphicFramePr>
          <p:nvPr>
            <p:extLst>
              <p:ext uri="{D42A27DB-BD31-4B8C-83A1-F6EECF244321}">
                <p14:modId xmlns:p14="http://schemas.microsoft.com/office/powerpoint/2010/main" val="4173469640"/>
              </p:ext>
            </p:extLst>
          </p:nvPr>
        </p:nvGraphicFramePr>
        <p:xfrm>
          <a:off x="1416424" y="1234912"/>
          <a:ext cx="9520517" cy="4723261"/>
        </p:xfrm>
        <a:graphic>
          <a:graphicData uri="http://schemas.openxmlformats.org/drawingml/2006/table">
            <a:tbl>
              <a:tblPr firstRow="1" bandRow="1">
                <a:tableStyleId>{5940675A-B579-460E-94D1-54222C63F5DA}</a:tableStyleId>
              </a:tblPr>
              <a:tblGrid>
                <a:gridCol w="1649056">
                  <a:extLst>
                    <a:ext uri="{9D8B030D-6E8A-4147-A177-3AD203B41FA5}">
                      <a16:colId xmlns:a16="http://schemas.microsoft.com/office/drawing/2014/main" val="3591764378"/>
                    </a:ext>
                  </a:extLst>
                </a:gridCol>
                <a:gridCol w="4697955">
                  <a:extLst>
                    <a:ext uri="{9D8B030D-6E8A-4147-A177-3AD203B41FA5}">
                      <a16:colId xmlns:a16="http://schemas.microsoft.com/office/drawing/2014/main" val="1607080796"/>
                    </a:ext>
                  </a:extLst>
                </a:gridCol>
                <a:gridCol w="3173506">
                  <a:extLst>
                    <a:ext uri="{9D8B030D-6E8A-4147-A177-3AD203B41FA5}">
                      <a16:colId xmlns:a16="http://schemas.microsoft.com/office/drawing/2014/main" val="81704775"/>
                    </a:ext>
                  </a:extLst>
                </a:gridCol>
              </a:tblGrid>
              <a:tr h="1015155">
                <a:tc>
                  <a:txBody>
                    <a:bodyPr/>
                    <a:lstStyle/>
                    <a:p>
                      <a:r>
                        <a:rPr lang="en-GB" dirty="0">
                          <a:latin typeface="Abadi" panose="020B0604020104020204" pitchFamily="34" charset="0"/>
                        </a:rPr>
                        <a:t>10.00am</a:t>
                      </a:r>
                    </a:p>
                  </a:txBody>
                  <a:tcPr/>
                </a:tc>
                <a:tc>
                  <a:txBody>
                    <a:bodyPr/>
                    <a:lstStyle/>
                    <a:p>
                      <a:r>
                        <a:rPr lang="en-GB" b="1" dirty="0">
                          <a:latin typeface="Abadi" panose="020B0604020104020204" pitchFamily="34" charset="0"/>
                        </a:rPr>
                        <a:t>CADRE</a:t>
                      </a:r>
                    </a:p>
                    <a:p>
                      <a:r>
                        <a:rPr lang="en-GB" dirty="0"/>
                        <a:t>What is CADRE and what opportunities do we provide?</a:t>
                      </a:r>
                    </a:p>
                  </a:txBody>
                  <a:tcPr/>
                </a:tc>
                <a:tc>
                  <a:txBody>
                    <a:bodyPr/>
                    <a:lstStyle/>
                    <a:p>
                      <a:r>
                        <a:rPr lang="en-GB" dirty="0">
                          <a:latin typeface="Abadi" panose="020B0604020104020204" pitchFamily="34" charset="0"/>
                        </a:rPr>
                        <a:t>Prof Anne Gerritsen</a:t>
                      </a:r>
                    </a:p>
                  </a:txBody>
                  <a:tcPr/>
                </a:tc>
                <a:extLst>
                  <a:ext uri="{0D108BD9-81ED-4DB2-BD59-A6C34878D82A}">
                    <a16:rowId xmlns:a16="http://schemas.microsoft.com/office/drawing/2014/main" val="248441486"/>
                  </a:ext>
                </a:extLst>
              </a:tr>
              <a:tr h="710609">
                <a:tc>
                  <a:txBody>
                    <a:bodyPr/>
                    <a:lstStyle/>
                    <a:p>
                      <a:r>
                        <a:rPr lang="en-GB" dirty="0">
                          <a:latin typeface="Abadi" panose="020B0604020104020204" pitchFamily="34" charset="0"/>
                        </a:rPr>
                        <a:t>10.15am</a:t>
                      </a:r>
                    </a:p>
                  </a:txBody>
                  <a:tcPr/>
                </a:tc>
                <a:tc>
                  <a:txBody>
                    <a:bodyPr/>
                    <a:lstStyle/>
                    <a:p>
                      <a:r>
                        <a:rPr lang="en-GB" b="1" dirty="0">
                          <a:latin typeface="Abadi" panose="020B0604020104020204" pitchFamily="34" charset="0"/>
                        </a:rPr>
                        <a:t>Introduction to the CADRE Facilitators</a:t>
                      </a:r>
                      <a:endParaRPr lang="en-GB" b="0" dirty="0"/>
                    </a:p>
                  </a:txBody>
                  <a:tcPr/>
                </a:tc>
                <a:tc>
                  <a:txBody>
                    <a:bodyPr/>
                    <a:lstStyle/>
                    <a:p>
                      <a:r>
                        <a:rPr lang="en-GB" dirty="0">
                          <a:latin typeface="Abadi" panose="020B0604020104020204" pitchFamily="34" charset="0"/>
                        </a:rPr>
                        <a:t>Laura Woolley-Nunez</a:t>
                      </a:r>
                    </a:p>
                    <a:p>
                      <a:r>
                        <a:rPr lang="en-GB" dirty="0"/>
                        <a:t>Smriti Dutt</a:t>
                      </a:r>
                    </a:p>
                  </a:txBody>
                  <a:tcPr/>
                </a:tc>
                <a:extLst>
                  <a:ext uri="{0D108BD9-81ED-4DB2-BD59-A6C34878D82A}">
                    <a16:rowId xmlns:a16="http://schemas.microsoft.com/office/drawing/2014/main" val="3434648529"/>
                  </a:ext>
                </a:extLst>
              </a:tr>
              <a:tr h="411702">
                <a:tc>
                  <a:txBody>
                    <a:bodyPr/>
                    <a:lstStyle/>
                    <a:p>
                      <a:r>
                        <a:rPr lang="en-GB" dirty="0">
                          <a:latin typeface="Abadi" panose="020B0604020104020204" pitchFamily="34" charset="0"/>
                        </a:rPr>
                        <a:t>10:20am</a:t>
                      </a:r>
                    </a:p>
                  </a:txBody>
                  <a:tcPr/>
                </a:tc>
                <a:tc>
                  <a:txBody>
                    <a:bodyPr/>
                    <a:lstStyle/>
                    <a:p>
                      <a:r>
                        <a:rPr lang="en-GB" b="1" dirty="0">
                          <a:latin typeface="Abadi" panose="020B0604020104020204" pitchFamily="34" charset="0"/>
                        </a:rPr>
                        <a:t>Doctoral College</a:t>
                      </a:r>
                    </a:p>
                  </a:txBody>
                  <a:tcPr/>
                </a:tc>
                <a:tc>
                  <a:txBody>
                    <a:bodyPr/>
                    <a:lstStyle/>
                    <a:p>
                      <a:r>
                        <a:rPr lang="en-GB" dirty="0">
                          <a:latin typeface="Abadi" panose="020B0604020104020204" pitchFamily="34" charset="0"/>
                        </a:rPr>
                        <a:t>Dr Rebecca Vipond</a:t>
                      </a:r>
                    </a:p>
                  </a:txBody>
                  <a:tcPr/>
                </a:tc>
                <a:extLst>
                  <a:ext uri="{0D108BD9-81ED-4DB2-BD59-A6C34878D82A}">
                    <a16:rowId xmlns:a16="http://schemas.microsoft.com/office/drawing/2014/main" val="1577445117"/>
                  </a:ext>
                </a:extLst>
              </a:tr>
              <a:tr h="710609">
                <a:tc>
                  <a:txBody>
                    <a:bodyPr/>
                    <a:lstStyle/>
                    <a:p>
                      <a:r>
                        <a:rPr lang="en-GB" dirty="0">
                          <a:latin typeface="Abadi" panose="020B0604020104020204" pitchFamily="34" charset="0"/>
                        </a:rPr>
                        <a:t>10.30am</a:t>
                      </a:r>
                    </a:p>
                  </a:txBody>
                  <a:tcPr/>
                </a:tc>
                <a:tc>
                  <a:txBody>
                    <a:bodyPr/>
                    <a:lstStyle/>
                    <a:p>
                      <a:r>
                        <a:rPr lang="en-GB" b="1" dirty="0">
                          <a:latin typeface="Abadi" panose="020B0604020104020204" pitchFamily="34" charset="0"/>
                        </a:rPr>
                        <a:t>Disability Support Services and Wellbeing </a:t>
                      </a:r>
                    </a:p>
                  </a:txBody>
                  <a:tcPr/>
                </a:tc>
                <a:tc>
                  <a:txBody>
                    <a:bodyPr/>
                    <a:lstStyle/>
                    <a:p>
                      <a:r>
                        <a:rPr lang="en-GB" dirty="0">
                          <a:latin typeface="Abadi" panose="020B0604020104020204" pitchFamily="34" charset="0"/>
                        </a:rPr>
                        <a:t>George Morrell</a:t>
                      </a:r>
                    </a:p>
                  </a:txBody>
                  <a:tcPr/>
                </a:tc>
                <a:extLst>
                  <a:ext uri="{0D108BD9-81ED-4DB2-BD59-A6C34878D82A}">
                    <a16:rowId xmlns:a16="http://schemas.microsoft.com/office/drawing/2014/main" val="3467676101"/>
                  </a:ext>
                </a:extLst>
              </a:tr>
              <a:tr h="411702">
                <a:tc>
                  <a:txBody>
                    <a:bodyPr/>
                    <a:lstStyle/>
                    <a:p>
                      <a:r>
                        <a:rPr lang="en-GB" dirty="0">
                          <a:latin typeface="Abadi" panose="020B0604020104020204" pitchFamily="34" charset="0"/>
                        </a:rPr>
                        <a:t>10:40am</a:t>
                      </a:r>
                    </a:p>
                  </a:txBody>
                  <a:tcPr/>
                </a:tc>
                <a:tc>
                  <a:txBody>
                    <a:bodyPr/>
                    <a:lstStyle/>
                    <a:p>
                      <a:r>
                        <a:rPr lang="en-GB" b="1" dirty="0">
                          <a:latin typeface="Abadi" panose="020B0604020104020204" pitchFamily="34" charset="0"/>
                        </a:rPr>
                        <a:t>Warwick Sport</a:t>
                      </a:r>
                    </a:p>
                  </a:txBody>
                  <a:tcPr/>
                </a:tc>
                <a:tc>
                  <a:txBody>
                    <a:bodyPr/>
                    <a:lstStyle/>
                    <a:p>
                      <a:r>
                        <a:rPr lang="en-GB" dirty="0">
                          <a:latin typeface="Abadi" panose="020B0604020104020204" pitchFamily="34" charset="0"/>
                        </a:rPr>
                        <a:t>Katy O-Brien</a:t>
                      </a:r>
                    </a:p>
                  </a:txBody>
                  <a:tcPr/>
                </a:tc>
                <a:extLst>
                  <a:ext uri="{0D108BD9-81ED-4DB2-BD59-A6C34878D82A}">
                    <a16:rowId xmlns:a16="http://schemas.microsoft.com/office/drawing/2014/main" val="1648348660"/>
                  </a:ext>
                </a:extLst>
              </a:tr>
              <a:tr h="411702">
                <a:tc>
                  <a:txBody>
                    <a:bodyPr/>
                    <a:lstStyle/>
                    <a:p>
                      <a:r>
                        <a:rPr lang="en-GB" dirty="0">
                          <a:latin typeface="Abadi" panose="020B0604020104020204" pitchFamily="34" charset="0"/>
                        </a:rPr>
                        <a:t>10:50am</a:t>
                      </a:r>
                    </a:p>
                  </a:txBody>
                  <a:tcPr/>
                </a:tc>
                <a:tc>
                  <a:txBody>
                    <a:bodyPr/>
                    <a:lstStyle/>
                    <a:p>
                      <a:r>
                        <a:rPr lang="en-GB" b="1" dirty="0">
                          <a:latin typeface="Abadi" panose="020B0604020104020204" pitchFamily="34" charset="0"/>
                        </a:rPr>
                        <a:t>Warwick Students Union</a:t>
                      </a:r>
                    </a:p>
                  </a:txBody>
                  <a:tcPr/>
                </a:tc>
                <a:tc>
                  <a:txBody>
                    <a:bodyPr/>
                    <a:lstStyle/>
                    <a:p>
                      <a:r>
                        <a:rPr lang="en-GB" dirty="0">
                          <a:latin typeface="Abadi" panose="020B0604020104020204" pitchFamily="34" charset="0"/>
                        </a:rPr>
                        <a:t>Ronny Whetton</a:t>
                      </a:r>
                    </a:p>
                  </a:txBody>
                  <a:tcPr/>
                </a:tc>
                <a:extLst>
                  <a:ext uri="{0D108BD9-81ED-4DB2-BD59-A6C34878D82A}">
                    <a16:rowId xmlns:a16="http://schemas.microsoft.com/office/drawing/2014/main" val="317265221"/>
                  </a:ext>
                </a:extLst>
              </a:tr>
              <a:tr h="634472">
                <a:tc>
                  <a:txBody>
                    <a:bodyPr/>
                    <a:lstStyle/>
                    <a:p>
                      <a:r>
                        <a:rPr lang="en-GB" dirty="0">
                          <a:latin typeface="Abadi" panose="020B0604020104020204" pitchFamily="34" charset="0"/>
                        </a:rPr>
                        <a:t>11:00am</a:t>
                      </a:r>
                    </a:p>
                  </a:txBody>
                  <a:tcPr/>
                </a:tc>
                <a:tc>
                  <a:txBody>
                    <a:bodyPr/>
                    <a:lstStyle/>
                    <a:p>
                      <a:r>
                        <a:rPr lang="en-GB" b="1" dirty="0">
                          <a:latin typeface="Abadi" panose="020B0604020104020204" pitchFamily="34" charset="0"/>
                        </a:rPr>
                        <a:t>Library</a:t>
                      </a:r>
                    </a:p>
                  </a:txBody>
                  <a:tcPr/>
                </a:tc>
                <a:tc>
                  <a:txBody>
                    <a:bodyPr/>
                    <a:lstStyle/>
                    <a:p>
                      <a:r>
                        <a:rPr lang="en-GB" dirty="0">
                          <a:latin typeface="Abadi" panose="020B0604020104020204" pitchFamily="34" charset="0"/>
                        </a:rPr>
                        <a:t>Andy Calvert,</a:t>
                      </a:r>
                      <a:r>
                        <a:rPr lang="en-GB" sz="1350" kern="1200" dirty="0">
                          <a:solidFill>
                            <a:schemeClr val="tx1"/>
                          </a:solidFill>
                          <a:effectLst/>
                          <a:latin typeface="Abadi" panose="020B0604020104020204" pitchFamily="34" charset="0"/>
                          <a:ea typeface="+mn-ea"/>
                          <a:cs typeface="+mn-cs"/>
                        </a:rPr>
                        <a:t> </a:t>
                      </a:r>
                      <a:r>
                        <a:rPr lang="en-GB" sz="1800" kern="1200" dirty="0">
                          <a:solidFill>
                            <a:schemeClr val="tx1"/>
                          </a:solidFill>
                          <a:effectLst/>
                          <a:latin typeface="Abadi" panose="020B0604020104020204" pitchFamily="34" charset="0"/>
                          <a:ea typeface="+mn-ea"/>
                          <a:cs typeface="+mn-cs"/>
                        </a:rPr>
                        <a:t>Josh Caldicot, Gabriel Clarke</a:t>
                      </a:r>
                      <a:endParaRPr lang="en-GB" sz="1800" dirty="0"/>
                    </a:p>
                  </a:txBody>
                  <a:tcPr/>
                </a:tc>
                <a:extLst>
                  <a:ext uri="{0D108BD9-81ED-4DB2-BD59-A6C34878D82A}">
                    <a16:rowId xmlns:a16="http://schemas.microsoft.com/office/drawing/2014/main" val="4149508324"/>
                  </a:ext>
                </a:extLst>
              </a:tr>
              <a:tr h="411702">
                <a:tc>
                  <a:txBody>
                    <a:bodyPr/>
                    <a:lstStyle/>
                    <a:p>
                      <a:r>
                        <a:rPr lang="en-GB" dirty="0">
                          <a:latin typeface="Abadi" panose="020B0604020104020204" pitchFamily="34" charset="0"/>
                        </a:rPr>
                        <a:t>11.15am</a:t>
                      </a:r>
                    </a:p>
                  </a:txBody>
                  <a:tcPr/>
                </a:tc>
                <a:tc>
                  <a:txBody>
                    <a:bodyPr/>
                    <a:lstStyle/>
                    <a:p>
                      <a:r>
                        <a:rPr lang="en-GB" b="1" dirty="0">
                          <a:latin typeface="Abadi" panose="020B0604020104020204" pitchFamily="34" charset="0"/>
                        </a:rPr>
                        <a:t>BREAK</a:t>
                      </a:r>
                    </a:p>
                  </a:txBody>
                  <a:tcPr/>
                </a:tc>
                <a:tc>
                  <a:txBody>
                    <a:bodyPr/>
                    <a:lstStyle/>
                    <a:p>
                      <a:endParaRPr lang="en-GB" dirty="0">
                        <a:latin typeface="Abadi" panose="020B0604020104020204" pitchFamily="34" charset="0"/>
                      </a:endParaRPr>
                    </a:p>
                  </a:txBody>
                  <a:tcPr/>
                </a:tc>
                <a:extLst>
                  <a:ext uri="{0D108BD9-81ED-4DB2-BD59-A6C34878D82A}">
                    <a16:rowId xmlns:a16="http://schemas.microsoft.com/office/drawing/2014/main" val="4229987475"/>
                  </a:ext>
                </a:extLst>
              </a:tr>
            </a:tbl>
          </a:graphicData>
        </a:graphic>
      </p:graphicFrame>
      <p:sp>
        <p:nvSpPr>
          <p:cNvPr id="4" name="Title 3">
            <a:extLst>
              <a:ext uri="{FF2B5EF4-FFF2-40B4-BE49-F238E27FC236}">
                <a16:creationId xmlns:a16="http://schemas.microsoft.com/office/drawing/2014/main" id="{B04B5348-82C0-23F9-0582-2C9060D92294}"/>
              </a:ext>
            </a:extLst>
          </p:cNvPr>
          <p:cNvSpPr>
            <a:spLocks noGrp="1"/>
          </p:cNvSpPr>
          <p:nvPr>
            <p:ph type="title"/>
          </p:nvPr>
        </p:nvSpPr>
        <p:spPr>
          <a:xfrm>
            <a:off x="1898800" y="174751"/>
            <a:ext cx="8394401" cy="1582741"/>
          </a:xfrm>
          <a:ln>
            <a:solidFill>
              <a:schemeClr val="tx1"/>
            </a:solidFill>
          </a:ln>
        </p:spPr>
        <p:txBody>
          <a:bodyPr/>
          <a:lstStyle/>
          <a:p>
            <a:pPr algn="ctr"/>
            <a:br>
              <a:rPr lang="en-GB" sz="3200" dirty="0"/>
            </a:br>
            <a:r>
              <a:rPr lang="en-GB" sz="3200" dirty="0">
                <a:latin typeface="Calibri"/>
              </a:rPr>
              <a:t>Schedule for Today (1)</a:t>
            </a:r>
            <a:br>
              <a:rPr lang="en-GB" sz="3200" dirty="0"/>
            </a:br>
            <a:br>
              <a:rPr lang="en-GB" sz="3200" dirty="0"/>
            </a:br>
            <a:endParaRPr lang="en-GB" sz="3200" dirty="0"/>
          </a:p>
        </p:txBody>
      </p:sp>
    </p:spTree>
    <p:extLst>
      <p:ext uri="{BB962C8B-B14F-4D97-AF65-F5344CB8AC3E}">
        <p14:creationId xmlns:p14="http://schemas.microsoft.com/office/powerpoint/2010/main" val="396876026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87647A-EB8C-6D7E-39D2-A31CED4AFC45}"/>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04A164A2-3529-64DD-B30F-66EEA27EFAD0}"/>
              </a:ext>
            </a:extLst>
          </p:cNvPr>
          <p:cNvSpPr>
            <a:spLocks noGrp="1"/>
          </p:cNvSpPr>
          <p:nvPr>
            <p:ph type="title"/>
          </p:nvPr>
        </p:nvSpPr>
        <p:spPr>
          <a:xfrm>
            <a:off x="1898800" y="241427"/>
            <a:ext cx="8394401" cy="1582741"/>
          </a:xfrm>
          <a:ln>
            <a:solidFill>
              <a:schemeClr val="tx1"/>
            </a:solidFill>
          </a:ln>
        </p:spPr>
        <p:txBody>
          <a:bodyPr/>
          <a:lstStyle/>
          <a:p>
            <a:pPr algn="ctr"/>
            <a:br>
              <a:rPr lang="en-GB" sz="3200" dirty="0"/>
            </a:br>
            <a:r>
              <a:rPr lang="en-GB" sz="3200" dirty="0">
                <a:latin typeface="Calibri"/>
              </a:rPr>
              <a:t>Schedule for Today (2)</a:t>
            </a:r>
            <a:br>
              <a:rPr lang="en-GB" sz="3200" dirty="0"/>
            </a:br>
            <a:br>
              <a:rPr lang="en-GB" sz="3200" dirty="0"/>
            </a:br>
            <a:endParaRPr lang="en-GB" sz="3200" dirty="0"/>
          </a:p>
        </p:txBody>
      </p:sp>
      <p:graphicFrame>
        <p:nvGraphicFramePr>
          <p:cNvPr id="7" name="Table 6">
            <a:extLst>
              <a:ext uri="{FF2B5EF4-FFF2-40B4-BE49-F238E27FC236}">
                <a16:creationId xmlns:a16="http://schemas.microsoft.com/office/drawing/2014/main" id="{7BDBC8F7-5A79-55F4-9A50-DFE759F9099A}"/>
              </a:ext>
            </a:extLst>
          </p:cNvPr>
          <p:cNvGraphicFramePr>
            <a:graphicFrameLocks noGrp="1"/>
          </p:cNvGraphicFramePr>
          <p:nvPr>
            <p:extLst>
              <p:ext uri="{D42A27DB-BD31-4B8C-83A1-F6EECF244321}">
                <p14:modId xmlns:p14="http://schemas.microsoft.com/office/powerpoint/2010/main" val="2319791306"/>
              </p:ext>
            </p:extLst>
          </p:nvPr>
        </p:nvGraphicFramePr>
        <p:xfrm>
          <a:off x="663388" y="1857712"/>
          <a:ext cx="10443883" cy="3520689"/>
        </p:xfrm>
        <a:graphic>
          <a:graphicData uri="http://schemas.openxmlformats.org/drawingml/2006/table">
            <a:tbl>
              <a:tblPr firstRow="1" bandRow="1">
                <a:tableStyleId>{5940675A-B579-460E-94D1-54222C63F5DA}</a:tableStyleId>
              </a:tblPr>
              <a:tblGrid>
                <a:gridCol w="2543728">
                  <a:extLst>
                    <a:ext uri="{9D8B030D-6E8A-4147-A177-3AD203B41FA5}">
                      <a16:colId xmlns:a16="http://schemas.microsoft.com/office/drawing/2014/main" val="3591764378"/>
                    </a:ext>
                  </a:extLst>
                </a:gridCol>
                <a:gridCol w="4418860">
                  <a:extLst>
                    <a:ext uri="{9D8B030D-6E8A-4147-A177-3AD203B41FA5}">
                      <a16:colId xmlns:a16="http://schemas.microsoft.com/office/drawing/2014/main" val="1607080796"/>
                    </a:ext>
                  </a:extLst>
                </a:gridCol>
                <a:gridCol w="3481295">
                  <a:extLst>
                    <a:ext uri="{9D8B030D-6E8A-4147-A177-3AD203B41FA5}">
                      <a16:colId xmlns:a16="http://schemas.microsoft.com/office/drawing/2014/main" val="81704775"/>
                    </a:ext>
                  </a:extLst>
                </a:gridCol>
              </a:tblGrid>
              <a:tr h="526900">
                <a:tc>
                  <a:txBody>
                    <a:bodyPr/>
                    <a:lstStyle/>
                    <a:p>
                      <a:r>
                        <a:rPr lang="en-GB" dirty="0">
                          <a:latin typeface="Abadi" panose="020B0604020104020204" pitchFamily="34" charset="0"/>
                        </a:rPr>
                        <a:t>11.30am</a:t>
                      </a:r>
                    </a:p>
                  </a:txBody>
                  <a:tcPr/>
                </a:tc>
                <a:tc>
                  <a:txBody>
                    <a:bodyPr/>
                    <a:lstStyle/>
                    <a:p>
                      <a:r>
                        <a:rPr lang="en-GB" b="1" dirty="0">
                          <a:latin typeface="Abadi" panose="020B0604020104020204" pitchFamily="34" charset="0"/>
                        </a:rPr>
                        <a:t>Careers </a:t>
                      </a:r>
                    </a:p>
                  </a:txBody>
                  <a:tcPr/>
                </a:tc>
                <a:tc>
                  <a:txBody>
                    <a:bodyPr/>
                    <a:lstStyle/>
                    <a:p>
                      <a:r>
                        <a:rPr lang="en-GB" dirty="0">
                          <a:latin typeface="Abadi" panose="020B0604020104020204" pitchFamily="34" charset="0"/>
                        </a:rPr>
                        <a:t>Claire </a:t>
                      </a:r>
                      <a:r>
                        <a:rPr lang="en-GB" dirty="0" err="1">
                          <a:latin typeface="Abadi" panose="020B0604020104020204" pitchFamily="34" charset="0"/>
                        </a:rPr>
                        <a:t>Halldron</a:t>
                      </a:r>
                      <a:r>
                        <a:rPr lang="en-GB" dirty="0">
                          <a:latin typeface="Abadi" panose="020B0604020104020204" pitchFamily="34" charset="0"/>
                        </a:rPr>
                        <a:t>/Ellie Wetherhill</a:t>
                      </a:r>
                    </a:p>
                  </a:txBody>
                  <a:tcPr/>
                </a:tc>
                <a:extLst>
                  <a:ext uri="{0D108BD9-81ED-4DB2-BD59-A6C34878D82A}">
                    <a16:rowId xmlns:a16="http://schemas.microsoft.com/office/drawing/2014/main" val="248441486"/>
                  </a:ext>
                </a:extLst>
              </a:tr>
              <a:tr h="463921">
                <a:tc>
                  <a:txBody>
                    <a:bodyPr/>
                    <a:lstStyle/>
                    <a:p>
                      <a:r>
                        <a:rPr lang="en-GB" dirty="0">
                          <a:latin typeface="Abadi" panose="020B0604020104020204" pitchFamily="34" charset="0"/>
                        </a:rPr>
                        <a:t>11:45pm</a:t>
                      </a:r>
                    </a:p>
                  </a:txBody>
                  <a:tcPr/>
                </a:tc>
                <a:tc>
                  <a:txBody>
                    <a:bodyPr/>
                    <a:lstStyle/>
                    <a:p>
                      <a:r>
                        <a:rPr lang="en-GB" b="1" dirty="0">
                          <a:latin typeface="Abadi" panose="020B0604020104020204" pitchFamily="34" charset="0"/>
                        </a:rPr>
                        <a:t>PG Cert in Transferable Skills</a:t>
                      </a:r>
                      <a:endParaRPr lang="en-GB" b="0" dirty="0"/>
                    </a:p>
                  </a:txBody>
                  <a:tcPr/>
                </a:tc>
                <a:tc>
                  <a:txBody>
                    <a:bodyPr/>
                    <a:lstStyle/>
                    <a:p>
                      <a:r>
                        <a:rPr lang="en-GB" dirty="0">
                          <a:latin typeface="Abadi" panose="020B0604020104020204" pitchFamily="34" charset="0"/>
                        </a:rPr>
                        <a:t>Dr Daniel Franklin</a:t>
                      </a:r>
                    </a:p>
                  </a:txBody>
                  <a:tcPr/>
                </a:tc>
                <a:extLst>
                  <a:ext uri="{0D108BD9-81ED-4DB2-BD59-A6C34878D82A}">
                    <a16:rowId xmlns:a16="http://schemas.microsoft.com/office/drawing/2014/main" val="673802073"/>
                  </a:ext>
                </a:extLst>
              </a:tr>
              <a:tr h="526261">
                <a:tc>
                  <a:txBody>
                    <a:bodyPr/>
                    <a:lstStyle/>
                    <a:p>
                      <a:r>
                        <a:rPr lang="en-GB" dirty="0">
                          <a:latin typeface="Abadi" panose="020B0604020104020204" pitchFamily="34" charset="0"/>
                        </a:rPr>
                        <a:t>12.00pm</a:t>
                      </a:r>
                    </a:p>
                  </a:txBody>
                  <a:tcPr/>
                </a:tc>
                <a:tc>
                  <a:txBody>
                    <a:bodyPr/>
                    <a:lstStyle/>
                    <a:p>
                      <a:r>
                        <a:rPr lang="en-GB" b="1" dirty="0">
                          <a:latin typeface="Abadi" panose="020B0604020104020204" pitchFamily="34" charset="0"/>
                        </a:rPr>
                        <a:t>Humanities Research Centre (HRC)</a:t>
                      </a:r>
                      <a:endParaRPr lang="en-GB" b="0" dirty="0"/>
                    </a:p>
                  </a:txBody>
                  <a:tcPr/>
                </a:tc>
                <a:tc>
                  <a:txBody>
                    <a:bodyPr/>
                    <a:lstStyle/>
                    <a:p>
                      <a:r>
                        <a:rPr lang="en-GB" dirty="0">
                          <a:latin typeface="Abadi" panose="020B0604020104020204" pitchFamily="34" charset="0"/>
                        </a:rPr>
                        <a:t>Dr William Rupp</a:t>
                      </a:r>
                    </a:p>
                  </a:txBody>
                  <a:tcPr/>
                </a:tc>
                <a:extLst>
                  <a:ext uri="{0D108BD9-81ED-4DB2-BD59-A6C34878D82A}">
                    <a16:rowId xmlns:a16="http://schemas.microsoft.com/office/drawing/2014/main" val="3434648529"/>
                  </a:ext>
                </a:extLst>
              </a:tr>
              <a:tr h="1075765">
                <a:tc>
                  <a:txBody>
                    <a:bodyPr/>
                    <a:lstStyle/>
                    <a:p>
                      <a:r>
                        <a:rPr lang="en-GB" dirty="0">
                          <a:latin typeface="Abadi" panose="020B0604020104020204" pitchFamily="34" charset="0"/>
                        </a:rPr>
                        <a:t>12:15pm</a:t>
                      </a:r>
                    </a:p>
                  </a:txBody>
                  <a:tcPr/>
                </a:tc>
                <a:tc>
                  <a:txBody>
                    <a:bodyPr/>
                    <a:lstStyle/>
                    <a:p>
                      <a:r>
                        <a:rPr lang="en-GB" b="1" dirty="0">
                          <a:latin typeface="Abadi" panose="020B0604020104020204" pitchFamily="34" charset="0"/>
                        </a:rPr>
                        <a:t>Faculty of Arts Introduction</a:t>
                      </a:r>
                    </a:p>
                    <a:p>
                      <a:r>
                        <a:rPr lang="en-GB" b="0" dirty="0"/>
                        <a:t>Hear from Prof Rachel Moseley about the community of Arts PGRs you are joining</a:t>
                      </a:r>
                    </a:p>
                  </a:txBody>
                  <a:tcPr/>
                </a:tc>
                <a:tc>
                  <a:txBody>
                    <a:bodyPr/>
                    <a:lstStyle/>
                    <a:p>
                      <a:r>
                        <a:rPr lang="en-GB" dirty="0">
                          <a:latin typeface="Abadi" panose="020B0604020104020204" pitchFamily="34" charset="0"/>
                        </a:rPr>
                        <a:t>Prof Rachel Moseley</a:t>
                      </a:r>
                    </a:p>
                  </a:txBody>
                  <a:tcPr/>
                </a:tc>
                <a:extLst>
                  <a:ext uri="{0D108BD9-81ED-4DB2-BD59-A6C34878D82A}">
                    <a16:rowId xmlns:a16="http://schemas.microsoft.com/office/drawing/2014/main" val="3838539197"/>
                  </a:ext>
                </a:extLst>
              </a:tr>
              <a:tr h="463921">
                <a:tc>
                  <a:txBody>
                    <a:bodyPr/>
                    <a:lstStyle/>
                    <a:p>
                      <a:r>
                        <a:rPr lang="en-GB" dirty="0">
                          <a:latin typeface="Abadi" panose="020B0604020104020204" pitchFamily="34" charset="0"/>
                        </a:rPr>
                        <a:t>12.30pm</a:t>
                      </a:r>
                    </a:p>
                  </a:txBody>
                  <a:tcPr/>
                </a:tc>
                <a:tc>
                  <a:txBody>
                    <a:bodyPr/>
                    <a:lstStyle/>
                    <a:p>
                      <a:r>
                        <a:rPr lang="en-GB" b="1" dirty="0">
                          <a:latin typeface="Abadi" panose="020B0604020104020204" pitchFamily="34" charset="0"/>
                        </a:rPr>
                        <a:t>Lunch and Networking</a:t>
                      </a:r>
                    </a:p>
                  </a:txBody>
                  <a:tcPr/>
                </a:tc>
                <a:tc>
                  <a:txBody>
                    <a:bodyPr/>
                    <a:lstStyle/>
                    <a:p>
                      <a:endParaRPr lang="en-GB" dirty="0">
                        <a:latin typeface="Abadi" panose="020B0604020104020204" pitchFamily="34" charset="0"/>
                      </a:endParaRPr>
                    </a:p>
                  </a:txBody>
                  <a:tcPr/>
                </a:tc>
                <a:extLst>
                  <a:ext uri="{0D108BD9-81ED-4DB2-BD59-A6C34878D82A}">
                    <a16:rowId xmlns:a16="http://schemas.microsoft.com/office/drawing/2014/main" val="4149508324"/>
                  </a:ext>
                </a:extLst>
              </a:tr>
              <a:tr h="463921">
                <a:tc>
                  <a:txBody>
                    <a:bodyPr/>
                    <a:lstStyle/>
                    <a:p>
                      <a:r>
                        <a:rPr lang="en-GB" dirty="0">
                          <a:latin typeface="Abadi" panose="020B0604020104020204" pitchFamily="34" charset="0"/>
                        </a:rPr>
                        <a:t>13.00pm</a:t>
                      </a:r>
                    </a:p>
                  </a:txBody>
                  <a:tcPr/>
                </a:tc>
                <a:tc>
                  <a:txBody>
                    <a:bodyPr/>
                    <a:lstStyle/>
                    <a:p>
                      <a:r>
                        <a:rPr lang="en-GB" b="1" dirty="0">
                          <a:latin typeface="Abadi" panose="020B0604020104020204" pitchFamily="34" charset="0"/>
                        </a:rPr>
                        <a:t>Close</a:t>
                      </a:r>
                    </a:p>
                  </a:txBody>
                  <a:tcPr/>
                </a:tc>
                <a:tc>
                  <a:txBody>
                    <a:bodyPr/>
                    <a:lstStyle/>
                    <a:p>
                      <a:endParaRPr lang="en-GB" dirty="0">
                        <a:latin typeface="Abadi" panose="020B0604020104020204" pitchFamily="34" charset="0"/>
                      </a:endParaRPr>
                    </a:p>
                  </a:txBody>
                  <a:tcPr/>
                </a:tc>
                <a:extLst>
                  <a:ext uri="{0D108BD9-81ED-4DB2-BD59-A6C34878D82A}">
                    <a16:rowId xmlns:a16="http://schemas.microsoft.com/office/drawing/2014/main" val="262873653"/>
                  </a:ext>
                </a:extLst>
              </a:tr>
            </a:tbl>
          </a:graphicData>
        </a:graphic>
      </p:graphicFrame>
    </p:spTree>
    <p:extLst>
      <p:ext uri="{BB962C8B-B14F-4D97-AF65-F5344CB8AC3E}">
        <p14:creationId xmlns:p14="http://schemas.microsoft.com/office/powerpoint/2010/main" val="380217437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E6B3B2-0B22-25B0-DC28-7FD40518B91D}"/>
            </a:ext>
          </a:extLst>
        </p:cNvPr>
        <p:cNvGrpSpPr/>
        <p:nvPr/>
      </p:nvGrpSpPr>
      <p:grpSpPr>
        <a:xfrm>
          <a:off x="0" y="0"/>
          <a:ext cx="0" cy="0"/>
          <a:chOff x="0" y="0"/>
          <a:chExt cx="0" cy="0"/>
        </a:xfrm>
      </p:grpSpPr>
      <p:sp>
        <p:nvSpPr>
          <p:cNvPr id="7" name="Text Placeholder 6">
            <a:extLst>
              <a:ext uri="{FF2B5EF4-FFF2-40B4-BE49-F238E27FC236}">
                <a16:creationId xmlns:a16="http://schemas.microsoft.com/office/drawing/2014/main" id="{95CF8C91-4DB0-F475-F0B4-0EF5E031B5BC}"/>
              </a:ext>
            </a:extLst>
          </p:cNvPr>
          <p:cNvSpPr>
            <a:spLocks noGrp="1"/>
          </p:cNvSpPr>
          <p:nvPr>
            <p:ph type="body" sz="quarter" idx="13"/>
          </p:nvPr>
        </p:nvSpPr>
        <p:spPr>
          <a:xfrm>
            <a:off x="499733" y="3779224"/>
            <a:ext cx="6541200" cy="1389124"/>
          </a:xfrm>
        </p:spPr>
        <p:txBody>
          <a:bodyPr/>
          <a:lstStyle/>
          <a:p>
            <a:pPr fontAlgn="base"/>
            <a:r>
              <a:rPr lang="en-GB" dirty="0">
                <a:latin typeface="Calibri"/>
              </a:rPr>
              <a:t>CADRE and Opportunities within the Faculty of Arts</a:t>
            </a:r>
            <a:r>
              <a:rPr lang="en-US" dirty="0">
                <a:latin typeface="Calibri"/>
              </a:rPr>
              <a:t>​</a:t>
            </a:r>
          </a:p>
          <a:p>
            <a:pPr fontAlgn="base"/>
            <a:r>
              <a:rPr lang="en-GB" dirty="0">
                <a:latin typeface="Calibri"/>
              </a:rPr>
              <a:t>Prof Anne Gerritsen</a:t>
            </a:r>
            <a:r>
              <a:rPr lang="en-US" dirty="0">
                <a:latin typeface="Calibri"/>
              </a:rPr>
              <a:t>​</a:t>
            </a:r>
          </a:p>
          <a:p>
            <a:pPr fontAlgn="base"/>
            <a:endParaRPr lang="en-US" dirty="0"/>
          </a:p>
          <a:p>
            <a:pPr fontAlgn="base"/>
            <a:r>
              <a:rPr lang="en-GB" i="1" dirty="0">
                <a:latin typeface="Calibri"/>
              </a:rPr>
              <a:t>Director of CADRE and M4C Site Director</a:t>
            </a:r>
            <a:r>
              <a:rPr lang="en-US" dirty="0">
                <a:latin typeface="Calibri"/>
              </a:rPr>
              <a:t>​</a:t>
            </a:r>
          </a:p>
          <a:p>
            <a:endParaRPr lang="en-GB" dirty="0"/>
          </a:p>
        </p:txBody>
      </p:sp>
      <p:sp>
        <p:nvSpPr>
          <p:cNvPr id="6" name="Title 5">
            <a:extLst>
              <a:ext uri="{FF2B5EF4-FFF2-40B4-BE49-F238E27FC236}">
                <a16:creationId xmlns:a16="http://schemas.microsoft.com/office/drawing/2014/main" id="{34E7B710-3C00-4A3D-A15E-75358DA88391}"/>
              </a:ext>
            </a:extLst>
          </p:cNvPr>
          <p:cNvSpPr>
            <a:spLocks noGrp="1"/>
          </p:cNvSpPr>
          <p:nvPr>
            <p:ph type="title"/>
          </p:nvPr>
        </p:nvSpPr>
        <p:spPr>
          <a:xfrm>
            <a:off x="499732" y="1889950"/>
            <a:ext cx="6998348" cy="505779"/>
          </a:xfrm>
        </p:spPr>
        <p:txBody>
          <a:bodyPr/>
          <a:lstStyle/>
          <a:p>
            <a:r>
              <a:rPr lang="en-GB" sz="4000" dirty="0">
                <a:latin typeface="Calibri"/>
              </a:rPr>
              <a:t>What is CADRE</a:t>
            </a:r>
            <a:r>
              <a:rPr lang="en-GB" sz="4000" b="0" dirty="0">
                <a:latin typeface="Calibri"/>
              </a:rPr>
              <a:t>​?</a:t>
            </a:r>
            <a:endParaRPr lang="en-GB" sz="4000" dirty="0"/>
          </a:p>
        </p:txBody>
      </p:sp>
      <p:pic>
        <p:nvPicPr>
          <p:cNvPr id="9" name="Picture Placeholder 8" descr="A building with a glass wall&#10;&#10;AI-generated content may be incorrect.">
            <a:extLst>
              <a:ext uri="{FF2B5EF4-FFF2-40B4-BE49-F238E27FC236}">
                <a16:creationId xmlns:a16="http://schemas.microsoft.com/office/drawing/2014/main" id="{F1984549-C36A-A78B-B506-3AADB2204167}"/>
              </a:ext>
            </a:extLst>
          </p:cNvPr>
          <p:cNvPicPr>
            <a:picLocks noGrp="1" noChangeAspect="1"/>
          </p:cNvPicPr>
          <p:nvPr>
            <p:ph type="pic" sz="quarter" idx="12"/>
          </p:nvPr>
        </p:nvPicPr>
        <p:blipFill>
          <a:blip r:embed="rId2" cstate="email">
            <a:extLst>
              <a:ext uri="{28A0092B-C50C-407E-A947-70E740481C1C}">
                <a14:useLocalDpi xmlns:a14="http://schemas.microsoft.com/office/drawing/2010/main"/>
              </a:ext>
            </a:extLst>
          </a:blip>
          <a:srcRect/>
          <a:stretch>
            <a:fillRect/>
          </a:stretch>
        </p:blipFill>
        <p:spPr/>
      </p:pic>
    </p:spTree>
    <p:extLst>
      <p:ext uri="{BB962C8B-B14F-4D97-AF65-F5344CB8AC3E}">
        <p14:creationId xmlns:p14="http://schemas.microsoft.com/office/powerpoint/2010/main" val="89605035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957129-D7CC-056F-9BAF-A3394FFB2B5F}"/>
            </a:ext>
          </a:extLst>
        </p:cNvPr>
        <p:cNvGrpSpPr/>
        <p:nvPr/>
      </p:nvGrpSpPr>
      <p:grpSpPr>
        <a:xfrm>
          <a:off x="0" y="0"/>
          <a:ext cx="0" cy="0"/>
          <a:chOff x="0" y="0"/>
          <a:chExt cx="0" cy="0"/>
        </a:xfrm>
      </p:grpSpPr>
      <p:sp>
        <p:nvSpPr>
          <p:cNvPr id="2" name="Content Placeholder 4">
            <a:extLst>
              <a:ext uri="{FF2B5EF4-FFF2-40B4-BE49-F238E27FC236}">
                <a16:creationId xmlns:a16="http://schemas.microsoft.com/office/drawing/2014/main" id="{0E84CF3B-D4F6-EE4B-1DDB-1D06B50FC7F2}"/>
              </a:ext>
            </a:extLst>
          </p:cNvPr>
          <p:cNvSpPr txBox="1">
            <a:spLocks noGrp="1"/>
          </p:cNvSpPr>
          <p:nvPr>
            <p:ph idx="1"/>
          </p:nvPr>
        </p:nvSpPr>
        <p:spPr>
          <a:xfrm>
            <a:off x="1898650" y="1889126"/>
            <a:ext cx="8394700" cy="3178986"/>
          </a:xfrm>
          <a:prstGeom prst="rect">
            <a:avLst/>
          </a:prstGeom>
        </p:spPr>
        <p:txBody>
          <a:bodyPr/>
          <a:lstStyle>
            <a:lvl1pPr marL="0" indent="0" algn="l" defTabSz="685800" rtl="0" eaLnBrk="1" latinLnBrk="0" hangingPunct="1">
              <a:lnSpc>
                <a:spcPct val="104000"/>
              </a:lnSpc>
              <a:spcBef>
                <a:spcPts val="0"/>
              </a:spcBef>
              <a:buFont typeface="Arial" panose="020B0604020202020204" pitchFamily="34" charset="0"/>
              <a:buNone/>
              <a:defRPr sz="1200" b="0" i="0" kern="1200" spc="23" baseline="0">
                <a:solidFill>
                  <a:schemeClr val="tx1"/>
                </a:solidFill>
                <a:latin typeface="Aptos" panose="020B0004020202020204" pitchFamily="34" charset="0"/>
                <a:ea typeface="+mn-ea"/>
                <a:cs typeface="Calibri" panose="020F0502020204030204" pitchFamily="34" charset="0"/>
              </a:defRPr>
            </a:lvl1pPr>
            <a:lvl2pPr marL="342900" indent="0" algn="l" defTabSz="685800" rtl="0" eaLnBrk="1" latinLnBrk="0" hangingPunct="1">
              <a:lnSpc>
                <a:spcPct val="90000"/>
              </a:lnSpc>
              <a:spcBef>
                <a:spcPts val="375"/>
              </a:spcBef>
              <a:buFont typeface="Arial" panose="020B0604020202020204" pitchFamily="34" charset="0"/>
              <a:buNone/>
              <a:defRPr sz="1200" kern="1200">
                <a:solidFill>
                  <a:schemeClr val="tx1"/>
                </a:solidFill>
                <a:latin typeface="Calibri" panose="020F0502020204030204" pitchFamily="34" charset="0"/>
                <a:ea typeface="+mn-ea"/>
                <a:cs typeface="Calibri" panose="020F0502020204030204" pitchFamily="34" charset="0"/>
              </a:defRPr>
            </a:lvl2pPr>
            <a:lvl3pPr marL="685800" indent="0" algn="l" defTabSz="685800" rtl="0" eaLnBrk="1" latinLnBrk="0" hangingPunct="1">
              <a:lnSpc>
                <a:spcPct val="90000"/>
              </a:lnSpc>
              <a:spcBef>
                <a:spcPts val="375"/>
              </a:spcBef>
              <a:buFont typeface="Arial" panose="020B0604020202020204" pitchFamily="34" charset="0"/>
              <a:buNone/>
              <a:defRPr sz="1050" kern="1200">
                <a:solidFill>
                  <a:schemeClr val="tx1"/>
                </a:solidFill>
                <a:latin typeface="Calibri" panose="020F0502020204030204" pitchFamily="34" charset="0"/>
                <a:ea typeface="+mn-ea"/>
                <a:cs typeface="Calibri" panose="020F0502020204030204" pitchFamily="34" charset="0"/>
              </a:defRPr>
            </a:lvl3pPr>
            <a:lvl4pPr marL="1028700" indent="0" algn="l" defTabSz="685800" rtl="0" eaLnBrk="1" latinLnBrk="0" hangingPunct="1">
              <a:lnSpc>
                <a:spcPct val="90000"/>
              </a:lnSpc>
              <a:spcBef>
                <a:spcPts val="375"/>
              </a:spcBef>
              <a:buFont typeface="Arial" panose="020B0604020202020204" pitchFamily="34" charset="0"/>
              <a:buNone/>
              <a:defRPr sz="900" kern="1200">
                <a:solidFill>
                  <a:schemeClr val="tx1"/>
                </a:solidFill>
                <a:latin typeface="Calibri" panose="020F0502020204030204" pitchFamily="34" charset="0"/>
                <a:ea typeface="+mn-ea"/>
                <a:cs typeface="Calibri" panose="020F0502020204030204" pitchFamily="34" charset="0"/>
              </a:defRPr>
            </a:lvl4pPr>
            <a:lvl5pPr marL="1371600" indent="0" algn="l" defTabSz="685800" rtl="0" eaLnBrk="1" latinLnBrk="0" hangingPunct="1">
              <a:lnSpc>
                <a:spcPct val="90000"/>
              </a:lnSpc>
              <a:spcBef>
                <a:spcPts val="375"/>
              </a:spcBef>
              <a:buFont typeface="Arial" panose="020B0604020202020204" pitchFamily="34" charset="0"/>
              <a:buNone/>
              <a:defRPr sz="900" kern="1200">
                <a:solidFill>
                  <a:schemeClr val="tx1"/>
                </a:solidFill>
                <a:latin typeface="Calibri" panose="020F0502020204030204" pitchFamily="34" charset="0"/>
                <a:ea typeface="+mn-ea"/>
                <a:cs typeface="Calibri" panose="020F050202020403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285750" indent="-285750">
              <a:buFont typeface="Arial" panose="020B0604020202020204" pitchFamily="34" charset="0"/>
              <a:buChar char="•"/>
            </a:pPr>
            <a:r>
              <a:rPr lang="en-GB" altLang="en-US" sz="2000" dirty="0">
                <a:latin typeface="Calibri" panose="020B0604020104020204" pitchFamily="34" charset="0"/>
              </a:rPr>
              <a:t>Centre for Arts Doctoral Research Excellence</a:t>
            </a:r>
            <a:endParaRPr lang="en-GB" sz="2000" dirty="0">
              <a:latin typeface="Abadi" panose="020B0604020104020204" pitchFamily="34" charset="0"/>
            </a:endParaRPr>
          </a:p>
          <a:p>
            <a:pPr marL="285750" indent="-285750">
              <a:buFont typeface="Arial" panose="020B0604020202020204" pitchFamily="34" charset="0"/>
              <a:buChar char="•"/>
            </a:pPr>
            <a:r>
              <a:rPr lang="en-GB" sz="2000" dirty="0">
                <a:latin typeface="Calibri" panose="020B0604020104020204" pitchFamily="34" charset="0"/>
              </a:rPr>
              <a:t>CADRE Workshop Series/professional development training</a:t>
            </a:r>
          </a:p>
          <a:p>
            <a:pPr marL="285750" indent="-285750">
              <a:buFont typeface="Arial" panose="020B0604020202020204" pitchFamily="34" charset="0"/>
              <a:buChar char="•"/>
            </a:pPr>
            <a:r>
              <a:rPr lang="en-GB" sz="2000" dirty="0">
                <a:latin typeface="Calibri" panose="020B0604020104020204" pitchFamily="34" charset="0"/>
              </a:rPr>
              <a:t>Monash Prato Workshop</a:t>
            </a:r>
          </a:p>
          <a:p>
            <a:pPr marL="285750" indent="-285750">
              <a:buFont typeface="Arial" panose="020B0604020202020204" pitchFamily="34" charset="0"/>
              <a:buChar char="•"/>
            </a:pPr>
            <a:r>
              <a:rPr lang="en-GB" sz="2000" dirty="0">
                <a:latin typeface="Calibri" panose="020B0604020104020204" pitchFamily="34" charset="0"/>
              </a:rPr>
              <a:t>PG Cert in Transferable Skills</a:t>
            </a:r>
          </a:p>
          <a:p>
            <a:pPr marL="285750" indent="-285750">
              <a:buFont typeface="Arial" panose="020B0604020202020204" pitchFamily="34" charset="0"/>
              <a:buChar char="•"/>
            </a:pPr>
            <a:r>
              <a:rPr lang="en-GB" sz="2000" dirty="0">
                <a:latin typeface="Calibri" panose="020B0604020104020204" pitchFamily="34" charset="0"/>
              </a:rPr>
              <a:t>PGR Zone, hot desks and allocated desks</a:t>
            </a:r>
          </a:p>
          <a:p>
            <a:pPr marL="285750" indent="-285750">
              <a:buFont typeface="Arial" panose="020B0604020202020204" pitchFamily="34" charset="0"/>
              <a:buChar char="•"/>
            </a:pPr>
            <a:r>
              <a:rPr lang="en-GB" sz="2000" dirty="0">
                <a:latin typeface="Calibri" panose="020B0604020104020204" pitchFamily="34" charset="0"/>
              </a:rPr>
              <a:t>Annual PGR Arts Festival</a:t>
            </a:r>
          </a:p>
          <a:p>
            <a:pPr marL="285750" indent="-285750">
              <a:buFont typeface="Arial" panose="020B0604020202020204" pitchFamily="34" charset="0"/>
              <a:buChar char="•"/>
            </a:pPr>
            <a:r>
              <a:rPr lang="en-GB" sz="2000" dirty="0">
                <a:latin typeface="Calibri" panose="020B0604020104020204" pitchFamily="34" charset="0"/>
              </a:rPr>
              <a:t>General enquiries and administration</a:t>
            </a:r>
          </a:p>
          <a:p>
            <a:pPr marL="285750" indent="-285750">
              <a:buFont typeface="Arial" panose="020B0604020202020204" pitchFamily="34" charset="0"/>
              <a:buChar char="•"/>
            </a:pPr>
            <a:r>
              <a:rPr lang="en-GB" sz="2000" dirty="0">
                <a:latin typeface="Calibri" panose="020B0604020104020204" pitchFamily="34" charset="0"/>
              </a:rPr>
              <a:t>For more information visit the CADRE pages.</a:t>
            </a:r>
          </a:p>
          <a:p>
            <a:pPr marL="285750" indent="-285750">
              <a:buFont typeface="Arial" panose="020B0604020202020204" pitchFamily="34" charset="0"/>
              <a:buChar char="•"/>
            </a:pPr>
            <a:endParaRPr lang="en-GB" sz="2400" dirty="0">
              <a:latin typeface="Abadi" panose="020B0604020104020204" pitchFamily="34" charset="0"/>
            </a:endParaRPr>
          </a:p>
          <a:p>
            <a:endParaRPr lang="en-GB" sz="1600" dirty="0">
              <a:solidFill>
                <a:srgbClr val="383838"/>
              </a:solidFill>
              <a:latin typeface="Abadi" panose="020B0604020104020204" pitchFamily="34" charset="0"/>
            </a:endParaRPr>
          </a:p>
          <a:p>
            <a:endParaRPr lang="en-GB" sz="2800" dirty="0">
              <a:latin typeface="Abadi" panose="020B0604020104020204" pitchFamily="34" charset="0"/>
            </a:endParaRPr>
          </a:p>
        </p:txBody>
      </p:sp>
      <p:sp>
        <p:nvSpPr>
          <p:cNvPr id="3" name="Title 3">
            <a:extLst>
              <a:ext uri="{FF2B5EF4-FFF2-40B4-BE49-F238E27FC236}">
                <a16:creationId xmlns:a16="http://schemas.microsoft.com/office/drawing/2014/main" id="{6EFBAAB8-972F-AA93-E603-0B9C40E97A8A}"/>
              </a:ext>
            </a:extLst>
          </p:cNvPr>
          <p:cNvSpPr txBox="1">
            <a:spLocks/>
          </p:cNvSpPr>
          <p:nvPr/>
        </p:nvSpPr>
        <p:spPr>
          <a:xfrm>
            <a:off x="1898800" y="241426"/>
            <a:ext cx="8394401" cy="1197059"/>
          </a:xfrm>
          <a:prstGeom prst="rect">
            <a:avLst/>
          </a:prstGeom>
          <a:ln>
            <a:solidFill>
              <a:schemeClr val="tx1"/>
            </a:solidFill>
          </a:ln>
        </p:spPr>
        <p:txBody>
          <a:bodyPr vert="horz" wrap="square" lIns="0" tIns="0" rIns="0" bIns="0" rtlCol="0" anchor="t">
            <a:spAutoFit/>
          </a:bodyPr>
          <a:lstStyle>
            <a:lvl1pPr algn="l" defTabSz="685800" rtl="0" eaLnBrk="1" latinLnBrk="0" hangingPunct="1">
              <a:lnSpc>
                <a:spcPct val="80000"/>
              </a:lnSpc>
              <a:spcBef>
                <a:spcPct val="0"/>
              </a:spcBef>
              <a:buNone/>
              <a:defRPr sz="2250" b="1" i="0" kern="1200">
                <a:solidFill>
                  <a:schemeClr val="tx1"/>
                </a:solidFill>
                <a:latin typeface="Aptos" panose="020B0004020202020204" pitchFamily="34" charset="0"/>
                <a:ea typeface="+mj-ea"/>
                <a:cs typeface="Calibri" panose="020F0502020204030204" pitchFamily="34" charset="0"/>
              </a:defRPr>
            </a:lvl1pPr>
          </a:lstStyle>
          <a:p>
            <a:pPr algn="ctr"/>
            <a:br>
              <a:rPr lang="en-GB" sz="3200" dirty="0">
                <a:latin typeface="Abadi" panose="020B0604020104020204" pitchFamily="34" charset="0"/>
              </a:rPr>
            </a:br>
            <a:r>
              <a:rPr lang="en-GB" sz="3200" dirty="0">
                <a:latin typeface="Calibri" panose="020B0604020104020204" pitchFamily="34" charset="0"/>
              </a:rPr>
              <a:t>What is CADRE?</a:t>
            </a:r>
            <a:br>
              <a:rPr lang="en-GB" sz="3200" dirty="0">
                <a:latin typeface="Abadi" panose="020B0604020104020204" pitchFamily="34" charset="0"/>
              </a:rPr>
            </a:br>
            <a:endParaRPr lang="en-GB" sz="3200" dirty="0">
              <a:latin typeface="Abadi" panose="020B0604020104020204" pitchFamily="34" charset="0"/>
            </a:endParaRPr>
          </a:p>
        </p:txBody>
      </p:sp>
      <p:sp>
        <p:nvSpPr>
          <p:cNvPr id="4" name="Rectangle 3">
            <a:extLst>
              <a:ext uri="{FF2B5EF4-FFF2-40B4-BE49-F238E27FC236}">
                <a16:creationId xmlns:a16="http://schemas.microsoft.com/office/drawing/2014/main" id="{60BEA9F6-1A7D-62D1-882A-FDADD8BDFB25}"/>
              </a:ext>
            </a:extLst>
          </p:cNvPr>
          <p:cNvSpPr/>
          <p:nvPr/>
        </p:nvSpPr>
        <p:spPr>
          <a:xfrm>
            <a:off x="2486789" y="4866604"/>
            <a:ext cx="1899917" cy="775338"/>
          </a:xfrm>
          <a:prstGeom prst="rect">
            <a:avLst/>
          </a:prstGeom>
          <a:solidFill>
            <a:schemeClr val="accent6">
              <a:lumMod val="20000"/>
              <a:lumOff val="80000"/>
            </a:schemeClr>
          </a:solidFill>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GB" sz="1600" b="1" dirty="0">
                <a:solidFill>
                  <a:schemeClr val="tx1"/>
                </a:solidFill>
                <a:latin typeface="Calibri" panose="020B0604020104020204" pitchFamily="34" charset="0"/>
                <a:hlinkClick r:id="rId2">
                  <a:extLst>
                    <a:ext uri="{A12FA001-AC4F-418D-AE19-62706E023703}">
                      <ahyp:hlinkClr xmlns:ahyp="http://schemas.microsoft.com/office/drawing/2018/hyperlinkcolor" val="tx"/>
                    </a:ext>
                  </a:extLst>
                </a:hlinkClick>
              </a:rPr>
              <a:t>Workshops and Events</a:t>
            </a:r>
            <a:endParaRPr lang="en-GB" sz="1600" b="1" dirty="0">
              <a:solidFill>
                <a:schemeClr val="tx1"/>
              </a:solidFill>
              <a:latin typeface="Abadi" panose="020B0604020104020204" pitchFamily="34" charset="0"/>
            </a:endParaRPr>
          </a:p>
        </p:txBody>
      </p:sp>
      <p:sp>
        <p:nvSpPr>
          <p:cNvPr id="5" name="Rectangle 4">
            <a:extLst>
              <a:ext uri="{FF2B5EF4-FFF2-40B4-BE49-F238E27FC236}">
                <a16:creationId xmlns:a16="http://schemas.microsoft.com/office/drawing/2014/main" id="{131E5D88-FF52-D4AB-95E4-29C8663B0868}"/>
              </a:ext>
            </a:extLst>
          </p:cNvPr>
          <p:cNvSpPr/>
          <p:nvPr/>
        </p:nvSpPr>
        <p:spPr>
          <a:xfrm>
            <a:off x="5060203" y="4860353"/>
            <a:ext cx="2071592" cy="775338"/>
          </a:xfrm>
          <a:prstGeom prst="rect">
            <a:avLst/>
          </a:prstGeom>
          <a:solidFill>
            <a:schemeClr val="accent6">
              <a:lumMod val="20000"/>
              <a:lumOff val="80000"/>
            </a:schemeClr>
          </a:solidFill>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GB" sz="1600" b="1" dirty="0">
                <a:solidFill>
                  <a:schemeClr val="tx1"/>
                </a:solidFill>
                <a:latin typeface="Calibri" panose="020B0604020104020204" pitchFamily="34" charset="0"/>
                <a:hlinkClick r:id="rId3">
                  <a:extLst>
                    <a:ext uri="{A12FA001-AC4F-418D-AE19-62706E023703}">
                      <ahyp:hlinkClr xmlns:ahyp="http://schemas.microsoft.com/office/drawing/2018/hyperlinkcolor" val="tx"/>
                    </a:ext>
                  </a:extLst>
                </a:hlinkClick>
              </a:rPr>
              <a:t>Events Calendar</a:t>
            </a:r>
            <a:endParaRPr lang="en-GB" sz="1600" b="1" dirty="0">
              <a:solidFill>
                <a:schemeClr val="tx1"/>
              </a:solidFill>
              <a:latin typeface="Abadi" panose="020B0604020104020204" pitchFamily="34" charset="0"/>
            </a:endParaRPr>
          </a:p>
        </p:txBody>
      </p:sp>
      <p:sp>
        <p:nvSpPr>
          <p:cNvPr id="6" name="Rectangle 5">
            <a:extLst>
              <a:ext uri="{FF2B5EF4-FFF2-40B4-BE49-F238E27FC236}">
                <a16:creationId xmlns:a16="http://schemas.microsoft.com/office/drawing/2014/main" id="{1B3184A2-7346-F007-B540-ED19A413B747}"/>
              </a:ext>
            </a:extLst>
          </p:cNvPr>
          <p:cNvSpPr/>
          <p:nvPr/>
        </p:nvSpPr>
        <p:spPr>
          <a:xfrm>
            <a:off x="7633620" y="4860353"/>
            <a:ext cx="2071592" cy="775338"/>
          </a:xfrm>
          <a:prstGeom prst="rect">
            <a:avLst/>
          </a:prstGeom>
          <a:solidFill>
            <a:schemeClr val="accent6">
              <a:lumMod val="20000"/>
              <a:lumOff val="80000"/>
            </a:schemeClr>
          </a:solidFill>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GB" sz="1600" b="1" dirty="0">
                <a:solidFill>
                  <a:schemeClr val="tx1"/>
                </a:solidFill>
                <a:latin typeface="Calibri" panose="020B0604020104020204" pitchFamily="34" charset="0"/>
                <a:hlinkClick r:id="rId4">
                  <a:extLst>
                    <a:ext uri="{A12FA001-AC4F-418D-AE19-62706E023703}">
                      <ahyp:hlinkClr xmlns:ahyp="http://schemas.microsoft.com/office/drawing/2018/hyperlinkcolor" val="tx"/>
                    </a:ext>
                  </a:extLst>
                </a:hlinkClick>
              </a:rPr>
              <a:t>CADRE Welcome</a:t>
            </a:r>
            <a:endParaRPr lang="en-GB" sz="1600" b="1" dirty="0">
              <a:solidFill>
                <a:schemeClr val="tx1"/>
              </a:solidFill>
              <a:latin typeface="Abadi" panose="020B0604020104020204" pitchFamily="34" charset="0"/>
            </a:endParaRPr>
          </a:p>
        </p:txBody>
      </p:sp>
    </p:spTree>
    <p:extLst>
      <p:ext uri="{BB962C8B-B14F-4D97-AF65-F5344CB8AC3E}">
        <p14:creationId xmlns:p14="http://schemas.microsoft.com/office/powerpoint/2010/main" val="389127836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98201A-B1EF-755D-509B-9B95AEE65702}"/>
            </a:ext>
          </a:extLst>
        </p:cNvPr>
        <p:cNvGrpSpPr/>
        <p:nvPr/>
      </p:nvGrpSpPr>
      <p:grpSpPr>
        <a:xfrm>
          <a:off x="0" y="0"/>
          <a:ext cx="0" cy="0"/>
          <a:chOff x="0" y="0"/>
          <a:chExt cx="0" cy="0"/>
        </a:xfrm>
      </p:grpSpPr>
      <p:sp>
        <p:nvSpPr>
          <p:cNvPr id="2" name="Content Placeholder 4">
            <a:extLst>
              <a:ext uri="{FF2B5EF4-FFF2-40B4-BE49-F238E27FC236}">
                <a16:creationId xmlns:a16="http://schemas.microsoft.com/office/drawing/2014/main" id="{4C120DAE-4E77-CD4E-611F-4871CEEC604F}"/>
              </a:ext>
            </a:extLst>
          </p:cNvPr>
          <p:cNvSpPr txBox="1">
            <a:spLocks noGrp="1"/>
          </p:cNvSpPr>
          <p:nvPr>
            <p:ph idx="1"/>
          </p:nvPr>
        </p:nvSpPr>
        <p:spPr>
          <a:xfrm>
            <a:off x="1898650" y="1889126"/>
            <a:ext cx="8394700" cy="3178986"/>
          </a:xfrm>
          <a:prstGeom prst="rect">
            <a:avLst/>
          </a:prstGeom>
        </p:spPr>
        <p:txBody>
          <a:bodyPr/>
          <a:lstStyle>
            <a:lvl1pPr marL="0" indent="0" algn="l" defTabSz="685800" rtl="0" eaLnBrk="1" latinLnBrk="0" hangingPunct="1">
              <a:lnSpc>
                <a:spcPct val="104000"/>
              </a:lnSpc>
              <a:spcBef>
                <a:spcPts val="0"/>
              </a:spcBef>
              <a:buFont typeface="Arial" panose="020B0604020202020204" pitchFamily="34" charset="0"/>
              <a:buNone/>
              <a:defRPr sz="1200" b="0" i="0" kern="1200" spc="23" baseline="0">
                <a:solidFill>
                  <a:schemeClr val="tx1"/>
                </a:solidFill>
                <a:latin typeface="Aptos" panose="020B0004020202020204" pitchFamily="34" charset="0"/>
                <a:ea typeface="+mn-ea"/>
                <a:cs typeface="Calibri" panose="020F0502020204030204" pitchFamily="34" charset="0"/>
              </a:defRPr>
            </a:lvl1pPr>
            <a:lvl2pPr marL="342900" indent="0" algn="l" defTabSz="685800" rtl="0" eaLnBrk="1" latinLnBrk="0" hangingPunct="1">
              <a:lnSpc>
                <a:spcPct val="90000"/>
              </a:lnSpc>
              <a:spcBef>
                <a:spcPts val="375"/>
              </a:spcBef>
              <a:buFont typeface="Arial" panose="020B0604020202020204" pitchFamily="34" charset="0"/>
              <a:buNone/>
              <a:defRPr sz="1200" kern="1200">
                <a:solidFill>
                  <a:schemeClr val="tx1"/>
                </a:solidFill>
                <a:latin typeface="Calibri" panose="020F0502020204030204" pitchFamily="34" charset="0"/>
                <a:ea typeface="+mn-ea"/>
                <a:cs typeface="Calibri" panose="020F0502020204030204" pitchFamily="34" charset="0"/>
              </a:defRPr>
            </a:lvl2pPr>
            <a:lvl3pPr marL="685800" indent="0" algn="l" defTabSz="685800" rtl="0" eaLnBrk="1" latinLnBrk="0" hangingPunct="1">
              <a:lnSpc>
                <a:spcPct val="90000"/>
              </a:lnSpc>
              <a:spcBef>
                <a:spcPts val="375"/>
              </a:spcBef>
              <a:buFont typeface="Arial" panose="020B0604020202020204" pitchFamily="34" charset="0"/>
              <a:buNone/>
              <a:defRPr sz="1050" kern="1200">
                <a:solidFill>
                  <a:schemeClr val="tx1"/>
                </a:solidFill>
                <a:latin typeface="Calibri" panose="020F0502020204030204" pitchFamily="34" charset="0"/>
                <a:ea typeface="+mn-ea"/>
                <a:cs typeface="Calibri" panose="020F0502020204030204" pitchFamily="34" charset="0"/>
              </a:defRPr>
            </a:lvl3pPr>
            <a:lvl4pPr marL="1028700" indent="0" algn="l" defTabSz="685800" rtl="0" eaLnBrk="1" latinLnBrk="0" hangingPunct="1">
              <a:lnSpc>
                <a:spcPct val="90000"/>
              </a:lnSpc>
              <a:spcBef>
                <a:spcPts val="375"/>
              </a:spcBef>
              <a:buFont typeface="Arial" panose="020B0604020202020204" pitchFamily="34" charset="0"/>
              <a:buNone/>
              <a:defRPr sz="900" kern="1200">
                <a:solidFill>
                  <a:schemeClr val="tx1"/>
                </a:solidFill>
                <a:latin typeface="Calibri" panose="020F0502020204030204" pitchFamily="34" charset="0"/>
                <a:ea typeface="+mn-ea"/>
                <a:cs typeface="Calibri" panose="020F0502020204030204" pitchFamily="34" charset="0"/>
              </a:defRPr>
            </a:lvl4pPr>
            <a:lvl5pPr marL="1371600" indent="0" algn="l" defTabSz="685800" rtl="0" eaLnBrk="1" latinLnBrk="0" hangingPunct="1">
              <a:lnSpc>
                <a:spcPct val="90000"/>
              </a:lnSpc>
              <a:spcBef>
                <a:spcPts val="375"/>
              </a:spcBef>
              <a:buFont typeface="Arial" panose="020B0604020202020204" pitchFamily="34" charset="0"/>
              <a:buNone/>
              <a:defRPr sz="900" kern="1200">
                <a:solidFill>
                  <a:schemeClr val="tx1"/>
                </a:solidFill>
                <a:latin typeface="Calibri" panose="020F0502020204030204" pitchFamily="34" charset="0"/>
                <a:ea typeface="+mn-ea"/>
                <a:cs typeface="Calibri" panose="020F050202020403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285750" indent="-285750">
              <a:buFont typeface="Arial" panose="020B0604020202020204" pitchFamily="34" charset="0"/>
              <a:buChar char="•"/>
            </a:pPr>
            <a:endParaRPr lang="en-GB" sz="2400" dirty="0">
              <a:latin typeface="Abadi" panose="020B0604020104020204" pitchFamily="34" charset="0"/>
            </a:endParaRPr>
          </a:p>
          <a:p>
            <a:endParaRPr lang="en-GB" sz="1600" dirty="0">
              <a:solidFill>
                <a:srgbClr val="383838"/>
              </a:solidFill>
              <a:latin typeface="Abadi" panose="020B0604020104020204" pitchFamily="34" charset="0"/>
            </a:endParaRPr>
          </a:p>
          <a:p>
            <a:endParaRPr lang="en-GB" sz="2800" dirty="0">
              <a:latin typeface="Abadi" panose="020B0604020104020204" pitchFamily="34" charset="0"/>
            </a:endParaRPr>
          </a:p>
        </p:txBody>
      </p:sp>
      <p:sp>
        <p:nvSpPr>
          <p:cNvPr id="3" name="Title 3">
            <a:extLst>
              <a:ext uri="{FF2B5EF4-FFF2-40B4-BE49-F238E27FC236}">
                <a16:creationId xmlns:a16="http://schemas.microsoft.com/office/drawing/2014/main" id="{076345F3-FC36-0050-664A-91EF16ECB077}"/>
              </a:ext>
            </a:extLst>
          </p:cNvPr>
          <p:cNvSpPr txBox="1">
            <a:spLocks/>
          </p:cNvSpPr>
          <p:nvPr/>
        </p:nvSpPr>
        <p:spPr>
          <a:xfrm>
            <a:off x="1898800" y="241426"/>
            <a:ext cx="8394401" cy="1197059"/>
          </a:xfrm>
          <a:prstGeom prst="rect">
            <a:avLst/>
          </a:prstGeom>
          <a:ln>
            <a:solidFill>
              <a:schemeClr val="tx1"/>
            </a:solidFill>
          </a:ln>
        </p:spPr>
        <p:txBody>
          <a:bodyPr vert="horz" wrap="square" lIns="0" tIns="0" rIns="0" bIns="0" rtlCol="0" anchor="t">
            <a:spAutoFit/>
          </a:bodyPr>
          <a:lstStyle>
            <a:lvl1pPr algn="l" defTabSz="685800" rtl="0" eaLnBrk="1" latinLnBrk="0" hangingPunct="1">
              <a:lnSpc>
                <a:spcPct val="80000"/>
              </a:lnSpc>
              <a:spcBef>
                <a:spcPct val="0"/>
              </a:spcBef>
              <a:buNone/>
              <a:defRPr sz="2250" b="1" i="0" kern="1200">
                <a:solidFill>
                  <a:schemeClr val="tx1"/>
                </a:solidFill>
                <a:latin typeface="Aptos" panose="020B0004020202020204" pitchFamily="34" charset="0"/>
                <a:ea typeface="+mj-ea"/>
                <a:cs typeface="Calibri" panose="020F0502020204030204" pitchFamily="34" charset="0"/>
              </a:defRPr>
            </a:lvl1pPr>
          </a:lstStyle>
          <a:p>
            <a:pPr algn="ctr"/>
            <a:br>
              <a:rPr lang="en-GB" sz="3200" dirty="0">
                <a:latin typeface="Abadi" panose="020B0604020104020204" pitchFamily="34" charset="0"/>
              </a:rPr>
            </a:br>
            <a:r>
              <a:rPr lang="en-GB" sz="3200" dirty="0">
                <a:latin typeface="Calibri" panose="020B0604020104020204" pitchFamily="34" charset="0"/>
              </a:rPr>
              <a:t>CADRE Workshops</a:t>
            </a:r>
            <a:br>
              <a:rPr lang="en-GB" sz="3200" dirty="0">
                <a:latin typeface="Abadi" panose="020B0604020104020204" pitchFamily="34" charset="0"/>
              </a:rPr>
            </a:br>
            <a:endParaRPr lang="en-GB" sz="3200" dirty="0">
              <a:latin typeface="Abadi" panose="020B0604020104020204" pitchFamily="34" charset="0"/>
            </a:endParaRPr>
          </a:p>
        </p:txBody>
      </p:sp>
      <p:sp>
        <p:nvSpPr>
          <p:cNvPr id="7" name="Content Placeholder 4">
            <a:extLst>
              <a:ext uri="{FF2B5EF4-FFF2-40B4-BE49-F238E27FC236}">
                <a16:creationId xmlns:a16="http://schemas.microsoft.com/office/drawing/2014/main" id="{DCF3EF74-C8AD-310A-394C-CC88552BFBAF}"/>
              </a:ext>
            </a:extLst>
          </p:cNvPr>
          <p:cNvSpPr txBox="1">
            <a:spLocks/>
          </p:cNvSpPr>
          <p:nvPr/>
        </p:nvSpPr>
        <p:spPr>
          <a:xfrm>
            <a:off x="2051050" y="2041526"/>
            <a:ext cx="8394700" cy="3178986"/>
          </a:xfrm>
          <a:prstGeom prst="rect">
            <a:avLst/>
          </a:prstGeom>
        </p:spPr>
        <p:txBody>
          <a:bodyPr vert="horz" lIns="0" tIns="0" rIns="0" bIns="0" rtlCol="0">
            <a:noAutofit/>
          </a:bodyPr>
          <a:lstStyle>
            <a:lvl1pPr marL="0" indent="0" algn="l" defTabSz="685800" rtl="0" eaLnBrk="1" latinLnBrk="0" hangingPunct="1">
              <a:lnSpc>
                <a:spcPct val="104000"/>
              </a:lnSpc>
              <a:spcBef>
                <a:spcPts val="0"/>
              </a:spcBef>
              <a:buFont typeface="Arial" panose="020B0604020202020204" pitchFamily="34" charset="0"/>
              <a:buNone/>
              <a:defRPr sz="1200" b="0" i="0" kern="1200" spc="23" baseline="0">
                <a:solidFill>
                  <a:schemeClr val="tx1"/>
                </a:solidFill>
                <a:latin typeface="Aptos" panose="020B0004020202020204" pitchFamily="34" charset="0"/>
                <a:ea typeface="+mn-ea"/>
                <a:cs typeface="Calibri" panose="020F0502020204030204" pitchFamily="34" charset="0"/>
              </a:defRPr>
            </a:lvl1pPr>
            <a:lvl2pPr marL="342900" indent="0" algn="l" defTabSz="685800" rtl="0" eaLnBrk="1" latinLnBrk="0" hangingPunct="1">
              <a:lnSpc>
                <a:spcPct val="90000"/>
              </a:lnSpc>
              <a:spcBef>
                <a:spcPts val="375"/>
              </a:spcBef>
              <a:buFont typeface="Arial" panose="020B0604020202020204" pitchFamily="34" charset="0"/>
              <a:buNone/>
              <a:defRPr sz="1200" kern="1200">
                <a:solidFill>
                  <a:schemeClr val="tx1"/>
                </a:solidFill>
                <a:latin typeface="Calibri" panose="020F0502020204030204" pitchFamily="34" charset="0"/>
                <a:ea typeface="+mn-ea"/>
                <a:cs typeface="Calibri" panose="020F0502020204030204" pitchFamily="34" charset="0"/>
              </a:defRPr>
            </a:lvl2pPr>
            <a:lvl3pPr marL="685800" indent="0" algn="l" defTabSz="685800" rtl="0" eaLnBrk="1" latinLnBrk="0" hangingPunct="1">
              <a:lnSpc>
                <a:spcPct val="90000"/>
              </a:lnSpc>
              <a:spcBef>
                <a:spcPts val="375"/>
              </a:spcBef>
              <a:buFont typeface="Arial" panose="020B0604020202020204" pitchFamily="34" charset="0"/>
              <a:buNone/>
              <a:defRPr sz="1050" kern="1200">
                <a:solidFill>
                  <a:schemeClr val="tx1"/>
                </a:solidFill>
                <a:latin typeface="Calibri" panose="020F0502020204030204" pitchFamily="34" charset="0"/>
                <a:ea typeface="+mn-ea"/>
                <a:cs typeface="Calibri" panose="020F0502020204030204" pitchFamily="34" charset="0"/>
              </a:defRPr>
            </a:lvl3pPr>
            <a:lvl4pPr marL="1028700" indent="0" algn="l" defTabSz="685800" rtl="0" eaLnBrk="1" latinLnBrk="0" hangingPunct="1">
              <a:lnSpc>
                <a:spcPct val="90000"/>
              </a:lnSpc>
              <a:spcBef>
                <a:spcPts val="375"/>
              </a:spcBef>
              <a:buFont typeface="Arial" panose="020B0604020202020204" pitchFamily="34" charset="0"/>
              <a:buNone/>
              <a:defRPr sz="900" kern="1200">
                <a:solidFill>
                  <a:schemeClr val="tx1"/>
                </a:solidFill>
                <a:latin typeface="Calibri" panose="020F0502020204030204" pitchFamily="34" charset="0"/>
                <a:ea typeface="+mn-ea"/>
                <a:cs typeface="Calibri" panose="020F0502020204030204" pitchFamily="34" charset="0"/>
              </a:defRPr>
            </a:lvl4pPr>
            <a:lvl5pPr marL="1371600" indent="0" algn="l" defTabSz="685800" rtl="0" eaLnBrk="1" latinLnBrk="0" hangingPunct="1">
              <a:lnSpc>
                <a:spcPct val="90000"/>
              </a:lnSpc>
              <a:spcBef>
                <a:spcPts val="375"/>
              </a:spcBef>
              <a:buFont typeface="Arial" panose="020B0604020202020204" pitchFamily="34" charset="0"/>
              <a:buNone/>
              <a:defRPr sz="900" kern="1200">
                <a:solidFill>
                  <a:schemeClr val="tx1"/>
                </a:solidFill>
                <a:latin typeface="Calibri" panose="020F0502020204030204" pitchFamily="34" charset="0"/>
                <a:ea typeface="+mn-ea"/>
                <a:cs typeface="Calibri" panose="020F050202020403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285750" indent="-285750">
              <a:buFont typeface="Arial" panose="020B0604020202020204" pitchFamily="34" charset="0"/>
              <a:buChar char="•"/>
            </a:pPr>
            <a:r>
              <a:rPr lang="en-GB" sz="2000" dirty="0">
                <a:latin typeface="Calibri" panose="020B0604020104020204" pitchFamily="34" charset="0"/>
              </a:rPr>
              <a:t>CADRE Workshops run from October to March and cover various aspects of the PhD journey and after.</a:t>
            </a:r>
          </a:p>
          <a:p>
            <a:pPr marL="285750" indent="-285750">
              <a:buFont typeface="Arial" panose="020B0604020202020204" pitchFamily="34" charset="0"/>
              <a:buChar char="•"/>
            </a:pPr>
            <a:endParaRPr lang="en-GB" sz="2000" dirty="0">
              <a:latin typeface="Abadi" panose="020B0604020104020204" pitchFamily="34" charset="0"/>
            </a:endParaRPr>
          </a:p>
          <a:p>
            <a:pPr marL="285750" indent="-285750">
              <a:buFont typeface="Arial" panose="020B0604020202020204" pitchFamily="34" charset="0"/>
              <a:buChar char="•"/>
            </a:pPr>
            <a:r>
              <a:rPr lang="en-GB" sz="2000" dirty="0">
                <a:latin typeface="Calibri" panose="020B0604020104020204" pitchFamily="34" charset="0"/>
              </a:rPr>
              <a:t>Topics cover thriving in your PhD, presenting papers, impact and public engagement to completing the PhD, how to take care of yourself on the PhD and careers afterwards.</a:t>
            </a:r>
          </a:p>
          <a:p>
            <a:pPr marL="285750" indent="-285750">
              <a:buFont typeface="Arial" panose="020B0604020202020204" pitchFamily="34" charset="0"/>
              <a:buChar char="•"/>
            </a:pPr>
            <a:endParaRPr lang="en-GB" sz="2000" dirty="0">
              <a:latin typeface="Abadi" panose="020B0604020104020204" pitchFamily="34" charset="0"/>
            </a:endParaRPr>
          </a:p>
          <a:p>
            <a:pPr marL="285750" indent="-285750">
              <a:buFont typeface="Arial" panose="020B0604020202020204" pitchFamily="34" charset="0"/>
              <a:buChar char="•"/>
            </a:pPr>
            <a:r>
              <a:rPr lang="en-GB" sz="2000" dirty="0">
                <a:latin typeface="Calibri" panose="020B0604020104020204" pitchFamily="34" charset="0"/>
              </a:rPr>
              <a:t>Schedule is published on the </a:t>
            </a:r>
            <a:r>
              <a:rPr lang="en-GB" sz="2000" dirty="0">
                <a:latin typeface="Calibri" panose="020B0604020104020204" pitchFamily="34" charset="0"/>
                <a:hlinkClick r:id="rId2">
                  <a:extLst>
                    <a:ext uri="{A12FA001-AC4F-418D-AE19-62706E023703}">
                      <ahyp:hlinkClr xmlns:ahyp="http://schemas.microsoft.com/office/drawing/2018/hyperlinkcolor" val="tx"/>
                    </a:ext>
                  </a:extLst>
                </a:hlinkClick>
              </a:rPr>
              <a:t>CADRE Workshop Programme pages </a:t>
            </a:r>
            <a:r>
              <a:rPr lang="en-GB" sz="2000" dirty="0">
                <a:latin typeface="Calibri" panose="020B0604020104020204" pitchFamily="34" charset="0"/>
              </a:rPr>
              <a:t>and you should have hopefully received registration information.</a:t>
            </a:r>
          </a:p>
          <a:p>
            <a:pPr marL="285750" indent="-285750">
              <a:buFont typeface="Arial" panose="020B0604020202020204" pitchFamily="34" charset="0"/>
              <a:buChar char="•"/>
            </a:pPr>
            <a:endParaRPr lang="en-GB" sz="2400" dirty="0">
              <a:latin typeface="Abadi" panose="020B0604020104020204" pitchFamily="34" charset="0"/>
            </a:endParaRPr>
          </a:p>
          <a:p>
            <a:endParaRPr lang="en-GB" sz="1600" dirty="0">
              <a:solidFill>
                <a:srgbClr val="383838"/>
              </a:solidFill>
              <a:latin typeface="Abadi" panose="020B0604020104020204" pitchFamily="34" charset="0"/>
            </a:endParaRPr>
          </a:p>
          <a:p>
            <a:endParaRPr lang="en-GB" sz="2800" dirty="0">
              <a:latin typeface="Abadi" panose="020B0604020104020204" pitchFamily="34" charset="0"/>
            </a:endParaRPr>
          </a:p>
        </p:txBody>
      </p:sp>
    </p:spTree>
    <p:extLst>
      <p:ext uri="{BB962C8B-B14F-4D97-AF65-F5344CB8AC3E}">
        <p14:creationId xmlns:p14="http://schemas.microsoft.com/office/powerpoint/2010/main" val="96840375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158E64-4170-597E-0242-A2DF5917DFD5}"/>
            </a:ext>
          </a:extLst>
        </p:cNvPr>
        <p:cNvGrpSpPr/>
        <p:nvPr/>
      </p:nvGrpSpPr>
      <p:grpSpPr>
        <a:xfrm>
          <a:off x="0" y="0"/>
          <a:ext cx="0" cy="0"/>
          <a:chOff x="0" y="0"/>
          <a:chExt cx="0" cy="0"/>
        </a:xfrm>
      </p:grpSpPr>
      <p:sp>
        <p:nvSpPr>
          <p:cNvPr id="3" name="Title 3">
            <a:extLst>
              <a:ext uri="{FF2B5EF4-FFF2-40B4-BE49-F238E27FC236}">
                <a16:creationId xmlns:a16="http://schemas.microsoft.com/office/drawing/2014/main" id="{ECB0EF5F-007E-4F8F-8A5F-CD2A0067BBE6}"/>
              </a:ext>
            </a:extLst>
          </p:cNvPr>
          <p:cNvSpPr txBox="1">
            <a:spLocks/>
          </p:cNvSpPr>
          <p:nvPr/>
        </p:nvSpPr>
        <p:spPr>
          <a:xfrm>
            <a:off x="1898800" y="241426"/>
            <a:ext cx="8394401" cy="1197059"/>
          </a:xfrm>
          <a:prstGeom prst="rect">
            <a:avLst/>
          </a:prstGeom>
          <a:ln>
            <a:solidFill>
              <a:schemeClr val="tx1"/>
            </a:solidFill>
          </a:ln>
        </p:spPr>
        <p:txBody>
          <a:bodyPr vert="horz" wrap="square" lIns="0" tIns="0" rIns="0" bIns="0" rtlCol="0" anchor="t">
            <a:spAutoFit/>
          </a:bodyPr>
          <a:lstStyle>
            <a:lvl1pPr algn="l" defTabSz="685800" rtl="0" eaLnBrk="1" latinLnBrk="0" hangingPunct="1">
              <a:lnSpc>
                <a:spcPct val="80000"/>
              </a:lnSpc>
              <a:spcBef>
                <a:spcPct val="0"/>
              </a:spcBef>
              <a:buNone/>
              <a:defRPr sz="2250" b="1" i="0" kern="1200">
                <a:solidFill>
                  <a:schemeClr val="tx1"/>
                </a:solidFill>
                <a:latin typeface="Aptos" panose="020B0004020202020204" pitchFamily="34" charset="0"/>
                <a:ea typeface="+mj-ea"/>
                <a:cs typeface="Calibri" panose="020F0502020204030204" pitchFamily="34" charset="0"/>
              </a:defRPr>
            </a:lvl1pPr>
          </a:lstStyle>
          <a:p>
            <a:pPr algn="ctr"/>
            <a:endParaRPr lang="en-GB" sz="3200" dirty="0">
              <a:latin typeface="Abadi" panose="020B0604020104020204" pitchFamily="34" charset="0"/>
            </a:endParaRPr>
          </a:p>
          <a:p>
            <a:pPr algn="ctr"/>
            <a:r>
              <a:rPr lang="en-GB" sz="3200" dirty="0">
                <a:latin typeface="Calibri" panose="020B0604020104020204" pitchFamily="34" charset="0"/>
              </a:rPr>
              <a:t>CADRE Workshops Term 1</a:t>
            </a:r>
            <a:br>
              <a:rPr lang="en-GB" sz="3200" dirty="0">
                <a:latin typeface="Abadi" panose="020B0604020104020204" pitchFamily="34" charset="0"/>
              </a:rPr>
            </a:br>
            <a:endParaRPr lang="en-GB" sz="3200" dirty="0">
              <a:latin typeface="Abadi" panose="020B0604020104020204" pitchFamily="34" charset="0"/>
            </a:endParaRPr>
          </a:p>
        </p:txBody>
      </p:sp>
      <p:graphicFrame>
        <p:nvGraphicFramePr>
          <p:cNvPr id="5" name="Table 4">
            <a:extLst>
              <a:ext uri="{FF2B5EF4-FFF2-40B4-BE49-F238E27FC236}">
                <a16:creationId xmlns:a16="http://schemas.microsoft.com/office/drawing/2014/main" id="{7C438676-1970-1786-23A3-2D4BF80C9569}"/>
              </a:ext>
            </a:extLst>
          </p:cNvPr>
          <p:cNvGraphicFramePr>
            <a:graphicFrameLocks noGrp="1"/>
          </p:cNvGraphicFramePr>
          <p:nvPr/>
        </p:nvGraphicFramePr>
        <p:xfrm>
          <a:off x="2033801" y="1670456"/>
          <a:ext cx="8147817" cy="4703637"/>
        </p:xfrm>
        <a:graphic>
          <a:graphicData uri="http://schemas.openxmlformats.org/drawingml/2006/table">
            <a:tbl>
              <a:tblPr firstRow="1" bandRow="1">
                <a:tableStyleId>{93296810-A885-4BE3-A3E7-6D5BEEA58F35}</a:tableStyleId>
              </a:tblPr>
              <a:tblGrid>
                <a:gridCol w="1409535">
                  <a:extLst>
                    <a:ext uri="{9D8B030D-6E8A-4147-A177-3AD203B41FA5}">
                      <a16:colId xmlns:a16="http://schemas.microsoft.com/office/drawing/2014/main" val="3107655507"/>
                    </a:ext>
                  </a:extLst>
                </a:gridCol>
                <a:gridCol w="5253625">
                  <a:extLst>
                    <a:ext uri="{9D8B030D-6E8A-4147-A177-3AD203B41FA5}">
                      <a16:colId xmlns:a16="http://schemas.microsoft.com/office/drawing/2014/main" val="4239529052"/>
                    </a:ext>
                  </a:extLst>
                </a:gridCol>
                <a:gridCol w="1484657">
                  <a:extLst>
                    <a:ext uri="{9D8B030D-6E8A-4147-A177-3AD203B41FA5}">
                      <a16:colId xmlns:a16="http://schemas.microsoft.com/office/drawing/2014/main" val="2874802425"/>
                    </a:ext>
                  </a:extLst>
                </a:gridCol>
              </a:tblGrid>
              <a:tr h="303873">
                <a:tc>
                  <a:txBody>
                    <a:bodyPr/>
                    <a:lstStyle/>
                    <a:p>
                      <a:r>
                        <a:rPr lang="en-GB" sz="1100" dirty="0">
                          <a:solidFill>
                            <a:schemeClr val="tx1"/>
                          </a:solidFill>
                          <a:latin typeface="Abadi" panose="020B0604020104020204" pitchFamily="34" charset="0"/>
                        </a:rPr>
                        <a:t>Date</a:t>
                      </a: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solidFill>
                      <a:schemeClr val="accent6">
                        <a:lumMod val="60000"/>
                        <a:lumOff val="40000"/>
                      </a:schemeClr>
                    </a:solidFill>
                  </a:tcPr>
                </a:tc>
                <a:tc>
                  <a:txBody>
                    <a:bodyPr/>
                    <a:lstStyle/>
                    <a:p>
                      <a:r>
                        <a:rPr lang="en-GB" sz="1100" dirty="0">
                          <a:solidFill>
                            <a:schemeClr val="tx1"/>
                          </a:solidFill>
                          <a:latin typeface="Abadi" panose="020B0604020104020204" pitchFamily="34" charset="0"/>
                        </a:rPr>
                        <a:t>Workshop Details</a:t>
                      </a:r>
                    </a:p>
                  </a:txBody>
                  <a:tcPr>
                    <a:lnT w="12700" cap="flat" cmpd="sng" algn="ctr">
                      <a:solidFill>
                        <a:schemeClr val="tx1"/>
                      </a:solidFill>
                      <a:prstDash val="solid"/>
                      <a:round/>
                      <a:headEnd type="none" w="med" len="med"/>
                      <a:tailEnd type="none" w="med" len="med"/>
                    </a:lnT>
                    <a:solidFill>
                      <a:schemeClr val="accent6">
                        <a:lumMod val="60000"/>
                        <a:lumOff val="40000"/>
                      </a:schemeClr>
                    </a:solidFill>
                  </a:tcPr>
                </a:tc>
                <a:tc>
                  <a:txBody>
                    <a:bodyPr/>
                    <a:lstStyle/>
                    <a:p>
                      <a:r>
                        <a:rPr lang="en-GB" sz="1100" dirty="0">
                          <a:solidFill>
                            <a:schemeClr val="tx1"/>
                          </a:solidFill>
                          <a:latin typeface="Abadi" panose="020B0604020104020204" pitchFamily="34" charset="0"/>
                        </a:rPr>
                        <a:t>Location</a:t>
                      </a: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solidFill>
                      <a:schemeClr val="accent6">
                        <a:lumMod val="60000"/>
                        <a:lumOff val="40000"/>
                      </a:schemeClr>
                    </a:solidFill>
                  </a:tcPr>
                </a:tc>
                <a:extLst>
                  <a:ext uri="{0D108BD9-81ED-4DB2-BD59-A6C34878D82A}">
                    <a16:rowId xmlns:a16="http://schemas.microsoft.com/office/drawing/2014/main" val="1763520007"/>
                  </a:ext>
                </a:extLst>
              </a:tr>
              <a:tr h="814139">
                <a:tc>
                  <a:txBody>
                    <a:bodyPr/>
                    <a:lstStyle/>
                    <a:p>
                      <a:r>
                        <a:rPr lang="en-GB" sz="1100" b="0" i="0" kern="1200" dirty="0">
                          <a:solidFill>
                            <a:schemeClr val="dk1"/>
                          </a:solidFill>
                          <a:effectLst/>
                          <a:latin typeface="Abadi" panose="020B0604020104020204" pitchFamily="34" charset="0"/>
                          <a:ea typeface="+mn-ea"/>
                          <a:cs typeface="+mn-cs"/>
                        </a:rPr>
                        <a:t>13</a:t>
                      </a:r>
                      <a:r>
                        <a:rPr lang="en-GB" sz="1100" b="0" i="0" kern="1200" baseline="30000" dirty="0">
                          <a:solidFill>
                            <a:schemeClr val="dk1"/>
                          </a:solidFill>
                          <a:effectLst/>
                          <a:latin typeface="Abadi" panose="020B0604020104020204" pitchFamily="34" charset="0"/>
                          <a:ea typeface="+mn-ea"/>
                          <a:cs typeface="+mn-cs"/>
                        </a:rPr>
                        <a:t>th</a:t>
                      </a:r>
                      <a:r>
                        <a:rPr lang="en-GB" sz="1100" b="0" i="0" kern="1200" dirty="0">
                          <a:solidFill>
                            <a:schemeClr val="dk1"/>
                          </a:solidFill>
                          <a:effectLst/>
                          <a:latin typeface="Abadi" panose="020B0604020104020204" pitchFamily="34" charset="0"/>
                          <a:ea typeface="+mn-ea"/>
                          <a:cs typeface="+mn-cs"/>
                        </a:rPr>
                        <a:t> October 2026</a:t>
                      </a:r>
                    </a:p>
                    <a:p>
                      <a:r>
                        <a:rPr lang="en-GB" sz="1100" b="0" i="0" kern="1200" dirty="0">
                          <a:solidFill>
                            <a:schemeClr val="dk1"/>
                          </a:solidFill>
                          <a:effectLst/>
                          <a:latin typeface="Abadi" panose="020B0604020104020204" pitchFamily="34" charset="0"/>
                          <a:ea typeface="+mn-ea"/>
                          <a:cs typeface="+mn-cs"/>
                        </a:rPr>
                        <a:t>(10am - 1pm)</a:t>
                      </a:r>
                    </a:p>
                  </a:txBody>
                  <a:tcPr>
                    <a:lnL w="12700" cap="flat" cmpd="sng" algn="ctr">
                      <a:solidFill>
                        <a:schemeClr val="tx1"/>
                      </a:solidFill>
                      <a:prstDash val="solid"/>
                      <a:round/>
                      <a:headEnd type="none" w="med" len="med"/>
                      <a:tailEnd type="none" w="med" len="med"/>
                    </a:lnL>
                  </a:tcPr>
                </a:tc>
                <a:tc>
                  <a:txBody>
                    <a:bodyPr/>
                    <a:lstStyle/>
                    <a:p>
                      <a:r>
                        <a:rPr lang="en-GB" sz="1100" b="1" i="0" kern="1200" dirty="0">
                          <a:solidFill>
                            <a:schemeClr val="dk1"/>
                          </a:solidFill>
                          <a:effectLst/>
                          <a:latin typeface="Abadi" panose="020B0604020104020204" pitchFamily="34" charset="0"/>
                          <a:ea typeface="+mn-ea"/>
                          <a:cs typeface="+mn-cs"/>
                        </a:rPr>
                        <a:t>Workshop 1: Introduction and Welcome / M4C Introduction</a:t>
                      </a:r>
                      <a:endParaRPr lang="en-GB" sz="1100" b="0" i="0" kern="1200" dirty="0">
                        <a:solidFill>
                          <a:schemeClr val="dk1"/>
                        </a:solidFill>
                        <a:effectLst/>
                        <a:latin typeface="Abadi" panose="020B0604020104020204" pitchFamily="34" charset="0"/>
                        <a:ea typeface="+mn-ea"/>
                        <a:cs typeface="+mn-cs"/>
                      </a:endParaRPr>
                    </a:p>
                    <a:p>
                      <a:r>
                        <a:rPr lang="en-GB" sz="1100" b="0" i="0" kern="1200" dirty="0">
                          <a:solidFill>
                            <a:schemeClr val="dk1"/>
                          </a:solidFill>
                          <a:effectLst/>
                          <a:latin typeface="Abadi" panose="020B0604020104020204" pitchFamily="34" charset="0"/>
                          <a:ea typeface="+mn-ea"/>
                          <a:cs typeface="+mn-cs"/>
                        </a:rPr>
                        <a:t>A chance for new PGRs to meet one-another and hear from staff from across the university about services for PGRs</a:t>
                      </a:r>
                    </a:p>
                  </a:txBody>
                  <a:tcPr/>
                </a:tc>
                <a:tc>
                  <a:txBody>
                    <a:bodyPr/>
                    <a:lstStyle/>
                    <a:p>
                      <a:r>
                        <a:rPr lang="en-GB" sz="1100" b="0" i="0" kern="1200" dirty="0">
                          <a:solidFill>
                            <a:schemeClr val="dk1"/>
                          </a:solidFill>
                          <a:effectLst/>
                          <a:latin typeface="Abadi" panose="020B0604020104020204" pitchFamily="34" charset="0"/>
                          <a:ea typeface="+mn-ea"/>
                          <a:cs typeface="+mn-cs"/>
                        </a:rPr>
                        <a:t>Wolfson Research Exchange, The Library</a:t>
                      </a:r>
                      <a:endParaRPr lang="en-GB" sz="1100" dirty="0"/>
                    </a:p>
                  </a:txBody>
                  <a:tcP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71183809"/>
                  </a:ext>
                </a:extLst>
              </a:tr>
              <a:tr h="796705">
                <a:tc>
                  <a:txBody>
                    <a:bodyPr/>
                    <a:lstStyle/>
                    <a:p>
                      <a:r>
                        <a:rPr lang="en-GB" sz="1100" b="0" i="0" kern="1200" dirty="0">
                          <a:solidFill>
                            <a:schemeClr val="dk1"/>
                          </a:solidFill>
                          <a:effectLst/>
                          <a:latin typeface="Abadi" panose="020B0604020104020204" pitchFamily="34" charset="0"/>
                          <a:ea typeface="+mn-ea"/>
                          <a:cs typeface="+mn-cs"/>
                        </a:rPr>
                        <a:t>20</a:t>
                      </a:r>
                      <a:r>
                        <a:rPr lang="en-GB" sz="1100" b="0" i="0" kern="1200" baseline="30000" dirty="0">
                          <a:solidFill>
                            <a:schemeClr val="dk1"/>
                          </a:solidFill>
                          <a:effectLst/>
                          <a:latin typeface="Abadi" panose="020B0604020104020204" pitchFamily="34" charset="0"/>
                          <a:ea typeface="+mn-ea"/>
                          <a:cs typeface="+mn-cs"/>
                        </a:rPr>
                        <a:t>th</a:t>
                      </a:r>
                      <a:r>
                        <a:rPr lang="en-GB" sz="1100" b="0" i="0" kern="1200" dirty="0">
                          <a:solidFill>
                            <a:schemeClr val="dk1"/>
                          </a:solidFill>
                          <a:effectLst/>
                          <a:latin typeface="Abadi" panose="020B0604020104020204" pitchFamily="34" charset="0"/>
                          <a:ea typeface="+mn-ea"/>
                          <a:cs typeface="+mn-cs"/>
                        </a:rPr>
                        <a:t> October 2026</a:t>
                      </a:r>
                    </a:p>
                    <a:p>
                      <a:r>
                        <a:rPr lang="en-GB" sz="1100" b="0" i="0" kern="1200" dirty="0">
                          <a:solidFill>
                            <a:schemeClr val="dk1"/>
                          </a:solidFill>
                          <a:effectLst/>
                          <a:latin typeface="Abadi" panose="020B0604020104020204" pitchFamily="34" charset="0"/>
                          <a:ea typeface="+mn-ea"/>
                          <a:cs typeface="+mn-cs"/>
                        </a:rPr>
                        <a:t>(11am - 1pm)</a:t>
                      </a:r>
                    </a:p>
                    <a:p>
                      <a:endParaRPr lang="en-GB" sz="1100" dirty="0"/>
                    </a:p>
                  </a:txBody>
                  <a:tcPr>
                    <a:lnL w="12700" cap="flat" cmpd="sng" algn="ctr">
                      <a:solidFill>
                        <a:schemeClr val="tx1"/>
                      </a:solidFill>
                      <a:prstDash val="solid"/>
                      <a:round/>
                      <a:headEnd type="none" w="med" len="med"/>
                      <a:tailEnd type="none" w="med" len="med"/>
                    </a:lnL>
                  </a:tcPr>
                </a:tc>
                <a:tc>
                  <a:txBody>
                    <a:bodyPr/>
                    <a:lstStyle/>
                    <a:p>
                      <a:r>
                        <a:rPr lang="en-GB" sz="1100" b="1" i="0" kern="1200" dirty="0">
                          <a:solidFill>
                            <a:schemeClr val="dk1"/>
                          </a:solidFill>
                          <a:effectLst/>
                          <a:latin typeface="Abadi" panose="020B0604020104020204" pitchFamily="34" charset="0"/>
                          <a:ea typeface="+mn-ea"/>
                          <a:cs typeface="+mn-cs"/>
                        </a:rPr>
                        <a:t>Workshop 2: Thriving in your PhD</a:t>
                      </a:r>
                      <a:endParaRPr lang="en-GB" sz="1100" b="0" i="0" kern="1200" dirty="0">
                        <a:solidFill>
                          <a:schemeClr val="dk1"/>
                        </a:solidFill>
                        <a:effectLst/>
                        <a:latin typeface="Abadi" panose="020B0604020104020204" pitchFamily="34" charset="0"/>
                        <a:ea typeface="+mn-ea"/>
                        <a:cs typeface="+mn-cs"/>
                      </a:endParaRPr>
                    </a:p>
                    <a:p>
                      <a:r>
                        <a:rPr lang="en-GB" sz="1100" b="0" i="0" kern="1200" dirty="0">
                          <a:solidFill>
                            <a:schemeClr val="dk1"/>
                          </a:solidFill>
                          <a:effectLst/>
                          <a:latin typeface="Abadi" panose="020B0604020104020204" pitchFamily="34" charset="0"/>
                          <a:ea typeface="+mn-ea"/>
                          <a:cs typeface="+mn-cs"/>
                        </a:rPr>
                        <a:t>This session will be led by </a:t>
                      </a:r>
                      <a:r>
                        <a:rPr lang="en-GB" sz="1100" b="0" i="0" kern="1200" dirty="0">
                          <a:solidFill>
                            <a:schemeClr val="dk1"/>
                          </a:solidFill>
                          <a:effectLst/>
                          <a:latin typeface="Abadi" panose="020B0604020104020204" pitchFamily="34" charset="0"/>
                          <a:ea typeface="+mn-ea"/>
                          <a:cs typeface="+mn-cs"/>
                          <a:hlinkClick r:id="rId2"/>
                        </a:rPr>
                        <a:t>Professor </a:t>
                      </a:r>
                      <a:r>
                        <a:rPr lang="en-GB" sz="1100" b="0" i="0" kern="1200" dirty="0">
                          <a:solidFill>
                            <a:schemeClr val="dk1"/>
                          </a:solidFill>
                          <a:effectLst/>
                          <a:latin typeface="Abadi" panose="020B0604020104020204" pitchFamily="34" charset="0"/>
                          <a:ea typeface="+mn-ea"/>
                          <a:cs typeface="+mn-cs"/>
                          <a:hlinkClick r:id="rId3"/>
                        </a:rPr>
                        <a:t>Anne Gerritsen</a:t>
                      </a:r>
                      <a:r>
                        <a:rPr lang="en-GB" sz="1100" b="0" i="0" kern="1200" dirty="0">
                          <a:solidFill>
                            <a:schemeClr val="dk1"/>
                          </a:solidFill>
                          <a:effectLst/>
                          <a:latin typeface="Abadi" panose="020B0604020104020204" pitchFamily="34" charset="0"/>
                          <a:ea typeface="+mn-ea"/>
                          <a:cs typeface="+mn-cs"/>
                        </a:rPr>
                        <a:t> and our two </a:t>
                      </a:r>
                      <a:r>
                        <a:rPr lang="en-GB" sz="1100" b="0" i="0" kern="1200" dirty="0">
                          <a:solidFill>
                            <a:schemeClr val="dk1"/>
                          </a:solidFill>
                          <a:effectLst/>
                          <a:latin typeface="Abadi" panose="020B0604020104020204" pitchFamily="34" charset="0"/>
                          <a:ea typeface="+mn-ea"/>
                          <a:cs typeface="+mn-cs"/>
                          <a:hlinkClick r:id="rId4"/>
                        </a:rPr>
                        <a:t>CADRE facilitators </a:t>
                      </a:r>
                      <a:r>
                        <a:rPr lang="en-GB" sz="1100" b="0" i="0" kern="1200" dirty="0">
                          <a:solidFill>
                            <a:schemeClr val="dk1"/>
                          </a:solidFill>
                          <a:effectLst/>
                          <a:latin typeface="Abadi" panose="020B0604020104020204" pitchFamily="34" charset="0"/>
                          <a:ea typeface="+mn-ea"/>
                          <a:cs typeface="+mn-cs"/>
                        </a:rPr>
                        <a:t>who will give you the inside track on getting through the next 3.5 years.</a:t>
                      </a:r>
                    </a:p>
                    <a:p>
                      <a:endParaRPr lang="en-GB" sz="1100" dirty="0"/>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GB" sz="1100" b="0" i="0" kern="1200" dirty="0">
                          <a:solidFill>
                            <a:schemeClr val="dk1"/>
                          </a:solidFill>
                          <a:effectLst/>
                          <a:latin typeface="Abadi" panose="020B0604020104020204" pitchFamily="34" charset="0"/>
                          <a:ea typeface="+mn-ea"/>
                          <a:cs typeface="+mn-cs"/>
                        </a:rPr>
                        <a:t>Wolfson Research Exchange, The Library</a:t>
                      </a:r>
                      <a:endParaRPr lang="en-GB" sz="1100" dirty="0"/>
                    </a:p>
                    <a:p>
                      <a:endParaRPr lang="en-GB" sz="1100" dirty="0"/>
                    </a:p>
                  </a:txBody>
                  <a:tcP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2997859683"/>
                  </a:ext>
                </a:extLst>
              </a:tr>
              <a:tr h="724278">
                <a:tc>
                  <a:txBody>
                    <a:bodyPr/>
                    <a:lstStyle/>
                    <a:p>
                      <a:r>
                        <a:rPr lang="en-GB" sz="1100" b="0" i="0" kern="1200" dirty="0">
                          <a:solidFill>
                            <a:schemeClr val="dk1"/>
                          </a:solidFill>
                          <a:effectLst/>
                          <a:latin typeface="Abadi" panose="020B0604020104020204" pitchFamily="34" charset="0"/>
                          <a:ea typeface="+mn-ea"/>
                          <a:cs typeface="+mn-cs"/>
                        </a:rPr>
                        <a:t>3</a:t>
                      </a:r>
                      <a:r>
                        <a:rPr lang="en-GB" sz="1100" b="0" i="0" kern="1200" baseline="30000" dirty="0">
                          <a:solidFill>
                            <a:schemeClr val="dk1"/>
                          </a:solidFill>
                          <a:effectLst/>
                          <a:latin typeface="Abadi" panose="020B0604020104020204" pitchFamily="34" charset="0"/>
                          <a:ea typeface="+mn-ea"/>
                          <a:cs typeface="+mn-cs"/>
                        </a:rPr>
                        <a:t>rd</a:t>
                      </a:r>
                      <a:r>
                        <a:rPr lang="en-GB" sz="1100" b="0" i="0" kern="1200" dirty="0">
                          <a:solidFill>
                            <a:schemeClr val="dk1"/>
                          </a:solidFill>
                          <a:effectLst/>
                          <a:latin typeface="Abadi" panose="020B0604020104020204" pitchFamily="34" charset="0"/>
                          <a:ea typeface="+mn-ea"/>
                          <a:cs typeface="+mn-cs"/>
                        </a:rPr>
                        <a:t> November 2026</a:t>
                      </a:r>
                    </a:p>
                    <a:p>
                      <a:r>
                        <a:rPr lang="en-GB" sz="1100" b="0" i="0" kern="1200" dirty="0">
                          <a:solidFill>
                            <a:schemeClr val="dk1"/>
                          </a:solidFill>
                          <a:effectLst/>
                          <a:latin typeface="Abadi" panose="020B0604020104020204" pitchFamily="34" charset="0"/>
                          <a:ea typeface="+mn-ea"/>
                          <a:cs typeface="+mn-cs"/>
                        </a:rPr>
                        <a:t>(11am - 1pm)</a:t>
                      </a:r>
                    </a:p>
                    <a:p>
                      <a:endParaRPr lang="en-GB" sz="1100" dirty="0"/>
                    </a:p>
                  </a:txBody>
                  <a:tcPr>
                    <a:lnL w="12700" cap="flat" cmpd="sng" algn="ctr">
                      <a:solidFill>
                        <a:schemeClr val="tx1"/>
                      </a:solidFill>
                      <a:prstDash val="solid"/>
                      <a:round/>
                      <a:headEnd type="none" w="med" len="med"/>
                      <a:tailEnd type="none" w="med" len="med"/>
                    </a:lnL>
                  </a:tcPr>
                </a:tc>
                <a:tc>
                  <a:txBody>
                    <a:bodyPr/>
                    <a:lstStyle/>
                    <a:p>
                      <a:r>
                        <a:rPr lang="en-GB" sz="1100" b="1" i="0" kern="1200" dirty="0">
                          <a:solidFill>
                            <a:schemeClr val="dk1"/>
                          </a:solidFill>
                          <a:effectLst/>
                          <a:latin typeface="Abadi" panose="020B0604020104020204" pitchFamily="34" charset="0"/>
                          <a:ea typeface="+mn-ea"/>
                          <a:cs typeface="+mn-cs"/>
                        </a:rPr>
                        <a:t>Workshop 3: Locating Sources</a:t>
                      </a:r>
                      <a:endParaRPr lang="en-GB" sz="1100" b="0" i="0" kern="1200" dirty="0">
                        <a:solidFill>
                          <a:schemeClr val="dk1"/>
                        </a:solidFill>
                        <a:effectLst/>
                        <a:latin typeface="Abadi" panose="020B0604020104020204" pitchFamily="34" charset="0"/>
                        <a:ea typeface="+mn-ea"/>
                        <a:cs typeface="+mn-cs"/>
                      </a:endParaRPr>
                    </a:p>
                    <a:p>
                      <a:r>
                        <a:rPr lang="en-GB" sz="1100" b="0" i="0" kern="1200" dirty="0">
                          <a:solidFill>
                            <a:schemeClr val="dk1"/>
                          </a:solidFill>
                          <a:effectLst/>
                          <a:latin typeface="Abadi" panose="020B0604020104020204" pitchFamily="34" charset="0"/>
                          <a:ea typeface="+mn-ea"/>
                          <a:cs typeface="+mn-cs"/>
                        </a:rPr>
                        <a:t>Led by academic support librarians, archivists, and current academics who will share their expertise in terms of accessing and using primary source material.</a:t>
                      </a:r>
                    </a:p>
                    <a:p>
                      <a:endParaRPr lang="en-GB" sz="1100" dirty="0"/>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GB" sz="1100" b="0" i="0" kern="1200" dirty="0">
                          <a:solidFill>
                            <a:schemeClr val="dk1"/>
                          </a:solidFill>
                          <a:effectLst/>
                          <a:latin typeface="Abadi" panose="020B0604020104020204" pitchFamily="34" charset="0"/>
                          <a:ea typeface="+mn-ea"/>
                          <a:cs typeface="+mn-cs"/>
                        </a:rPr>
                        <a:t>Wolfson Research Exchange, The Library</a:t>
                      </a:r>
                      <a:endParaRPr lang="en-GB" sz="1100" dirty="0"/>
                    </a:p>
                    <a:p>
                      <a:endParaRPr lang="en-GB" sz="1100" dirty="0"/>
                    </a:p>
                  </a:txBody>
                  <a:tcP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1488781572"/>
                  </a:ext>
                </a:extLst>
              </a:tr>
              <a:tr h="303873">
                <a:tc>
                  <a:txBody>
                    <a:bodyPr/>
                    <a:lstStyle/>
                    <a:p>
                      <a:r>
                        <a:rPr lang="en-GB" sz="1100" dirty="0">
                          <a:latin typeface="Abadi" panose="020B0604020104020204" pitchFamily="34" charset="0"/>
                        </a:rPr>
                        <a:t>17</a:t>
                      </a:r>
                      <a:r>
                        <a:rPr lang="en-GB" sz="1100" baseline="30000" dirty="0"/>
                        <a:t>th</a:t>
                      </a:r>
                      <a:r>
                        <a:rPr lang="en-GB" sz="1100" dirty="0"/>
                        <a:t> November 2026 (11am-1pm)</a:t>
                      </a:r>
                    </a:p>
                  </a:txBody>
                  <a:tcPr>
                    <a:lnL w="12700" cap="flat" cmpd="sng" algn="ctr">
                      <a:solidFill>
                        <a:schemeClr val="tx1"/>
                      </a:solidFill>
                      <a:prstDash val="solid"/>
                      <a:round/>
                      <a:headEnd type="none" w="med" len="med"/>
                      <a:tailEnd type="none" w="med" len="med"/>
                    </a:ln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GB" sz="1100" b="1" i="0" kern="1200" dirty="0">
                          <a:solidFill>
                            <a:schemeClr val="dk1"/>
                          </a:solidFill>
                          <a:effectLst/>
                          <a:latin typeface="Abadi" panose="020B0604020104020204" pitchFamily="34" charset="0"/>
                          <a:ea typeface="+mn-ea"/>
                          <a:cs typeface="+mn-cs"/>
                        </a:rPr>
                        <a:t>Workshop 4: Presenting Papers and Attending Conferences</a:t>
                      </a:r>
                    </a:p>
                    <a:p>
                      <a:pPr marL="0" marR="0" lvl="0" indent="0" algn="l" defTabSz="685800" rtl="0" eaLnBrk="1" fontAlgn="auto" latinLnBrk="0" hangingPunct="1">
                        <a:lnSpc>
                          <a:spcPct val="100000"/>
                        </a:lnSpc>
                        <a:spcBef>
                          <a:spcPts val="0"/>
                        </a:spcBef>
                        <a:spcAft>
                          <a:spcPts val="0"/>
                        </a:spcAft>
                        <a:buClrTx/>
                        <a:buSzTx/>
                        <a:buFontTx/>
                        <a:buNone/>
                        <a:tabLst/>
                        <a:defRPr/>
                      </a:pPr>
                      <a:r>
                        <a:rPr lang="en-GB" sz="1100" b="0" i="0" kern="1200" dirty="0">
                          <a:solidFill>
                            <a:schemeClr val="dk1"/>
                          </a:solidFill>
                          <a:effectLst/>
                          <a:latin typeface="Abadi" panose="020B0604020104020204" pitchFamily="34" charset="0"/>
                          <a:ea typeface="+mn-ea"/>
                          <a:cs typeface="+mn-cs"/>
                        </a:rPr>
                        <a:t>This session will cover how to successfully present papers and discuss the realities of attending conferences as a PGR. This will be facilitated by colleagues in the </a:t>
                      </a:r>
                      <a:r>
                        <a:rPr lang="en-GB" sz="1100" b="0" i="0" kern="1200" dirty="0">
                          <a:solidFill>
                            <a:schemeClr val="dk1"/>
                          </a:solidFill>
                          <a:effectLst/>
                          <a:latin typeface="Abadi" panose="020B0604020104020204" pitchFamily="34" charset="0"/>
                          <a:ea typeface="+mn-ea"/>
                          <a:cs typeface="+mn-cs"/>
                          <a:hlinkClick r:id="rId5"/>
                        </a:rPr>
                        <a:t>Doctoral College. </a:t>
                      </a:r>
                      <a:r>
                        <a:rPr lang="en-GB" sz="1100" b="0" i="0" kern="1200" dirty="0">
                          <a:solidFill>
                            <a:schemeClr val="dk1"/>
                          </a:solidFill>
                          <a:effectLst/>
                          <a:latin typeface="Abadi" panose="020B0604020104020204" pitchFamily="34" charset="0"/>
                          <a:ea typeface="+mn-ea"/>
                          <a:cs typeface="+mn-cs"/>
                        </a:rPr>
                        <a:t> Research Development team and PGRs who have been conference organisers sharing their experiences.</a:t>
                      </a:r>
                    </a:p>
                    <a:p>
                      <a:endParaRPr lang="en-GB" sz="1100" dirty="0"/>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GB" sz="1100" b="0" i="0" kern="1200" dirty="0">
                          <a:solidFill>
                            <a:schemeClr val="dk1"/>
                          </a:solidFill>
                          <a:effectLst/>
                          <a:latin typeface="Abadi" panose="020B0604020104020204" pitchFamily="34" charset="0"/>
                          <a:ea typeface="+mn-ea"/>
                          <a:cs typeface="+mn-cs"/>
                        </a:rPr>
                        <a:t>Wolfson Research Exchange, The Library</a:t>
                      </a:r>
                      <a:endParaRPr lang="en-GB" sz="1100" dirty="0"/>
                    </a:p>
                    <a:p>
                      <a:endParaRPr lang="en-GB" sz="1100" dirty="0"/>
                    </a:p>
                  </a:txBody>
                  <a:tcP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1223159342"/>
                  </a:ext>
                </a:extLst>
              </a:tr>
              <a:tr h="303873">
                <a:tc>
                  <a:txBody>
                    <a:bodyPr/>
                    <a:lstStyle/>
                    <a:p>
                      <a:r>
                        <a:rPr lang="en-GB" sz="1100" dirty="0">
                          <a:latin typeface="Abadi" panose="020B0604020104020204" pitchFamily="34" charset="0"/>
                        </a:rPr>
                        <a:t>1</a:t>
                      </a:r>
                      <a:r>
                        <a:rPr lang="en-GB" sz="1100" baseline="30000" dirty="0"/>
                        <a:t>st</a:t>
                      </a:r>
                      <a:r>
                        <a:rPr lang="en-GB" sz="1100" dirty="0"/>
                        <a:t> December 2026 (11am-1pm)</a:t>
                      </a:r>
                    </a:p>
                  </a:txBody>
                  <a:tcP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c>
                  <a:txBody>
                    <a:bodyPr/>
                    <a:lstStyle/>
                    <a:p>
                      <a:r>
                        <a:rPr lang="en-GB" sz="1100" b="1" i="0" kern="1200" dirty="0">
                          <a:solidFill>
                            <a:schemeClr val="dk1"/>
                          </a:solidFill>
                          <a:effectLst/>
                          <a:latin typeface="Abadi" panose="020B0604020104020204" pitchFamily="34" charset="0"/>
                          <a:ea typeface="+mn-ea"/>
                          <a:cs typeface="+mn-cs"/>
                        </a:rPr>
                        <a:t>Workshop 5: Wellbeing, Community and Work Life Balance</a:t>
                      </a:r>
                    </a:p>
                    <a:p>
                      <a:r>
                        <a:rPr lang="en-GB" sz="1100" b="0" i="0" kern="1200" dirty="0">
                          <a:solidFill>
                            <a:schemeClr val="dk1"/>
                          </a:solidFill>
                          <a:effectLst/>
                          <a:latin typeface="Abadi" panose="020B0604020104020204" pitchFamily="34" charset="0"/>
                          <a:ea typeface="+mn-ea"/>
                          <a:cs typeface="+mn-cs"/>
                        </a:rPr>
                        <a:t>This session focuses on mental wellbeing for PGRs. It provides a space to identify issues PGRs face and to share tips on how to stay well across the period of the PhD. The session will be led by members of the university's </a:t>
                      </a:r>
                      <a:r>
                        <a:rPr lang="en-GB" sz="1100" b="0" i="0" kern="1200" dirty="0">
                          <a:solidFill>
                            <a:schemeClr val="dk1"/>
                          </a:solidFill>
                          <a:effectLst/>
                          <a:latin typeface="Abadi" panose="020B0604020104020204" pitchFamily="34" charset="0"/>
                          <a:ea typeface="+mn-ea"/>
                          <a:cs typeface="+mn-cs"/>
                          <a:hlinkClick r:id="rId6"/>
                        </a:rPr>
                        <a:t>Wellbeing </a:t>
                      </a:r>
                      <a:r>
                        <a:rPr lang="en-GB" sz="1100" b="0" i="0" kern="1200" dirty="0">
                          <a:solidFill>
                            <a:schemeClr val="dk1"/>
                          </a:solidFill>
                          <a:effectLst/>
                          <a:latin typeface="Abadi" panose="020B0604020104020204" pitchFamily="34" charset="0"/>
                          <a:ea typeface="+mn-ea"/>
                          <a:cs typeface="+mn-cs"/>
                        </a:rPr>
                        <a:t>team, Together At Warwick, </a:t>
                      </a:r>
                      <a:r>
                        <a:rPr lang="en-GB" sz="1100" b="0" i="0" kern="1200" dirty="0">
                          <a:solidFill>
                            <a:schemeClr val="dk1"/>
                          </a:solidFill>
                          <a:effectLst/>
                          <a:latin typeface="Abadi" panose="020B0604020104020204" pitchFamily="34" charset="0"/>
                          <a:ea typeface="+mn-ea"/>
                          <a:cs typeface="+mn-cs"/>
                          <a:hlinkClick r:id="rId7"/>
                        </a:rPr>
                        <a:t>Warwick Sport</a:t>
                      </a:r>
                      <a:r>
                        <a:rPr lang="en-GB" sz="1100" b="0" i="0" kern="1200" dirty="0">
                          <a:solidFill>
                            <a:schemeClr val="dk1"/>
                          </a:solidFill>
                          <a:effectLst/>
                          <a:latin typeface="Abadi" panose="020B0604020104020204" pitchFamily="34" charset="0"/>
                          <a:ea typeface="+mn-ea"/>
                          <a:cs typeface="+mn-cs"/>
                        </a:rPr>
                        <a:t> and the IATL Understanding Wellbeing project</a:t>
                      </a:r>
                    </a:p>
                  </a:txBody>
                  <a:tcPr>
                    <a:lnB w="12700" cap="flat" cmpd="sng" algn="ctr">
                      <a:solidFill>
                        <a:schemeClr val="tx1"/>
                      </a:solidFill>
                      <a:prstDash val="solid"/>
                      <a:round/>
                      <a:headEnd type="none" w="med" len="med"/>
                      <a:tailEnd type="none" w="med" len="med"/>
                    </a:lnB>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GB" sz="1100" b="0" i="0" kern="1200" dirty="0">
                          <a:solidFill>
                            <a:schemeClr val="dk1"/>
                          </a:solidFill>
                          <a:effectLst/>
                          <a:latin typeface="Abadi" panose="020B0604020104020204" pitchFamily="34" charset="0"/>
                          <a:ea typeface="+mn-ea"/>
                          <a:cs typeface="+mn-cs"/>
                        </a:rPr>
                        <a:t>Wolfson Research Exchange, The Library</a:t>
                      </a:r>
                      <a:endParaRPr lang="en-GB" sz="1100" dirty="0"/>
                    </a:p>
                    <a:p>
                      <a:endParaRPr lang="en-GB" sz="1100" dirty="0"/>
                    </a:p>
                  </a:txBody>
                  <a:tcP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165041769"/>
                  </a:ext>
                </a:extLst>
              </a:tr>
            </a:tbl>
          </a:graphicData>
        </a:graphic>
      </p:graphicFrame>
    </p:spTree>
    <p:extLst>
      <p:ext uri="{BB962C8B-B14F-4D97-AF65-F5344CB8AC3E}">
        <p14:creationId xmlns:p14="http://schemas.microsoft.com/office/powerpoint/2010/main" val="176028237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F3CB52-5E6B-2F22-E9E0-BAF42AC25E0B}"/>
            </a:ext>
          </a:extLst>
        </p:cNvPr>
        <p:cNvGrpSpPr/>
        <p:nvPr/>
      </p:nvGrpSpPr>
      <p:grpSpPr>
        <a:xfrm>
          <a:off x="0" y="0"/>
          <a:ext cx="0" cy="0"/>
          <a:chOff x="0" y="0"/>
          <a:chExt cx="0" cy="0"/>
        </a:xfrm>
      </p:grpSpPr>
      <p:sp>
        <p:nvSpPr>
          <p:cNvPr id="3" name="Title 3">
            <a:extLst>
              <a:ext uri="{FF2B5EF4-FFF2-40B4-BE49-F238E27FC236}">
                <a16:creationId xmlns:a16="http://schemas.microsoft.com/office/drawing/2014/main" id="{ADD60AD3-F483-08D3-1FA2-B5819D5CA9DB}"/>
              </a:ext>
            </a:extLst>
          </p:cNvPr>
          <p:cNvSpPr txBox="1">
            <a:spLocks/>
          </p:cNvSpPr>
          <p:nvPr/>
        </p:nvSpPr>
        <p:spPr>
          <a:xfrm>
            <a:off x="1898800" y="241426"/>
            <a:ext cx="8394401" cy="1197059"/>
          </a:xfrm>
          <a:prstGeom prst="rect">
            <a:avLst/>
          </a:prstGeom>
          <a:ln>
            <a:solidFill>
              <a:schemeClr val="tx1"/>
            </a:solidFill>
          </a:ln>
        </p:spPr>
        <p:txBody>
          <a:bodyPr vert="horz" wrap="square" lIns="0" tIns="0" rIns="0" bIns="0" rtlCol="0" anchor="t">
            <a:spAutoFit/>
          </a:bodyPr>
          <a:lstStyle>
            <a:lvl1pPr algn="l" defTabSz="685800" rtl="0" eaLnBrk="1" latinLnBrk="0" hangingPunct="1">
              <a:lnSpc>
                <a:spcPct val="80000"/>
              </a:lnSpc>
              <a:spcBef>
                <a:spcPct val="0"/>
              </a:spcBef>
              <a:buNone/>
              <a:defRPr sz="2250" b="1" i="0" kern="1200">
                <a:solidFill>
                  <a:schemeClr val="tx1"/>
                </a:solidFill>
                <a:latin typeface="Aptos" panose="020B0004020202020204" pitchFamily="34" charset="0"/>
                <a:ea typeface="+mj-ea"/>
                <a:cs typeface="Calibri" panose="020F0502020204030204" pitchFamily="34" charset="0"/>
              </a:defRPr>
            </a:lvl1pPr>
          </a:lstStyle>
          <a:p>
            <a:pPr algn="ctr"/>
            <a:endParaRPr lang="en-GB" sz="3200" dirty="0">
              <a:latin typeface="Abadi" panose="020B0604020104020204" pitchFamily="34" charset="0"/>
            </a:endParaRPr>
          </a:p>
          <a:p>
            <a:pPr algn="ctr"/>
            <a:r>
              <a:rPr lang="en-GB" sz="3200" dirty="0">
                <a:latin typeface="Calibri" panose="020B0604020104020204" pitchFamily="34" charset="0"/>
              </a:rPr>
              <a:t>CADRE Workshops Term 2</a:t>
            </a:r>
            <a:br>
              <a:rPr lang="en-GB" sz="3200" dirty="0">
                <a:latin typeface="Abadi" panose="020B0604020104020204" pitchFamily="34" charset="0"/>
              </a:rPr>
            </a:br>
            <a:endParaRPr lang="en-GB" sz="3200" dirty="0">
              <a:latin typeface="Abadi" panose="020B0604020104020204" pitchFamily="34" charset="0"/>
            </a:endParaRPr>
          </a:p>
        </p:txBody>
      </p:sp>
      <p:graphicFrame>
        <p:nvGraphicFramePr>
          <p:cNvPr id="2" name="Table 1">
            <a:extLst>
              <a:ext uri="{FF2B5EF4-FFF2-40B4-BE49-F238E27FC236}">
                <a16:creationId xmlns:a16="http://schemas.microsoft.com/office/drawing/2014/main" id="{81E21A83-2FD7-7C6A-423F-ADD084ED037F}"/>
              </a:ext>
            </a:extLst>
          </p:cNvPr>
          <p:cNvGraphicFramePr>
            <a:graphicFrameLocks noGrp="1"/>
          </p:cNvGraphicFramePr>
          <p:nvPr/>
        </p:nvGraphicFramePr>
        <p:xfrm>
          <a:off x="2033801" y="1670456"/>
          <a:ext cx="8147817" cy="4368357"/>
        </p:xfrm>
        <a:graphic>
          <a:graphicData uri="http://schemas.openxmlformats.org/drawingml/2006/table">
            <a:tbl>
              <a:tblPr firstRow="1" bandRow="1">
                <a:tableStyleId>{93296810-A885-4BE3-A3E7-6D5BEEA58F35}</a:tableStyleId>
              </a:tblPr>
              <a:tblGrid>
                <a:gridCol w="1409535">
                  <a:extLst>
                    <a:ext uri="{9D8B030D-6E8A-4147-A177-3AD203B41FA5}">
                      <a16:colId xmlns:a16="http://schemas.microsoft.com/office/drawing/2014/main" val="3107655507"/>
                    </a:ext>
                  </a:extLst>
                </a:gridCol>
                <a:gridCol w="5253625">
                  <a:extLst>
                    <a:ext uri="{9D8B030D-6E8A-4147-A177-3AD203B41FA5}">
                      <a16:colId xmlns:a16="http://schemas.microsoft.com/office/drawing/2014/main" val="4239529052"/>
                    </a:ext>
                  </a:extLst>
                </a:gridCol>
                <a:gridCol w="1484657">
                  <a:extLst>
                    <a:ext uri="{9D8B030D-6E8A-4147-A177-3AD203B41FA5}">
                      <a16:colId xmlns:a16="http://schemas.microsoft.com/office/drawing/2014/main" val="2874802425"/>
                    </a:ext>
                  </a:extLst>
                </a:gridCol>
              </a:tblGrid>
              <a:tr h="303873">
                <a:tc>
                  <a:txBody>
                    <a:bodyPr/>
                    <a:lstStyle/>
                    <a:p>
                      <a:r>
                        <a:rPr lang="en-GB" sz="1100" dirty="0">
                          <a:solidFill>
                            <a:schemeClr val="tx1"/>
                          </a:solidFill>
                          <a:latin typeface="Abadi" panose="020B0604020104020204" pitchFamily="34" charset="0"/>
                        </a:rPr>
                        <a:t>Date</a:t>
                      </a: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solidFill>
                      <a:schemeClr val="accent6">
                        <a:lumMod val="60000"/>
                        <a:lumOff val="40000"/>
                      </a:schemeClr>
                    </a:solidFill>
                  </a:tcPr>
                </a:tc>
                <a:tc>
                  <a:txBody>
                    <a:bodyPr/>
                    <a:lstStyle/>
                    <a:p>
                      <a:r>
                        <a:rPr lang="en-GB" sz="1100" dirty="0">
                          <a:solidFill>
                            <a:schemeClr val="tx1"/>
                          </a:solidFill>
                          <a:latin typeface="Abadi" panose="020B0604020104020204" pitchFamily="34" charset="0"/>
                        </a:rPr>
                        <a:t>Workshop Details</a:t>
                      </a:r>
                    </a:p>
                  </a:txBody>
                  <a:tcPr>
                    <a:lnT w="12700" cap="flat" cmpd="sng" algn="ctr">
                      <a:solidFill>
                        <a:schemeClr val="tx1"/>
                      </a:solidFill>
                      <a:prstDash val="solid"/>
                      <a:round/>
                      <a:headEnd type="none" w="med" len="med"/>
                      <a:tailEnd type="none" w="med" len="med"/>
                    </a:lnT>
                    <a:solidFill>
                      <a:schemeClr val="accent6">
                        <a:lumMod val="60000"/>
                        <a:lumOff val="40000"/>
                      </a:schemeClr>
                    </a:solidFill>
                  </a:tcPr>
                </a:tc>
                <a:tc>
                  <a:txBody>
                    <a:bodyPr/>
                    <a:lstStyle/>
                    <a:p>
                      <a:r>
                        <a:rPr lang="en-GB" sz="1100" dirty="0">
                          <a:solidFill>
                            <a:schemeClr val="tx1"/>
                          </a:solidFill>
                          <a:latin typeface="Abadi" panose="020B0604020104020204" pitchFamily="34" charset="0"/>
                        </a:rPr>
                        <a:t>Location</a:t>
                      </a: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solidFill>
                      <a:schemeClr val="accent6">
                        <a:lumMod val="60000"/>
                        <a:lumOff val="40000"/>
                      </a:schemeClr>
                    </a:solidFill>
                  </a:tcPr>
                </a:tc>
                <a:extLst>
                  <a:ext uri="{0D108BD9-81ED-4DB2-BD59-A6C34878D82A}">
                    <a16:rowId xmlns:a16="http://schemas.microsoft.com/office/drawing/2014/main" val="1763520007"/>
                  </a:ext>
                </a:extLst>
              </a:tr>
              <a:tr h="814139">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GB" sz="1100" b="0" i="0" kern="1200" dirty="0">
                          <a:solidFill>
                            <a:schemeClr val="dk1"/>
                          </a:solidFill>
                          <a:effectLst/>
                          <a:latin typeface="Abadi" panose="020B0604020104020204" pitchFamily="34" charset="0"/>
                          <a:ea typeface="+mn-ea"/>
                          <a:cs typeface="+mn-cs"/>
                        </a:rPr>
                        <a:t>12</a:t>
                      </a:r>
                      <a:r>
                        <a:rPr lang="en-GB" sz="1100" b="0" i="0" kern="1200" baseline="30000" dirty="0">
                          <a:solidFill>
                            <a:schemeClr val="dk1"/>
                          </a:solidFill>
                          <a:effectLst/>
                          <a:latin typeface="Abadi" panose="020B0604020104020204" pitchFamily="34" charset="0"/>
                          <a:ea typeface="+mn-ea"/>
                          <a:cs typeface="+mn-cs"/>
                        </a:rPr>
                        <a:t>th</a:t>
                      </a:r>
                      <a:r>
                        <a:rPr lang="en-GB" sz="1100" b="0" i="0" kern="1200" dirty="0">
                          <a:solidFill>
                            <a:schemeClr val="dk1"/>
                          </a:solidFill>
                          <a:effectLst/>
                          <a:latin typeface="Abadi" panose="020B0604020104020204" pitchFamily="34" charset="0"/>
                          <a:ea typeface="+mn-ea"/>
                          <a:cs typeface="+mn-cs"/>
                        </a:rPr>
                        <a:t> January 2027 (11am - 1pm)</a:t>
                      </a:r>
                    </a:p>
                    <a:p>
                      <a:endParaRPr lang="en-GB" sz="1100" b="0" i="0" kern="1200" dirty="0">
                        <a:solidFill>
                          <a:schemeClr val="dk1"/>
                        </a:solidFill>
                        <a:effectLst/>
                        <a:latin typeface="Abadi" panose="020B0604020104020204" pitchFamily="34" charset="0"/>
                        <a:ea typeface="+mn-ea"/>
                        <a:cs typeface="+mn-cs"/>
                      </a:endParaRPr>
                    </a:p>
                  </a:txBody>
                  <a:tcPr>
                    <a:lnL w="12700" cap="flat" cmpd="sng" algn="ctr">
                      <a:solidFill>
                        <a:schemeClr val="tx1"/>
                      </a:solidFill>
                      <a:prstDash val="solid"/>
                      <a:round/>
                      <a:headEnd type="none" w="med" len="med"/>
                      <a:tailEnd type="none" w="med" len="med"/>
                    </a:lnL>
                  </a:tcPr>
                </a:tc>
                <a:tc>
                  <a:txBody>
                    <a:bodyPr/>
                    <a:lstStyle/>
                    <a:p>
                      <a:r>
                        <a:rPr lang="en-GB" sz="1100" b="1" i="0" kern="1200" dirty="0">
                          <a:solidFill>
                            <a:schemeClr val="dk1"/>
                          </a:solidFill>
                          <a:effectLst/>
                          <a:latin typeface="Abadi" panose="020B0604020104020204" pitchFamily="34" charset="0"/>
                          <a:ea typeface="+mn-ea"/>
                          <a:cs typeface="+mn-cs"/>
                        </a:rPr>
                        <a:t>Workshop 6: Impact and Public Engagement</a:t>
                      </a:r>
                    </a:p>
                    <a:p>
                      <a:r>
                        <a:rPr lang="en-GB" sz="1100" b="0" i="0" kern="1200" dirty="0">
                          <a:solidFill>
                            <a:schemeClr val="dk1"/>
                          </a:solidFill>
                          <a:effectLst/>
                          <a:latin typeface="Abadi" panose="020B0604020104020204" pitchFamily="34" charset="0"/>
                          <a:ea typeface="+mn-ea"/>
                          <a:cs typeface="+mn-cs"/>
                        </a:rPr>
                        <a:t>The word 'impact' is used a lot these days when discussing research outputs. This session addresses how to create, measure, and evaluate impact, and introduces attendees to ways in which they can get involved in public engagement activities.</a:t>
                      </a:r>
                      <a:endParaRPr lang="en-GB" sz="1100" b="1" i="0" kern="1200" dirty="0">
                        <a:solidFill>
                          <a:schemeClr val="dk1"/>
                        </a:solidFill>
                        <a:effectLst/>
                        <a:latin typeface="Abadi" panose="020B0604020104020204" pitchFamily="34" charset="0"/>
                        <a:ea typeface="+mn-ea"/>
                        <a:cs typeface="+mn-cs"/>
                      </a:endParaRPr>
                    </a:p>
                  </a:txBody>
                  <a:tcPr/>
                </a:tc>
                <a:tc>
                  <a:txBody>
                    <a:bodyPr/>
                    <a:lstStyle/>
                    <a:p>
                      <a:r>
                        <a:rPr lang="en-GB" sz="1100" b="0" i="0" kern="1200" dirty="0">
                          <a:solidFill>
                            <a:schemeClr val="dk1"/>
                          </a:solidFill>
                          <a:effectLst/>
                          <a:latin typeface="Abadi" panose="020B0604020104020204" pitchFamily="34" charset="0"/>
                          <a:ea typeface="+mn-ea"/>
                          <a:cs typeface="+mn-cs"/>
                        </a:rPr>
                        <a:t>Wolfson Research Exchange, The Library</a:t>
                      </a:r>
                      <a:endParaRPr lang="en-GB" sz="1100" dirty="0"/>
                    </a:p>
                  </a:txBody>
                  <a:tcP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71183809"/>
                  </a:ext>
                </a:extLst>
              </a:tr>
              <a:tr h="796705">
                <a:tc>
                  <a:txBody>
                    <a:bodyPr/>
                    <a:lstStyle/>
                    <a:p>
                      <a:r>
                        <a:rPr lang="en-GB" sz="1100" b="0" i="0" kern="1200" dirty="0">
                          <a:solidFill>
                            <a:schemeClr val="dk1"/>
                          </a:solidFill>
                          <a:effectLst/>
                          <a:latin typeface="Abadi" panose="020B0604020104020204" pitchFamily="34" charset="0"/>
                          <a:ea typeface="+mn-ea"/>
                          <a:cs typeface="+mn-cs"/>
                        </a:rPr>
                        <a:t>26</a:t>
                      </a:r>
                      <a:r>
                        <a:rPr lang="en-GB" sz="1100" b="0" i="0" kern="1200" baseline="30000" dirty="0">
                          <a:solidFill>
                            <a:schemeClr val="dk1"/>
                          </a:solidFill>
                          <a:effectLst/>
                          <a:latin typeface="Abadi" panose="020B0604020104020204" pitchFamily="34" charset="0"/>
                          <a:ea typeface="+mn-ea"/>
                          <a:cs typeface="+mn-cs"/>
                        </a:rPr>
                        <a:t>th</a:t>
                      </a:r>
                      <a:r>
                        <a:rPr lang="en-GB" sz="1100" b="0" i="0" kern="1200" dirty="0">
                          <a:solidFill>
                            <a:schemeClr val="dk1"/>
                          </a:solidFill>
                          <a:effectLst/>
                          <a:latin typeface="Abadi" panose="020B0604020104020204" pitchFamily="34" charset="0"/>
                          <a:ea typeface="+mn-ea"/>
                          <a:cs typeface="+mn-cs"/>
                        </a:rPr>
                        <a:t> January 2027</a:t>
                      </a:r>
                    </a:p>
                    <a:p>
                      <a:r>
                        <a:rPr lang="en-GB" sz="1100" b="0" i="0" kern="1200" dirty="0">
                          <a:solidFill>
                            <a:schemeClr val="dk1"/>
                          </a:solidFill>
                          <a:effectLst/>
                          <a:latin typeface="Abadi" panose="020B0604020104020204" pitchFamily="34" charset="0"/>
                          <a:ea typeface="+mn-ea"/>
                          <a:cs typeface="+mn-cs"/>
                        </a:rPr>
                        <a:t>(11am - 1pm)</a:t>
                      </a:r>
                    </a:p>
                    <a:p>
                      <a:endParaRPr lang="en-GB" sz="1100" dirty="0"/>
                    </a:p>
                  </a:txBody>
                  <a:tcPr>
                    <a:lnL w="12700" cap="flat" cmpd="sng" algn="ctr">
                      <a:solidFill>
                        <a:schemeClr val="tx1"/>
                      </a:solidFill>
                      <a:prstDash val="solid"/>
                      <a:round/>
                      <a:headEnd type="none" w="med" len="med"/>
                      <a:tailEnd type="none" w="med" len="med"/>
                    </a:lnL>
                  </a:tcPr>
                </a:tc>
                <a:tc>
                  <a:txBody>
                    <a:bodyPr/>
                    <a:lstStyle/>
                    <a:p>
                      <a:r>
                        <a:rPr lang="en-GB" sz="1100" b="1" i="0" kern="1200" dirty="0">
                          <a:solidFill>
                            <a:schemeClr val="dk1"/>
                          </a:solidFill>
                          <a:effectLst/>
                          <a:latin typeface="Abadi" panose="020B0604020104020204" pitchFamily="34" charset="0"/>
                          <a:ea typeface="+mn-ea"/>
                          <a:cs typeface="+mn-cs"/>
                        </a:rPr>
                        <a:t>Workshop 7: Writing For Others and Getting Published</a:t>
                      </a:r>
                    </a:p>
                    <a:p>
                      <a:r>
                        <a:rPr lang="en-GB" sz="1100" b="0" i="0" kern="1200" dirty="0">
                          <a:solidFill>
                            <a:schemeClr val="dk1"/>
                          </a:solidFill>
                          <a:effectLst/>
                          <a:latin typeface="Abadi" panose="020B0604020104020204" pitchFamily="34" charset="0"/>
                          <a:ea typeface="+mn-ea"/>
                          <a:cs typeface="+mn-cs"/>
                        </a:rPr>
                        <a:t>Hear from academics and journal editors about how to get published as well as our CADRE Facilitators on their PGR publishing experience</a:t>
                      </a:r>
                      <a:endParaRPr lang="en-GB" sz="1100" dirty="0"/>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GB" sz="1100" b="0" i="0" kern="1200" dirty="0">
                          <a:solidFill>
                            <a:schemeClr val="dk1"/>
                          </a:solidFill>
                          <a:effectLst/>
                          <a:latin typeface="Abadi" panose="020B0604020104020204" pitchFamily="34" charset="0"/>
                          <a:ea typeface="+mn-ea"/>
                          <a:cs typeface="+mn-cs"/>
                        </a:rPr>
                        <a:t>Wolfson Research Exchange, The Library</a:t>
                      </a:r>
                      <a:endParaRPr lang="en-GB" sz="1100" dirty="0"/>
                    </a:p>
                    <a:p>
                      <a:endParaRPr lang="en-GB" sz="1100" dirty="0"/>
                    </a:p>
                  </a:txBody>
                  <a:tcP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2997859683"/>
                  </a:ext>
                </a:extLst>
              </a:tr>
              <a:tr h="724278">
                <a:tc>
                  <a:txBody>
                    <a:bodyPr/>
                    <a:lstStyle/>
                    <a:p>
                      <a:r>
                        <a:rPr lang="en-GB" sz="1100" b="0" i="0" kern="1200" dirty="0">
                          <a:solidFill>
                            <a:schemeClr val="dk1"/>
                          </a:solidFill>
                          <a:effectLst/>
                          <a:latin typeface="Abadi" panose="020B0604020104020204" pitchFamily="34" charset="0"/>
                          <a:ea typeface="+mn-ea"/>
                          <a:cs typeface="+mn-cs"/>
                        </a:rPr>
                        <a:t>9</a:t>
                      </a:r>
                      <a:r>
                        <a:rPr lang="en-GB" sz="1100" b="0" i="0" kern="1200" baseline="30000" dirty="0">
                          <a:solidFill>
                            <a:schemeClr val="dk1"/>
                          </a:solidFill>
                          <a:effectLst/>
                          <a:latin typeface="Abadi" panose="020B0604020104020204" pitchFamily="34" charset="0"/>
                          <a:ea typeface="+mn-ea"/>
                          <a:cs typeface="+mn-cs"/>
                        </a:rPr>
                        <a:t>th</a:t>
                      </a:r>
                      <a:r>
                        <a:rPr lang="en-GB" sz="1100" b="0" i="0" kern="1200" dirty="0">
                          <a:solidFill>
                            <a:schemeClr val="dk1"/>
                          </a:solidFill>
                          <a:effectLst/>
                          <a:latin typeface="Abadi" panose="020B0604020104020204" pitchFamily="34" charset="0"/>
                          <a:ea typeface="+mn-ea"/>
                          <a:cs typeface="+mn-cs"/>
                        </a:rPr>
                        <a:t> February 2027</a:t>
                      </a:r>
                    </a:p>
                    <a:p>
                      <a:r>
                        <a:rPr lang="en-GB" sz="1100" b="0" i="0" kern="1200" dirty="0">
                          <a:solidFill>
                            <a:schemeClr val="dk1"/>
                          </a:solidFill>
                          <a:effectLst/>
                          <a:latin typeface="Abadi" panose="020B0604020104020204" pitchFamily="34" charset="0"/>
                          <a:ea typeface="+mn-ea"/>
                          <a:cs typeface="+mn-cs"/>
                        </a:rPr>
                        <a:t>(11am - 1pm)</a:t>
                      </a:r>
                    </a:p>
                    <a:p>
                      <a:endParaRPr lang="en-GB" sz="1100" dirty="0"/>
                    </a:p>
                  </a:txBody>
                  <a:tcPr>
                    <a:lnL w="12700" cap="flat" cmpd="sng" algn="ctr">
                      <a:solidFill>
                        <a:schemeClr val="tx1"/>
                      </a:solidFill>
                      <a:prstDash val="solid"/>
                      <a:round/>
                      <a:headEnd type="none" w="med" len="med"/>
                      <a:tailEnd type="none" w="med" len="med"/>
                    </a:lnL>
                  </a:tcPr>
                </a:tc>
                <a:tc>
                  <a:txBody>
                    <a:bodyPr/>
                    <a:lstStyle/>
                    <a:p>
                      <a:r>
                        <a:rPr lang="en-GB" sz="1100" b="1" i="0" kern="1200" dirty="0">
                          <a:solidFill>
                            <a:schemeClr val="dk1"/>
                          </a:solidFill>
                          <a:effectLst/>
                          <a:latin typeface="Abadi" panose="020B0604020104020204" pitchFamily="34" charset="0"/>
                          <a:ea typeface="+mn-ea"/>
                          <a:cs typeface="+mn-cs"/>
                        </a:rPr>
                        <a:t>Workshop 8: Completing Your PhD</a:t>
                      </a:r>
                    </a:p>
                    <a:p>
                      <a:r>
                        <a:rPr lang="en-GB" sz="1100" b="0" i="0" kern="1200" dirty="0">
                          <a:solidFill>
                            <a:schemeClr val="dk1"/>
                          </a:solidFill>
                          <a:effectLst/>
                          <a:latin typeface="Abadi" panose="020B0604020104020204" pitchFamily="34" charset="0"/>
                          <a:ea typeface="+mn-ea"/>
                          <a:cs typeface="+mn-cs"/>
                        </a:rPr>
                        <a:t>Hear about the process of completing your thesis: the last stages of writing up, submission, Viva, and corrections. This session will be led by our </a:t>
                      </a:r>
                      <a:r>
                        <a:rPr lang="en-GB" sz="1100" b="0" i="0" kern="1200" dirty="0">
                          <a:solidFill>
                            <a:schemeClr val="dk1"/>
                          </a:solidFill>
                          <a:effectLst/>
                          <a:latin typeface="Abadi" panose="020B0604020104020204" pitchFamily="34" charset="0"/>
                          <a:ea typeface="+mn-ea"/>
                          <a:cs typeface="+mn-cs"/>
                          <a:hlinkClick r:id="rId2"/>
                        </a:rPr>
                        <a:t>CADRE facilitators</a:t>
                      </a:r>
                      <a:r>
                        <a:rPr lang="en-GB" sz="1100" b="0" i="0" kern="1200" dirty="0">
                          <a:solidFill>
                            <a:schemeClr val="dk1"/>
                          </a:solidFill>
                          <a:effectLst/>
                          <a:latin typeface="Abadi" panose="020B0604020104020204" pitchFamily="34" charset="0"/>
                          <a:ea typeface="+mn-ea"/>
                          <a:cs typeface="+mn-cs"/>
                        </a:rPr>
                        <a:t> and our </a:t>
                      </a:r>
                      <a:r>
                        <a:rPr lang="en-GB" sz="1100" b="0" i="0" kern="1200" dirty="0">
                          <a:solidFill>
                            <a:schemeClr val="dk1"/>
                          </a:solidFill>
                          <a:effectLst/>
                          <a:latin typeface="Abadi" panose="020B0604020104020204" pitchFamily="34" charset="0"/>
                          <a:ea typeface="+mn-ea"/>
                          <a:cs typeface="+mn-cs"/>
                          <a:hlinkClick r:id="rId3"/>
                        </a:rPr>
                        <a:t>Doctoral College</a:t>
                      </a:r>
                      <a:r>
                        <a:rPr lang="en-GB" sz="1100" b="0" i="0" kern="1200" dirty="0">
                          <a:solidFill>
                            <a:schemeClr val="dk1"/>
                          </a:solidFill>
                          <a:effectLst/>
                          <a:latin typeface="Abadi" panose="020B0604020104020204" pitchFamily="34" charset="0"/>
                          <a:ea typeface="+mn-ea"/>
                          <a:cs typeface="+mn-cs"/>
                        </a:rPr>
                        <a:t> examinations team.</a:t>
                      </a:r>
                      <a:endParaRPr lang="en-GB" sz="1100" dirty="0"/>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GB" sz="1100" b="0" i="0" kern="1200" dirty="0">
                          <a:solidFill>
                            <a:schemeClr val="dk1"/>
                          </a:solidFill>
                          <a:effectLst/>
                          <a:latin typeface="Abadi" panose="020B0604020104020204" pitchFamily="34" charset="0"/>
                          <a:ea typeface="+mn-ea"/>
                          <a:cs typeface="+mn-cs"/>
                        </a:rPr>
                        <a:t>Wolfson Research Exchange, The Library</a:t>
                      </a:r>
                      <a:endParaRPr lang="en-GB" sz="1100" dirty="0"/>
                    </a:p>
                    <a:p>
                      <a:endParaRPr lang="en-GB" sz="1100" dirty="0"/>
                    </a:p>
                  </a:txBody>
                  <a:tcP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1488781572"/>
                  </a:ext>
                </a:extLst>
              </a:tr>
              <a:tr h="303873">
                <a:tc>
                  <a:txBody>
                    <a:bodyPr/>
                    <a:lstStyle/>
                    <a:p>
                      <a:r>
                        <a:rPr lang="en-GB" sz="1100" dirty="0">
                          <a:latin typeface="Abadi" panose="020B0604020104020204" pitchFamily="34" charset="0"/>
                        </a:rPr>
                        <a:t>23</a:t>
                      </a:r>
                      <a:r>
                        <a:rPr lang="en-GB" sz="1100" baseline="30000" dirty="0"/>
                        <a:t>rd</a:t>
                      </a:r>
                      <a:r>
                        <a:rPr lang="en-GB" sz="1100" dirty="0"/>
                        <a:t> February 2027 (11am-1pm)</a:t>
                      </a:r>
                    </a:p>
                  </a:txBody>
                  <a:tcPr>
                    <a:lnL w="12700" cap="flat" cmpd="sng" algn="ctr">
                      <a:solidFill>
                        <a:schemeClr val="tx1"/>
                      </a:solidFill>
                      <a:prstDash val="solid"/>
                      <a:round/>
                      <a:headEnd type="none" w="med" len="med"/>
                      <a:tailEnd type="none" w="med" len="med"/>
                    </a:ln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GB" sz="1100" b="1" i="0" kern="1200" dirty="0">
                          <a:solidFill>
                            <a:schemeClr val="dk1"/>
                          </a:solidFill>
                          <a:effectLst/>
                          <a:latin typeface="Abadi" panose="020B0604020104020204" pitchFamily="34" charset="0"/>
                          <a:ea typeface="+mn-ea"/>
                          <a:cs typeface="+mn-cs"/>
                        </a:rPr>
                        <a:t>Workshop 9: Careers Outside Academia</a:t>
                      </a:r>
                      <a:endParaRPr lang="en-GB" sz="1100" b="0" i="0" kern="1200" dirty="0">
                        <a:solidFill>
                          <a:schemeClr val="dk1"/>
                        </a:solidFill>
                        <a:effectLst/>
                        <a:latin typeface="Abadi" panose="020B0604020104020204" pitchFamily="34" charset="0"/>
                        <a:ea typeface="+mn-ea"/>
                        <a:cs typeface="+mn-cs"/>
                      </a:endParaRPr>
                    </a:p>
                    <a:p>
                      <a:pPr marL="0" marR="0" lvl="0" indent="0" algn="l" defTabSz="685800" rtl="0" eaLnBrk="1" fontAlgn="auto" latinLnBrk="0" hangingPunct="1">
                        <a:lnSpc>
                          <a:spcPct val="100000"/>
                        </a:lnSpc>
                        <a:spcBef>
                          <a:spcPts val="0"/>
                        </a:spcBef>
                        <a:spcAft>
                          <a:spcPts val="0"/>
                        </a:spcAft>
                        <a:buClrTx/>
                        <a:buSzTx/>
                        <a:buFontTx/>
                        <a:buNone/>
                        <a:tabLst/>
                        <a:defRPr/>
                      </a:pPr>
                      <a:r>
                        <a:rPr lang="en-GB" sz="1100" b="0" i="0" kern="1200" dirty="0">
                          <a:solidFill>
                            <a:schemeClr val="dk1"/>
                          </a:solidFill>
                          <a:effectLst/>
                          <a:latin typeface="Abadi" panose="020B0604020104020204" pitchFamily="34" charset="0"/>
                          <a:ea typeface="+mn-ea"/>
                          <a:cs typeface="+mn-cs"/>
                        </a:rPr>
                        <a:t>Of course, academia isn't the only option after a PhD. This session provides guidance on moving into sectors inside of and outside the university and will include contributions from recently graduated Arts PGRs, and our CADRE facilitators</a:t>
                      </a:r>
                      <a:endParaRPr lang="en-GB" sz="1100" dirty="0"/>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GB" sz="1100" b="0" i="0" kern="1200" dirty="0">
                          <a:solidFill>
                            <a:schemeClr val="dk1"/>
                          </a:solidFill>
                          <a:effectLst/>
                          <a:latin typeface="Abadi" panose="020B0604020104020204" pitchFamily="34" charset="0"/>
                          <a:ea typeface="+mn-ea"/>
                          <a:cs typeface="+mn-cs"/>
                        </a:rPr>
                        <a:t>Wolfson Research Exchange, The Library</a:t>
                      </a:r>
                      <a:endParaRPr lang="en-GB" sz="1100" dirty="0"/>
                    </a:p>
                    <a:p>
                      <a:endParaRPr lang="en-GB" sz="1100" dirty="0"/>
                    </a:p>
                  </a:txBody>
                  <a:tcP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1223159342"/>
                  </a:ext>
                </a:extLst>
              </a:tr>
              <a:tr h="303873">
                <a:tc>
                  <a:txBody>
                    <a:bodyPr/>
                    <a:lstStyle/>
                    <a:p>
                      <a:r>
                        <a:rPr lang="en-GB" sz="1100" dirty="0">
                          <a:latin typeface="Abadi" panose="020B0604020104020204" pitchFamily="34" charset="0"/>
                        </a:rPr>
                        <a:t>9</a:t>
                      </a:r>
                      <a:r>
                        <a:rPr lang="en-GB" sz="1100" baseline="30000" dirty="0"/>
                        <a:t>th</a:t>
                      </a:r>
                      <a:r>
                        <a:rPr lang="en-GB" sz="1100" dirty="0"/>
                        <a:t> March 2027</a:t>
                      </a:r>
                    </a:p>
                    <a:p>
                      <a:r>
                        <a:rPr lang="en-GB" sz="1100" dirty="0"/>
                        <a:t>(11am-1pm)</a:t>
                      </a:r>
                    </a:p>
                  </a:txBody>
                  <a:tcP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c>
                  <a:txBody>
                    <a:bodyPr/>
                    <a:lstStyle/>
                    <a:p>
                      <a:r>
                        <a:rPr lang="en-GB" sz="1100" b="1" i="0" kern="1200" dirty="0">
                          <a:solidFill>
                            <a:schemeClr val="dk1"/>
                          </a:solidFill>
                          <a:effectLst/>
                          <a:latin typeface="Abadi" panose="020B0604020104020204" pitchFamily="34" charset="0"/>
                          <a:ea typeface="+mn-ea"/>
                          <a:cs typeface="+mn-cs"/>
                        </a:rPr>
                        <a:t>Workshop 10: How To Get Postdoctoral Research Funding</a:t>
                      </a:r>
                    </a:p>
                    <a:p>
                      <a:r>
                        <a:rPr lang="en-GB" sz="1100" b="0" i="0" kern="1200" dirty="0">
                          <a:solidFill>
                            <a:schemeClr val="dk1"/>
                          </a:solidFill>
                          <a:effectLst/>
                          <a:latin typeface="Abadi" panose="020B0604020104020204" pitchFamily="34" charset="0"/>
                          <a:ea typeface="+mn-ea"/>
                          <a:cs typeface="+mn-cs"/>
                        </a:rPr>
                        <a:t>The question of 'what now?' can seem daunting, especially on the back of 3 or 4 years working on a thesis. This session provides guidance on finding post-doctoral research funding, both at Warwick and beyond, and guidance on writing a successful application.</a:t>
                      </a:r>
                      <a:endParaRPr lang="en-GB" sz="1100" b="1" i="0" kern="1200" dirty="0">
                        <a:solidFill>
                          <a:schemeClr val="dk1"/>
                        </a:solidFill>
                        <a:effectLst/>
                        <a:latin typeface="Abadi" panose="020B0604020104020204" pitchFamily="34" charset="0"/>
                        <a:ea typeface="+mn-ea"/>
                        <a:cs typeface="+mn-cs"/>
                      </a:endParaRPr>
                    </a:p>
                  </a:txBody>
                  <a:tcPr>
                    <a:lnB w="12700" cap="flat" cmpd="sng" algn="ctr">
                      <a:solidFill>
                        <a:schemeClr val="tx1"/>
                      </a:solidFill>
                      <a:prstDash val="solid"/>
                      <a:round/>
                      <a:headEnd type="none" w="med" len="med"/>
                      <a:tailEnd type="none" w="med" len="med"/>
                    </a:lnB>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GB" sz="1100" b="0" i="0" kern="1200" dirty="0">
                          <a:solidFill>
                            <a:schemeClr val="dk1"/>
                          </a:solidFill>
                          <a:effectLst/>
                          <a:latin typeface="Abadi" panose="020B0604020104020204" pitchFamily="34" charset="0"/>
                          <a:ea typeface="+mn-ea"/>
                          <a:cs typeface="+mn-cs"/>
                        </a:rPr>
                        <a:t>Wolfson Research Exchange, The Library</a:t>
                      </a:r>
                      <a:endParaRPr lang="en-GB" sz="1100" dirty="0"/>
                    </a:p>
                    <a:p>
                      <a:endParaRPr lang="en-GB" sz="1100" dirty="0"/>
                    </a:p>
                  </a:txBody>
                  <a:tcP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165041769"/>
                  </a:ext>
                </a:extLst>
              </a:tr>
            </a:tbl>
          </a:graphicData>
        </a:graphic>
      </p:graphicFrame>
    </p:spTree>
    <p:extLst>
      <p:ext uri="{BB962C8B-B14F-4D97-AF65-F5344CB8AC3E}">
        <p14:creationId xmlns:p14="http://schemas.microsoft.com/office/powerpoint/2010/main" val="123025623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2D439A-1069-3AE9-A198-F45A425F17E4}"/>
            </a:ext>
          </a:extLst>
        </p:cNvPr>
        <p:cNvGrpSpPr/>
        <p:nvPr/>
      </p:nvGrpSpPr>
      <p:grpSpPr>
        <a:xfrm>
          <a:off x="0" y="0"/>
          <a:ext cx="0" cy="0"/>
          <a:chOff x="0" y="0"/>
          <a:chExt cx="0" cy="0"/>
        </a:xfrm>
      </p:grpSpPr>
      <p:sp>
        <p:nvSpPr>
          <p:cNvPr id="2" name="Content Placeholder 4">
            <a:extLst>
              <a:ext uri="{FF2B5EF4-FFF2-40B4-BE49-F238E27FC236}">
                <a16:creationId xmlns:a16="http://schemas.microsoft.com/office/drawing/2014/main" id="{DD2EBD18-DD2C-0D00-9F64-00C12975D246}"/>
              </a:ext>
            </a:extLst>
          </p:cNvPr>
          <p:cNvSpPr>
            <a:spLocks noGrp="1"/>
          </p:cNvSpPr>
          <p:nvPr>
            <p:ph idx="1"/>
          </p:nvPr>
        </p:nvSpPr>
        <p:spPr>
          <a:xfrm>
            <a:off x="1898799" y="1700808"/>
            <a:ext cx="8394400" cy="4009710"/>
          </a:xfrm>
        </p:spPr>
        <p:txBody>
          <a:bodyPr/>
          <a:lstStyle/>
          <a:p>
            <a:r>
              <a:rPr lang="en-GB" sz="2000" b="1" dirty="0">
                <a:latin typeface="Calibri"/>
              </a:rPr>
              <a:t>How to sign up?</a:t>
            </a:r>
          </a:p>
          <a:p>
            <a:endParaRPr lang="en-GB" sz="2000" b="1" dirty="0"/>
          </a:p>
          <a:p>
            <a:pPr algn="ctr"/>
            <a:endParaRPr lang="en-GB" sz="2000" b="1" dirty="0"/>
          </a:p>
          <a:p>
            <a:pPr lvl="1"/>
            <a:endParaRPr lang="en-GB" sz="2000" b="1" dirty="0">
              <a:latin typeface="Abadi" panose="020B0604020104020204" pitchFamily="34" charset="0"/>
            </a:endParaRPr>
          </a:p>
          <a:p>
            <a:pPr lvl="1"/>
            <a:endParaRPr lang="en-GB" sz="2000" b="1" dirty="0">
              <a:latin typeface="Abadi" panose="020B0604020104020204" pitchFamily="34" charset="0"/>
            </a:endParaRPr>
          </a:p>
          <a:p>
            <a:pPr marL="685800" lvl="1" indent="-342900">
              <a:buFont typeface="Arial" panose="020B0604020202020204" pitchFamily="34" charset="0"/>
              <a:buChar char="•"/>
            </a:pPr>
            <a:r>
              <a:rPr lang="en-GB" sz="2000" dirty="0">
                <a:latin typeface="Calibri" panose="020B0604020104020204" pitchFamily="34" charset="0"/>
              </a:rPr>
              <a:t>All workshops include lunch so please confirm any dietary requirements.</a:t>
            </a:r>
          </a:p>
          <a:p>
            <a:pPr marL="685800" lvl="1" indent="-342900">
              <a:buFont typeface="Arial" panose="020B0604020202020204" pitchFamily="34" charset="0"/>
              <a:buChar char="•"/>
            </a:pPr>
            <a:r>
              <a:rPr lang="en-GB" sz="2000" dirty="0">
                <a:latin typeface="Calibri" panose="020B0604020104020204" pitchFamily="34" charset="0"/>
              </a:rPr>
              <a:t>Choose all the workshops you want to attend, and </a:t>
            </a:r>
            <a:r>
              <a:rPr lang="en-GB" sz="2000" b="1" dirty="0">
                <a:latin typeface="Calibri" panose="020B0604020104020204" pitchFamily="34" charset="0"/>
              </a:rPr>
              <a:t>only register if you know you can attend</a:t>
            </a:r>
            <a:r>
              <a:rPr lang="en-GB" sz="2000" dirty="0">
                <a:latin typeface="Calibri" panose="020B0604020104020204" pitchFamily="34" charset="0"/>
              </a:rPr>
              <a:t>, so that we can cater appropriately.</a:t>
            </a:r>
          </a:p>
          <a:p>
            <a:pPr marL="685800" lvl="1" indent="-342900">
              <a:buFont typeface="Arial" panose="020B0604020202020204" pitchFamily="34" charset="0"/>
              <a:buChar char="•"/>
            </a:pPr>
            <a:r>
              <a:rPr lang="en-GB" sz="2000" dirty="0">
                <a:latin typeface="Calibri" panose="020B0604020104020204" pitchFamily="34" charset="0"/>
              </a:rPr>
              <a:t>Submit the form and the CADRE team will send you a calendar invite.</a:t>
            </a:r>
          </a:p>
          <a:p>
            <a:pPr marL="685800" lvl="1" indent="-342900">
              <a:buFont typeface="Arial" panose="020B0604020202020204" pitchFamily="34" charset="0"/>
              <a:buChar char="•"/>
            </a:pPr>
            <a:r>
              <a:rPr lang="en-GB" sz="2000" dirty="0">
                <a:latin typeface="Calibri" panose="020B0604020104020204" pitchFamily="34" charset="0"/>
              </a:rPr>
              <a:t>Please decline the calendar invitation if you can no longer attend so that we can adjust catering and avoid food waste.</a:t>
            </a:r>
          </a:p>
          <a:p>
            <a:pPr lvl="1"/>
            <a:endParaRPr lang="en-GB" sz="2000" dirty="0">
              <a:latin typeface="Abadi" panose="020B0604020104020204" pitchFamily="34" charset="0"/>
            </a:endParaRPr>
          </a:p>
          <a:p>
            <a:pPr lvl="1"/>
            <a:endParaRPr lang="en-GB" sz="2000" dirty="0">
              <a:latin typeface="Abadi" panose="020B0604020104020204" pitchFamily="34" charset="0"/>
            </a:endParaRPr>
          </a:p>
        </p:txBody>
      </p:sp>
      <p:sp>
        <p:nvSpPr>
          <p:cNvPr id="3" name="Title 3">
            <a:extLst>
              <a:ext uri="{FF2B5EF4-FFF2-40B4-BE49-F238E27FC236}">
                <a16:creationId xmlns:a16="http://schemas.microsoft.com/office/drawing/2014/main" id="{1AF9C253-BE46-8469-AFAD-CDC0E998F13C}"/>
              </a:ext>
            </a:extLst>
          </p:cNvPr>
          <p:cNvSpPr txBox="1">
            <a:spLocks/>
          </p:cNvSpPr>
          <p:nvPr/>
        </p:nvSpPr>
        <p:spPr>
          <a:xfrm>
            <a:off x="1898800" y="241426"/>
            <a:ext cx="8394401" cy="1197059"/>
          </a:xfrm>
          <a:prstGeom prst="rect">
            <a:avLst/>
          </a:prstGeom>
          <a:ln>
            <a:solidFill>
              <a:schemeClr val="tx1"/>
            </a:solidFill>
          </a:ln>
        </p:spPr>
        <p:txBody>
          <a:bodyPr vert="horz" wrap="square" lIns="0" tIns="0" rIns="0" bIns="0" rtlCol="0" anchor="t">
            <a:spAutoFit/>
          </a:bodyPr>
          <a:lstStyle>
            <a:lvl1pPr algn="l" defTabSz="685800" rtl="0" eaLnBrk="1" latinLnBrk="0" hangingPunct="1">
              <a:lnSpc>
                <a:spcPct val="80000"/>
              </a:lnSpc>
              <a:spcBef>
                <a:spcPct val="0"/>
              </a:spcBef>
              <a:buNone/>
              <a:defRPr sz="2250" b="1" i="0" kern="1200">
                <a:solidFill>
                  <a:schemeClr val="tx1"/>
                </a:solidFill>
                <a:latin typeface="Aptos" panose="020B0004020202020204" pitchFamily="34" charset="0"/>
                <a:ea typeface="+mj-ea"/>
                <a:cs typeface="Calibri" panose="020F0502020204030204" pitchFamily="34" charset="0"/>
              </a:defRPr>
            </a:lvl1pPr>
          </a:lstStyle>
          <a:p>
            <a:pPr algn="ctr"/>
            <a:endParaRPr lang="en-GB" sz="3200" dirty="0">
              <a:latin typeface="Abadi" panose="020B0604020104020204" pitchFamily="34" charset="0"/>
            </a:endParaRPr>
          </a:p>
          <a:p>
            <a:pPr algn="ctr"/>
            <a:r>
              <a:rPr lang="en-GB" sz="3200" dirty="0">
                <a:latin typeface="Calibri" panose="020B0604020104020204" pitchFamily="34" charset="0"/>
              </a:rPr>
              <a:t>CADRE Workshops</a:t>
            </a:r>
            <a:br>
              <a:rPr lang="en-GB" sz="3200" dirty="0">
                <a:latin typeface="Abadi" panose="020B0604020104020204" pitchFamily="34" charset="0"/>
              </a:rPr>
            </a:br>
            <a:endParaRPr lang="en-GB" sz="3200" dirty="0">
              <a:latin typeface="Abadi" panose="020B0604020104020204" pitchFamily="34" charset="0"/>
            </a:endParaRPr>
          </a:p>
        </p:txBody>
      </p:sp>
      <p:sp>
        <p:nvSpPr>
          <p:cNvPr id="4" name="Rectangle 3">
            <a:extLst>
              <a:ext uri="{FF2B5EF4-FFF2-40B4-BE49-F238E27FC236}">
                <a16:creationId xmlns:a16="http://schemas.microsoft.com/office/drawing/2014/main" id="{1852930A-FD97-72E9-E730-F39ED8A05A64}"/>
              </a:ext>
            </a:extLst>
          </p:cNvPr>
          <p:cNvSpPr/>
          <p:nvPr/>
        </p:nvSpPr>
        <p:spPr>
          <a:xfrm>
            <a:off x="4023358" y="2195832"/>
            <a:ext cx="4179895" cy="775338"/>
          </a:xfrm>
          <a:prstGeom prst="rect">
            <a:avLst/>
          </a:prstGeom>
          <a:solidFill>
            <a:schemeClr val="accent6">
              <a:lumMod val="20000"/>
              <a:lumOff val="80000"/>
            </a:schemeClr>
          </a:solidFill>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GB" sz="1600" b="1" dirty="0">
                <a:solidFill>
                  <a:schemeClr val="tx1"/>
                </a:solidFill>
                <a:latin typeface="Calibri" panose="020B0604020104020204" pitchFamily="34" charset="0"/>
              </a:rPr>
              <a:t>Complete the </a:t>
            </a:r>
            <a:r>
              <a:rPr lang="en-GB" sz="1600" b="1" dirty="0">
                <a:solidFill>
                  <a:schemeClr val="tx1"/>
                </a:solidFill>
                <a:latin typeface="Calibri" panose="020B0604020104020204" pitchFamily="34" charset="0"/>
                <a:hlinkClick r:id="rId2"/>
              </a:rPr>
              <a:t>sign-up form</a:t>
            </a:r>
            <a:endParaRPr lang="en-GB" sz="1600" b="1" dirty="0">
              <a:solidFill>
                <a:schemeClr val="tx1"/>
              </a:solidFill>
              <a:latin typeface="Abadi" panose="020B0604020104020204" pitchFamily="34" charset="0"/>
            </a:endParaRPr>
          </a:p>
        </p:txBody>
      </p:sp>
    </p:spTree>
    <p:extLst>
      <p:ext uri="{BB962C8B-B14F-4D97-AF65-F5344CB8AC3E}">
        <p14:creationId xmlns:p14="http://schemas.microsoft.com/office/powerpoint/2010/main" val="30536569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6A6BCC-80A4-23C5-E2FC-FF12D9E92EFC}"/>
            </a:ext>
          </a:extLst>
        </p:cNvPr>
        <p:cNvGrpSpPr/>
        <p:nvPr/>
      </p:nvGrpSpPr>
      <p:grpSpPr>
        <a:xfrm>
          <a:off x="0" y="0"/>
          <a:ext cx="0" cy="0"/>
          <a:chOff x="0" y="0"/>
          <a:chExt cx="0" cy="0"/>
        </a:xfrm>
      </p:grpSpPr>
      <p:sp>
        <p:nvSpPr>
          <p:cNvPr id="3" name="Title 3">
            <a:extLst>
              <a:ext uri="{FF2B5EF4-FFF2-40B4-BE49-F238E27FC236}">
                <a16:creationId xmlns:a16="http://schemas.microsoft.com/office/drawing/2014/main" id="{4B63880C-69EB-F63D-A1C5-82FE49EBA93A}"/>
              </a:ext>
            </a:extLst>
          </p:cNvPr>
          <p:cNvSpPr txBox="1">
            <a:spLocks/>
          </p:cNvSpPr>
          <p:nvPr/>
        </p:nvSpPr>
        <p:spPr>
          <a:xfrm>
            <a:off x="1898800" y="241426"/>
            <a:ext cx="8394401" cy="1517147"/>
          </a:xfrm>
          <a:prstGeom prst="rect">
            <a:avLst/>
          </a:prstGeom>
          <a:ln>
            <a:solidFill>
              <a:schemeClr val="tx1"/>
            </a:solidFill>
          </a:ln>
        </p:spPr>
        <p:txBody>
          <a:bodyPr vert="horz" wrap="square" lIns="0" tIns="0" rIns="0" bIns="0" rtlCol="0" anchor="t">
            <a:spAutoFit/>
          </a:bodyPr>
          <a:lstStyle>
            <a:lvl1pPr algn="l" defTabSz="685800" rtl="0" eaLnBrk="1" latinLnBrk="0" hangingPunct="1">
              <a:lnSpc>
                <a:spcPct val="80000"/>
              </a:lnSpc>
              <a:spcBef>
                <a:spcPct val="0"/>
              </a:spcBef>
              <a:buNone/>
              <a:defRPr sz="2250" b="1" i="0" kern="1200">
                <a:solidFill>
                  <a:schemeClr val="tx1"/>
                </a:solidFill>
                <a:latin typeface="Aptos" panose="020B0004020202020204" pitchFamily="34" charset="0"/>
                <a:ea typeface="+mj-ea"/>
                <a:cs typeface="Calibri" panose="020F0502020204030204" pitchFamily="34" charset="0"/>
              </a:defRPr>
            </a:lvl1pPr>
          </a:lstStyle>
          <a:p>
            <a:pPr algn="ctr"/>
            <a:endParaRPr lang="en-GB" sz="3000" dirty="0">
              <a:latin typeface="Abadi" panose="020B0604020104020204" pitchFamily="34" charset="0"/>
            </a:endParaRPr>
          </a:p>
          <a:p>
            <a:pPr algn="ctr"/>
            <a:r>
              <a:rPr lang="en-GB" sz="3000" dirty="0">
                <a:latin typeface="Calibri" panose="020B0604020104020204" pitchFamily="34" charset="0"/>
              </a:rPr>
              <a:t>Professional Development Training </a:t>
            </a:r>
          </a:p>
          <a:p>
            <a:pPr algn="ctr"/>
            <a:r>
              <a:rPr lang="en-GB" sz="3000" dirty="0">
                <a:latin typeface="Calibri" panose="020B0604020104020204" pitchFamily="34" charset="0"/>
              </a:rPr>
              <a:t>in the Arts</a:t>
            </a:r>
            <a:br>
              <a:rPr lang="en-GB" sz="3200" dirty="0">
                <a:latin typeface="Abadi" panose="020B0604020104020204" pitchFamily="34" charset="0"/>
              </a:rPr>
            </a:br>
            <a:endParaRPr lang="en-GB" sz="3200" dirty="0">
              <a:latin typeface="Abadi" panose="020B0604020104020204" pitchFamily="34" charset="0"/>
            </a:endParaRPr>
          </a:p>
        </p:txBody>
      </p:sp>
      <p:sp>
        <p:nvSpPr>
          <p:cNvPr id="9" name="Content Placeholder 8">
            <a:extLst>
              <a:ext uri="{FF2B5EF4-FFF2-40B4-BE49-F238E27FC236}">
                <a16:creationId xmlns:a16="http://schemas.microsoft.com/office/drawing/2014/main" id="{B664156B-5F46-1674-2D7B-83961F8CEFCD}"/>
              </a:ext>
            </a:extLst>
          </p:cNvPr>
          <p:cNvSpPr>
            <a:spLocks noGrp="1"/>
          </p:cNvSpPr>
          <p:nvPr>
            <p:ph idx="1"/>
          </p:nvPr>
        </p:nvSpPr>
        <p:spPr/>
        <p:txBody>
          <a:bodyPr vert="horz" lIns="0" tIns="0" rIns="0" bIns="0" rtlCol="0" anchor="t">
            <a:noAutofit/>
          </a:bodyPr>
          <a:lstStyle/>
          <a:p>
            <a:r>
              <a:rPr lang="en-GB" sz="2000" dirty="0">
                <a:latin typeface="Calibri"/>
              </a:rPr>
              <a:t>In addition to our CADRE workshops, professional/skills training are offered by:</a:t>
            </a:r>
          </a:p>
          <a:p>
            <a:endParaRPr lang="en-GB" sz="2000" dirty="0"/>
          </a:p>
          <a:p>
            <a:pPr marL="342900" indent="-342900">
              <a:buFont typeface="Arial" panose="020B0604020202020204" pitchFamily="34" charset="0"/>
              <a:buChar char="•"/>
            </a:pPr>
            <a:r>
              <a:rPr lang="en-GB" sz="2000" dirty="0">
                <a:latin typeface="Calibri"/>
                <a:hlinkClick r:id="rId2">
                  <a:extLst>
                    <a:ext uri="{A12FA001-AC4F-418D-AE19-62706E023703}">
                      <ahyp:hlinkClr xmlns:ahyp="http://schemas.microsoft.com/office/drawing/2018/hyperlinkcolor" val="tx"/>
                    </a:ext>
                  </a:extLst>
                </a:hlinkClick>
              </a:rPr>
              <a:t>LinkedIn Learning</a:t>
            </a:r>
            <a:endParaRPr lang="en-GB" sz="2000" dirty="0"/>
          </a:p>
          <a:p>
            <a:pPr marL="342900" indent="-342900">
              <a:buFont typeface="Arial" panose="020B0604020202020204" pitchFamily="34" charset="0"/>
              <a:buChar char="•"/>
            </a:pPr>
            <a:r>
              <a:rPr lang="en-GB" sz="2000" dirty="0">
                <a:latin typeface="Calibri" panose="020B0604020104020204" pitchFamily="34" charset="0"/>
                <a:cs typeface="Calibri"/>
                <a:hlinkClick r:id="rId3">
                  <a:extLst>
                    <a:ext uri="{A12FA001-AC4F-418D-AE19-62706E023703}">
                      <ahyp:hlinkClr xmlns:ahyp="http://schemas.microsoft.com/office/drawing/2018/hyperlinkcolor" val="tx"/>
                    </a:ext>
                  </a:extLst>
                </a:hlinkClick>
              </a:rPr>
              <a:t>Research Development Online</a:t>
            </a:r>
            <a:r>
              <a:rPr lang="en-GB" sz="2000" dirty="0">
                <a:latin typeface="Calibri" panose="020B0604020104020204" pitchFamily="34" charset="0"/>
                <a:cs typeface="Calibri"/>
              </a:rPr>
              <a:t> (RDO)</a:t>
            </a:r>
          </a:p>
          <a:p>
            <a:pPr marL="342900" indent="-342900">
              <a:buFont typeface="Arial" panose="020B0604020202020204" pitchFamily="34" charset="0"/>
              <a:buChar char="•"/>
            </a:pPr>
            <a:r>
              <a:rPr lang="en-GB" sz="2000" dirty="0">
                <a:latin typeface="Calibri" panose="020B0604020104020204" pitchFamily="34" charset="0"/>
                <a:cs typeface="Calibri"/>
                <a:hlinkClick r:id="rId4">
                  <a:extLst>
                    <a:ext uri="{A12FA001-AC4F-418D-AE19-62706E023703}">
                      <ahyp:hlinkClr xmlns:ahyp="http://schemas.microsoft.com/office/drawing/2018/hyperlinkcolor" val="tx"/>
                    </a:ext>
                  </a:extLst>
                </a:hlinkClick>
              </a:rPr>
              <a:t>Academic Development Centre</a:t>
            </a:r>
            <a:r>
              <a:rPr lang="en-GB" sz="2000" dirty="0">
                <a:latin typeface="Calibri" panose="020B0604020104020204" pitchFamily="34" charset="0"/>
                <a:cs typeface="Calibri"/>
              </a:rPr>
              <a:t> (particularly for PGRs who teach)</a:t>
            </a:r>
          </a:p>
          <a:p>
            <a:endParaRPr lang="en-GB" dirty="0"/>
          </a:p>
        </p:txBody>
      </p:sp>
    </p:spTree>
    <p:extLst>
      <p:ext uri="{BB962C8B-B14F-4D97-AF65-F5344CB8AC3E}">
        <p14:creationId xmlns:p14="http://schemas.microsoft.com/office/powerpoint/2010/main" val="291076461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880248-A273-8796-8270-0A5BE3DD6D26}"/>
            </a:ext>
          </a:extLst>
        </p:cNvPr>
        <p:cNvGrpSpPr/>
        <p:nvPr/>
      </p:nvGrpSpPr>
      <p:grpSpPr>
        <a:xfrm>
          <a:off x="0" y="0"/>
          <a:ext cx="0" cy="0"/>
          <a:chOff x="0" y="0"/>
          <a:chExt cx="0" cy="0"/>
        </a:xfrm>
      </p:grpSpPr>
      <p:sp>
        <p:nvSpPr>
          <p:cNvPr id="6" name="Content Placeholder 4">
            <a:extLst>
              <a:ext uri="{FF2B5EF4-FFF2-40B4-BE49-F238E27FC236}">
                <a16:creationId xmlns:a16="http://schemas.microsoft.com/office/drawing/2014/main" id="{3C43C4CC-6792-2C07-8E5A-7EA24F58C77C}"/>
              </a:ext>
            </a:extLst>
          </p:cNvPr>
          <p:cNvSpPr txBox="1">
            <a:spLocks/>
          </p:cNvSpPr>
          <p:nvPr/>
        </p:nvSpPr>
        <p:spPr>
          <a:xfrm>
            <a:off x="1898799" y="2042644"/>
            <a:ext cx="7772400" cy="4815356"/>
          </a:xfrm>
          <a:prstGeom prst="rect">
            <a:avLst/>
          </a:prstGeom>
        </p:spPr>
        <p:txBody>
          <a:bodyPr vert="horz" lIns="0" tIns="0" rIns="0" bIns="0" rtlCol="0">
            <a:noAutofit/>
          </a:bodyPr>
          <a:lstStyle>
            <a:lvl1pPr marL="0" indent="0" algn="l" defTabSz="685800" rtl="0" eaLnBrk="1" latinLnBrk="0" hangingPunct="1">
              <a:lnSpc>
                <a:spcPct val="104000"/>
              </a:lnSpc>
              <a:spcBef>
                <a:spcPts val="0"/>
              </a:spcBef>
              <a:buFont typeface="Arial" panose="020B0604020202020204" pitchFamily="34" charset="0"/>
              <a:buNone/>
              <a:defRPr sz="1200" b="0" i="0" kern="1200" spc="23" baseline="0">
                <a:solidFill>
                  <a:schemeClr val="tx1"/>
                </a:solidFill>
                <a:latin typeface="Aptos" panose="020B0004020202020204" pitchFamily="34" charset="0"/>
                <a:ea typeface="+mn-ea"/>
                <a:cs typeface="Calibri" panose="020F0502020204030204" pitchFamily="34" charset="0"/>
              </a:defRPr>
            </a:lvl1pPr>
            <a:lvl2pPr marL="342900" indent="0" algn="l" defTabSz="685800" rtl="0" eaLnBrk="1" latinLnBrk="0" hangingPunct="1">
              <a:lnSpc>
                <a:spcPct val="90000"/>
              </a:lnSpc>
              <a:spcBef>
                <a:spcPts val="375"/>
              </a:spcBef>
              <a:buFont typeface="Arial" panose="020B0604020202020204" pitchFamily="34" charset="0"/>
              <a:buNone/>
              <a:defRPr sz="1200" kern="1200">
                <a:solidFill>
                  <a:schemeClr val="tx1"/>
                </a:solidFill>
                <a:latin typeface="Calibri" panose="020F0502020204030204" pitchFamily="34" charset="0"/>
                <a:ea typeface="+mn-ea"/>
                <a:cs typeface="Calibri" panose="020F0502020204030204" pitchFamily="34" charset="0"/>
              </a:defRPr>
            </a:lvl2pPr>
            <a:lvl3pPr marL="685800" indent="0" algn="l" defTabSz="685800" rtl="0" eaLnBrk="1" latinLnBrk="0" hangingPunct="1">
              <a:lnSpc>
                <a:spcPct val="90000"/>
              </a:lnSpc>
              <a:spcBef>
                <a:spcPts val="375"/>
              </a:spcBef>
              <a:buFont typeface="Arial" panose="020B0604020202020204" pitchFamily="34" charset="0"/>
              <a:buNone/>
              <a:defRPr sz="1050" kern="1200">
                <a:solidFill>
                  <a:schemeClr val="tx1"/>
                </a:solidFill>
                <a:latin typeface="Calibri" panose="020F0502020204030204" pitchFamily="34" charset="0"/>
                <a:ea typeface="+mn-ea"/>
                <a:cs typeface="Calibri" panose="020F0502020204030204" pitchFamily="34" charset="0"/>
              </a:defRPr>
            </a:lvl3pPr>
            <a:lvl4pPr marL="1028700" indent="0" algn="l" defTabSz="685800" rtl="0" eaLnBrk="1" latinLnBrk="0" hangingPunct="1">
              <a:lnSpc>
                <a:spcPct val="90000"/>
              </a:lnSpc>
              <a:spcBef>
                <a:spcPts val="375"/>
              </a:spcBef>
              <a:buFont typeface="Arial" panose="020B0604020202020204" pitchFamily="34" charset="0"/>
              <a:buNone/>
              <a:defRPr sz="900" kern="1200">
                <a:solidFill>
                  <a:schemeClr val="tx1"/>
                </a:solidFill>
                <a:latin typeface="Calibri" panose="020F0502020204030204" pitchFamily="34" charset="0"/>
                <a:ea typeface="+mn-ea"/>
                <a:cs typeface="Calibri" panose="020F0502020204030204" pitchFamily="34" charset="0"/>
              </a:defRPr>
            </a:lvl4pPr>
            <a:lvl5pPr marL="1371600" indent="0" algn="l" defTabSz="685800" rtl="0" eaLnBrk="1" latinLnBrk="0" hangingPunct="1">
              <a:lnSpc>
                <a:spcPct val="90000"/>
              </a:lnSpc>
              <a:spcBef>
                <a:spcPts val="375"/>
              </a:spcBef>
              <a:buFont typeface="Arial" panose="020B0604020202020204" pitchFamily="34" charset="0"/>
              <a:buNone/>
              <a:defRPr sz="900" kern="1200">
                <a:solidFill>
                  <a:schemeClr val="tx1"/>
                </a:solidFill>
                <a:latin typeface="Calibri" panose="020F0502020204030204" pitchFamily="34" charset="0"/>
                <a:ea typeface="+mn-ea"/>
                <a:cs typeface="Calibri" panose="020F050202020403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buFont typeface="Arial" panose="020B0604020202020204" pitchFamily="34" charset="0"/>
              <a:buChar char="•"/>
            </a:pPr>
            <a:endParaRPr lang="en-GB" sz="2400" dirty="0">
              <a:latin typeface="Abadi" panose="020B0604020104020204" pitchFamily="34" charset="0"/>
            </a:endParaRPr>
          </a:p>
          <a:p>
            <a:pPr>
              <a:buFont typeface="Arial" panose="020B0604020202020204" pitchFamily="34" charset="0"/>
              <a:buChar char="•"/>
            </a:pPr>
            <a:endParaRPr lang="en-GB" sz="2400" dirty="0">
              <a:latin typeface="Abadi" panose="020B0604020104020204" pitchFamily="34" charset="0"/>
            </a:endParaRPr>
          </a:p>
          <a:p>
            <a:endParaRPr lang="en-GB" sz="2400" dirty="0">
              <a:latin typeface="Abadi" panose="020B0604020104020204" pitchFamily="34" charset="0"/>
            </a:endParaRPr>
          </a:p>
          <a:p>
            <a:pPr lvl="1"/>
            <a:endParaRPr lang="en-GB" sz="1600" dirty="0">
              <a:latin typeface="Abadi" panose="020B0604020104020204" pitchFamily="34" charset="0"/>
            </a:endParaRPr>
          </a:p>
          <a:p>
            <a:pPr lvl="1"/>
            <a:endParaRPr lang="en-GB" sz="1600" dirty="0">
              <a:latin typeface="Abadi" panose="020B0604020104020204" pitchFamily="34" charset="0"/>
            </a:endParaRPr>
          </a:p>
          <a:p>
            <a:pPr lvl="1"/>
            <a:endParaRPr lang="en-GB" sz="2000" dirty="0">
              <a:latin typeface="Abadi" panose="020B0604020104020204" pitchFamily="34" charset="0"/>
            </a:endParaRPr>
          </a:p>
          <a:p>
            <a:pPr lvl="1"/>
            <a:endParaRPr lang="en-GB" sz="2000" dirty="0">
              <a:latin typeface="Abadi" panose="020B0604020104020204" pitchFamily="34" charset="0"/>
            </a:endParaRPr>
          </a:p>
        </p:txBody>
      </p:sp>
      <p:sp>
        <p:nvSpPr>
          <p:cNvPr id="7" name="Title 3">
            <a:extLst>
              <a:ext uri="{FF2B5EF4-FFF2-40B4-BE49-F238E27FC236}">
                <a16:creationId xmlns:a16="http://schemas.microsoft.com/office/drawing/2014/main" id="{3A29CC21-B021-B63E-939B-4EEABDE20505}"/>
              </a:ext>
            </a:extLst>
          </p:cNvPr>
          <p:cNvSpPr txBox="1">
            <a:spLocks/>
          </p:cNvSpPr>
          <p:nvPr/>
        </p:nvSpPr>
        <p:spPr>
          <a:xfrm>
            <a:off x="1898800" y="241426"/>
            <a:ext cx="8394401" cy="1197059"/>
          </a:xfrm>
          <a:prstGeom prst="rect">
            <a:avLst/>
          </a:prstGeom>
          <a:ln>
            <a:solidFill>
              <a:schemeClr val="tx1"/>
            </a:solidFill>
          </a:ln>
        </p:spPr>
        <p:txBody>
          <a:bodyPr vert="horz" wrap="square" lIns="0" tIns="0" rIns="0" bIns="0" rtlCol="0" anchor="t">
            <a:spAutoFit/>
          </a:bodyPr>
          <a:lstStyle>
            <a:lvl1pPr algn="l" defTabSz="685800" rtl="0" eaLnBrk="1" latinLnBrk="0" hangingPunct="1">
              <a:lnSpc>
                <a:spcPct val="80000"/>
              </a:lnSpc>
              <a:spcBef>
                <a:spcPct val="0"/>
              </a:spcBef>
              <a:buNone/>
              <a:defRPr sz="2250" b="1" i="0" kern="1200">
                <a:solidFill>
                  <a:schemeClr val="tx1"/>
                </a:solidFill>
                <a:latin typeface="Aptos" panose="020B0004020202020204" pitchFamily="34" charset="0"/>
                <a:ea typeface="+mj-ea"/>
                <a:cs typeface="Calibri" panose="020F0502020204030204" pitchFamily="34" charset="0"/>
              </a:defRPr>
            </a:lvl1pPr>
          </a:lstStyle>
          <a:p>
            <a:pPr algn="ctr"/>
            <a:endParaRPr lang="en-GB" sz="3200" dirty="0">
              <a:latin typeface="Abadi" panose="020B0604020104020204" pitchFamily="34" charset="0"/>
            </a:endParaRPr>
          </a:p>
          <a:p>
            <a:pPr algn="ctr"/>
            <a:r>
              <a:rPr lang="en-GB" sz="3200" dirty="0">
                <a:latin typeface="Calibri" panose="020B0604020104020204" pitchFamily="34" charset="0"/>
                <a:cs typeface="Calibri"/>
              </a:rPr>
              <a:t>Monash Prato 2027</a:t>
            </a:r>
            <a:br>
              <a:rPr lang="en-GB" sz="3200" dirty="0">
                <a:latin typeface="Abadi" panose="020B0604020104020204" pitchFamily="34" charset="0"/>
              </a:rPr>
            </a:br>
            <a:endParaRPr lang="en-GB" sz="3200" dirty="0">
              <a:latin typeface="Abadi" panose="020B0604020104020204" pitchFamily="34" charset="0"/>
            </a:endParaRPr>
          </a:p>
        </p:txBody>
      </p:sp>
      <p:sp>
        <p:nvSpPr>
          <p:cNvPr id="2" name="Content Placeholder 8">
            <a:extLst>
              <a:ext uri="{FF2B5EF4-FFF2-40B4-BE49-F238E27FC236}">
                <a16:creationId xmlns:a16="http://schemas.microsoft.com/office/drawing/2014/main" id="{C44ABC32-76CB-E70A-5815-1436206E993E}"/>
              </a:ext>
            </a:extLst>
          </p:cNvPr>
          <p:cNvSpPr>
            <a:spLocks noGrp="1"/>
          </p:cNvSpPr>
          <p:nvPr>
            <p:ph idx="1"/>
          </p:nvPr>
        </p:nvSpPr>
        <p:spPr>
          <a:xfrm>
            <a:off x="5486401" y="1730189"/>
            <a:ext cx="6104964" cy="4752094"/>
          </a:xfrm>
        </p:spPr>
        <p:txBody>
          <a:bodyPr vert="horz" lIns="0" tIns="0" rIns="0" bIns="0" rtlCol="0" anchor="t">
            <a:noAutofit/>
          </a:bodyPr>
          <a:lstStyle/>
          <a:p>
            <a:pPr marL="171450" indent="-171450">
              <a:buFont typeface="Arial" panose="020B0604020202020204" pitchFamily="34" charset="0"/>
              <a:buChar char="•"/>
            </a:pPr>
            <a:r>
              <a:rPr lang="en-GB" sz="1800" dirty="0">
                <a:latin typeface="Calibri" panose="020B0604020104020204" pitchFamily="34" charset="0"/>
                <a:cs typeface="Calibri"/>
              </a:rPr>
              <a:t>Faculty of Arts at Monash University runs a "</a:t>
            </a:r>
            <a:r>
              <a:rPr lang="en-GB" sz="1800" dirty="0">
                <a:latin typeface="Calibri" panose="020B0604020104020204" pitchFamily="34" charset="0"/>
                <a:cs typeface="Calibri"/>
                <a:hlinkClick r:id="rId2">
                  <a:extLst>
                    <a:ext uri="{A12FA001-AC4F-418D-AE19-62706E023703}">
                      <ahyp:hlinkClr xmlns:ahyp="http://schemas.microsoft.com/office/drawing/2018/hyperlinkcolor" val="tx"/>
                    </a:ext>
                  </a:extLst>
                </a:hlinkClick>
              </a:rPr>
              <a:t>PhD Writing &amp; Publishing Workshop</a:t>
            </a:r>
            <a:r>
              <a:rPr lang="en-GB" sz="1800" dirty="0">
                <a:latin typeface="Calibri" panose="020B0604020104020204" pitchFamily="34" charset="0"/>
                <a:cs typeface="Calibri"/>
              </a:rPr>
              <a:t>" at its Prato Centre in Italy.</a:t>
            </a:r>
          </a:p>
          <a:p>
            <a:pPr marL="171450" indent="-171450">
              <a:buFont typeface="Arial" panose="020B0604020202020204" pitchFamily="34" charset="0"/>
              <a:buChar char="•"/>
            </a:pPr>
            <a:endParaRPr lang="en-GB" sz="1800" dirty="0"/>
          </a:p>
          <a:p>
            <a:pPr marL="171450" indent="-171450">
              <a:buFont typeface="Arial" panose="020B0604020202020204" pitchFamily="34" charset="0"/>
              <a:buChar char="•"/>
            </a:pPr>
            <a:r>
              <a:rPr lang="en-GB" sz="1800" dirty="0">
                <a:latin typeface="Calibri"/>
              </a:rPr>
              <a:t>Warwick postgraduate researchers from the Faculty of Arts, alongside others from Monash and other international partners, are invited to participate in this four- (or five-day) residency. </a:t>
            </a:r>
          </a:p>
          <a:p>
            <a:pPr marL="171450" indent="-171450">
              <a:buFont typeface="Arial" panose="020B0604020202020204" pitchFamily="34" charset="0"/>
              <a:buChar char="•"/>
            </a:pPr>
            <a:endParaRPr lang="en-GB" sz="1800" dirty="0"/>
          </a:p>
          <a:p>
            <a:pPr marL="171450" indent="-171450">
              <a:buFont typeface="Arial" panose="020B0604020202020204" pitchFamily="34" charset="0"/>
              <a:buChar char="•"/>
            </a:pPr>
            <a:r>
              <a:rPr lang="en-GB" sz="1800" dirty="0">
                <a:latin typeface="Calibri"/>
              </a:rPr>
              <a:t>The doctoral training workshop is designed to provide expert advice regarding key strategies and approaches for writing high-quality journal articles and/or book chapters complemented with dedicated writing time and academic and peer feedback on writing progress.</a:t>
            </a:r>
          </a:p>
          <a:p>
            <a:pPr marL="171450" indent="-171450">
              <a:buFont typeface="Arial" panose="020B0604020202020204" pitchFamily="34" charset="0"/>
              <a:buChar char="•"/>
            </a:pPr>
            <a:endParaRPr lang="en-GB" sz="1800" dirty="0"/>
          </a:p>
          <a:p>
            <a:pPr marL="171450" indent="-171450">
              <a:buFont typeface="Arial" panose="020B0604020202020204" pitchFamily="34" charset="0"/>
              <a:buChar char="•"/>
            </a:pPr>
            <a:r>
              <a:rPr lang="en-GB" sz="1800" dirty="0">
                <a:latin typeface="Calibri" panose="020B0604020104020204" pitchFamily="34" charset="0"/>
                <a:cs typeface="Calibri"/>
              </a:rPr>
              <a:t>Details for 2027 are still TBC</a:t>
            </a:r>
            <a:endParaRPr lang="en-GB" sz="1800" dirty="0"/>
          </a:p>
          <a:p>
            <a:endParaRPr lang="en-GB" dirty="0"/>
          </a:p>
        </p:txBody>
      </p:sp>
      <p:pic>
        <p:nvPicPr>
          <p:cNvPr id="4" name="Picture 3">
            <a:extLst>
              <a:ext uri="{FF2B5EF4-FFF2-40B4-BE49-F238E27FC236}">
                <a16:creationId xmlns:a16="http://schemas.microsoft.com/office/drawing/2014/main" id="{000C7B76-CBA6-BDA3-2EF7-552EB62F4AB1}"/>
              </a:ext>
            </a:extLst>
          </p:cNvPr>
          <p:cNvPicPr>
            <a:picLocks noChangeAspect="1"/>
          </p:cNvPicPr>
          <p:nvPr/>
        </p:nvPicPr>
        <p:blipFill>
          <a:blip r:embed="rId3"/>
          <a:stretch>
            <a:fillRect/>
          </a:stretch>
        </p:blipFill>
        <p:spPr>
          <a:xfrm>
            <a:off x="473411" y="2042644"/>
            <a:ext cx="4553500" cy="3066471"/>
          </a:xfrm>
          <a:prstGeom prst="rect">
            <a:avLst/>
          </a:prstGeom>
        </p:spPr>
      </p:pic>
    </p:spTree>
    <p:extLst>
      <p:ext uri="{BB962C8B-B14F-4D97-AF65-F5344CB8AC3E}">
        <p14:creationId xmlns:p14="http://schemas.microsoft.com/office/powerpoint/2010/main" val="13191063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1308F9-232C-68AD-FF05-97C01BF87BFE}"/>
            </a:ext>
          </a:extLst>
        </p:cNvPr>
        <p:cNvGrpSpPr/>
        <p:nvPr/>
      </p:nvGrpSpPr>
      <p:grpSpPr>
        <a:xfrm>
          <a:off x="0" y="0"/>
          <a:ext cx="0" cy="0"/>
          <a:chOff x="0" y="0"/>
          <a:chExt cx="0" cy="0"/>
        </a:xfrm>
      </p:grpSpPr>
      <p:sp>
        <p:nvSpPr>
          <p:cNvPr id="6" name="Content Placeholder 4">
            <a:extLst>
              <a:ext uri="{FF2B5EF4-FFF2-40B4-BE49-F238E27FC236}">
                <a16:creationId xmlns:a16="http://schemas.microsoft.com/office/drawing/2014/main" id="{F61188BC-D207-7212-FE21-70D2920282BD}"/>
              </a:ext>
            </a:extLst>
          </p:cNvPr>
          <p:cNvSpPr txBox="1">
            <a:spLocks/>
          </p:cNvSpPr>
          <p:nvPr/>
        </p:nvSpPr>
        <p:spPr>
          <a:xfrm>
            <a:off x="1898799" y="1626184"/>
            <a:ext cx="8394400" cy="4815356"/>
          </a:xfrm>
          <a:prstGeom prst="rect">
            <a:avLst/>
          </a:prstGeom>
        </p:spPr>
        <p:txBody>
          <a:bodyPr vert="horz" lIns="0" tIns="0" rIns="0" bIns="0" rtlCol="0">
            <a:noAutofit/>
          </a:bodyPr>
          <a:lstStyle>
            <a:lvl1pPr marL="0" indent="0" algn="l" defTabSz="685800" rtl="0" eaLnBrk="1" latinLnBrk="0" hangingPunct="1">
              <a:lnSpc>
                <a:spcPct val="104000"/>
              </a:lnSpc>
              <a:spcBef>
                <a:spcPts val="0"/>
              </a:spcBef>
              <a:buFont typeface="Arial" panose="020B0604020202020204" pitchFamily="34" charset="0"/>
              <a:buNone/>
              <a:defRPr sz="1200" b="0" i="0" kern="1200" spc="23" baseline="0">
                <a:solidFill>
                  <a:schemeClr val="tx1"/>
                </a:solidFill>
                <a:latin typeface="Aptos" panose="020B0004020202020204" pitchFamily="34" charset="0"/>
                <a:ea typeface="+mn-ea"/>
                <a:cs typeface="Calibri" panose="020F0502020204030204" pitchFamily="34" charset="0"/>
              </a:defRPr>
            </a:lvl1pPr>
            <a:lvl2pPr marL="342900" indent="0" algn="l" defTabSz="685800" rtl="0" eaLnBrk="1" latinLnBrk="0" hangingPunct="1">
              <a:lnSpc>
                <a:spcPct val="90000"/>
              </a:lnSpc>
              <a:spcBef>
                <a:spcPts val="375"/>
              </a:spcBef>
              <a:buFont typeface="Arial" panose="020B0604020202020204" pitchFamily="34" charset="0"/>
              <a:buNone/>
              <a:defRPr sz="1200" kern="1200">
                <a:solidFill>
                  <a:schemeClr val="tx1"/>
                </a:solidFill>
                <a:latin typeface="Calibri" panose="020F0502020204030204" pitchFamily="34" charset="0"/>
                <a:ea typeface="+mn-ea"/>
                <a:cs typeface="Calibri" panose="020F0502020204030204" pitchFamily="34" charset="0"/>
              </a:defRPr>
            </a:lvl2pPr>
            <a:lvl3pPr marL="685800" indent="0" algn="l" defTabSz="685800" rtl="0" eaLnBrk="1" latinLnBrk="0" hangingPunct="1">
              <a:lnSpc>
                <a:spcPct val="90000"/>
              </a:lnSpc>
              <a:spcBef>
                <a:spcPts val="375"/>
              </a:spcBef>
              <a:buFont typeface="Arial" panose="020B0604020202020204" pitchFamily="34" charset="0"/>
              <a:buNone/>
              <a:defRPr sz="1050" kern="1200">
                <a:solidFill>
                  <a:schemeClr val="tx1"/>
                </a:solidFill>
                <a:latin typeface="Calibri" panose="020F0502020204030204" pitchFamily="34" charset="0"/>
                <a:ea typeface="+mn-ea"/>
                <a:cs typeface="Calibri" panose="020F0502020204030204" pitchFamily="34" charset="0"/>
              </a:defRPr>
            </a:lvl3pPr>
            <a:lvl4pPr marL="1028700" indent="0" algn="l" defTabSz="685800" rtl="0" eaLnBrk="1" latinLnBrk="0" hangingPunct="1">
              <a:lnSpc>
                <a:spcPct val="90000"/>
              </a:lnSpc>
              <a:spcBef>
                <a:spcPts val="375"/>
              </a:spcBef>
              <a:buFont typeface="Arial" panose="020B0604020202020204" pitchFamily="34" charset="0"/>
              <a:buNone/>
              <a:defRPr sz="900" kern="1200">
                <a:solidFill>
                  <a:schemeClr val="tx1"/>
                </a:solidFill>
                <a:latin typeface="Calibri" panose="020F0502020204030204" pitchFamily="34" charset="0"/>
                <a:ea typeface="+mn-ea"/>
                <a:cs typeface="Calibri" panose="020F0502020204030204" pitchFamily="34" charset="0"/>
              </a:defRPr>
            </a:lvl4pPr>
            <a:lvl5pPr marL="1371600" indent="0" algn="l" defTabSz="685800" rtl="0" eaLnBrk="1" latinLnBrk="0" hangingPunct="1">
              <a:lnSpc>
                <a:spcPct val="90000"/>
              </a:lnSpc>
              <a:spcBef>
                <a:spcPts val="375"/>
              </a:spcBef>
              <a:buFont typeface="Arial" panose="020B0604020202020204" pitchFamily="34" charset="0"/>
              <a:buNone/>
              <a:defRPr sz="900" kern="1200">
                <a:solidFill>
                  <a:schemeClr val="tx1"/>
                </a:solidFill>
                <a:latin typeface="Calibri" panose="020F0502020204030204" pitchFamily="34" charset="0"/>
                <a:ea typeface="+mn-ea"/>
                <a:cs typeface="Calibri" panose="020F050202020403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GB" sz="2000" b="1" dirty="0">
                <a:latin typeface="Calibri" panose="020B0604020104020204" pitchFamily="34" charset="0"/>
              </a:rPr>
              <a:t>PGR Research Zone</a:t>
            </a:r>
          </a:p>
          <a:p>
            <a:endParaRPr lang="en-GB" sz="2000" b="1" dirty="0">
              <a:latin typeface="Abadi" panose="020B0604020104020204" pitchFamily="34" charset="0"/>
            </a:endParaRPr>
          </a:p>
          <a:p>
            <a:pPr>
              <a:buFont typeface="Arial" panose="020B0604020202020204" pitchFamily="34" charset="0"/>
              <a:buChar char="•"/>
            </a:pPr>
            <a:r>
              <a:rPr lang="en-GB" sz="2000" dirty="0">
                <a:latin typeface="Calibri" panose="020B0604020104020204" pitchFamily="34" charset="0"/>
              </a:rPr>
              <a:t> FAB 2.37 is our dedicated PGR Research Workspace which we encourage you to use!</a:t>
            </a:r>
          </a:p>
          <a:p>
            <a:pPr>
              <a:buFont typeface="Arial" panose="020B0604020202020204" pitchFamily="34" charset="0"/>
              <a:buChar char="•"/>
            </a:pPr>
            <a:endParaRPr lang="en-GB" sz="2000" dirty="0">
              <a:latin typeface="Abadi" panose="020B0604020104020204" pitchFamily="34" charset="0"/>
            </a:endParaRPr>
          </a:p>
          <a:p>
            <a:pPr>
              <a:buFont typeface="Arial" panose="020B0604020202020204" pitchFamily="34" charset="0"/>
              <a:buChar char="•"/>
            </a:pPr>
            <a:r>
              <a:rPr lang="en-GB" sz="2000" dirty="0">
                <a:latin typeface="Calibri" panose="020B0604020104020204" pitchFamily="34" charset="0"/>
              </a:rPr>
              <a:t> Hot Desks and Open Desk space available to all Arts PGRs</a:t>
            </a:r>
          </a:p>
          <a:p>
            <a:pPr>
              <a:buFont typeface="Arial" panose="020B0604020202020204" pitchFamily="34" charset="0"/>
              <a:buChar char="•"/>
            </a:pPr>
            <a:endParaRPr lang="en-GB" sz="2000" dirty="0">
              <a:latin typeface="Abadi" panose="020B0604020104020204" pitchFamily="34" charset="0"/>
            </a:endParaRPr>
          </a:p>
          <a:p>
            <a:pPr>
              <a:buFont typeface="Arial" panose="020B0604020202020204" pitchFamily="34" charset="0"/>
              <a:buChar char="•"/>
            </a:pPr>
            <a:r>
              <a:rPr lang="en-GB" sz="2000" dirty="0">
                <a:latin typeface="Calibri" panose="020B0604020104020204" pitchFamily="34" charset="0"/>
              </a:rPr>
              <a:t> More information will be circulated via email via the Faculty of Arts office (</a:t>
            </a:r>
            <a:r>
              <a:rPr lang="en-GB" sz="2000" dirty="0">
                <a:latin typeface="Calibri" panose="020B0604020104020204" pitchFamily="34" charset="0"/>
                <a:hlinkClick r:id="rId2">
                  <a:extLst>
                    <a:ext uri="{A12FA001-AC4F-418D-AE19-62706E023703}">
                      <ahyp:hlinkClr xmlns:ahyp="http://schemas.microsoft.com/office/drawing/2018/hyperlinkcolor" val="tx"/>
                    </a:ext>
                  </a:extLst>
                </a:hlinkClick>
              </a:rPr>
              <a:t>artsfaculty@warwick.ac.uk</a:t>
            </a:r>
            <a:r>
              <a:rPr lang="en-GB" sz="2000" dirty="0">
                <a:latin typeface="Calibri" panose="020B0604020104020204" pitchFamily="34" charset="0"/>
              </a:rPr>
              <a:t>).</a:t>
            </a:r>
          </a:p>
          <a:p>
            <a:endParaRPr lang="en-GB" sz="2000" dirty="0">
              <a:latin typeface="Abadi" panose="020B0604020104020204" pitchFamily="34" charset="0"/>
            </a:endParaRPr>
          </a:p>
          <a:p>
            <a:pPr>
              <a:buFont typeface="Arial" panose="020B0604020202020204" pitchFamily="34" charset="0"/>
              <a:buChar char="•"/>
            </a:pPr>
            <a:r>
              <a:rPr lang="en-GB" sz="2000" dirty="0">
                <a:latin typeface="Calibri" panose="020B0604020104020204" pitchFamily="34" charset="0"/>
              </a:rPr>
              <a:t> More information including desk plan can be found </a:t>
            </a:r>
            <a:r>
              <a:rPr lang="en-GB" sz="2000" b="1" dirty="0">
                <a:latin typeface="Calibri" panose="020B0604020104020204" pitchFamily="34" charset="0"/>
                <a:hlinkClick r:id="rId3">
                  <a:extLst>
                    <a:ext uri="{A12FA001-AC4F-418D-AE19-62706E023703}">
                      <ahyp:hlinkClr xmlns:ahyp="http://schemas.microsoft.com/office/drawing/2018/hyperlinkcolor" val="tx"/>
                    </a:ext>
                  </a:extLst>
                </a:hlinkClick>
              </a:rPr>
              <a:t>here</a:t>
            </a:r>
            <a:r>
              <a:rPr lang="en-GB" sz="2000" b="1" dirty="0">
                <a:latin typeface="Calibri" panose="020B0604020104020204" pitchFamily="34" charset="0"/>
              </a:rPr>
              <a:t>.</a:t>
            </a:r>
            <a:endParaRPr lang="en-GB" sz="2400" dirty="0">
              <a:latin typeface="Abadi" panose="020B0604020104020204" pitchFamily="34" charset="0"/>
            </a:endParaRPr>
          </a:p>
          <a:p>
            <a:pPr>
              <a:buFont typeface="Arial" panose="020B0604020202020204" pitchFamily="34" charset="0"/>
              <a:buChar char="•"/>
            </a:pPr>
            <a:endParaRPr lang="en-GB" sz="2400" dirty="0">
              <a:latin typeface="Abadi" panose="020B0604020104020204" pitchFamily="34" charset="0"/>
            </a:endParaRPr>
          </a:p>
          <a:p>
            <a:endParaRPr lang="en-GB" sz="2400" dirty="0">
              <a:latin typeface="Abadi" panose="020B0604020104020204" pitchFamily="34" charset="0"/>
            </a:endParaRPr>
          </a:p>
          <a:p>
            <a:pPr lvl="1"/>
            <a:endParaRPr lang="en-GB" sz="1600" dirty="0">
              <a:latin typeface="Abadi" panose="020B0604020104020204" pitchFamily="34" charset="0"/>
            </a:endParaRPr>
          </a:p>
          <a:p>
            <a:pPr lvl="1"/>
            <a:endParaRPr lang="en-GB" sz="1600" dirty="0">
              <a:latin typeface="Abadi" panose="020B0604020104020204" pitchFamily="34" charset="0"/>
            </a:endParaRPr>
          </a:p>
          <a:p>
            <a:pPr lvl="1"/>
            <a:endParaRPr lang="en-GB" sz="2000" dirty="0">
              <a:latin typeface="Abadi" panose="020B0604020104020204" pitchFamily="34" charset="0"/>
            </a:endParaRPr>
          </a:p>
          <a:p>
            <a:pPr lvl="1"/>
            <a:endParaRPr lang="en-GB" sz="2000" dirty="0">
              <a:latin typeface="Abadi" panose="020B0604020104020204" pitchFamily="34" charset="0"/>
            </a:endParaRPr>
          </a:p>
        </p:txBody>
      </p:sp>
      <p:sp>
        <p:nvSpPr>
          <p:cNvPr id="7" name="Title 3">
            <a:extLst>
              <a:ext uri="{FF2B5EF4-FFF2-40B4-BE49-F238E27FC236}">
                <a16:creationId xmlns:a16="http://schemas.microsoft.com/office/drawing/2014/main" id="{21DFE279-F744-AEB0-39BE-4CE9B9644396}"/>
              </a:ext>
            </a:extLst>
          </p:cNvPr>
          <p:cNvSpPr txBox="1">
            <a:spLocks/>
          </p:cNvSpPr>
          <p:nvPr/>
        </p:nvSpPr>
        <p:spPr>
          <a:xfrm>
            <a:off x="1898800" y="241426"/>
            <a:ext cx="8394401" cy="1197059"/>
          </a:xfrm>
          <a:prstGeom prst="rect">
            <a:avLst/>
          </a:prstGeom>
          <a:ln>
            <a:solidFill>
              <a:schemeClr val="tx1"/>
            </a:solidFill>
          </a:ln>
        </p:spPr>
        <p:txBody>
          <a:bodyPr vert="horz" wrap="square" lIns="0" tIns="0" rIns="0" bIns="0" rtlCol="0" anchor="t">
            <a:spAutoFit/>
          </a:bodyPr>
          <a:lstStyle>
            <a:lvl1pPr algn="l" defTabSz="685800" rtl="0" eaLnBrk="1" latinLnBrk="0" hangingPunct="1">
              <a:lnSpc>
                <a:spcPct val="80000"/>
              </a:lnSpc>
              <a:spcBef>
                <a:spcPct val="0"/>
              </a:spcBef>
              <a:buNone/>
              <a:defRPr sz="2250" b="1" i="0" kern="1200">
                <a:solidFill>
                  <a:schemeClr val="tx1"/>
                </a:solidFill>
                <a:latin typeface="Aptos" panose="020B0004020202020204" pitchFamily="34" charset="0"/>
                <a:ea typeface="+mj-ea"/>
                <a:cs typeface="Calibri" panose="020F0502020204030204" pitchFamily="34" charset="0"/>
              </a:defRPr>
            </a:lvl1pPr>
          </a:lstStyle>
          <a:p>
            <a:pPr algn="ctr"/>
            <a:endParaRPr lang="en-GB" sz="3200" dirty="0">
              <a:latin typeface="Abadi" panose="020B0604020104020204" pitchFamily="34" charset="0"/>
            </a:endParaRPr>
          </a:p>
          <a:p>
            <a:pPr algn="ctr"/>
            <a:r>
              <a:rPr lang="en-GB" sz="3200" dirty="0">
                <a:latin typeface="Calibri" panose="020B0604020104020204" pitchFamily="34" charset="0"/>
              </a:rPr>
              <a:t>PGR Workspace</a:t>
            </a:r>
            <a:br>
              <a:rPr lang="en-GB" sz="3200" dirty="0">
                <a:latin typeface="Abadi" panose="020B0604020104020204" pitchFamily="34" charset="0"/>
              </a:rPr>
            </a:br>
            <a:endParaRPr lang="en-GB" sz="3200" dirty="0">
              <a:latin typeface="Abadi" panose="020B0604020104020204" pitchFamily="34" charset="0"/>
            </a:endParaRPr>
          </a:p>
        </p:txBody>
      </p:sp>
    </p:spTree>
    <p:extLst>
      <p:ext uri="{BB962C8B-B14F-4D97-AF65-F5344CB8AC3E}">
        <p14:creationId xmlns:p14="http://schemas.microsoft.com/office/powerpoint/2010/main" val="43404402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49FB4F-2302-20F8-363C-DA1374FAA045}"/>
            </a:ext>
          </a:extLst>
        </p:cNvPr>
        <p:cNvGrpSpPr/>
        <p:nvPr/>
      </p:nvGrpSpPr>
      <p:grpSpPr>
        <a:xfrm>
          <a:off x="0" y="0"/>
          <a:ext cx="0" cy="0"/>
          <a:chOff x="0" y="0"/>
          <a:chExt cx="0" cy="0"/>
        </a:xfrm>
      </p:grpSpPr>
      <p:sp>
        <p:nvSpPr>
          <p:cNvPr id="2" name="Content Placeholder 4">
            <a:extLst>
              <a:ext uri="{FF2B5EF4-FFF2-40B4-BE49-F238E27FC236}">
                <a16:creationId xmlns:a16="http://schemas.microsoft.com/office/drawing/2014/main" id="{D4B02F93-F76A-B3DC-C311-18C3A3B36F80}"/>
              </a:ext>
            </a:extLst>
          </p:cNvPr>
          <p:cNvSpPr>
            <a:spLocks noGrp="1"/>
          </p:cNvSpPr>
          <p:nvPr>
            <p:ph idx="1"/>
          </p:nvPr>
        </p:nvSpPr>
        <p:spPr>
          <a:xfrm>
            <a:off x="607261" y="1022849"/>
            <a:ext cx="10910047" cy="2406151"/>
          </a:xfrm>
        </p:spPr>
        <p:txBody>
          <a:bodyPr/>
          <a:lstStyle/>
          <a:p>
            <a:pPr lvl="1"/>
            <a:endParaRPr lang="en-GB" sz="2000" dirty="0">
              <a:latin typeface="Abadi" panose="020B0604020104020204" pitchFamily="34" charset="0"/>
            </a:endParaRPr>
          </a:p>
          <a:p>
            <a:pPr marL="342900" indent="-342900">
              <a:buFont typeface="Arial" panose="020B0604020202020204" pitchFamily="34" charset="0"/>
              <a:buChar char="•"/>
            </a:pPr>
            <a:r>
              <a:rPr lang="en-GB" sz="2000" dirty="0">
                <a:latin typeface="Calibri"/>
              </a:rPr>
              <a:t>Please email all enquiries to: </a:t>
            </a:r>
            <a:r>
              <a:rPr lang="en-GB" sz="2000" dirty="0">
                <a:latin typeface="Calibri"/>
                <a:hlinkClick r:id="rId2">
                  <a:extLst>
                    <a:ext uri="{A12FA001-AC4F-418D-AE19-62706E023703}">
                      <ahyp:hlinkClr xmlns:ahyp="http://schemas.microsoft.com/office/drawing/2018/hyperlinkcolor" val="tx"/>
                    </a:ext>
                  </a:extLst>
                </a:hlinkClick>
              </a:rPr>
              <a:t>cadre@warwick.ac.uk</a:t>
            </a:r>
            <a:r>
              <a:rPr lang="en-GB" sz="2000" dirty="0">
                <a:latin typeface="Calibri"/>
              </a:rPr>
              <a:t> (Lisa, Helen and Anne will be able to pick up any questions).</a:t>
            </a:r>
          </a:p>
          <a:p>
            <a:pPr marL="342900" indent="-342900">
              <a:buFont typeface="Arial" panose="020B0604020202020204" pitchFamily="34" charset="0"/>
              <a:buChar char="•"/>
            </a:pPr>
            <a:r>
              <a:rPr lang="en-GB" sz="2000" dirty="0">
                <a:latin typeface="Calibri"/>
              </a:rPr>
              <a:t>We will run termly drop-in sessions for informal advice – details will be circulated in the coming weeks.</a:t>
            </a:r>
          </a:p>
          <a:p>
            <a:pPr marL="342900" indent="-342900">
              <a:buFont typeface="Arial" panose="020B0604020202020204" pitchFamily="34" charset="0"/>
              <a:buChar char="•"/>
            </a:pPr>
            <a:r>
              <a:rPr lang="en-GB" sz="2000" dirty="0">
                <a:latin typeface="Calibri" panose="020B0604020104020204" pitchFamily="34" charset="0"/>
              </a:rPr>
              <a:t>The CADRE Office is located inside the PGR Research Zone (first door on the right as you come in through the door)</a:t>
            </a:r>
          </a:p>
          <a:p>
            <a:pPr marL="685800" lvl="1" indent="-342900">
              <a:buFont typeface="Arial" panose="020B0604020202020204" pitchFamily="34" charset="0"/>
              <a:buChar char="•"/>
            </a:pPr>
            <a:endParaRPr lang="en-GB" sz="2000" dirty="0">
              <a:latin typeface="Abadi" panose="020B0604020104020204" pitchFamily="34" charset="0"/>
            </a:endParaRPr>
          </a:p>
          <a:p>
            <a:pPr marL="685800" lvl="1" indent="-342900">
              <a:buFont typeface="Arial" panose="020B0604020202020204" pitchFamily="34" charset="0"/>
              <a:buChar char="•"/>
            </a:pPr>
            <a:endParaRPr lang="en-GB" sz="2000" dirty="0">
              <a:latin typeface="Abadi" panose="020B0604020104020204" pitchFamily="34" charset="0"/>
            </a:endParaRPr>
          </a:p>
          <a:p>
            <a:pPr lvl="1"/>
            <a:endParaRPr lang="en-GB" sz="2000" dirty="0">
              <a:latin typeface="Abadi" panose="020B0604020104020204" pitchFamily="34" charset="0"/>
            </a:endParaRPr>
          </a:p>
        </p:txBody>
      </p:sp>
      <p:graphicFrame>
        <p:nvGraphicFramePr>
          <p:cNvPr id="6" name="Table 5">
            <a:extLst>
              <a:ext uri="{FF2B5EF4-FFF2-40B4-BE49-F238E27FC236}">
                <a16:creationId xmlns:a16="http://schemas.microsoft.com/office/drawing/2014/main" id="{E3BC6656-B832-E7DC-2BD4-D9C07455EBD9}"/>
              </a:ext>
            </a:extLst>
          </p:cNvPr>
          <p:cNvGraphicFramePr>
            <a:graphicFrameLocks noGrp="1"/>
          </p:cNvGraphicFramePr>
          <p:nvPr>
            <p:extLst>
              <p:ext uri="{D42A27DB-BD31-4B8C-83A1-F6EECF244321}">
                <p14:modId xmlns:p14="http://schemas.microsoft.com/office/powerpoint/2010/main" val="1140401003"/>
              </p:ext>
            </p:extLst>
          </p:nvPr>
        </p:nvGraphicFramePr>
        <p:xfrm>
          <a:off x="840345" y="3429000"/>
          <a:ext cx="10676963" cy="3216244"/>
        </p:xfrm>
        <a:graphic>
          <a:graphicData uri="http://schemas.openxmlformats.org/drawingml/2006/table">
            <a:tbl>
              <a:tblPr firstRow="1" bandRow="1">
                <a:tableStyleId>{93296810-A885-4BE3-A3E7-6D5BEEA58F35}</a:tableStyleId>
              </a:tblPr>
              <a:tblGrid>
                <a:gridCol w="1400787">
                  <a:extLst>
                    <a:ext uri="{9D8B030D-6E8A-4147-A177-3AD203B41FA5}">
                      <a16:colId xmlns:a16="http://schemas.microsoft.com/office/drawing/2014/main" val="3107655507"/>
                    </a:ext>
                  </a:extLst>
                </a:gridCol>
                <a:gridCol w="9276176">
                  <a:extLst>
                    <a:ext uri="{9D8B030D-6E8A-4147-A177-3AD203B41FA5}">
                      <a16:colId xmlns:a16="http://schemas.microsoft.com/office/drawing/2014/main" val="4239529052"/>
                    </a:ext>
                  </a:extLst>
                </a:gridCol>
              </a:tblGrid>
              <a:tr h="242276">
                <a:tc>
                  <a:txBody>
                    <a:bodyPr/>
                    <a:lstStyle/>
                    <a:p>
                      <a:endParaRPr lang="en-GB" sz="1100" dirty="0">
                        <a:solidFill>
                          <a:schemeClr val="tx1"/>
                        </a:solidFill>
                        <a:latin typeface="Abadi" panose="020B0604020104020204" pitchFamily="34" charset="0"/>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solidFill>
                      <a:schemeClr val="accent6">
                        <a:lumMod val="60000"/>
                        <a:lumOff val="40000"/>
                      </a:schemeClr>
                    </a:solidFill>
                  </a:tcPr>
                </a:tc>
                <a:tc>
                  <a:txBody>
                    <a:bodyPr/>
                    <a:lstStyle/>
                    <a:p>
                      <a:endParaRPr lang="en-GB" sz="1100" dirty="0">
                        <a:solidFill>
                          <a:schemeClr val="tx1"/>
                        </a:solidFill>
                        <a:latin typeface="Abadi" panose="020B0604020104020204" pitchFamily="34" charset="0"/>
                      </a:endParaRPr>
                    </a:p>
                  </a:txBody>
                  <a:tcPr>
                    <a:lnT w="12700" cap="flat" cmpd="sng" algn="ctr">
                      <a:solidFill>
                        <a:schemeClr val="tx1"/>
                      </a:solidFill>
                      <a:prstDash val="solid"/>
                      <a:round/>
                      <a:headEnd type="none" w="med" len="med"/>
                      <a:tailEnd type="none" w="med" len="med"/>
                    </a:lnT>
                    <a:solidFill>
                      <a:schemeClr val="accent6">
                        <a:lumMod val="60000"/>
                        <a:lumOff val="40000"/>
                      </a:schemeClr>
                    </a:solidFill>
                  </a:tcPr>
                </a:tc>
                <a:extLst>
                  <a:ext uri="{0D108BD9-81ED-4DB2-BD59-A6C34878D82A}">
                    <a16:rowId xmlns:a16="http://schemas.microsoft.com/office/drawing/2014/main" val="1763520007"/>
                  </a:ext>
                </a:extLst>
              </a:tr>
              <a:tr h="1482157">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GB" sz="1400" b="1" dirty="0">
                          <a:latin typeface="Abadi" panose="020B0604020104020204" pitchFamily="34" charset="0"/>
                        </a:rPr>
                        <a:t>CADRE Website</a:t>
                      </a:r>
                    </a:p>
                    <a:p>
                      <a:endParaRPr lang="en-GB" sz="1400" b="0" i="0" kern="1200" dirty="0">
                        <a:solidFill>
                          <a:schemeClr val="dk1"/>
                        </a:solidFill>
                        <a:effectLst/>
                        <a:latin typeface="Abadi" panose="020B0604020104020204" pitchFamily="34" charset="0"/>
                        <a:ea typeface="+mn-ea"/>
                        <a:cs typeface="+mn-cs"/>
                      </a:endParaRPr>
                    </a:p>
                  </a:txBody>
                  <a:tcPr>
                    <a:lnL w="12700" cap="flat" cmpd="sng" algn="ctr">
                      <a:solidFill>
                        <a:schemeClr val="tx1"/>
                      </a:solidFill>
                      <a:prstDash val="solid"/>
                      <a:round/>
                      <a:headEnd type="none" w="med" len="med"/>
                      <a:tailEnd type="none" w="med" len="med"/>
                    </a:lnL>
                  </a:tcPr>
                </a:tc>
                <a:tc>
                  <a:txBody>
                    <a:bodyPr/>
                    <a:lstStyle/>
                    <a:p>
                      <a:pPr marL="742950" lvl="1" indent="-285750" fontAlgn="auto">
                        <a:spcAft>
                          <a:spcPts val="0"/>
                        </a:spcAft>
                        <a:buFont typeface="Arial" panose="020B0604020202020204" pitchFamily="34" charset="0"/>
                        <a:buChar char="•"/>
                      </a:pPr>
                      <a:r>
                        <a:rPr lang="en-GB" sz="1400" dirty="0">
                          <a:latin typeface="Abadi" panose="020B0604020104020204" pitchFamily="34" charset="0"/>
                        </a:rPr>
                        <a:t>CADRE Home Page –  </a:t>
                      </a:r>
                      <a:r>
                        <a:rPr lang="en-GB" sz="1400" dirty="0">
                          <a:hlinkClick r:id="rId3"/>
                        </a:rPr>
                        <a:t>Faculty of Arts DTC (CADRE)</a:t>
                      </a:r>
                      <a:endParaRPr lang="en-GB" sz="1400" dirty="0">
                        <a:latin typeface="Abadi" panose="020B0604020104020204" pitchFamily="34" charset="0"/>
                      </a:endParaRPr>
                    </a:p>
                    <a:p>
                      <a:pPr marL="742950" lvl="1" indent="-285750" fontAlgn="auto">
                        <a:spcAft>
                          <a:spcPts val="0"/>
                        </a:spcAft>
                        <a:buFont typeface="Arial" panose="020B0604020202020204" pitchFamily="34" charset="0"/>
                        <a:buChar char="•"/>
                      </a:pPr>
                      <a:r>
                        <a:rPr lang="en-GB" sz="1400" dirty="0">
                          <a:latin typeface="Abadi" panose="020B0604020104020204" pitchFamily="34" charset="0"/>
                        </a:rPr>
                        <a:t>CADRE Workshop Schedule - </a:t>
                      </a:r>
                      <a:r>
                        <a:rPr lang="en-GB" sz="1400" dirty="0">
                          <a:hlinkClick r:id="rId4"/>
                        </a:rPr>
                        <a:t>CADRE workshops 2026/27</a:t>
                      </a:r>
                      <a:endParaRPr lang="en-GB" sz="1400" dirty="0"/>
                    </a:p>
                    <a:p>
                      <a:pPr marL="742950" lvl="1" indent="-285750" fontAlgn="auto">
                        <a:spcAft>
                          <a:spcPts val="0"/>
                        </a:spcAft>
                        <a:buFont typeface="Arial" panose="020B0604020202020204" pitchFamily="34" charset="0"/>
                        <a:buChar char="•"/>
                      </a:pPr>
                      <a:r>
                        <a:rPr lang="en-GB" sz="1400" dirty="0">
                          <a:latin typeface="Abadi" panose="020B0604020104020204" pitchFamily="34" charset="0"/>
                        </a:rPr>
                        <a:t>CADRE Workshop Sign Up Form -  </a:t>
                      </a:r>
                      <a:r>
                        <a:rPr lang="en-GB" sz="1400" dirty="0">
                          <a:hlinkClick r:id="rId5"/>
                        </a:rPr>
                        <a:t>CADRE Workshops sign up</a:t>
                      </a:r>
                      <a:endParaRPr lang="en-GB" sz="1400" dirty="0"/>
                    </a:p>
                    <a:p>
                      <a:pPr marL="742950" lvl="1" indent="-285750" fontAlgn="auto">
                        <a:spcAft>
                          <a:spcPts val="0"/>
                        </a:spcAft>
                        <a:buFont typeface="Arial" panose="020B0604020202020204" pitchFamily="34" charset="0"/>
                        <a:buChar char="•"/>
                      </a:pPr>
                      <a:r>
                        <a:rPr lang="en-GB" sz="1400" dirty="0">
                          <a:latin typeface="Abadi" panose="020B0604020104020204" pitchFamily="34" charset="0"/>
                        </a:rPr>
                        <a:t>PGR Workspaces - </a:t>
                      </a:r>
                      <a:r>
                        <a:rPr lang="en-GB" sz="1400" dirty="0">
                          <a:hlinkClick r:id="rId6"/>
                        </a:rPr>
                        <a:t>PGR Workspaces</a:t>
                      </a:r>
                      <a:endParaRPr lang="en-GB" sz="1400" dirty="0"/>
                    </a:p>
                    <a:p>
                      <a:pPr marL="742950" lvl="1" indent="-285750" fontAlgn="auto">
                        <a:spcAft>
                          <a:spcPts val="0"/>
                        </a:spcAft>
                        <a:buFont typeface="Arial" panose="020B0604020202020204" pitchFamily="34" charset="0"/>
                        <a:buChar char="•"/>
                      </a:pPr>
                      <a:r>
                        <a:rPr lang="en-GB" sz="1400" dirty="0">
                          <a:latin typeface="Abadi" panose="020B0604020104020204" pitchFamily="34" charset="0"/>
                        </a:rPr>
                        <a:t>Events Calendar - </a:t>
                      </a:r>
                      <a:r>
                        <a:rPr lang="en-GB" sz="1400" dirty="0">
                          <a:hlinkClick r:id="rId7"/>
                        </a:rPr>
                        <a:t>Events Calendar</a:t>
                      </a:r>
                      <a:endParaRPr lang="en-GB" sz="1400" dirty="0">
                        <a:latin typeface="Abadi" panose="020B0604020104020204" pitchFamily="34" charset="0"/>
                      </a:endParaRPr>
                    </a:p>
                    <a:p>
                      <a:pPr marL="742950" lvl="1" indent="-285750" fontAlgn="auto">
                        <a:spcAft>
                          <a:spcPts val="0"/>
                        </a:spcAft>
                        <a:buFont typeface="Arial" panose="020B0604020202020204" pitchFamily="34" charset="0"/>
                        <a:buChar char="•"/>
                      </a:pPr>
                      <a:r>
                        <a:rPr lang="en-GB" sz="1400" dirty="0">
                          <a:latin typeface="Abadi" panose="020B0604020104020204" pitchFamily="34" charset="0"/>
                        </a:rPr>
                        <a:t>Monash-Prato Writing Workshop - </a:t>
                      </a:r>
                      <a:r>
                        <a:rPr lang="en-GB" sz="1400" dirty="0">
                          <a:hlinkClick r:id="rId8"/>
                        </a:rPr>
                        <a:t>Monash-Prato Writing Workshop 2027 - Details TBC</a:t>
                      </a:r>
                      <a:endParaRPr lang="en-GB" sz="1400" dirty="0"/>
                    </a:p>
                    <a:p>
                      <a:endParaRPr lang="en-GB" sz="1400" b="0" i="0" kern="1200" dirty="0">
                        <a:solidFill>
                          <a:schemeClr val="dk1"/>
                        </a:solidFill>
                        <a:effectLst/>
                        <a:latin typeface="Abadi" panose="020B0604020104020204" pitchFamily="34" charset="0"/>
                        <a:ea typeface="+mn-ea"/>
                        <a:cs typeface="+mn-cs"/>
                      </a:endParaRPr>
                    </a:p>
                  </a:txBody>
                  <a:tcPr/>
                </a:tc>
                <a:extLst>
                  <a:ext uri="{0D108BD9-81ED-4DB2-BD59-A6C34878D82A}">
                    <a16:rowId xmlns:a16="http://schemas.microsoft.com/office/drawing/2014/main" val="71183809"/>
                  </a:ext>
                </a:extLst>
              </a:tr>
              <a:tr h="1372204">
                <a:tc>
                  <a:txBody>
                    <a:bodyPr/>
                    <a:lstStyle/>
                    <a:p>
                      <a:r>
                        <a:rPr lang="en-GB" sz="1400" b="1" dirty="0">
                          <a:latin typeface="Abadi" panose="020B0604020104020204" pitchFamily="34" charset="0"/>
                        </a:rPr>
                        <a:t>Doctoral College </a:t>
                      </a:r>
                    </a:p>
                  </a:txBody>
                  <a:tcPr>
                    <a:lnL w="12700" cap="flat" cmpd="sng" algn="ctr">
                      <a:solidFill>
                        <a:schemeClr val="tx1"/>
                      </a:solidFill>
                      <a:prstDash val="solid"/>
                      <a:round/>
                      <a:headEnd type="none" w="med" len="med"/>
                      <a:tailEnd type="none" w="med" len="med"/>
                    </a:lnL>
                  </a:tcPr>
                </a:tc>
                <a:tc>
                  <a:txBody>
                    <a:bodyPr/>
                    <a:lstStyle/>
                    <a:p>
                      <a:pPr marL="742950" lvl="1" indent="-285750" fontAlgn="auto">
                        <a:spcAft>
                          <a:spcPts val="0"/>
                        </a:spcAft>
                        <a:buFont typeface="Arial" panose="020B0604020202020204" pitchFamily="34" charset="0"/>
                        <a:buChar char="•"/>
                      </a:pPr>
                      <a:r>
                        <a:rPr lang="en-GB" sz="1400" dirty="0">
                          <a:latin typeface="Abadi" panose="020B0604020104020204" pitchFamily="34" charset="0"/>
                        </a:rPr>
                        <a:t>Welcome to new students - </a:t>
                      </a:r>
                      <a:r>
                        <a:rPr lang="en-GB" sz="1400" dirty="0">
                          <a:hlinkClick r:id="rId9"/>
                        </a:rPr>
                        <a:t>Welcome Resources</a:t>
                      </a:r>
                      <a:endParaRPr lang="en-GB" sz="1400" dirty="0">
                        <a:latin typeface="Abadi" panose="020B0604020104020204" pitchFamily="34" charset="0"/>
                      </a:endParaRPr>
                    </a:p>
                    <a:p>
                      <a:pPr marL="742950" lvl="1" indent="-285750" fontAlgn="auto">
                        <a:spcAft>
                          <a:spcPts val="0"/>
                        </a:spcAft>
                        <a:buFont typeface="Arial" panose="020B0604020202020204" pitchFamily="34" charset="0"/>
                        <a:buChar char="•"/>
                      </a:pPr>
                      <a:r>
                        <a:rPr lang="en-GB" sz="1400" dirty="0">
                          <a:latin typeface="Abadi" panose="020B0604020104020204" pitchFamily="34" charset="0"/>
                        </a:rPr>
                        <a:t>Information on Funding and Scholarships - </a:t>
                      </a:r>
                      <a:r>
                        <a:rPr lang="en-GB" sz="1400" dirty="0">
                          <a:hlinkClick r:id="rId10"/>
                        </a:rPr>
                        <a:t>Funding for Current PGRs</a:t>
                      </a:r>
                      <a:endParaRPr lang="en-GB" sz="1400" dirty="0"/>
                    </a:p>
                    <a:p>
                      <a:pPr marL="742950" lvl="1" indent="-285750" fontAlgn="auto">
                        <a:spcAft>
                          <a:spcPts val="0"/>
                        </a:spcAft>
                        <a:buFont typeface="Arial" panose="020B0604020202020204" pitchFamily="34" charset="0"/>
                        <a:buChar char="•"/>
                      </a:pPr>
                      <a:r>
                        <a:rPr lang="en-GB" sz="1400" dirty="0">
                          <a:latin typeface="Abadi" panose="020B0604020104020204" pitchFamily="34" charset="0"/>
                        </a:rPr>
                        <a:t>PGR Hardship Support Fund - </a:t>
                      </a:r>
                      <a:r>
                        <a:rPr lang="en-GB" sz="1400" dirty="0">
                          <a:hlinkClick r:id="rId11"/>
                        </a:rPr>
                        <a:t>PGR Hardship Support Fund</a:t>
                      </a:r>
                      <a:endParaRPr lang="en-GB" sz="1400" dirty="0"/>
                    </a:p>
                    <a:p>
                      <a:pPr marL="742950" lvl="1" indent="-285750" fontAlgn="auto">
                        <a:spcAft>
                          <a:spcPts val="0"/>
                        </a:spcAft>
                        <a:buFont typeface="Arial" panose="020B0604020202020204" pitchFamily="34" charset="0"/>
                        <a:buChar char="•"/>
                      </a:pPr>
                      <a:r>
                        <a:rPr lang="en-GB" sz="1400" dirty="0">
                          <a:latin typeface="Abadi" panose="020B0604020104020204" pitchFamily="34" charset="0"/>
                        </a:rPr>
                        <a:t>PGR Policies, including changes to registration, leave arrangements, progression, supervision, submission and examinations  – </a:t>
                      </a:r>
                      <a:r>
                        <a:rPr lang="en-GB" sz="1400" dirty="0">
                          <a:hlinkClick r:id="rId12"/>
                        </a:rPr>
                        <a:t>Warwick - Policies for PGRs</a:t>
                      </a:r>
                      <a:endParaRPr lang="en-GB" sz="1400" dirty="0">
                        <a:latin typeface="Abadi" panose="020B0604020104020204" pitchFamily="34" charset="0"/>
                      </a:endParaRPr>
                    </a:p>
                  </a:txBody>
                  <a:tcPr/>
                </a:tc>
                <a:extLst>
                  <a:ext uri="{0D108BD9-81ED-4DB2-BD59-A6C34878D82A}">
                    <a16:rowId xmlns:a16="http://schemas.microsoft.com/office/drawing/2014/main" val="2997859683"/>
                  </a:ext>
                </a:extLst>
              </a:tr>
            </a:tbl>
          </a:graphicData>
        </a:graphic>
      </p:graphicFrame>
      <p:sp>
        <p:nvSpPr>
          <p:cNvPr id="7" name="TextBox 6">
            <a:extLst>
              <a:ext uri="{FF2B5EF4-FFF2-40B4-BE49-F238E27FC236}">
                <a16:creationId xmlns:a16="http://schemas.microsoft.com/office/drawing/2014/main" id="{C2D7BDFE-0CAC-801C-2DAF-4900EC0677C4}"/>
              </a:ext>
            </a:extLst>
          </p:cNvPr>
          <p:cNvSpPr txBox="1"/>
          <p:nvPr/>
        </p:nvSpPr>
        <p:spPr>
          <a:xfrm>
            <a:off x="4329952" y="376518"/>
            <a:ext cx="3303340" cy="646331"/>
          </a:xfrm>
          <a:prstGeom prst="rect">
            <a:avLst/>
          </a:prstGeom>
          <a:noFill/>
        </p:spPr>
        <p:txBody>
          <a:bodyPr wrap="none" rtlCol="0">
            <a:spAutoFit/>
          </a:bodyPr>
          <a:lstStyle/>
          <a:p>
            <a:r>
              <a:rPr lang="en-GB" sz="3600" b="1" dirty="0">
                <a:latin typeface="Calibri" panose="020B0604020104020204" pitchFamily="34" charset="0"/>
              </a:rPr>
              <a:t>Contact CADRE</a:t>
            </a:r>
          </a:p>
        </p:txBody>
      </p:sp>
    </p:spTree>
    <p:extLst>
      <p:ext uri="{BB962C8B-B14F-4D97-AF65-F5344CB8AC3E}">
        <p14:creationId xmlns:p14="http://schemas.microsoft.com/office/powerpoint/2010/main" val="162740697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Placeholder 5" descr="A person standing in front of a mirror&#10;&#10;AI-generated content may be incorrect.">
            <a:extLst>
              <a:ext uri="{FF2B5EF4-FFF2-40B4-BE49-F238E27FC236}">
                <a16:creationId xmlns:a16="http://schemas.microsoft.com/office/drawing/2014/main" id="{6162CCCB-DD3F-5058-BA9A-DC0E55B1084F}"/>
              </a:ext>
            </a:extLst>
          </p:cNvPr>
          <p:cNvPicPr>
            <a:picLocks noGrp="1" noChangeAspect="1"/>
          </p:cNvPicPr>
          <p:nvPr>
            <p:ph type="pic" sz="quarter" idx="12"/>
          </p:nvPr>
        </p:nvPicPr>
        <p:blipFill>
          <a:blip r:embed="rId2" cstate="email">
            <a:extLst>
              <a:ext uri="{28A0092B-C50C-407E-A947-70E740481C1C}">
                <a14:useLocalDpi xmlns:a14="http://schemas.microsoft.com/office/drawing/2010/main"/>
              </a:ext>
            </a:extLst>
          </a:blip>
          <a:srcRect/>
          <a:stretch>
            <a:fillRect/>
          </a:stretch>
        </p:blipFill>
        <p:spPr>
          <a:xfrm>
            <a:off x="20" y="10"/>
            <a:ext cx="12191980" cy="3445190"/>
          </a:xfrm>
          <a:noFill/>
        </p:spPr>
      </p:pic>
      <p:sp>
        <p:nvSpPr>
          <p:cNvPr id="5" name="Title 4">
            <a:extLst>
              <a:ext uri="{FF2B5EF4-FFF2-40B4-BE49-F238E27FC236}">
                <a16:creationId xmlns:a16="http://schemas.microsoft.com/office/drawing/2014/main" id="{DBE17E10-0F03-BAFB-C8D8-75C2B7859548}"/>
              </a:ext>
            </a:extLst>
          </p:cNvPr>
          <p:cNvSpPr>
            <a:spLocks noGrp="1"/>
          </p:cNvSpPr>
          <p:nvPr>
            <p:ph type="title"/>
          </p:nvPr>
        </p:nvSpPr>
        <p:spPr>
          <a:xfrm>
            <a:off x="499733" y="2791790"/>
            <a:ext cx="8208000" cy="1743682"/>
          </a:xfrm>
        </p:spPr>
        <p:txBody>
          <a:bodyPr wrap="square" anchor="t">
            <a:normAutofit/>
          </a:bodyPr>
          <a:lstStyle/>
          <a:p>
            <a:r>
              <a:rPr lang="en-GB" sz="6700" dirty="0">
                <a:solidFill>
                  <a:schemeClr val="bg1"/>
                </a:solidFill>
                <a:latin typeface="Calibri" panose="020B0604020104020204" pitchFamily="34" charset="0"/>
                <a:cs typeface="Calibri"/>
              </a:rPr>
              <a:t>Introduction to the CADRE Facilitators</a:t>
            </a:r>
          </a:p>
        </p:txBody>
      </p:sp>
    </p:spTree>
    <p:extLst>
      <p:ext uri="{BB962C8B-B14F-4D97-AF65-F5344CB8AC3E}">
        <p14:creationId xmlns:p14="http://schemas.microsoft.com/office/powerpoint/2010/main" val="412541380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BB321E-0435-A1F7-4CBE-930782FC191A}"/>
            </a:ext>
          </a:extLst>
        </p:cNvPr>
        <p:cNvGrpSpPr/>
        <p:nvPr/>
      </p:nvGrpSpPr>
      <p:grpSpPr>
        <a:xfrm>
          <a:off x="0" y="0"/>
          <a:ext cx="0" cy="0"/>
          <a:chOff x="0" y="0"/>
          <a:chExt cx="0" cy="0"/>
        </a:xfrm>
      </p:grpSpPr>
      <p:sp>
        <p:nvSpPr>
          <p:cNvPr id="2" name="Content Placeholder 4">
            <a:extLst>
              <a:ext uri="{FF2B5EF4-FFF2-40B4-BE49-F238E27FC236}">
                <a16:creationId xmlns:a16="http://schemas.microsoft.com/office/drawing/2014/main" id="{3E5A636E-D168-0893-1EFE-F64E2CD21526}"/>
              </a:ext>
            </a:extLst>
          </p:cNvPr>
          <p:cNvSpPr>
            <a:spLocks noGrp="1"/>
          </p:cNvSpPr>
          <p:nvPr>
            <p:ph idx="1"/>
          </p:nvPr>
        </p:nvSpPr>
        <p:spPr>
          <a:xfrm>
            <a:off x="2437386" y="1100083"/>
            <a:ext cx="8851387" cy="3150720"/>
          </a:xfrm>
        </p:spPr>
        <p:txBody>
          <a:bodyPr vert="horz" lIns="0" tIns="0" rIns="0" bIns="0" rtlCol="0" anchor="t">
            <a:noAutofit/>
          </a:bodyPr>
          <a:lstStyle/>
          <a:p>
            <a:pPr lvl="1"/>
            <a:endParaRPr lang="en-GB" dirty="0">
              <a:latin typeface="Abadi" panose="020B0604020104020204" pitchFamily="34" charset="0"/>
            </a:endParaRPr>
          </a:p>
          <a:p>
            <a:pPr lvl="1"/>
            <a:endParaRPr lang="en-GB" dirty="0">
              <a:latin typeface="Abadi" panose="020B0604020104020204" pitchFamily="34" charset="0"/>
            </a:endParaRPr>
          </a:p>
          <a:p>
            <a:r>
              <a:rPr lang="en-GB" sz="3200" b="1" dirty="0">
                <a:latin typeface="Calibri" panose="020B0604020104020204" pitchFamily="34" charset="0"/>
                <a:cs typeface="Calibri"/>
              </a:rPr>
              <a:t>Laura Woolley-Nunez</a:t>
            </a:r>
            <a:endParaRPr lang="en-GB" sz="3200" b="1" dirty="0"/>
          </a:p>
          <a:p>
            <a:r>
              <a:rPr lang="en-GB" spc="0" dirty="0">
                <a:latin typeface="Calibri" panose="020B0604020104020204" pitchFamily="34" charset="0"/>
                <a:ea typeface="Calibri"/>
                <a:cs typeface="Calibri"/>
              </a:rPr>
              <a:t>Laura Woolley-Núñez is nearing the completion of her PhD in Translation and Transcultural Studies, which she expects to defend in December 2026. Her doctoral research was funded by Midlands4Cities. She is also a Senior Graduate Teaching Assistant in Spanish at the School of Modern Languages and Cultures. </a:t>
            </a:r>
          </a:p>
          <a:p>
            <a:endParaRPr lang="en-GB" dirty="0"/>
          </a:p>
          <a:p>
            <a:r>
              <a:rPr lang="en-GB" dirty="0">
                <a:latin typeface="Calibri" panose="020B0604020104020204" pitchFamily="34" charset="0"/>
                <a:cs typeface="Calibri"/>
              </a:rPr>
              <a:t>Her practice-based thesis develops trauma-informed feminist translation strategies through her translation of María Teresa León’s </a:t>
            </a:r>
            <a:r>
              <a:rPr lang="en-GB" i="1" dirty="0">
                <a:latin typeface="Calibri" panose="020B0604020104020204" pitchFamily="34" charset="0"/>
                <a:cs typeface="Calibri"/>
              </a:rPr>
              <a:t>Memoria de la </a:t>
            </a:r>
            <a:r>
              <a:rPr lang="en-GB" i="1" dirty="0" err="1">
                <a:latin typeface="Calibri" panose="020B0604020104020204" pitchFamily="34" charset="0"/>
                <a:cs typeface="Calibri"/>
              </a:rPr>
              <a:t>melancolía</a:t>
            </a:r>
            <a:r>
              <a:rPr lang="en-GB" i="1" dirty="0">
                <a:latin typeface="Calibri" panose="020B0604020104020204" pitchFamily="34" charset="0"/>
                <a:cs typeface="Calibri"/>
              </a:rPr>
              <a:t> </a:t>
            </a:r>
            <a:r>
              <a:rPr lang="en-GB" dirty="0">
                <a:latin typeface="Calibri" panose="020B0604020104020204" pitchFamily="34" charset="0"/>
                <a:cs typeface="Calibri"/>
              </a:rPr>
              <a:t>(1970)</a:t>
            </a:r>
            <a:r>
              <a:rPr lang="en-GB" i="1" dirty="0">
                <a:latin typeface="Calibri" panose="020B0604020104020204" pitchFamily="34" charset="0"/>
                <a:cs typeface="Calibri"/>
              </a:rPr>
              <a:t>. </a:t>
            </a:r>
            <a:r>
              <a:rPr lang="en-GB" dirty="0">
                <a:latin typeface="Calibri" panose="020B0604020104020204" pitchFamily="34" charset="0"/>
                <a:cs typeface="Calibri"/>
              </a:rPr>
              <a:t>This memoir explores gender, memory, ageing, loss, trauma and exile.</a:t>
            </a:r>
            <a:endParaRPr lang="en-GB" spc="0" dirty="0">
              <a:latin typeface="Abadi" panose="020B0604020104020204" pitchFamily="34" charset="0"/>
              <a:cs typeface="Calibri"/>
            </a:endParaRPr>
          </a:p>
          <a:p>
            <a:pPr lvl="1"/>
            <a:endParaRPr lang="en-GB" sz="2000" dirty="0">
              <a:latin typeface="Abadi" panose="020B0604020104020204" pitchFamily="34" charset="0"/>
            </a:endParaRPr>
          </a:p>
        </p:txBody>
      </p:sp>
      <p:sp>
        <p:nvSpPr>
          <p:cNvPr id="6" name="Title 3">
            <a:extLst>
              <a:ext uri="{FF2B5EF4-FFF2-40B4-BE49-F238E27FC236}">
                <a16:creationId xmlns:a16="http://schemas.microsoft.com/office/drawing/2014/main" id="{C75C28C3-D8C7-49BC-37A9-B2B9D2387BAF}"/>
              </a:ext>
            </a:extLst>
          </p:cNvPr>
          <p:cNvSpPr txBox="1">
            <a:spLocks/>
          </p:cNvSpPr>
          <p:nvPr/>
        </p:nvSpPr>
        <p:spPr>
          <a:xfrm>
            <a:off x="331694" y="304178"/>
            <a:ext cx="11501718" cy="1861856"/>
          </a:xfrm>
          <a:prstGeom prst="rect">
            <a:avLst/>
          </a:prstGeom>
          <a:ln>
            <a:noFill/>
          </a:ln>
        </p:spPr>
        <p:txBody>
          <a:bodyPr vert="horz" wrap="square" lIns="0" tIns="0" rIns="0" bIns="0" rtlCol="0" anchor="t">
            <a:spAutoFit/>
          </a:bodyPr>
          <a:lstStyle>
            <a:lvl1pPr algn="l" defTabSz="685800" rtl="0" eaLnBrk="1" latinLnBrk="0" hangingPunct="1">
              <a:lnSpc>
                <a:spcPct val="80000"/>
              </a:lnSpc>
              <a:spcBef>
                <a:spcPct val="0"/>
              </a:spcBef>
              <a:buNone/>
              <a:defRPr sz="2250" b="1" i="0" kern="1200">
                <a:solidFill>
                  <a:schemeClr val="tx1"/>
                </a:solidFill>
                <a:latin typeface="Aptos" panose="020B0004020202020204" pitchFamily="34" charset="0"/>
                <a:ea typeface="+mj-ea"/>
                <a:cs typeface="Calibri" panose="020F0502020204030204" pitchFamily="34" charset="0"/>
              </a:defRPr>
            </a:lvl1pPr>
          </a:lstStyle>
          <a:p>
            <a:pPr algn="ctr"/>
            <a:endParaRPr lang="en-GB" sz="3200" dirty="0">
              <a:latin typeface="Abadi" panose="020B0604020104020204" pitchFamily="34" charset="0"/>
            </a:endParaRPr>
          </a:p>
          <a:p>
            <a:pPr algn="ctr"/>
            <a:r>
              <a:rPr lang="en-GB" sz="5400" dirty="0">
                <a:latin typeface="Calibri" panose="020B0604020104020204" pitchFamily="34" charset="0"/>
              </a:rPr>
              <a:t>Our CADRE 2026/27 Facilitators</a:t>
            </a:r>
          </a:p>
          <a:p>
            <a:pPr algn="ctr"/>
            <a:br>
              <a:rPr lang="en-GB" sz="3200" dirty="0">
                <a:latin typeface="Abadi" panose="020B0604020104020204" pitchFamily="34" charset="0"/>
              </a:rPr>
            </a:br>
            <a:endParaRPr lang="en-GB" sz="3200" dirty="0">
              <a:latin typeface="Abadi" panose="020B0604020104020204" pitchFamily="34" charset="0"/>
            </a:endParaRPr>
          </a:p>
        </p:txBody>
      </p:sp>
      <p:sp>
        <p:nvSpPr>
          <p:cNvPr id="3" name="TextBox 2">
            <a:extLst>
              <a:ext uri="{FF2B5EF4-FFF2-40B4-BE49-F238E27FC236}">
                <a16:creationId xmlns:a16="http://schemas.microsoft.com/office/drawing/2014/main" id="{EBB9C4B8-3EFD-99A0-8FD3-FC50B0DF7815}"/>
              </a:ext>
            </a:extLst>
          </p:cNvPr>
          <p:cNvSpPr txBox="1"/>
          <p:nvPr/>
        </p:nvSpPr>
        <p:spPr>
          <a:xfrm>
            <a:off x="2437385" y="4248791"/>
            <a:ext cx="9247627" cy="2092881"/>
          </a:xfrm>
          <a:prstGeom prst="rect">
            <a:avLst/>
          </a:prstGeom>
          <a:noFill/>
        </p:spPr>
        <p:txBody>
          <a:bodyPr wrap="square" rtlCol="0">
            <a:spAutoFit/>
          </a:bodyPr>
          <a:lstStyle/>
          <a:p>
            <a:r>
              <a:rPr lang="en-GB" sz="3200" b="1" dirty="0">
                <a:latin typeface="Calibri" panose="020B0604020104020204" pitchFamily="34" charset="0"/>
              </a:rPr>
              <a:t>Smriti Dutt</a:t>
            </a:r>
          </a:p>
          <a:p>
            <a:r>
              <a:rPr lang="en-GB" sz="1600" dirty="0">
                <a:latin typeface="Calibri" panose="020B0604020104020204" pitchFamily="34" charset="0"/>
              </a:rPr>
              <a:t>My research project focuses on </a:t>
            </a:r>
            <a:r>
              <a:rPr lang="en-GB" sz="1600" i="1" dirty="0">
                <a:latin typeface="Calibri" panose="020B0604020104020204" pitchFamily="34" charset="0"/>
              </a:rPr>
              <a:t>Chamba Rumal</a:t>
            </a:r>
            <a:r>
              <a:rPr lang="en-GB" sz="1600" dirty="0">
                <a:latin typeface="Calibri" panose="020B0604020104020204" pitchFamily="34" charset="0"/>
              </a:rPr>
              <a:t>, an embroidery tradition from Himachal Pradesh in India. Traditionally, produced on </a:t>
            </a:r>
            <a:r>
              <a:rPr lang="en-GB" sz="1600" dirty="0" err="1">
                <a:latin typeface="Calibri" panose="020B0604020104020204" pitchFamily="34" charset="0"/>
              </a:rPr>
              <a:t>sqaures</a:t>
            </a:r>
            <a:r>
              <a:rPr lang="en-GB" sz="1600" dirty="0">
                <a:latin typeface="Calibri" panose="020B0604020104020204" pitchFamily="34" charset="0"/>
              </a:rPr>
              <a:t> of muslin, these works constitute a form of miniature art, which elaborates narratives derived from Pahari and Mughal Painting Traditions. Originally made by royal women as wedding gifts or ceremonial coverings, Chamba coverlets were lost to a fast-progressing world but have been revived in recent decades.</a:t>
            </a:r>
          </a:p>
          <a:p>
            <a:endParaRPr lang="en-GB" dirty="0">
              <a:latin typeface="Abadi" panose="020B0604020104020204" pitchFamily="34" charset="0"/>
            </a:endParaRPr>
          </a:p>
        </p:txBody>
      </p:sp>
      <p:pic>
        <p:nvPicPr>
          <p:cNvPr id="4" name="Picture 3">
            <a:extLst>
              <a:ext uri="{FF2B5EF4-FFF2-40B4-BE49-F238E27FC236}">
                <a16:creationId xmlns:a16="http://schemas.microsoft.com/office/drawing/2014/main" id="{8606E0E6-E50C-2E7C-F634-42AAF80A9528}"/>
              </a:ext>
            </a:extLst>
          </p:cNvPr>
          <p:cNvPicPr>
            <a:picLocks noChangeAspect="1"/>
          </p:cNvPicPr>
          <p:nvPr/>
        </p:nvPicPr>
        <p:blipFill>
          <a:blip r:embed="rId2"/>
          <a:stretch>
            <a:fillRect/>
          </a:stretch>
        </p:blipFill>
        <p:spPr>
          <a:xfrm>
            <a:off x="334322" y="1615440"/>
            <a:ext cx="1830715" cy="2255520"/>
          </a:xfrm>
          <a:prstGeom prst="rect">
            <a:avLst/>
          </a:prstGeom>
        </p:spPr>
      </p:pic>
      <p:pic>
        <p:nvPicPr>
          <p:cNvPr id="7" name="Picture 6">
            <a:extLst>
              <a:ext uri="{FF2B5EF4-FFF2-40B4-BE49-F238E27FC236}">
                <a16:creationId xmlns:a16="http://schemas.microsoft.com/office/drawing/2014/main" id="{1CFDE003-7387-236D-4EE1-2D0C349E8A40}"/>
              </a:ext>
            </a:extLst>
          </p:cNvPr>
          <p:cNvPicPr>
            <a:picLocks noChangeAspect="1"/>
          </p:cNvPicPr>
          <p:nvPr/>
        </p:nvPicPr>
        <p:blipFill>
          <a:blip r:embed="rId3"/>
          <a:stretch>
            <a:fillRect/>
          </a:stretch>
        </p:blipFill>
        <p:spPr>
          <a:xfrm>
            <a:off x="332422" y="3984308"/>
            <a:ext cx="1834515" cy="2252345"/>
          </a:xfrm>
          <a:prstGeom prst="rect">
            <a:avLst/>
          </a:prstGeom>
        </p:spPr>
      </p:pic>
    </p:spTree>
    <p:extLst>
      <p:ext uri="{BB962C8B-B14F-4D97-AF65-F5344CB8AC3E}">
        <p14:creationId xmlns:p14="http://schemas.microsoft.com/office/powerpoint/2010/main" val="111039207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D2FFB0-1C01-773A-9700-ACDD41553E63}"/>
            </a:ext>
          </a:extLst>
        </p:cNvPr>
        <p:cNvGrpSpPr/>
        <p:nvPr/>
      </p:nvGrpSpPr>
      <p:grpSpPr>
        <a:xfrm>
          <a:off x="0" y="0"/>
          <a:ext cx="0" cy="0"/>
          <a:chOff x="0" y="0"/>
          <a:chExt cx="0" cy="0"/>
        </a:xfrm>
      </p:grpSpPr>
      <p:pic>
        <p:nvPicPr>
          <p:cNvPr id="6" name="Picture Placeholder 5" descr="A person standing in front of a mirror&#10;&#10;AI-generated content may be incorrect.">
            <a:extLst>
              <a:ext uri="{FF2B5EF4-FFF2-40B4-BE49-F238E27FC236}">
                <a16:creationId xmlns:a16="http://schemas.microsoft.com/office/drawing/2014/main" id="{44D4EC7E-8B20-0DA4-4EBB-3721AA80DFE4}"/>
              </a:ext>
            </a:extLst>
          </p:cNvPr>
          <p:cNvPicPr>
            <a:picLocks noGrp="1" noChangeAspect="1"/>
          </p:cNvPicPr>
          <p:nvPr>
            <p:ph type="pic" sz="quarter" idx="12"/>
          </p:nvPr>
        </p:nvPicPr>
        <p:blipFill>
          <a:blip r:embed="rId2" cstate="email">
            <a:extLst>
              <a:ext uri="{28A0092B-C50C-407E-A947-70E740481C1C}">
                <a14:useLocalDpi xmlns:a14="http://schemas.microsoft.com/office/drawing/2010/main"/>
              </a:ext>
            </a:extLst>
          </a:blip>
          <a:srcRect/>
          <a:stretch>
            <a:fillRect/>
          </a:stretch>
        </p:blipFill>
        <p:spPr>
          <a:xfrm>
            <a:off x="20" y="10"/>
            <a:ext cx="12191980" cy="3445190"/>
          </a:xfrm>
          <a:noFill/>
        </p:spPr>
      </p:pic>
      <p:sp>
        <p:nvSpPr>
          <p:cNvPr id="3" name="Text Placeholder 2">
            <a:extLst>
              <a:ext uri="{FF2B5EF4-FFF2-40B4-BE49-F238E27FC236}">
                <a16:creationId xmlns:a16="http://schemas.microsoft.com/office/drawing/2014/main" id="{8BC7FEFF-4144-ADC4-A614-D7AA1D66F537}"/>
              </a:ext>
            </a:extLst>
          </p:cNvPr>
          <p:cNvSpPr>
            <a:spLocks noGrp="1"/>
          </p:cNvSpPr>
          <p:nvPr>
            <p:ph type="body" sz="quarter" idx="13"/>
          </p:nvPr>
        </p:nvSpPr>
        <p:spPr>
          <a:xfrm>
            <a:off x="499733" y="1580118"/>
            <a:ext cx="8208000" cy="855299"/>
          </a:xfrm>
        </p:spPr>
        <p:txBody>
          <a:bodyPr vert="horz" wrap="square" lIns="0" tIns="0" rIns="0" bIns="0" rtlCol="0" anchor="t">
            <a:normAutofit/>
          </a:bodyPr>
          <a:lstStyle/>
          <a:p>
            <a:pPr>
              <a:lnSpc>
                <a:spcPct val="95000"/>
              </a:lnSpc>
              <a:spcAft>
                <a:spcPts val="600"/>
              </a:spcAft>
            </a:pPr>
            <a:r>
              <a:rPr lang="en-GB" sz="5600" dirty="0">
                <a:solidFill>
                  <a:schemeClr val="bg1"/>
                </a:solidFill>
                <a:latin typeface="Calibri" panose="020B0604020104020204" pitchFamily="34" charset="0"/>
                <a:cs typeface="Calibri"/>
              </a:rPr>
              <a:t>Dr Becky Vipond</a:t>
            </a:r>
          </a:p>
        </p:txBody>
      </p:sp>
      <p:sp>
        <p:nvSpPr>
          <p:cNvPr id="5" name="Title 4">
            <a:extLst>
              <a:ext uri="{FF2B5EF4-FFF2-40B4-BE49-F238E27FC236}">
                <a16:creationId xmlns:a16="http://schemas.microsoft.com/office/drawing/2014/main" id="{03510E2D-884C-F5FA-8342-FB01C93B90A0}"/>
              </a:ext>
            </a:extLst>
          </p:cNvPr>
          <p:cNvSpPr>
            <a:spLocks noGrp="1"/>
          </p:cNvSpPr>
          <p:nvPr>
            <p:ph type="title"/>
          </p:nvPr>
        </p:nvSpPr>
        <p:spPr>
          <a:xfrm>
            <a:off x="499733" y="2791790"/>
            <a:ext cx="8208000" cy="1743682"/>
          </a:xfrm>
        </p:spPr>
        <p:txBody>
          <a:bodyPr wrap="square" anchor="t">
            <a:normAutofit/>
          </a:bodyPr>
          <a:lstStyle/>
          <a:p>
            <a:r>
              <a:rPr lang="en-GB" sz="6700" dirty="0">
                <a:solidFill>
                  <a:schemeClr val="bg1"/>
                </a:solidFill>
                <a:latin typeface="Calibri" panose="020B0604020104020204" pitchFamily="34" charset="0"/>
                <a:cs typeface="Calibri"/>
              </a:rPr>
              <a:t>Doctoral College</a:t>
            </a:r>
          </a:p>
        </p:txBody>
      </p:sp>
    </p:spTree>
    <p:extLst>
      <p:ext uri="{BB962C8B-B14F-4D97-AF65-F5344CB8AC3E}">
        <p14:creationId xmlns:p14="http://schemas.microsoft.com/office/powerpoint/2010/main" val="146167561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64F806F0-47EE-3443-381F-557ED1A28969}"/>
              </a:ext>
            </a:extLst>
          </p:cNvPr>
          <p:cNvPicPr>
            <a:picLocks noChangeAspect="1"/>
          </p:cNvPicPr>
          <p:nvPr/>
        </p:nvPicPr>
        <p:blipFill>
          <a:blip r:embed="rId2"/>
          <a:srcRect t="15457" b="42071"/>
          <a:stretch>
            <a:fillRect/>
          </a:stretch>
        </p:blipFill>
        <p:spPr>
          <a:xfrm>
            <a:off x="0" y="0"/>
            <a:ext cx="12192000" cy="3445200"/>
          </a:xfrm>
          <a:prstGeom prst="rect">
            <a:avLst/>
          </a:prstGeom>
        </p:spPr>
      </p:pic>
      <p:sp>
        <p:nvSpPr>
          <p:cNvPr id="5" name="Title 4">
            <a:extLst>
              <a:ext uri="{FF2B5EF4-FFF2-40B4-BE49-F238E27FC236}">
                <a16:creationId xmlns:a16="http://schemas.microsoft.com/office/drawing/2014/main" id="{DBE17E10-0F03-BAFB-C8D8-75C2B7859548}"/>
              </a:ext>
            </a:extLst>
          </p:cNvPr>
          <p:cNvSpPr>
            <a:spLocks noGrp="1"/>
          </p:cNvSpPr>
          <p:nvPr>
            <p:ph type="title"/>
          </p:nvPr>
        </p:nvSpPr>
        <p:spPr>
          <a:xfrm>
            <a:off x="387090" y="3448250"/>
            <a:ext cx="8208000" cy="1743682"/>
          </a:xfrm>
        </p:spPr>
        <p:txBody>
          <a:bodyPr wrap="square" anchor="t">
            <a:normAutofit fontScale="90000"/>
          </a:bodyPr>
          <a:lstStyle/>
          <a:p>
            <a:r>
              <a:rPr lang="en-GB" sz="6700" dirty="0">
                <a:latin typeface="Calibri"/>
                <a:cs typeface="Calibri"/>
              </a:rPr>
              <a:t>Getting the best out of your Doctoral College</a:t>
            </a:r>
          </a:p>
        </p:txBody>
      </p:sp>
    </p:spTree>
    <p:extLst>
      <p:ext uri="{BB962C8B-B14F-4D97-AF65-F5344CB8AC3E}">
        <p14:creationId xmlns:p14="http://schemas.microsoft.com/office/powerpoint/2010/main" val="41051440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D6017E-B865-281E-B76B-94450810EA6B}"/>
            </a:ext>
          </a:extLst>
        </p:cNvPr>
        <p:cNvGrpSpPr/>
        <p:nvPr/>
      </p:nvGrpSpPr>
      <p:grpSpPr>
        <a:xfrm>
          <a:off x="0" y="0"/>
          <a:ext cx="0" cy="0"/>
          <a:chOff x="0" y="0"/>
          <a:chExt cx="0" cy="0"/>
        </a:xfrm>
      </p:grpSpPr>
      <p:sp>
        <p:nvSpPr>
          <p:cNvPr id="23" name="Text Placeholder 22">
            <a:extLst>
              <a:ext uri="{FF2B5EF4-FFF2-40B4-BE49-F238E27FC236}">
                <a16:creationId xmlns:a16="http://schemas.microsoft.com/office/drawing/2014/main" id="{BBA287B5-25CC-BEF7-E971-78CBCCFCC364}"/>
              </a:ext>
            </a:extLst>
          </p:cNvPr>
          <p:cNvSpPr>
            <a:spLocks noGrp="1"/>
          </p:cNvSpPr>
          <p:nvPr>
            <p:ph type="body" sz="quarter" idx="13"/>
          </p:nvPr>
        </p:nvSpPr>
        <p:spPr/>
        <p:txBody>
          <a:bodyPr/>
          <a:lstStyle/>
          <a:p>
            <a:r>
              <a:rPr lang="en-GB" dirty="0">
                <a:latin typeface="Calibri"/>
              </a:rPr>
              <a:t>01</a:t>
            </a:r>
          </a:p>
        </p:txBody>
      </p:sp>
      <p:sp>
        <p:nvSpPr>
          <p:cNvPr id="24" name="Text Placeholder 23">
            <a:extLst>
              <a:ext uri="{FF2B5EF4-FFF2-40B4-BE49-F238E27FC236}">
                <a16:creationId xmlns:a16="http://schemas.microsoft.com/office/drawing/2014/main" id="{84E6C132-0D23-B7E0-F9CE-71CB4AB55A50}"/>
              </a:ext>
            </a:extLst>
          </p:cNvPr>
          <p:cNvSpPr>
            <a:spLocks noGrp="1"/>
          </p:cNvSpPr>
          <p:nvPr>
            <p:ph type="body" sz="quarter" idx="14"/>
          </p:nvPr>
        </p:nvSpPr>
        <p:spPr/>
        <p:txBody>
          <a:bodyPr/>
          <a:lstStyle/>
          <a:p>
            <a:r>
              <a:rPr lang="en-GB" dirty="0">
                <a:latin typeface="Calibri"/>
              </a:rPr>
              <a:t>Who we are</a:t>
            </a:r>
          </a:p>
        </p:txBody>
      </p:sp>
      <p:sp>
        <p:nvSpPr>
          <p:cNvPr id="25" name="Text Placeholder 24">
            <a:extLst>
              <a:ext uri="{FF2B5EF4-FFF2-40B4-BE49-F238E27FC236}">
                <a16:creationId xmlns:a16="http://schemas.microsoft.com/office/drawing/2014/main" id="{6426BB1C-2966-C990-51E9-8CB17554D4FF}"/>
              </a:ext>
            </a:extLst>
          </p:cNvPr>
          <p:cNvSpPr>
            <a:spLocks noGrp="1"/>
          </p:cNvSpPr>
          <p:nvPr>
            <p:ph type="body" sz="quarter" idx="15"/>
          </p:nvPr>
        </p:nvSpPr>
        <p:spPr/>
        <p:txBody>
          <a:bodyPr/>
          <a:lstStyle/>
          <a:p>
            <a:r>
              <a:rPr lang="en-GB" dirty="0">
                <a:latin typeface="Calibri"/>
              </a:rPr>
              <a:t>02</a:t>
            </a:r>
          </a:p>
        </p:txBody>
      </p:sp>
      <p:sp>
        <p:nvSpPr>
          <p:cNvPr id="26" name="Text Placeholder 25">
            <a:extLst>
              <a:ext uri="{FF2B5EF4-FFF2-40B4-BE49-F238E27FC236}">
                <a16:creationId xmlns:a16="http://schemas.microsoft.com/office/drawing/2014/main" id="{2D2F0620-1F8F-48D5-5BBE-03FD5EBD7900}"/>
              </a:ext>
            </a:extLst>
          </p:cNvPr>
          <p:cNvSpPr>
            <a:spLocks noGrp="1"/>
          </p:cNvSpPr>
          <p:nvPr>
            <p:ph type="body" sz="quarter" idx="17"/>
          </p:nvPr>
        </p:nvSpPr>
        <p:spPr/>
        <p:txBody>
          <a:bodyPr/>
          <a:lstStyle/>
          <a:p>
            <a:r>
              <a:rPr lang="en-GB" dirty="0">
                <a:latin typeface="Calibri"/>
              </a:rPr>
              <a:t>03</a:t>
            </a:r>
          </a:p>
        </p:txBody>
      </p:sp>
      <p:sp>
        <p:nvSpPr>
          <p:cNvPr id="27" name="Text Placeholder 26">
            <a:extLst>
              <a:ext uri="{FF2B5EF4-FFF2-40B4-BE49-F238E27FC236}">
                <a16:creationId xmlns:a16="http://schemas.microsoft.com/office/drawing/2014/main" id="{27B42ADC-ACC4-E7A3-A4D9-47C441978940}"/>
              </a:ext>
            </a:extLst>
          </p:cNvPr>
          <p:cNvSpPr>
            <a:spLocks noGrp="1"/>
          </p:cNvSpPr>
          <p:nvPr>
            <p:ph type="body" sz="quarter" idx="19"/>
          </p:nvPr>
        </p:nvSpPr>
        <p:spPr/>
        <p:txBody>
          <a:bodyPr/>
          <a:lstStyle/>
          <a:p>
            <a:r>
              <a:rPr lang="en-GB" dirty="0">
                <a:latin typeface="Calibri"/>
              </a:rPr>
              <a:t>04</a:t>
            </a:r>
          </a:p>
        </p:txBody>
      </p:sp>
      <p:sp>
        <p:nvSpPr>
          <p:cNvPr id="28" name="Text Placeholder 27">
            <a:extLst>
              <a:ext uri="{FF2B5EF4-FFF2-40B4-BE49-F238E27FC236}">
                <a16:creationId xmlns:a16="http://schemas.microsoft.com/office/drawing/2014/main" id="{DA0F9387-0C1D-8CDB-020B-1E25819446BC}"/>
              </a:ext>
            </a:extLst>
          </p:cNvPr>
          <p:cNvSpPr>
            <a:spLocks noGrp="1"/>
          </p:cNvSpPr>
          <p:nvPr>
            <p:ph type="body" sz="quarter" idx="21"/>
          </p:nvPr>
        </p:nvSpPr>
        <p:spPr/>
        <p:txBody>
          <a:bodyPr/>
          <a:lstStyle/>
          <a:p>
            <a:r>
              <a:rPr lang="en-GB" dirty="0">
                <a:latin typeface="Calibri"/>
              </a:rPr>
              <a:t>05</a:t>
            </a:r>
          </a:p>
        </p:txBody>
      </p:sp>
      <p:sp>
        <p:nvSpPr>
          <p:cNvPr id="18" name="Title 17">
            <a:extLst>
              <a:ext uri="{FF2B5EF4-FFF2-40B4-BE49-F238E27FC236}">
                <a16:creationId xmlns:a16="http://schemas.microsoft.com/office/drawing/2014/main" id="{4DDC0C3E-6E70-6219-6726-33C735B78829}"/>
              </a:ext>
            </a:extLst>
          </p:cNvPr>
          <p:cNvSpPr>
            <a:spLocks noGrp="1"/>
          </p:cNvSpPr>
          <p:nvPr>
            <p:ph type="title"/>
          </p:nvPr>
        </p:nvSpPr>
        <p:spPr/>
        <p:txBody>
          <a:bodyPr/>
          <a:lstStyle/>
          <a:p>
            <a:r>
              <a:rPr lang="en-GB" dirty="0">
                <a:latin typeface="Calibri"/>
              </a:rPr>
              <a:t>Agenda slide</a:t>
            </a:r>
          </a:p>
        </p:txBody>
      </p:sp>
      <p:sp>
        <p:nvSpPr>
          <p:cNvPr id="29" name="Text Placeholder 28">
            <a:extLst>
              <a:ext uri="{FF2B5EF4-FFF2-40B4-BE49-F238E27FC236}">
                <a16:creationId xmlns:a16="http://schemas.microsoft.com/office/drawing/2014/main" id="{F8456FE8-46E0-BBB7-44A9-0ED5DC66642D}"/>
              </a:ext>
            </a:extLst>
          </p:cNvPr>
          <p:cNvSpPr>
            <a:spLocks noGrp="1"/>
          </p:cNvSpPr>
          <p:nvPr>
            <p:ph type="body" sz="quarter" idx="24"/>
          </p:nvPr>
        </p:nvSpPr>
        <p:spPr/>
        <p:txBody>
          <a:bodyPr/>
          <a:lstStyle/>
          <a:p>
            <a:r>
              <a:rPr lang="en-GB" dirty="0">
                <a:latin typeface="Calibri"/>
              </a:rPr>
              <a:t>Our Doctoral Values Development and training</a:t>
            </a:r>
          </a:p>
        </p:txBody>
      </p:sp>
      <p:sp>
        <p:nvSpPr>
          <p:cNvPr id="30" name="Text Placeholder 29">
            <a:extLst>
              <a:ext uri="{FF2B5EF4-FFF2-40B4-BE49-F238E27FC236}">
                <a16:creationId xmlns:a16="http://schemas.microsoft.com/office/drawing/2014/main" id="{CD76F8E3-3454-5151-25EF-5246D1510AFC}"/>
              </a:ext>
            </a:extLst>
          </p:cNvPr>
          <p:cNvSpPr>
            <a:spLocks noGrp="1"/>
          </p:cNvSpPr>
          <p:nvPr>
            <p:ph type="body" sz="quarter" idx="25"/>
          </p:nvPr>
        </p:nvSpPr>
        <p:spPr/>
        <p:txBody>
          <a:bodyPr/>
          <a:lstStyle/>
          <a:p>
            <a:r>
              <a:rPr lang="en-GB" dirty="0">
                <a:latin typeface="Calibri"/>
              </a:rPr>
              <a:t>PGR Life</a:t>
            </a:r>
          </a:p>
        </p:txBody>
      </p:sp>
      <p:sp>
        <p:nvSpPr>
          <p:cNvPr id="32" name="Text Placeholder 31">
            <a:extLst>
              <a:ext uri="{FF2B5EF4-FFF2-40B4-BE49-F238E27FC236}">
                <a16:creationId xmlns:a16="http://schemas.microsoft.com/office/drawing/2014/main" id="{D56BBF2D-DFCC-949D-2FFB-13E6AF93D2D2}"/>
              </a:ext>
            </a:extLst>
          </p:cNvPr>
          <p:cNvSpPr>
            <a:spLocks noGrp="1"/>
          </p:cNvSpPr>
          <p:nvPr>
            <p:ph type="body" sz="quarter" idx="26"/>
          </p:nvPr>
        </p:nvSpPr>
        <p:spPr/>
        <p:txBody>
          <a:bodyPr/>
          <a:lstStyle/>
          <a:p>
            <a:r>
              <a:rPr lang="en-GB" dirty="0">
                <a:latin typeface="Calibri"/>
              </a:rPr>
              <a:t>PGR Events</a:t>
            </a:r>
          </a:p>
        </p:txBody>
      </p:sp>
      <p:sp>
        <p:nvSpPr>
          <p:cNvPr id="33" name="Text Placeholder 32">
            <a:extLst>
              <a:ext uri="{FF2B5EF4-FFF2-40B4-BE49-F238E27FC236}">
                <a16:creationId xmlns:a16="http://schemas.microsoft.com/office/drawing/2014/main" id="{2DF910BA-78E6-90E3-4C4D-60D2725AD1BB}"/>
              </a:ext>
            </a:extLst>
          </p:cNvPr>
          <p:cNvSpPr>
            <a:spLocks noGrp="1"/>
          </p:cNvSpPr>
          <p:nvPr>
            <p:ph type="body" sz="quarter" idx="27"/>
          </p:nvPr>
        </p:nvSpPr>
        <p:spPr/>
        <p:txBody>
          <a:bodyPr/>
          <a:lstStyle/>
          <a:p>
            <a:r>
              <a:rPr lang="en-GB" dirty="0">
                <a:latin typeface="Calibri"/>
              </a:rPr>
              <a:t>PGR Policy Hub</a:t>
            </a:r>
          </a:p>
        </p:txBody>
      </p:sp>
      <p:sp>
        <p:nvSpPr>
          <p:cNvPr id="34" name="Text Placeholder 33">
            <a:extLst>
              <a:ext uri="{FF2B5EF4-FFF2-40B4-BE49-F238E27FC236}">
                <a16:creationId xmlns:a16="http://schemas.microsoft.com/office/drawing/2014/main" id="{2BFBA0D3-3B10-A6AB-538A-83D492552F72}"/>
              </a:ext>
            </a:extLst>
          </p:cNvPr>
          <p:cNvSpPr>
            <a:spLocks noGrp="1"/>
          </p:cNvSpPr>
          <p:nvPr>
            <p:ph type="body" sz="quarter" idx="30"/>
          </p:nvPr>
        </p:nvSpPr>
        <p:spPr/>
        <p:txBody>
          <a:bodyPr/>
          <a:lstStyle/>
          <a:p>
            <a:r>
              <a:rPr lang="en-GB" dirty="0">
                <a:latin typeface="Calibri"/>
              </a:rPr>
              <a:t>Questions</a:t>
            </a:r>
          </a:p>
        </p:txBody>
      </p:sp>
      <p:sp>
        <p:nvSpPr>
          <p:cNvPr id="35" name="Text Placeholder 34">
            <a:extLst>
              <a:ext uri="{FF2B5EF4-FFF2-40B4-BE49-F238E27FC236}">
                <a16:creationId xmlns:a16="http://schemas.microsoft.com/office/drawing/2014/main" id="{751C453B-8480-5E4B-FCC5-9982292C86EB}"/>
              </a:ext>
            </a:extLst>
          </p:cNvPr>
          <p:cNvSpPr>
            <a:spLocks noGrp="1"/>
          </p:cNvSpPr>
          <p:nvPr>
            <p:ph type="body" sz="quarter" idx="32"/>
          </p:nvPr>
        </p:nvSpPr>
        <p:spPr/>
        <p:txBody>
          <a:bodyPr/>
          <a:lstStyle/>
          <a:p>
            <a:r>
              <a:rPr lang="en-GB" dirty="0">
                <a:latin typeface="Calibri"/>
              </a:rPr>
              <a:t>06</a:t>
            </a:r>
          </a:p>
        </p:txBody>
      </p:sp>
    </p:spTree>
    <p:extLst>
      <p:ext uri="{BB962C8B-B14F-4D97-AF65-F5344CB8AC3E}">
        <p14:creationId xmlns:p14="http://schemas.microsoft.com/office/powerpoint/2010/main" val="372261714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Title 22">
            <a:extLst>
              <a:ext uri="{FF2B5EF4-FFF2-40B4-BE49-F238E27FC236}">
                <a16:creationId xmlns:a16="http://schemas.microsoft.com/office/drawing/2014/main" id="{29ADD2EF-605D-1237-8EEF-937C92B39DF9}"/>
              </a:ext>
            </a:extLst>
          </p:cNvPr>
          <p:cNvSpPr>
            <a:spLocks noGrp="1"/>
          </p:cNvSpPr>
          <p:nvPr>
            <p:ph type="title"/>
          </p:nvPr>
        </p:nvSpPr>
        <p:spPr/>
        <p:txBody>
          <a:bodyPr/>
          <a:lstStyle/>
          <a:p>
            <a:r>
              <a:rPr lang="en-GB" dirty="0">
                <a:latin typeface="Calibri"/>
              </a:rPr>
              <a:t>Who we are</a:t>
            </a:r>
          </a:p>
        </p:txBody>
      </p:sp>
      <p:sp>
        <p:nvSpPr>
          <p:cNvPr id="24" name="Content Placeholder 23">
            <a:extLst>
              <a:ext uri="{FF2B5EF4-FFF2-40B4-BE49-F238E27FC236}">
                <a16:creationId xmlns:a16="http://schemas.microsoft.com/office/drawing/2014/main" id="{AA6A63FC-EAEF-AC77-62D0-EE441EACFF75}"/>
              </a:ext>
            </a:extLst>
          </p:cNvPr>
          <p:cNvSpPr>
            <a:spLocks noGrp="1"/>
          </p:cNvSpPr>
          <p:nvPr>
            <p:ph sz="quarter" idx="20"/>
          </p:nvPr>
        </p:nvSpPr>
        <p:spPr/>
        <p:txBody>
          <a:bodyPr>
            <a:normAutofit/>
          </a:bodyPr>
          <a:lstStyle/>
          <a:p>
            <a:pPr marL="285750" indent="-285750">
              <a:lnSpc>
                <a:spcPct val="150000"/>
              </a:lnSpc>
              <a:buFont typeface="Arial" panose="020B0604020202020204" pitchFamily="34" charset="0"/>
              <a:buChar char="•"/>
            </a:pPr>
            <a:r>
              <a:rPr lang="en-GB" sz="2000" dirty="0">
                <a:latin typeface="Calibri"/>
              </a:rPr>
              <a:t>Academic Director (PGR)</a:t>
            </a:r>
          </a:p>
          <a:p>
            <a:pPr marL="285750" indent="-285750">
              <a:lnSpc>
                <a:spcPct val="150000"/>
              </a:lnSpc>
              <a:buFont typeface="Arial" panose="020B0604020202020204" pitchFamily="34" charset="0"/>
              <a:buChar char="•"/>
            </a:pPr>
            <a:r>
              <a:rPr lang="en-GB" sz="2000" dirty="0">
                <a:latin typeface="Calibri"/>
              </a:rPr>
              <a:t>Head of the Doctoral College</a:t>
            </a:r>
          </a:p>
          <a:p>
            <a:pPr marL="285750" indent="-285750">
              <a:lnSpc>
                <a:spcPct val="150000"/>
              </a:lnSpc>
              <a:buFont typeface="Arial" panose="020B0604020202020204" pitchFamily="34" charset="0"/>
              <a:buChar char="•"/>
            </a:pPr>
            <a:r>
              <a:rPr lang="en-GB" sz="2000" dirty="0">
                <a:latin typeface="Calibri"/>
              </a:rPr>
              <a:t>PGR Development &amp; Training</a:t>
            </a:r>
          </a:p>
          <a:p>
            <a:pPr marL="285750" indent="-285750">
              <a:lnSpc>
                <a:spcPct val="150000"/>
              </a:lnSpc>
              <a:buFont typeface="Arial" panose="020B0604020202020204" pitchFamily="34" charset="0"/>
              <a:buChar char="•"/>
            </a:pPr>
            <a:r>
              <a:rPr lang="en-GB" sz="2000" dirty="0">
                <a:latin typeface="Calibri"/>
              </a:rPr>
              <a:t>PGR Community</a:t>
            </a:r>
          </a:p>
          <a:p>
            <a:pPr marL="285750" indent="-285750">
              <a:lnSpc>
                <a:spcPct val="150000"/>
              </a:lnSpc>
              <a:buFont typeface="Arial" panose="020B0604020202020204" pitchFamily="34" charset="0"/>
              <a:buChar char="•"/>
            </a:pPr>
            <a:r>
              <a:rPr lang="en-GB" sz="2000" dirty="0">
                <a:latin typeface="Calibri"/>
              </a:rPr>
              <a:t>PGR Scholarships</a:t>
            </a:r>
          </a:p>
          <a:p>
            <a:pPr marL="285750" indent="-285750">
              <a:lnSpc>
                <a:spcPct val="150000"/>
              </a:lnSpc>
              <a:buFont typeface="Arial" panose="020B0604020202020204" pitchFamily="34" charset="0"/>
              <a:buChar char="•"/>
            </a:pPr>
            <a:r>
              <a:rPr lang="en-GB" sz="2000" dirty="0">
                <a:latin typeface="Calibri"/>
              </a:rPr>
              <a:t>Centres of Doctoral Training</a:t>
            </a:r>
          </a:p>
          <a:p>
            <a:pPr marL="285750" indent="-285750">
              <a:lnSpc>
                <a:spcPct val="150000"/>
              </a:lnSpc>
              <a:buFont typeface="Arial" panose="020B0604020202020204" pitchFamily="34" charset="0"/>
              <a:buChar char="•"/>
            </a:pPr>
            <a:r>
              <a:rPr lang="en-GB" sz="2000" dirty="0">
                <a:latin typeface="Calibri"/>
              </a:rPr>
              <a:t>PGR Examinations</a:t>
            </a:r>
          </a:p>
        </p:txBody>
      </p:sp>
      <p:sp>
        <p:nvSpPr>
          <p:cNvPr id="25" name="Text Placeholder 24">
            <a:extLst>
              <a:ext uri="{FF2B5EF4-FFF2-40B4-BE49-F238E27FC236}">
                <a16:creationId xmlns:a16="http://schemas.microsoft.com/office/drawing/2014/main" id="{BF2E3D9D-6016-B063-A49C-CFF4274E7DB1}"/>
              </a:ext>
            </a:extLst>
          </p:cNvPr>
          <p:cNvSpPr>
            <a:spLocks noGrp="1"/>
          </p:cNvSpPr>
          <p:nvPr>
            <p:ph type="body" sz="quarter" idx="21"/>
          </p:nvPr>
        </p:nvSpPr>
        <p:spPr>
          <a:xfrm>
            <a:off x="499732" y="1408771"/>
            <a:ext cx="5231112" cy="564450"/>
          </a:xfrm>
        </p:spPr>
        <p:txBody>
          <a:bodyPr/>
          <a:lstStyle/>
          <a:p>
            <a:r>
              <a:rPr lang="en-GB" sz="2000" dirty="0">
                <a:latin typeface="Calibri"/>
              </a:rPr>
              <a:t>A central team who set policy, advocate for and support all PGRs at Warwick</a:t>
            </a:r>
          </a:p>
        </p:txBody>
      </p:sp>
      <p:pic>
        <p:nvPicPr>
          <p:cNvPr id="17" name="Picture Placeholder 16">
            <a:extLst>
              <a:ext uri="{FF2B5EF4-FFF2-40B4-BE49-F238E27FC236}">
                <a16:creationId xmlns:a16="http://schemas.microsoft.com/office/drawing/2014/main" id="{35EE61C2-D2E4-11D0-2A65-0B3831CD885D}"/>
              </a:ext>
            </a:extLst>
          </p:cNvPr>
          <p:cNvPicPr>
            <a:picLocks noGrp="1" noChangeAspect="1"/>
          </p:cNvPicPr>
          <p:nvPr>
            <p:ph type="pic" sz="quarter" idx="12"/>
          </p:nvPr>
        </p:nvPicPr>
        <p:blipFill>
          <a:blip r:embed="rId2"/>
          <a:srcRect l="22082" r="22082"/>
          <a:stretch/>
        </p:blipFill>
        <p:spPr>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pic>
      <p:pic>
        <p:nvPicPr>
          <p:cNvPr id="19" name="Picture Placeholder 18">
            <a:extLst>
              <a:ext uri="{FF2B5EF4-FFF2-40B4-BE49-F238E27FC236}">
                <a16:creationId xmlns:a16="http://schemas.microsoft.com/office/drawing/2014/main" id="{58D4DEC4-644A-48C6-CD62-E29C78827C02}"/>
              </a:ext>
            </a:extLst>
          </p:cNvPr>
          <p:cNvPicPr>
            <a:picLocks noGrp="1" noChangeAspect="1"/>
          </p:cNvPicPr>
          <p:nvPr>
            <p:ph type="pic" sz="quarter" idx="18"/>
          </p:nvPr>
        </p:nvPicPr>
        <p:blipFill>
          <a:blip r:embed="rId3"/>
          <a:srcRect l="2188" r="2188"/>
          <a:stretch/>
        </p:blipFill>
        <p:spPr>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pic>
      <p:pic>
        <p:nvPicPr>
          <p:cNvPr id="15" name="Picture Placeholder 14">
            <a:extLst>
              <a:ext uri="{FF2B5EF4-FFF2-40B4-BE49-F238E27FC236}">
                <a16:creationId xmlns:a16="http://schemas.microsoft.com/office/drawing/2014/main" id="{5A709E90-7635-5470-700A-FECFA697B346}"/>
              </a:ext>
            </a:extLst>
          </p:cNvPr>
          <p:cNvPicPr>
            <a:picLocks noGrp="1" noChangeAspect="1"/>
          </p:cNvPicPr>
          <p:nvPr>
            <p:ph type="pic" sz="quarter" idx="19"/>
          </p:nvPr>
        </p:nvPicPr>
        <p:blipFill>
          <a:blip r:embed="rId4"/>
          <a:srcRect t="4854" b="4854"/>
          <a:stretch/>
        </p:blipFill>
        <p:spPr>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pic>
    </p:spTree>
    <p:extLst>
      <p:ext uri="{BB962C8B-B14F-4D97-AF65-F5344CB8AC3E}">
        <p14:creationId xmlns:p14="http://schemas.microsoft.com/office/powerpoint/2010/main" val="55361864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2BDE13-9294-6ECE-48EE-39EAACAF9755}"/>
            </a:ext>
          </a:extLst>
        </p:cNvPr>
        <p:cNvGrpSpPr/>
        <p:nvPr/>
      </p:nvGrpSpPr>
      <p:grpSpPr>
        <a:xfrm>
          <a:off x="0" y="0"/>
          <a:ext cx="0" cy="0"/>
          <a:chOff x="0" y="0"/>
          <a:chExt cx="0" cy="0"/>
        </a:xfrm>
      </p:grpSpPr>
      <p:sp>
        <p:nvSpPr>
          <p:cNvPr id="23" name="Title 22">
            <a:extLst>
              <a:ext uri="{FF2B5EF4-FFF2-40B4-BE49-F238E27FC236}">
                <a16:creationId xmlns:a16="http://schemas.microsoft.com/office/drawing/2014/main" id="{A10DAB49-067E-5B9E-5C8E-86F96154907F}"/>
              </a:ext>
            </a:extLst>
          </p:cNvPr>
          <p:cNvSpPr>
            <a:spLocks noGrp="1"/>
          </p:cNvSpPr>
          <p:nvPr>
            <p:ph type="title"/>
          </p:nvPr>
        </p:nvSpPr>
        <p:spPr/>
        <p:txBody>
          <a:bodyPr/>
          <a:lstStyle/>
          <a:p>
            <a:r>
              <a:rPr lang="en-GB" dirty="0">
                <a:latin typeface="Calibri"/>
              </a:rPr>
              <a:t>Our Doctoral Values</a:t>
            </a:r>
          </a:p>
        </p:txBody>
      </p:sp>
      <p:sp>
        <p:nvSpPr>
          <p:cNvPr id="24" name="Content Placeholder 23">
            <a:extLst>
              <a:ext uri="{FF2B5EF4-FFF2-40B4-BE49-F238E27FC236}">
                <a16:creationId xmlns:a16="http://schemas.microsoft.com/office/drawing/2014/main" id="{7A860A5A-6714-A9BF-379C-E3D735DCE924}"/>
              </a:ext>
            </a:extLst>
          </p:cNvPr>
          <p:cNvSpPr>
            <a:spLocks noGrp="1"/>
          </p:cNvSpPr>
          <p:nvPr>
            <p:ph sz="quarter" idx="20"/>
          </p:nvPr>
        </p:nvSpPr>
        <p:spPr>
          <a:xfrm>
            <a:off x="499733" y="2138376"/>
            <a:ext cx="4860001" cy="3652824"/>
          </a:xfrm>
        </p:spPr>
        <p:txBody>
          <a:bodyPr>
            <a:normAutofit/>
          </a:bodyPr>
          <a:lstStyle/>
          <a:p>
            <a:r>
              <a:rPr lang="en-GB" sz="2000" dirty="0">
                <a:latin typeface="Calibri"/>
              </a:rPr>
              <a:t>Know that your presence and contributions truly matter.</a:t>
            </a:r>
          </a:p>
          <a:p>
            <a:endParaRPr lang="en-GB" sz="2000" dirty="0"/>
          </a:p>
          <a:p>
            <a:r>
              <a:rPr lang="en-GB" sz="2000" dirty="0">
                <a:latin typeface="Calibri"/>
              </a:rPr>
              <a:t>Compassion in supervision is a necessity.</a:t>
            </a:r>
          </a:p>
          <a:p>
            <a:endParaRPr lang="en-GB" sz="2000" dirty="0"/>
          </a:p>
          <a:p>
            <a:r>
              <a:rPr lang="en-GB" sz="2000" dirty="0">
                <a:latin typeface="Calibri"/>
              </a:rPr>
              <a:t>Inviting a culture that nurtures growth as it happens.</a:t>
            </a:r>
          </a:p>
          <a:p>
            <a:endParaRPr lang="en-GB" sz="2000" dirty="0"/>
          </a:p>
          <a:p>
            <a:r>
              <a:rPr lang="en-GB" sz="2000" dirty="0">
                <a:latin typeface="Calibri"/>
              </a:rPr>
              <a:t>You are seen and valued as both students and essential members of the academic community.</a:t>
            </a:r>
          </a:p>
        </p:txBody>
      </p:sp>
      <p:sp>
        <p:nvSpPr>
          <p:cNvPr id="25" name="Text Placeholder 24">
            <a:extLst>
              <a:ext uri="{FF2B5EF4-FFF2-40B4-BE49-F238E27FC236}">
                <a16:creationId xmlns:a16="http://schemas.microsoft.com/office/drawing/2014/main" id="{AED0A3B5-E134-C31D-1948-7255D593FFE8}"/>
              </a:ext>
            </a:extLst>
          </p:cNvPr>
          <p:cNvSpPr>
            <a:spLocks noGrp="1"/>
          </p:cNvSpPr>
          <p:nvPr>
            <p:ph type="body" sz="quarter" idx="21"/>
          </p:nvPr>
        </p:nvSpPr>
        <p:spPr>
          <a:xfrm>
            <a:off x="499732" y="1408771"/>
            <a:ext cx="5231112" cy="564450"/>
          </a:xfrm>
        </p:spPr>
        <p:txBody>
          <a:bodyPr/>
          <a:lstStyle/>
          <a:p>
            <a:r>
              <a:rPr lang="en-GB" sz="2000" dirty="0">
                <a:latin typeface="Calibri"/>
              </a:rPr>
              <a:t>Co-created with PGRs</a:t>
            </a:r>
          </a:p>
        </p:txBody>
      </p:sp>
      <p:pic>
        <p:nvPicPr>
          <p:cNvPr id="4" name="Picture 2">
            <a:extLst>
              <a:ext uri="{FF2B5EF4-FFF2-40B4-BE49-F238E27FC236}">
                <a16:creationId xmlns:a16="http://schemas.microsoft.com/office/drawing/2014/main" id="{79679F3E-E4DD-04F1-4C03-E78F61C5E08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86016" y="326008"/>
            <a:ext cx="6205984" cy="62059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3158430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66241C-0E91-F432-394F-E8D6BEE092F5}"/>
            </a:ext>
          </a:extLst>
        </p:cNvPr>
        <p:cNvGrpSpPr/>
        <p:nvPr/>
      </p:nvGrpSpPr>
      <p:grpSpPr>
        <a:xfrm>
          <a:off x="0" y="0"/>
          <a:ext cx="0" cy="0"/>
          <a:chOff x="0" y="0"/>
          <a:chExt cx="0" cy="0"/>
        </a:xfrm>
      </p:grpSpPr>
      <p:sp>
        <p:nvSpPr>
          <p:cNvPr id="23" name="Title 22">
            <a:extLst>
              <a:ext uri="{FF2B5EF4-FFF2-40B4-BE49-F238E27FC236}">
                <a16:creationId xmlns:a16="http://schemas.microsoft.com/office/drawing/2014/main" id="{15625AD6-D58C-F326-FE63-5817EBD35EC6}"/>
              </a:ext>
            </a:extLst>
          </p:cNvPr>
          <p:cNvSpPr>
            <a:spLocks noGrp="1"/>
          </p:cNvSpPr>
          <p:nvPr>
            <p:ph type="title"/>
          </p:nvPr>
        </p:nvSpPr>
        <p:spPr/>
        <p:txBody>
          <a:bodyPr/>
          <a:lstStyle/>
          <a:p>
            <a:r>
              <a:rPr lang="en-GB" dirty="0">
                <a:latin typeface="Calibri"/>
              </a:rPr>
              <a:t>Development and Training</a:t>
            </a:r>
          </a:p>
        </p:txBody>
      </p:sp>
      <p:sp>
        <p:nvSpPr>
          <p:cNvPr id="24" name="Content Placeholder 23">
            <a:extLst>
              <a:ext uri="{FF2B5EF4-FFF2-40B4-BE49-F238E27FC236}">
                <a16:creationId xmlns:a16="http://schemas.microsoft.com/office/drawing/2014/main" id="{8149BB23-1690-B002-960C-DED168E81BA5}"/>
              </a:ext>
            </a:extLst>
          </p:cNvPr>
          <p:cNvSpPr>
            <a:spLocks noGrp="1"/>
          </p:cNvSpPr>
          <p:nvPr>
            <p:ph sz="quarter" idx="20"/>
          </p:nvPr>
        </p:nvSpPr>
        <p:spPr>
          <a:xfrm>
            <a:off x="499733" y="2138376"/>
            <a:ext cx="5004774" cy="3317700"/>
          </a:xfrm>
        </p:spPr>
        <p:txBody>
          <a:bodyPr>
            <a:normAutofit/>
          </a:bodyPr>
          <a:lstStyle/>
          <a:p>
            <a:pPr marL="285750" indent="-285750">
              <a:lnSpc>
                <a:spcPct val="150000"/>
              </a:lnSpc>
              <a:buFont typeface="Arial" panose="020B0604020202020204" pitchFamily="34" charset="0"/>
              <a:buChar char="•"/>
            </a:pPr>
            <a:r>
              <a:rPr lang="en-GB" sz="2000" dirty="0">
                <a:latin typeface="Calibri"/>
              </a:rPr>
              <a:t>Covering all disciplines and stages of research</a:t>
            </a:r>
          </a:p>
          <a:p>
            <a:pPr marL="285750" indent="-285750">
              <a:lnSpc>
                <a:spcPct val="150000"/>
              </a:lnSpc>
              <a:buFont typeface="Arial" panose="020B0604020202020204" pitchFamily="34" charset="0"/>
              <a:buChar char="•"/>
            </a:pPr>
            <a:r>
              <a:rPr lang="en-GB" sz="2000" dirty="0">
                <a:latin typeface="Calibri"/>
              </a:rPr>
              <a:t>Engage in individual 90 minute small-group sessions, or</a:t>
            </a:r>
          </a:p>
          <a:p>
            <a:pPr marL="285750" indent="-285750">
              <a:lnSpc>
                <a:spcPct val="150000"/>
              </a:lnSpc>
              <a:buFont typeface="Arial" panose="020B0604020202020204" pitchFamily="34" charset="0"/>
              <a:buChar char="•"/>
            </a:pPr>
            <a:r>
              <a:rPr lang="en-GB" sz="2000" dirty="0">
                <a:latin typeface="Calibri"/>
              </a:rPr>
              <a:t>Complete a postgraduate certificate</a:t>
            </a:r>
          </a:p>
          <a:p>
            <a:pPr marL="285750" indent="-285750">
              <a:lnSpc>
                <a:spcPct val="150000"/>
              </a:lnSpc>
              <a:buFont typeface="Arial" panose="020B0604020202020204" pitchFamily="34" charset="0"/>
              <a:buChar char="•"/>
            </a:pPr>
            <a:r>
              <a:rPr lang="en-GB" sz="2000" dirty="0">
                <a:latin typeface="Calibri"/>
              </a:rPr>
              <a:t>Recognise and maximise your talents for your future career</a:t>
            </a:r>
          </a:p>
        </p:txBody>
      </p:sp>
      <p:sp>
        <p:nvSpPr>
          <p:cNvPr id="25" name="Text Placeholder 24">
            <a:extLst>
              <a:ext uri="{FF2B5EF4-FFF2-40B4-BE49-F238E27FC236}">
                <a16:creationId xmlns:a16="http://schemas.microsoft.com/office/drawing/2014/main" id="{5616A8A6-4B9E-2B5D-4034-C11921E2F126}"/>
              </a:ext>
            </a:extLst>
          </p:cNvPr>
          <p:cNvSpPr>
            <a:spLocks noGrp="1"/>
          </p:cNvSpPr>
          <p:nvPr>
            <p:ph type="body" sz="quarter" idx="21"/>
          </p:nvPr>
        </p:nvSpPr>
        <p:spPr>
          <a:xfrm>
            <a:off x="499732" y="1408771"/>
            <a:ext cx="5231112" cy="564450"/>
          </a:xfrm>
        </p:spPr>
        <p:txBody>
          <a:bodyPr/>
          <a:lstStyle/>
          <a:p>
            <a:r>
              <a:rPr lang="en-GB" sz="2000" dirty="0">
                <a:latin typeface="Calibri"/>
              </a:rPr>
              <a:t>Professional development to enable you to get the best of yourself</a:t>
            </a:r>
          </a:p>
        </p:txBody>
      </p:sp>
      <p:pic>
        <p:nvPicPr>
          <p:cNvPr id="9" name="Picture 8">
            <a:extLst>
              <a:ext uri="{FF2B5EF4-FFF2-40B4-BE49-F238E27FC236}">
                <a16:creationId xmlns:a16="http://schemas.microsoft.com/office/drawing/2014/main" id="{DE42725D-05C3-BFFE-FFF3-0664E7ACF78E}"/>
              </a:ext>
            </a:extLst>
          </p:cNvPr>
          <p:cNvPicPr>
            <a:picLocks noChangeAspect="1"/>
          </p:cNvPicPr>
          <p:nvPr/>
        </p:nvPicPr>
        <p:blipFill>
          <a:blip r:embed="rId2"/>
          <a:srcRect b="9630"/>
          <a:stretch>
            <a:fillRect/>
          </a:stretch>
        </p:blipFill>
        <p:spPr>
          <a:xfrm>
            <a:off x="5986015" y="3426737"/>
            <a:ext cx="5706252" cy="3431263"/>
          </a:xfrm>
          <a:prstGeom prst="rect">
            <a:avLst/>
          </a:prstGeom>
        </p:spPr>
      </p:pic>
      <p:pic>
        <p:nvPicPr>
          <p:cNvPr id="20" name="Picture 19">
            <a:extLst>
              <a:ext uri="{FF2B5EF4-FFF2-40B4-BE49-F238E27FC236}">
                <a16:creationId xmlns:a16="http://schemas.microsoft.com/office/drawing/2014/main" id="{DDBBA8CF-2F5F-12EE-D24A-74F606D849ED}"/>
              </a:ext>
            </a:extLst>
          </p:cNvPr>
          <p:cNvPicPr>
            <a:picLocks noChangeAspect="1"/>
          </p:cNvPicPr>
          <p:nvPr/>
        </p:nvPicPr>
        <p:blipFill>
          <a:blip r:embed="rId3"/>
          <a:srcRect t="5464" b="4285"/>
          <a:stretch>
            <a:fillRect/>
          </a:stretch>
        </p:blipFill>
        <p:spPr>
          <a:xfrm>
            <a:off x="5986015" y="0"/>
            <a:ext cx="5706252" cy="3426737"/>
          </a:xfrm>
          <a:prstGeom prst="rect">
            <a:avLst/>
          </a:prstGeom>
        </p:spPr>
      </p:pic>
    </p:spTree>
    <p:extLst>
      <p:ext uri="{BB962C8B-B14F-4D97-AF65-F5344CB8AC3E}">
        <p14:creationId xmlns:p14="http://schemas.microsoft.com/office/powerpoint/2010/main" val="260109257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327F5D-64A9-A4E4-BA66-53E02CC36355}"/>
            </a:ext>
          </a:extLst>
        </p:cNvPr>
        <p:cNvGrpSpPr/>
        <p:nvPr/>
      </p:nvGrpSpPr>
      <p:grpSpPr>
        <a:xfrm>
          <a:off x="0" y="0"/>
          <a:ext cx="0" cy="0"/>
          <a:chOff x="0" y="0"/>
          <a:chExt cx="0" cy="0"/>
        </a:xfrm>
      </p:grpSpPr>
      <p:pic>
        <p:nvPicPr>
          <p:cNvPr id="22" name="Picture 21">
            <a:extLst>
              <a:ext uri="{FF2B5EF4-FFF2-40B4-BE49-F238E27FC236}">
                <a16:creationId xmlns:a16="http://schemas.microsoft.com/office/drawing/2014/main" id="{D3BA211D-32D1-B41E-F234-6EBAC3088CFA}"/>
              </a:ext>
            </a:extLst>
          </p:cNvPr>
          <p:cNvPicPr>
            <a:picLocks noChangeAspect="1"/>
          </p:cNvPicPr>
          <p:nvPr/>
        </p:nvPicPr>
        <p:blipFill>
          <a:blip r:embed="rId2"/>
          <a:srcRect l="22307" r="22307"/>
          <a:stretch>
            <a:fillRect/>
          </a:stretch>
        </p:blipFill>
        <p:spPr>
          <a:xfrm flipH="1">
            <a:off x="5984034" y="0"/>
            <a:ext cx="5708234" cy="6858000"/>
          </a:xfrm>
          <a:prstGeom prst="rect">
            <a:avLst/>
          </a:prstGeom>
        </p:spPr>
      </p:pic>
      <p:sp>
        <p:nvSpPr>
          <p:cNvPr id="23" name="Title 22">
            <a:extLst>
              <a:ext uri="{FF2B5EF4-FFF2-40B4-BE49-F238E27FC236}">
                <a16:creationId xmlns:a16="http://schemas.microsoft.com/office/drawing/2014/main" id="{185D5D1C-CA3C-9376-AB71-7ACDB2E89DDD}"/>
              </a:ext>
            </a:extLst>
          </p:cNvPr>
          <p:cNvSpPr>
            <a:spLocks noGrp="1"/>
          </p:cNvSpPr>
          <p:nvPr>
            <p:ph type="title"/>
          </p:nvPr>
        </p:nvSpPr>
        <p:spPr/>
        <p:txBody>
          <a:bodyPr/>
          <a:lstStyle/>
          <a:p>
            <a:r>
              <a:rPr lang="en-GB" dirty="0">
                <a:latin typeface="Calibri"/>
              </a:rPr>
              <a:t>PGR Life</a:t>
            </a:r>
          </a:p>
        </p:txBody>
      </p:sp>
      <p:sp>
        <p:nvSpPr>
          <p:cNvPr id="24" name="Content Placeholder 23">
            <a:extLst>
              <a:ext uri="{FF2B5EF4-FFF2-40B4-BE49-F238E27FC236}">
                <a16:creationId xmlns:a16="http://schemas.microsoft.com/office/drawing/2014/main" id="{7BF8B4FC-CA61-CFC0-89C1-B4A938D78E49}"/>
              </a:ext>
            </a:extLst>
          </p:cNvPr>
          <p:cNvSpPr>
            <a:spLocks noGrp="1"/>
          </p:cNvSpPr>
          <p:nvPr>
            <p:ph sz="quarter" idx="20"/>
          </p:nvPr>
        </p:nvSpPr>
        <p:spPr/>
        <p:txBody>
          <a:bodyPr>
            <a:normAutofit/>
          </a:bodyPr>
          <a:lstStyle/>
          <a:p>
            <a:pPr marL="285750" indent="-285750">
              <a:lnSpc>
                <a:spcPct val="150000"/>
              </a:lnSpc>
              <a:buFont typeface="Arial" panose="020B0604020202020204" pitchFamily="34" charset="0"/>
              <a:buChar char="•"/>
            </a:pPr>
            <a:r>
              <a:rPr lang="en-GB" sz="2000" dirty="0">
                <a:latin typeface="Calibri"/>
              </a:rPr>
              <a:t>Conduct world leading research</a:t>
            </a:r>
          </a:p>
          <a:p>
            <a:pPr marL="285750" indent="-285750">
              <a:lnSpc>
                <a:spcPct val="150000"/>
              </a:lnSpc>
              <a:buFont typeface="Arial" panose="020B0604020202020204" pitchFamily="34" charset="0"/>
              <a:buChar char="•"/>
            </a:pPr>
            <a:r>
              <a:rPr lang="en-GB" sz="2000" dirty="0">
                <a:latin typeface="Calibri"/>
              </a:rPr>
              <a:t>Join community events</a:t>
            </a:r>
          </a:p>
          <a:p>
            <a:pPr marL="285750" indent="-285750">
              <a:lnSpc>
                <a:spcPct val="150000"/>
              </a:lnSpc>
              <a:buFont typeface="Arial" panose="020B0604020202020204" pitchFamily="34" charset="0"/>
              <a:buChar char="•"/>
            </a:pPr>
            <a:r>
              <a:rPr lang="en-GB" sz="2000" dirty="0">
                <a:latin typeface="Calibri"/>
              </a:rPr>
              <a:t>Engage with PGR networks</a:t>
            </a:r>
          </a:p>
          <a:p>
            <a:pPr marL="285750" indent="-285750">
              <a:lnSpc>
                <a:spcPct val="150000"/>
              </a:lnSpc>
              <a:buFont typeface="Arial" panose="020B0604020202020204" pitchFamily="34" charset="0"/>
              <a:buChar char="•"/>
            </a:pPr>
            <a:r>
              <a:rPr lang="en-GB" sz="2000" dirty="0">
                <a:latin typeface="Calibri"/>
              </a:rPr>
              <a:t>Represent PGRs on committees</a:t>
            </a:r>
          </a:p>
          <a:p>
            <a:pPr marL="285750" indent="-285750">
              <a:lnSpc>
                <a:spcPct val="150000"/>
              </a:lnSpc>
              <a:buFont typeface="Arial" panose="020B0604020202020204" pitchFamily="34" charset="0"/>
              <a:buChar char="•"/>
            </a:pPr>
            <a:r>
              <a:rPr lang="en-GB" sz="2000" dirty="0">
                <a:latin typeface="Calibri"/>
              </a:rPr>
              <a:t>Read the PGR newsletter</a:t>
            </a:r>
          </a:p>
          <a:p>
            <a:pPr marL="285750" indent="-285750">
              <a:lnSpc>
                <a:spcPct val="150000"/>
              </a:lnSpc>
              <a:buFont typeface="Arial" panose="020B0604020202020204" pitchFamily="34" charset="0"/>
              <a:buChar char="•"/>
            </a:pPr>
            <a:r>
              <a:rPr lang="en-GB" sz="2000" dirty="0">
                <a:latin typeface="Calibri"/>
              </a:rPr>
              <a:t>Attend Focus Groups</a:t>
            </a:r>
          </a:p>
          <a:p>
            <a:pPr marL="285750" indent="-285750">
              <a:lnSpc>
                <a:spcPct val="150000"/>
              </a:lnSpc>
              <a:buFont typeface="Arial" panose="020B0604020202020204" pitchFamily="34" charset="0"/>
              <a:buChar char="•"/>
            </a:pPr>
            <a:r>
              <a:rPr lang="en-GB" sz="2000" dirty="0">
                <a:latin typeface="Calibri"/>
              </a:rPr>
              <a:t>Complete feedback surveys</a:t>
            </a:r>
          </a:p>
        </p:txBody>
      </p:sp>
      <p:sp>
        <p:nvSpPr>
          <p:cNvPr id="25" name="Text Placeholder 24">
            <a:extLst>
              <a:ext uri="{FF2B5EF4-FFF2-40B4-BE49-F238E27FC236}">
                <a16:creationId xmlns:a16="http://schemas.microsoft.com/office/drawing/2014/main" id="{340A6586-C9CD-A06A-F0FB-E68300BBC4A0}"/>
              </a:ext>
            </a:extLst>
          </p:cNvPr>
          <p:cNvSpPr>
            <a:spLocks noGrp="1"/>
          </p:cNvSpPr>
          <p:nvPr>
            <p:ph type="body" sz="quarter" idx="21"/>
          </p:nvPr>
        </p:nvSpPr>
        <p:spPr>
          <a:xfrm>
            <a:off x="499732" y="1408771"/>
            <a:ext cx="5231112" cy="564450"/>
          </a:xfrm>
        </p:spPr>
        <p:txBody>
          <a:bodyPr/>
          <a:lstStyle/>
          <a:p>
            <a:r>
              <a:rPr lang="en-GB" sz="2000" dirty="0">
                <a:latin typeface="Calibri"/>
              </a:rPr>
              <a:t>Make the most of your time at Warwick</a:t>
            </a:r>
          </a:p>
        </p:txBody>
      </p:sp>
    </p:spTree>
    <p:extLst>
      <p:ext uri="{BB962C8B-B14F-4D97-AF65-F5344CB8AC3E}">
        <p14:creationId xmlns:p14="http://schemas.microsoft.com/office/powerpoint/2010/main" val="170046496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04324C-9CD7-198B-50CF-42CF33A4BCF5}"/>
            </a:ext>
          </a:extLst>
        </p:cNvPr>
        <p:cNvGrpSpPr/>
        <p:nvPr/>
      </p:nvGrpSpPr>
      <p:grpSpPr>
        <a:xfrm>
          <a:off x="0" y="0"/>
          <a:ext cx="0" cy="0"/>
          <a:chOff x="0" y="0"/>
          <a:chExt cx="0" cy="0"/>
        </a:xfrm>
      </p:grpSpPr>
      <p:pic>
        <p:nvPicPr>
          <p:cNvPr id="9" name="Picture 8">
            <a:extLst>
              <a:ext uri="{FF2B5EF4-FFF2-40B4-BE49-F238E27FC236}">
                <a16:creationId xmlns:a16="http://schemas.microsoft.com/office/drawing/2014/main" id="{3BCD185B-D77D-ED5A-2A5B-665C1FD9B8BE}"/>
              </a:ext>
            </a:extLst>
          </p:cNvPr>
          <p:cNvPicPr>
            <a:picLocks noChangeAspect="1"/>
          </p:cNvPicPr>
          <p:nvPr/>
        </p:nvPicPr>
        <p:blipFill>
          <a:blip r:embed="rId2"/>
          <a:srcRect r="39949"/>
          <a:stretch>
            <a:fillRect/>
          </a:stretch>
        </p:blipFill>
        <p:spPr>
          <a:xfrm flipH="1">
            <a:off x="8534261" y="0"/>
            <a:ext cx="3157977" cy="3499164"/>
          </a:xfrm>
          <a:prstGeom prst="rect">
            <a:avLst/>
          </a:prstGeom>
        </p:spPr>
      </p:pic>
      <p:pic>
        <p:nvPicPr>
          <p:cNvPr id="12" name="Picture 11">
            <a:extLst>
              <a:ext uri="{FF2B5EF4-FFF2-40B4-BE49-F238E27FC236}">
                <a16:creationId xmlns:a16="http://schemas.microsoft.com/office/drawing/2014/main" id="{A0985A30-AC88-3F0C-6F1B-EAC2EF1A3287}"/>
              </a:ext>
            </a:extLst>
          </p:cNvPr>
          <p:cNvPicPr>
            <a:picLocks noChangeAspect="1"/>
          </p:cNvPicPr>
          <p:nvPr/>
        </p:nvPicPr>
        <p:blipFill>
          <a:blip r:embed="rId3"/>
          <a:srcRect b="6709"/>
          <a:stretch>
            <a:fillRect/>
          </a:stretch>
        </p:blipFill>
        <p:spPr>
          <a:xfrm>
            <a:off x="5985979" y="0"/>
            <a:ext cx="2548267" cy="3573059"/>
          </a:xfrm>
          <a:prstGeom prst="rect">
            <a:avLst/>
          </a:prstGeom>
        </p:spPr>
      </p:pic>
      <p:pic>
        <p:nvPicPr>
          <p:cNvPr id="14" name="Picture 13">
            <a:extLst>
              <a:ext uri="{FF2B5EF4-FFF2-40B4-BE49-F238E27FC236}">
                <a16:creationId xmlns:a16="http://schemas.microsoft.com/office/drawing/2014/main" id="{5E4234B0-9385-6438-3BCC-4965772654C1}"/>
              </a:ext>
            </a:extLst>
          </p:cNvPr>
          <p:cNvPicPr>
            <a:picLocks noChangeAspect="1"/>
          </p:cNvPicPr>
          <p:nvPr/>
        </p:nvPicPr>
        <p:blipFill>
          <a:blip r:embed="rId4"/>
          <a:srcRect t="11561"/>
          <a:stretch>
            <a:fillRect/>
          </a:stretch>
        </p:blipFill>
        <p:spPr>
          <a:xfrm>
            <a:off x="5984019" y="3499163"/>
            <a:ext cx="5708218" cy="3358835"/>
          </a:xfrm>
          <a:prstGeom prst="rect">
            <a:avLst/>
          </a:prstGeom>
        </p:spPr>
      </p:pic>
      <p:sp>
        <p:nvSpPr>
          <p:cNvPr id="23" name="Title 22">
            <a:extLst>
              <a:ext uri="{FF2B5EF4-FFF2-40B4-BE49-F238E27FC236}">
                <a16:creationId xmlns:a16="http://schemas.microsoft.com/office/drawing/2014/main" id="{65BCC2E9-627D-CE02-7C5A-403AD7879AD2}"/>
              </a:ext>
            </a:extLst>
          </p:cNvPr>
          <p:cNvSpPr>
            <a:spLocks noGrp="1"/>
          </p:cNvSpPr>
          <p:nvPr>
            <p:ph type="title"/>
          </p:nvPr>
        </p:nvSpPr>
        <p:spPr/>
        <p:txBody>
          <a:bodyPr/>
          <a:lstStyle/>
          <a:p>
            <a:r>
              <a:rPr lang="en-GB" dirty="0">
                <a:latin typeface="Calibri"/>
              </a:rPr>
              <a:t>PGR Events</a:t>
            </a:r>
          </a:p>
        </p:txBody>
      </p:sp>
      <p:sp>
        <p:nvSpPr>
          <p:cNvPr id="24" name="Content Placeholder 23">
            <a:extLst>
              <a:ext uri="{FF2B5EF4-FFF2-40B4-BE49-F238E27FC236}">
                <a16:creationId xmlns:a16="http://schemas.microsoft.com/office/drawing/2014/main" id="{59A66702-4596-C4C4-D06C-0DA5215A8C3C}"/>
              </a:ext>
            </a:extLst>
          </p:cNvPr>
          <p:cNvSpPr>
            <a:spLocks noGrp="1"/>
          </p:cNvSpPr>
          <p:nvPr>
            <p:ph sz="quarter" idx="20"/>
          </p:nvPr>
        </p:nvSpPr>
        <p:spPr/>
        <p:txBody>
          <a:bodyPr>
            <a:normAutofit lnSpcReduction="10000"/>
          </a:bodyPr>
          <a:lstStyle/>
          <a:p>
            <a:pPr marL="285750" indent="-285750">
              <a:buFont typeface="Arial" panose="020B0604020202020204" pitchFamily="34" charset="0"/>
              <a:buChar char="•"/>
            </a:pPr>
            <a:r>
              <a:rPr lang="en-GB" sz="2000" dirty="0">
                <a:latin typeface="Calibri"/>
              </a:rPr>
              <a:t>Doctoral College PGR Welcome Event</a:t>
            </a:r>
            <a:br>
              <a:rPr lang="en-GB" sz="2000" dirty="0"/>
            </a:br>
            <a:r>
              <a:rPr lang="en-GB" sz="2000" b="1" dirty="0">
                <a:latin typeface="Calibri"/>
              </a:rPr>
              <a:t>Monday 2 November, 12 pm (Panorama Suite Rootes Building)</a:t>
            </a:r>
          </a:p>
          <a:p>
            <a:pPr marL="285750" indent="-285750">
              <a:buFont typeface="Arial" panose="020B0604020202020204" pitchFamily="34" charset="0"/>
              <a:buChar char="•"/>
            </a:pPr>
            <a:endParaRPr lang="en-GB" sz="2000" dirty="0"/>
          </a:p>
          <a:p>
            <a:pPr marL="285750" indent="-285750">
              <a:buFont typeface="Arial" panose="020B0604020202020204" pitchFamily="34" charset="0"/>
              <a:buChar char="•"/>
            </a:pPr>
            <a:r>
              <a:rPr lang="en-GB" sz="2000" dirty="0">
                <a:latin typeface="Calibri"/>
              </a:rPr>
              <a:t>Warwick Year of Postgraduate research – Throughout 2027.</a:t>
            </a:r>
            <a:br>
              <a:rPr lang="en-GB" sz="2000" dirty="0"/>
            </a:br>
            <a:r>
              <a:rPr lang="en-GB" sz="2000" b="1" dirty="0">
                <a:latin typeface="Calibri"/>
              </a:rPr>
              <a:t>Launch Event 13 January 2027 (The Slate)</a:t>
            </a:r>
          </a:p>
          <a:p>
            <a:pPr marL="285750" indent="-285750">
              <a:buFont typeface="Arial" panose="020B0604020202020204" pitchFamily="34" charset="0"/>
              <a:buChar char="•"/>
            </a:pPr>
            <a:endParaRPr lang="en-GB" sz="2000" dirty="0"/>
          </a:p>
          <a:p>
            <a:pPr marL="285750" indent="-285750">
              <a:buFont typeface="Arial" panose="020B0604020202020204" pitchFamily="34" charset="0"/>
              <a:buChar char="•"/>
            </a:pPr>
            <a:r>
              <a:rPr lang="en-GB" sz="2000" dirty="0">
                <a:latin typeface="Calibri"/>
              </a:rPr>
              <a:t>Festival of Postgraduate Research: returning March 2027</a:t>
            </a:r>
          </a:p>
          <a:p>
            <a:pPr marL="285750" indent="-285750">
              <a:buFont typeface="Arial" panose="020B0604020202020204" pitchFamily="34" charset="0"/>
              <a:buChar char="•"/>
            </a:pPr>
            <a:endParaRPr lang="en-GB" sz="2000" dirty="0"/>
          </a:p>
        </p:txBody>
      </p:sp>
      <p:sp>
        <p:nvSpPr>
          <p:cNvPr id="25" name="Text Placeholder 24">
            <a:extLst>
              <a:ext uri="{FF2B5EF4-FFF2-40B4-BE49-F238E27FC236}">
                <a16:creationId xmlns:a16="http://schemas.microsoft.com/office/drawing/2014/main" id="{A01DC917-F80D-3050-10B9-4953A3518E39}"/>
              </a:ext>
            </a:extLst>
          </p:cNvPr>
          <p:cNvSpPr>
            <a:spLocks noGrp="1"/>
          </p:cNvSpPr>
          <p:nvPr>
            <p:ph type="body" sz="quarter" idx="21"/>
          </p:nvPr>
        </p:nvSpPr>
        <p:spPr>
          <a:xfrm>
            <a:off x="499732" y="1408771"/>
            <a:ext cx="5231112" cy="564450"/>
          </a:xfrm>
        </p:spPr>
        <p:txBody>
          <a:bodyPr/>
          <a:lstStyle/>
          <a:p>
            <a:r>
              <a:rPr lang="en-GB" sz="2000" dirty="0">
                <a:latin typeface="Calibri"/>
              </a:rPr>
              <a:t>Get involved and meet the wider Warwick PGR Community</a:t>
            </a:r>
          </a:p>
        </p:txBody>
      </p:sp>
      <p:pic>
        <p:nvPicPr>
          <p:cNvPr id="4" name="Picture 3">
            <a:extLst>
              <a:ext uri="{FF2B5EF4-FFF2-40B4-BE49-F238E27FC236}">
                <a16:creationId xmlns:a16="http://schemas.microsoft.com/office/drawing/2014/main" id="{639EB091-773D-E5D8-0E3A-254D88F2AB78}"/>
              </a:ext>
            </a:extLst>
          </p:cNvPr>
          <p:cNvPicPr>
            <a:picLocks noChangeAspect="1"/>
          </p:cNvPicPr>
          <p:nvPr/>
        </p:nvPicPr>
        <p:blipFill>
          <a:blip r:embed="rId2"/>
          <a:srcRect r="39949"/>
          <a:stretch>
            <a:fillRect/>
          </a:stretch>
        </p:blipFill>
        <p:spPr>
          <a:xfrm flipH="1">
            <a:off x="8534291" y="0"/>
            <a:ext cx="3157977" cy="3499164"/>
          </a:xfrm>
          <a:prstGeom prst="rect">
            <a:avLst/>
          </a:prstGeom>
        </p:spPr>
      </p:pic>
      <p:pic>
        <p:nvPicPr>
          <p:cNvPr id="11" name="Picture 10">
            <a:extLst>
              <a:ext uri="{FF2B5EF4-FFF2-40B4-BE49-F238E27FC236}">
                <a16:creationId xmlns:a16="http://schemas.microsoft.com/office/drawing/2014/main" id="{1E450C93-0DFB-0FCE-8ED8-3F243B1918DC}"/>
              </a:ext>
            </a:extLst>
          </p:cNvPr>
          <p:cNvPicPr>
            <a:picLocks noChangeAspect="1"/>
          </p:cNvPicPr>
          <p:nvPr/>
        </p:nvPicPr>
        <p:blipFill>
          <a:blip r:embed="rId3"/>
          <a:srcRect b="6709"/>
          <a:stretch>
            <a:fillRect/>
          </a:stretch>
        </p:blipFill>
        <p:spPr>
          <a:xfrm>
            <a:off x="5986009" y="0"/>
            <a:ext cx="2548267" cy="3573059"/>
          </a:xfrm>
          <a:prstGeom prst="rect">
            <a:avLst/>
          </a:prstGeom>
        </p:spPr>
      </p:pic>
      <p:pic>
        <p:nvPicPr>
          <p:cNvPr id="6" name="Picture 5">
            <a:extLst>
              <a:ext uri="{FF2B5EF4-FFF2-40B4-BE49-F238E27FC236}">
                <a16:creationId xmlns:a16="http://schemas.microsoft.com/office/drawing/2014/main" id="{AD86BF53-F8C4-234D-D6C6-F8C6E39A9361}"/>
              </a:ext>
            </a:extLst>
          </p:cNvPr>
          <p:cNvPicPr>
            <a:picLocks noChangeAspect="1"/>
          </p:cNvPicPr>
          <p:nvPr/>
        </p:nvPicPr>
        <p:blipFill>
          <a:blip r:embed="rId4"/>
          <a:srcRect t="11561"/>
          <a:stretch>
            <a:fillRect/>
          </a:stretch>
        </p:blipFill>
        <p:spPr>
          <a:xfrm>
            <a:off x="5984049" y="3499163"/>
            <a:ext cx="5708218" cy="3358835"/>
          </a:xfrm>
          <a:prstGeom prst="rect">
            <a:avLst/>
          </a:prstGeom>
        </p:spPr>
      </p:pic>
    </p:spTree>
    <p:extLst>
      <p:ext uri="{BB962C8B-B14F-4D97-AF65-F5344CB8AC3E}">
        <p14:creationId xmlns:p14="http://schemas.microsoft.com/office/powerpoint/2010/main" val="104624477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C25E15-7E56-9FB1-E45F-BDD043895A4C}"/>
            </a:ext>
          </a:extLst>
        </p:cNvPr>
        <p:cNvGrpSpPr/>
        <p:nvPr/>
      </p:nvGrpSpPr>
      <p:grpSpPr>
        <a:xfrm>
          <a:off x="0" y="0"/>
          <a:ext cx="0" cy="0"/>
          <a:chOff x="0" y="0"/>
          <a:chExt cx="0" cy="0"/>
        </a:xfrm>
      </p:grpSpPr>
      <p:sp>
        <p:nvSpPr>
          <p:cNvPr id="23" name="Title 22">
            <a:extLst>
              <a:ext uri="{FF2B5EF4-FFF2-40B4-BE49-F238E27FC236}">
                <a16:creationId xmlns:a16="http://schemas.microsoft.com/office/drawing/2014/main" id="{9EC72A35-6830-7A16-C682-CC9EBD5C148E}"/>
              </a:ext>
            </a:extLst>
          </p:cNvPr>
          <p:cNvSpPr>
            <a:spLocks noGrp="1"/>
          </p:cNvSpPr>
          <p:nvPr>
            <p:ph type="title"/>
          </p:nvPr>
        </p:nvSpPr>
        <p:spPr/>
        <p:txBody>
          <a:bodyPr/>
          <a:lstStyle/>
          <a:p>
            <a:r>
              <a:rPr lang="en-GB" dirty="0">
                <a:latin typeface="Calibri"/>
              </a:rPr>
              <a:t>PGR Policy Hub</a:t>
            </a:r>
          </a:p>
        </p:txBody>
      </p:sp>
      <p:sp>
        <p:nvSpPr>
          <p:cNvPr id="24" name="Content Placeholder 23">
            <a:extLst>
              <a:ext uri="{FF2B5EF4-FFF2-40B4-BE49-F238E27FC236}">
                <a16:creationId xmlns:a16="http://schemas.microsoft.com/office/drawing/2014/main" id="{B664BB17-BD7A-BDE3-EE68-D4401F51D7A9}"/>
              </a:ext>
            </a:extLst>
          </p:cNvPr>
          <p:cNvSpPr>
            <a:spLocks noGrp="1"/>
          </p:cNvSpPr>
          <p:nvPr>
            <p:ph sz="quarter" idx="20"/>
          </p:nvPr>
        </p:nvSpPr>
        <p:spPr/>
        <p:txBody>
          <a:bodyPr>
            <a:normAutofit fontScale="92500" lnSpcReduction="10000"/>
          </a:bodyPr>
          <a:lstStyle/>
          <a:p>
            <a:pPr marL="285750" indent="-285750">
              <a:lnSpc>
                <a:spcPct val="150000"/>
              </a:lnSpc>
              <a:buFont typeface="Arial" panose="020B0604020202020204" pitchFamily="34" charset="0"/>
              <a:buChar char="•"/>
            </a:pPr>
            <a:r>
              <a:rPr lang="en-GB" sz="2000" dirty="0">
                <a:latin typeface="Calibri"/>
              </a:rPr>
              <a:t>Regulation 38: governs Research Degrees and Warwick</a:t>
            </a:r>
          </a:p>
          <a:p>
            <a:pPr marL="285750" indent="-285750">
              <a:lnSpc>
                <a:spcPct val="150000"/>
              </a:lnSpc>
              <a:buFont typeface="Arial" panose="020B0604020202020204" pitchFamily="34" charset="0"/>
              <a:buChar char="•"/>
            </a:pPr>
            <a:r>
              <a:rPr lang="en-GB" sz="2000" dirty="0">
                <a:latin typeface="Calibri"/>
              </a:rPr>
              <a:t>Supervision: who is responsible for what</a:t>
            </a:r>
          </a:p>
          <a:p>
            <a:pPr marL="285750" indent="-285750">
              <a:lnSpc>
                <a:spcPct val="150000"/>
              </a:lnSpc>
              <a:buFont typeface="Arial" panose="020B0604020202020204" pitchFamily="34" charset="0"/>
              <a:buChar char="•"/>
            </a:pPr>
            <a:r>
              <a:rPr lang="en-GB" sz="2000" dirty="0">
                <a:latin typeface="Calibri"/>
              </a:rPr>
              <a:t>PGR Leave: annual leave, temporary withdrawal, parental leave</a:t>
            </a:r>
          </a:p>
          <a:p>
            <a:pPr marL="285750" indent="-285750">
              <a:lnSpc>
                <a:spcPct val="150000"/>
              </a:lnSpc>
              <a:buFont typeface="Arial" panose="020B0604020202020204" pitchFamily="34" charset="0"/>
              <a:buChar char="•"/>
            </a:pPr>
            <a:r>
              <a:rPr lang="en-GB" sz="2000" dirty="0">
                <a:latin typeface="Calibri"/>
              </a:rPr>
              <a:t>PGR Funding Policy: when and how funding is dispensed</a:t>
            </a:r>
          </a:p>
          <a:p>
            <a:pPr marL="285750" indent="-285750">
              <a:lnSpc>
                <a:spcPct val="150000"/>
              </a:lnSpc>
              <a:buFont typeface="Arial" panose="020B0604020202020204" pitchFamily="34" charset="0"/>
              <a:buChar char="•"/>
            </a:pPr>
            <a:r>
              <a:rPr lang="en-GB" sz="2000" dirty="0">
                <a:latin typeface="Calibri"/>
              </a:rPr>
              <a:t>Guide to Submission &amp; Examination</a:t>
            </a:r>
          </a:p>
          <a:p>
            <a:pPr marL="285750" indent="-285750">
              <a:buFont typeface="Arial" panose="020B0604020202020204" pitchFamily="34" charset="0"/>
              <a:buChar char="•"/>
            </a:pPr>
            <a:endParaRPr lang="en-GB" sz="2000" dirty="0"/>
          </a:p>
        </p:txBody>
      </p:sp>
      <p:sp>
        <p:nvSpPr>
          <p:cNvPr id="25" name="Text Placeholder 24">
            <a:extLst>
              <a:ext uri="{FF2B5EF4-FFF2-40B4-BE49-F238E27FC236}">
                <a16:creationId xmlns:a16="http://schemas.microsoft.com/office/drawing/2014/main" id="{3EB18C4F-27A6-920C-0AE0-2E6A0A8AB992}"/>
              </a:ext>
            </a:extLst>
          </p:cNvPr>
          <p:cNvSpPr>
            <a:spLocks noGrp="1"/>
          </p:cNvSpPr>
          <p:nvPr>
            <p:ph type="body" sz="quarter" idx="21"/>
          </p:nvPr>
        </p:nvSpPr>
        <p:spPr/>
        <p:txBody>
          <a:bodyPr/>
          <a:lstStyle/>
          <a:p>
            <a:r>
              <a:rPr lang="en-GB" dirty="0">
                <a:latin typeface="Calibri"/>
              </a:rPr>
              <a:t>Know where to find it when you need it</a:t>
            </a:r>
          </a:p>
        </p:txBody>
      </p:sp>
      <p:pic>
        <p:nvPicPr>
          <p:cNvPr id="13" name="Picture Placeholder 12">
            <a:extLst>
              <a:ext uri="{FF2B5EF4-FFF2-40B4-BE49-F238E27FC236}">
                <a16:creationId xmlns:a16="http://schemas.microsoft.com/office/drawing/2014/main" id="{3CBC5034-97CE-588E-8F56-46DE5BCF46D2}"/>
              </a:ext>
            </a:extLst>
          </p:cNvPr>
          <p:cNvPicPr>
            <a:picLocks noGrp="1" noChangeAspect="1"/>
          </p:cNvPicPr>
          <p:nvPr>
            <p:ph type="pic" sz="quarter" idx="12"/>
          </p:nvPr>
        </p:nvPicPr>
        <p:blipFill>
          <a:blip r:embed="rId2"/>
          <a:srcRect l="37639" r="37639"/>
          <a:stretch/>
        </p:blipFill>
        <p:spPr>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pic>
      <p:pic>
        <p:nvPicPr>
          <p:cNvPr id="17" name="Picture Placeholder 16">
            <a:extLst>
              <a:ext uri="{FF2B5EF4-FFF2-40B4-BE49-F238E27FC236}">
                <a16:creationId xmlns:a16="http://schemas.microsoft.com/office/drawing/2014/main" id="{69ABED5C-48A4-A9F7-6A0A-5799D51CF22A}"/>
              </a:ext>
            </a:extLst>
          </p:cNvPr>
          <p:cNvPicPr>
            <a:picLocks noGrp="1" noChangeAspect="1"/>
          </p:cNvPicPr>
          <p:nvPr>
            <p:ph type="pic" sz="quarter" idx="18"/>
          </p:nvPr>
        </p:nvPicPr>
        <p:blipFill>
          <a:blip r:embed="rId3"/>
          <a:srcRect l="28833" r="28833"/>
          <a:stretch/>
        </p:blipFill>
        <p:spPr>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pic>
      <p:pic>
        <p:nvPicPr>
          <p:cNvPr id="15" name="Picture Placeholder 14">
            <a:extLst>
              <a:ext uri="{FF2B5EF4-FFF2-40B4-BE49-F238E27FC236}">
                <a16:creationId xmlns:a16="http://schemas.microsoft.com/office/drawing/2014/main" id="{A6876AC4-C6D9-772A-38F2-D8FAAA377267}"/>
              </a:ext>
            </a:extLst>
          </p:cNvPr>
          <p:cNvPicPr>
            <a:picLocks noGrp="1" noChangeAspect="1"/>
          </p:cNvPicPr>
          <p:nvPr>
            <p:ph type="pic" sz="quarter" idx="19"/>
          </p:nvPr>
        </p:nvPicPr>
        <p:blipFill>
          <a:blip r:embed="rId4"/>
          <a:srcRect t="4850" b="4850"/>
          <a:stretch/>
        </p:blipFill>
        <p:spPr>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pic>
    </p:spTree>
    <p:extLst>
      <p:ext uri="{BB962C8B-B14F-4D97-AF65-F5344CB8AC3E}">
        <p14:creationId xmlns:p14="http://schemas.microsoft.com/office/powerpoint/2010/main" val="110246548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a:extLst>
              <a:ext uri="{FF2B5EF4-FFF2-40B4-BE49-F238E27FC236}">
                <a16:creationId xmlns:a16="http://schemas.microsoft.com/office/drawing/2014/main" id="{36B53722-CED9-CCB2-B6C9-67882E393F52}"/>
              </a:ext>
            </a:extLst>
          </p:cNvPr>
          <p:cNvSpPr>
            <a:spLocks noGrp="1"/>
          </p:cNvSpPr>
          <p:nvPr>
            <p:ph type="title"/>
          </p:nvPr>
        </p:nvSpPr>
        <p:spPr>
          <a:xfrm>
            <a:off x="499734" y="2317687"/>
            <a:ext cx="4986666" cy="2457913"/>
          </a:xfrm>
        </p:spPr>
        <p:txBody>
          <a:bodyPr/>
          <a:lstStyle/>
          <a:p>
            <a:pPr>
              <a:lnSpc>
                <a:spcPct val="150000"/>
              </a:lnSpc>
            </a:pPr>
            <a:r>
              <a:rPr lang="en-GB" sz="2000" i="1" dirty="0">
                <a:latin typeface="Calibri"/>
              </a:rPr>
              <a:t>As you embark on your PGR journey, remember that it’s not just about the destination, but the experiences and lessons […] Embrace the challenges, connect with your community, manage your time effectively, celebrate your victories, and</a:t>
            </a:r>
            <a:br>
              <a:rPr lang="en-GB" sz="2000" i="1" dirty="0"/>
            </a:br>
            <a:r>
              <a:rPr lang="en-GB" sz="2000" i="1" dirty="0">
                <a:latin typeface="Calibri"/>
              </a:rPr>
              <a:t>stay adaptable.</a:t>
            </a:r>
          </a:p>
        </p:txBody>
      </p:sp>
      <p:sp>
        <p:nvSpPr>
          <p:cNvPr id="14" name="Text Placeholder 13">
            <a:extLst>
              <a:ext uri="{FF2B5EF4-FFF2-40B4-BE49-F238E27FC236}">
                <a16:creationId xmlns:a16="http://schemas.microsoft.com/office/drawing/2014/main" id="{747B4393-8620-7DEF-0E3D-F0C92AC456E7}"/>
              </a:ext>
            </a:extLst>
          </p:cNvPr>
          <p:cNvSpPr>
            <a:spLocks noGrp="1"/>
          </p:cNvSpPr>
          <p:nvPr>
            <p:ph type="body" sz="quarter" idx="14"/>
          </p:nvPr>
        </p:nvSpPr>
        <p:spPr/>
        <p:txBody>
          <a:bodyPr/>
          <a:lstStyle/>
          <a:p>
            <a:endParaRPr lang="en-GB" dirty="0"/>
          </a:p>
          <a:p>
            <a:endParaRPr lang="en-GB" dirty="0"/>
          </a:p>
          <a:p>
            <a:endParaRPr lang="en-GB" dirty="0"/>
          </a:p>
          <a:p>
            <a:endParaRPr lang="en-GB" dirty="0"/>
          </a:p>
          <a:p>
            <a:pPr algn="r"/>
            <a:r>
              <a:rPr lang="en-GB" dirty="0">
                <a:latin typeface="Calibri"/>
              </a:rPr>
              <a:t>Alice Wang (Warwick Medical School)</a:t>
            </a:r>
          </a:p>
        </p:txBody>
      </p:sp>
      <p:pic>
        <p:nvPicPr>
          <p:cNvPr id="21" name="Picture Placeholder 20">
            <a:extLst>
              <a:ext uri="{FF2B5EF4-FFF2-40B4-BE49-F238E27FC236}">
                <a16:creationId xmlns:a16="http://schemas.microsoft.com/office/drawing/2014/main" id="{37794DB1-2331-E263-8995-7F9191C479F1}"/>
              </a:ext>
            </a:extLst>
          </p:cNvPr>
          <p:cNvPicPr>
            <a:picLocks noGrp="1" noChangeAspect="1"/>
          </p:cNvPicPr>
          <p:nvPr>
            <p:ph type="pic" sz="quarter" idx="12"/>
          </p:nvPr>
        </p:nvPicPr>
        <p:blipFill>
          <a:blip r:embed="rId2"/>
          <a:srcRect t="10743" b="10743"/>
          <a:stretch>
            <a:fillRect/>
          </a:stretch>
        </p:blipFill>
        <p:spPr>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pic>
      <p:pic>
        <p:nvPicPr>
          <p:cNvPr id="23" name="Picture Placeholder 22">
            <a:extLst>
              <a:ext uri="{FF2B5EF4-FFF2-40B4-BE49-F238E27FC236}">
                <a16:creationId xmlns:a16="http://schemas.microsoft.com/office/drawing/2014/main" id="{51A18D8F-0C8F-78EA-98E3-66B0B00FC6BD}"/>
              </a:ext>
            </a:extLst>
          </p:cNvPr>
          <p:cNvPicPr>
            <a:picLocks noGrp="1" noChangeAspect="1"/>
          </p:cNvPicPr>
          <p:nvPr>
            <p:ph type="pic" sz="quarter" idx="15"/>
          </p:nvPr>
        </p:nvPicPr>
        <p:blipFill>
          <a:blip r:embed="rId3"/>
          <a:srcRect l="38935" r="38935"/>
          <a:stretch>
            <a:fillRect/>
          </a:stretch>
        </p:blipFill>
        <p:spPr>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pic>
    </p:spTree>
    <p:extLst>
      <p:ext uri="{BB962C8B-B14F-4D97-AF65-F5344CB8AC3E}">
        <p14:creationId xmlns:p14="http://schemas.microsoft.com/office/powerpoint/2010/main" val="226238708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1A9731-9A83-4D55-C8A6-FD32100A2425}"/>
              </a:ext>
            </a:extLst>
          </p:cNvPr>
          <p:cNvSpPr>
            <a:spLocks noGrp="1"/>
          </p:cNvSpPr>
          <p:nvPr>
            <p:ph type="title"/>
          </p:nvPr>
        </p:nvSpPr>
        <p:spPr>
          <a:xfrm>
            <a:off x="538045" y="2119442"/>
            <a:ext cx="4860000" cy="3164200"/>
          </a:xfrm>
        </p:spPr>
        <p:txBody>
          <a:bodyPr/>
          <a:lstStyle/>
          <a:p>
            <a:pPr>
              <a:lnSpc>
                <a:spcPct val="150000"/>
              </a:lnSpc>
            </a:pPr>
            <a:r>
              <a:rPr lang="en-GB" dirty="0">
                <a:latin typeface="Calibri"/>
              </a:rPr>
              <a:t>Thank you</a:t>
            </a:r>
            <a:br>
              <a:rPr lang="en-GB" dirty="0"/>
            </a:br>
            <a:r>
              <a:rPr lang="en-GB" dirty="0">
                <a:latin typeface="Calibri"/>
              </a:rPr>
              <a:t>Questions?</a:t>
            </a:r>
          </a:p>
        </p:txBody>
      </p:sp>
      <p:pic>
        <p:nvPicPr>
          <p:cNvPr id="4" name="Picture 3">
            <a:hlinkClick r:id="rId2"/>
            <a:extLst>
              <a:ext uri="{FF2B5EF4-FFF2-40B4-BE49-F238E27FC236}">
                <a16:creationId xmlns:a16="http://schemas.microsoft.com/office/drawing/2014/main" id="{5A4FAFF0-4E54-9EF0-8A12-20EE17AED720}"/>
              </a:ext>
            </a:extLst>
          </p:cNvPr>
          <p:cNvPicPr>
            <a:picLocks noChangeAspect="1"/>
          </p:cNvPicPr>
          <p:nvPr/>
        </p:nvPicPr>
        <p:blipFill>
          <a:blip r:embed="rId3"/>
          <a:stretch>
            <a:fillRect/>
          </a:stretch>
        </p:blipFill>
        <p:spPr>
          <a:xfrm>
            <a:off x="538045" y="330894"/>
            <a:ext cx="1513520" cy="1513520"/>
          </a:xfrm>
          <a:prstGeom prst="rect">
            <a:avLst/>
          </a:prstGeom>
        </p:spPr>
      </p:pic>
      <p:pic>
        <p:nvPicPr>
          <p:cNvPr id="5" name="Picture 4" descr="Linkedin Black Logo Icon App Transparent Background Premium Social ...">
            <a:hlinkClick r:id="rId4"/>
            <a:extLst>
              <a:ext uri="{FF2B5EF4-FFF2-40B4-BE49-F238E27FC236}">
                <a16:creationId xmlns:a16="http://schemas.microsoft.com/office/drawing/2014/main" id="{D33A5D13-3A9A-6FF8-8734-F8D878E6DFBA}"/>
              </a:ext>
            </a:extLst>
          </p:cNvPr>
          <p:cNvPicPr>
            <a:picLocks noChangeAspect="1"/>
          </p:cNvPicPr>
          <p:nvPr/>
        </p:nvPicPr>
        <p:blipFill>
          <a:blip r:embed="rId5"/>
          <a:stretch>
            <a:fillRect/>
          </a:stretch>
        </p:blipFill>
        <p:spPr>
          <a:xfrm>
            <a:off x="2929732" y="-197920"/>
            <a:ext cx="2571149" cy="2571149"/>
          </a:xfrm>
          <a:prstGeom prst="rect">
            <a:avLst/>
          </a:prstGeom>
        </p:spPr>
      </p:pic>
      <p:pic>
        <p:nvPicPr>
          <p:cNvPr id="7" name="Picture 6">
            <a:extLst>
              <a:ext uri="{FF2B5EF4-FFF2-40B4-BE49-F238E27FC236}">
                <a16:creationId xmlns:a16="http://schemas.microsoft.com/office/drawing/2014/main" id="{522F76C8-1465-07EB-EEE2-EDA50A282E86}"/>
              </a:ext>
            </a:extLst>
          </p:cNvPr>
          <p:cNvPicPr>
            <a:picLocks noChangeAspect="1"/>
          </p:cNvPicPr>
          <p:nvPr/>
        </p:nvPicPr>
        <p:blipFill>
          <a:blip r:embed="rId6"/>
          <a:stretch>
            <a:fillRect/>
          </a:stretch>
        </p:blipFill>
        <p:spPr>
          <a:xfrm>
            <a:off x="6475267" y="1088"/>
            <a:ext cx="3571486" cy="5367457"/>
          </a:xfrm>
          <a:prstGeom prst="rect">
            <a:avLst/>
          </a:prstGeom>
        </p:spPr>
      </p:pic>
    </p:spTree>
    <p:extLst>
      <p:ext uri="{BB962C8B-B14F-4D97-AF65-F5344CB8AC3E}">
        <p14:creationId xmlns:p14="http://schemas.microsoft.com/office/powerpoint/2010/main" val="239673939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C2FBDF-C31E-0970-EC91-E154667E68E6}"/>
            </a:ext>
          </a:extLst>
        </p:cNvPr>
        <p:cNvGrpSpPr/>
        <p:nvPr/>
      </p:nvGrpSpPr>
      <p:grpSpPr>
        <a:xfrm>
          <a:off x="0" y="0"/>
          <a:ext cx="0" cy="0"/>
          <a:chOff x="0" y="0"/>
          <a:chExt cx="0" cy="0"/>
        </a:xfrm>
      </p:grpSpPr>
      <p:pic>
        <p:nvPicPr>
          <p:cNvPr id="6" name="Picture Placeholder 5" descr="A person standing in front of a mirror&#10;&#10;AI-generated content may be incorrect.">
            <a:extLst>
              <a:ext uri="{FF2B5EF4-FFF2-40B4-BE49-F238E27FC236}">
                <a16:creationId xmlns:a16="http://schemas.microsoft.com/office/drawing/2014/main" id="{3D8490DC-ABC8-9175-9B1D-9AD058285D66}"/>
              </a:ext>
            </a:extLst>
          </p:cNvPr>
          <p:cNvPicPr>
            <a:picLocks noGrp="1" noChangeAspect="1"/>
          </p:cNvPicPr>
          <p:nvPr>
            <p:ph type="pic" sz="quarter" idx="12"/>
          </p:nvPr>
        </p:nvPicPr>
        <p:blipFill>
          <a:blip r:embed="rId2" cstate="email">
            <a:extLst>
              <a:ext uri="{28A0092B-C50C-407E-A947-70E740481C1C}">
                <a14:useLocalDpi xmlns:a14="http://schemas.microsoft.com/office/drawing/2010/main"/>
              </a:ext>
            </a:extLst>
          </a:blip>
          <a:srcRect/>
          <a:stretch>
            <a:fillRect/>
          </a:stretch>
        </p:blipFill>
        <p:spPr>
          <a:xfrm>
            <a:off x="20" y="10"/>
            <a:ext cx="12191980" cy="3445190"/>
          </a:xfrm>
          <a:noFill/>
        </p:spPr>
      </p:pic>
      <p:sp>
        <p:nvSpPr>
          <p:cNvPr id="3" name="Text Placeholder 2">
            <a:extLst>
              <a:ext uri="{FF2B5EF4-FFF2-40B4-BE49-F238E27FC236}">
                <a16:creationId xmlns:a16="http://schemas.microsoft.com/office/drawing/2014/main" id="{83C36302-BFF6-EF6C-0CA0-755FDCF2F293}"/>
              </a:ext>
            </a:extLst>
          </p:cNvPr>
          <p:cNvSpPr>
            <a:spLocks noGrp="1"/>
          </p:cNvSpPr>
          <p:nvPr>
            <p:ph type="body" sz="quarter" idx="13"/>
          </p:nvPr>
        </p:nvSpPr>
        <p:spPr>
          <a:xfrm>
            <a:off x="499733" y="1580118"/>
            <a:ext cx="8208000" cy="855299"/>
          </a:xfrm>
        </p:spPr>
        <p:txBody>
          <a:bodyPr vert="horz" wrap="square" lIns="0" tIns="0" rIns="0" bIns="0" rtlCol="0" anchor="t">
            <a:normAutofit/>
          </a:bodyPr>
          <a:lstStyle/>
          <a:p>
            <a:pPr>
              <a:lnSpc>
                <a:spcPct val="95000"/>
              </a:lnSpc>
              <a:spcAft>
                <a:spcPts val="600"/>
              </a:spcAft>
            </a:pPr>
            <a:r>
              <a:rPr lang="en-GB" sz="5600" dirty="0">
                <a:solidFill>
                  <a:schemeClr val="bg1"/>
                </a:solidFill>
                <a:latin typeface="Calibri" panose="020B0604020104020204" pitchFamily="34" charset="0"/>
                <a:cs typeface="Calibri"/>
              </a:rPr>
              <a:t>George Morrell</a:t>
            </a:r>
          </a:p>
        </p:txBody>
      </p:sp>
      <p:sp>
        <p:nvSpPr>
          <p:cNvPr id="5" name="Title 4">
            <a:extLst>
              <a:ext uri="{FF2B5EF4-FFF2-40B4-BE49-F238E27FC236}">
                <a16:creationId xmlns:a16="http://schemas.microsoft.com/office/drawing/2014/main" id="{D155FC7D-E170-D378-CC5C-D6AC47725643}"/>
              </a:ext>
            </a:extLst>
          </p:cNvPr>
          <p:cNvSpPr>
            <a:spLocks noGrp="1"/>
          </p:cNvSpPr>
          <p:nvPr>
            <p:ph type="title"/>
          </p:nvPr>
        </p:nvSpPr>
        <p:spPr>
          <a:xfrm>
            <a:off x="499733" y="2791790"/>
            <a:ext cx="9415544" cy="1743682"/>
          </a:xfrm>
        </p:spPr>
        <p:txBody>
          <a:bodyPr wrap="square" anchor="t">
            <a:normAutofit/>
          </a:bodyPr>
          <a:lstStyle/>
          <a:p>
            <a:r>
              <a:rPr lang="en-GB" sz="6700" dirty="0">
                <a:solidFill>
                  <a:schemeClr val="bg1"/>
                </a:solidFill>
                <a:latin typeface="Calibri" panose="020B0604020104020204" pitchFamily="34" charset="0"/>
                <a:cs typeface="Calibri"/>
              </a:rPr>
              <a:t>Disability Services and the Wellbeing Centre</a:t>
            </a:r>
          </a:p>
        </p:txBody>
      </p:sp>
    </p:spTree>
    <p:extLst>
      <p:ext uri="{BB962C8B-B14F-4D97-AF65-F5344CB8AC3E}">
        <p14:creationId xmlns:p14="http://schemas.microsoft.com/office/powerpoint/2010/main" val="243301081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BB0161F2-D84D-EB79-CC8F-875101556867}"/>
              </a:ext>
            </a:extLst>
          </p:cNvPr>
          <p:cNvSpPr>
            <a:spLocks noGrp="1"/>
          </p:cNvSpPr>
          <p:nvPr>
            <p:ph type="body" sz="quarter" idx="13"/>
          </p:nvPr>
        </p:nvSpPr>
        <p:spPr/>
        <p:txBody>
          <a:bodyPr/>
          <a:lstStyle/>
          <a:p>
            <a:r>
              <a:rPr lang="en-GB" dirty="0">
                <a:latin typeface="Calibri"/>
              </a:rPr>
              <a:t>Introduction to support available across the university</a:t>
            </a:r>
          </a:p>
        </p:txBody>
      </p:sp>
      <p:sp>
        <p:nvSpPr>
          <p:cNvPr id="6" name="Title 5">
            <a:extLst>
              <a:ext uri="{FF2B5EF4-FFF2-40B4-BE49-F238E27FC236}">
                <a16:creationId xmlns:a16="http://schemas.microsoft.com/office/drawing/2014/main" id="{C35D1BC9-819A-F4BC-F31F-3EA2C416829E}"/>
              </a:ext>
            </a:extLst>
          </p:cNvPr>
          <p:cNvSpPr>
            <a:spLocks noGrp="1"/>
          </p:cNvSpPr>
          <p:nvPr>
            <p:ph type="title"/>
          </p:nvPr>
        </p:nvSpPr>
        <p:spPr>
          <a:xfrm>
            <a:off x="499732" y="1889950"/>
            <a:ext cx="6542513" cy="1355179"/>
          </a:xfrm>
        </p:spPr>
        <p:txBody>
          <a:bodyPr/>
          <a:lstStyle/>
          <a:p>
            <a:r>
              <a:rPr lang="en-GB" sz="5400" dirty="0">
                <a:latin typeface="Calibri"/>
              </a:rPr>
              <a:t>Wellbeing and Student Support</a:t>
            </a:r>
          </a:p>
        </p:txBody>
      </p:sp>
      <p:pic>
        <p:nvPicPr>
          <p:cNvPr id="5" name="Picture Placeholder 4">
            <a:extLst>
              <a:ext uri="{FF2B5EF4-FFF2-40B4-BE49-F238E27FC236}">
                <a16:creationId xmlns:a16="http://schemas.microsoft.com/office/drawing/2014/main" id="{ED411A6D-3956-0E15-DF63-74E094939C24}"/>
              </a:ext>
            </a:extLst>
          </p:cNvPr>
          <p:cNvPicPr>
            <a:picLocks noGrp="1" noChangeAspect="1"/>
          </p:cNvPicPr>
          <p:nvPr>
            <p:ph type="pic" sz="quarter" idx="12"/>
          </p:nvPr>
        </p:nvPicPr>
        <p:blipFill>
          <a:blip r:embed="rId3" cstate="email">
            <a:extLst>
              <a:ext uri="{28A0092B-C50C-407E-A947-70E740481C1C}">
                <a14:useLocalDpi xmlns:a14="http://schemas.microsoft.com/office/drawing/2010/main"/>
              </a:ext>
            </a:extLst>
          </a:blip>
          <a:srcRect/>
          <a:stretch>
            <a:fillRect/>
          </a:stretch>
        </p:blipFill>
        <p:spPr>
          <a:xfrm>
            <a:off x="7678168" y="0"/>
            <a:ext cx="4014099" cy="6354450"/>
          </a:xfrm>
        </p:spPr>
      </p:pic>
    </p:spTree>
    <p:extLst>
      <p:ext uri="{BB962C8B-B14F-4D97-AF65-F5344CB8AC3E}">
        <p14:creationId xmlns:p14="http://schemas.microsoft.com/office/powerpoint/2010/main" val="384870630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6D5575-325B-D837-A522-CD19E7C28596}"/>
              </a:ext>
            </a:extLst>
          </p:cNvPr>
          <p:cNvSpPr>
            <a:spLocks noGrp="1"/>
          </p:cNvSpPr>
          <p:nvPr>
            <p:ph type="title"/>
          </p:nvPr>
        </p:nvSpPr>
        <p:spPr>
          <a:xfrm>
            <a:off x="499733" y="538538"/>
            <a:ext cx="11192534" cy="562526"/>
          </a:xfrm>
        </p:spPr>
        <p:txBody>
          <a:bodyPr/>
          <a:lstStyle/>
          <a:p>
            <a:r>
              <a:rPr lang="en-GB" sz="4400" dirty="0">
                <a:latin typeface="Calibri"/>
              </a:rPr>
              <a:t>Wider Support at Warwick</a:t>
            </a:r>
          </a:p>
        </p:txBody>
      </p:sp>
      <p:sp>
        <p:nvSpPr>
          <p:cNvPr id="3" name="Slide Number Placeholder 2">
            <a:extLst>
              <a:ext uri="{FF2B5EF4-FFF2-40B4-BE49-F238E27FC236}">
                <a16:creationId xmlns:a16="http://schemas.microsoft.com/office/drawing/2014/main" id="{05101BB6-9D3B-6AF3-3F25-79251704D460}"/>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800"/>
              </a:spcAft>
              <a:buClrTx/>
              <a:buSzTx/>
              <a:buFontTx/>
              <a:buNone/>
              <a:tabLst/>
              <a:defRPr/>
            </a:pPr>
            <a:fld id="{E8F1A65C-595C-4736-BF40-F7D31E789466}" type="slidenum">
              <a:rPr kumimoji="0" lang="en-GB" sz="1200" b="1" i="0" u="none" strike="noStrike" kern="1200" cap="none" spc="0" normalizeH="0" baseline="0" noProof="0" smtClean="0">
                <a:ln>
                  <a:noFill/>
                </a:ln>
                <a:solidFill>
                  <a:srgbClr val="0C0C0C"/>
                </a:solidFill>
                <a:effectLst/>
                <a:uLnTx/>
                <a:uFillTx/>
                <a:latin typeface="Abadi" panose="020B0604020104020204" pitchFamily="34" charset="0"/>
                <a:ea typeface="+mn-ea"/>
              </a:rPr>
              <a:pPr marL="0" marR="0" lvl="0" indent="0" algn="l" defTabSz="914400" rtl="0" eaLnBrk="1" fontAlgn="auto" latinLnBrk="0" hangingPunct="1">
                <a:lnSpc>
                  <a:spcPct val="100000"/>
                </a:lnSpc>
                <a:spcBef>
                  <a:spcPts val="0"/>
                </a:spcBef>
                <a:spcAft>
                  <a:spcPts val="800"/>
                </a:spcAft>
                <a:buClrTx/>
                <a:buSzTx/>
                <a:buFontTx/>
                <a:buNone/>
                <a:tabLst/>
                <a:defRPr/>
              </a:pPr>
              <a:t>30</a:t>
            </a:fld>
            <a:endParaRPr kumimoji="0" lang="en-GB" sz="1200" b="1" i="0" u="none" strike="noStrike" kern="1200" cap="none" spc="0" normalizeH="0" baseline="0" noProof="0" dirty="0">
              <a:ln>
                <a:noFill/>
              </a:ln>
              <a:solidFill>
                <a:srgbClr val="0C0C0C"/>
              </a:solidFill>
              <a:effectLst/>
              <a:uLnTx/>
              <a:uFillTx/>
              <a:latin typeface="Abadi" panose="020B0604020104020204" pitchFamily="34" charset="0"/>
              <a:ea typeface="+mn-ea"/>
            </a:endParaRPr>
          </a:p>
        </p:txBody>
      </p:sp>
      <p:sp>
        <p:nvSpPr>
          <p:cNvPr id="4" name="Footer Placeholder 3">
            <a:extLst>
              <a:ext uri="{FF2B5EF4-FFF2-40B4-BE49-F238E27FC236}">
                <a16:creationId xmlns:a16="http://schemas.microsoft.com/office/drawing/2014/main" id="{6C954029-A34C-4282-48BA-9DA64B92872D}"/>
              </a:ext>
            </a:extLst>
          </p:cNvPr>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800"/>
              </a:spcAft>
              <a:buClrTx/>
              <a:buSzTx/>
              <a:buFontTx/>
              <a:buNone/>
              <a:tabLst/>
              <a:defRPr/>
            </a:pPr>
            <a:endParaRPr kumimoji="0" lang="en-GB" sz="1100" b="0" i="0" u="none" strike="noStrike" kern="1200" cap="none" spc="0" normalizeH="0" baseline="0" noProof="0" dirty="0">
              <a:ln>
                <a:noFill/>
              </a:ln>
              <a:solidFill>
                <a:srgbClr val="0C0C0C"/>
              </a:solidFill>
              <a:effectLst/>
              <a:uLnTx/>
              <a:uFillTx/>
              <a:latin typeface="Abadi" panose="020B0604020104020204" pitchFamily="34" charset="0"/>
              <a:ea typeface="+mn-ea"/>
            </a:endParaRPr>
          </a:p>
        </p:txBody>
      </p:sp>
      <p:pic>
        <p:nvPicPr>
          <p:cNvPr id="6" name="Picture 5" descr="A group of people walking in front of a glass building&#10;&#10;Description automatically generated">
            <a:extLst>
              <a:ext uri="{FF2B5EF4-FFF2-40B4-BE49-F238E27FC236}">
                <a16:creationId xmlns:a16="http://schemas.microsoft.com/office/drawing/2014/main" id="{CEA5595B-BD7B-DBAB-E494-E14A040EB91C}"/>
              </a:ext>
            </a:extLst>
          </p:cNvPr>
          <p:cNvPicPr>
            <a:picLocks noChangeAspect="1"/>
          </p:cNvPicPr>
          <p:nvPr/>
        </p:nvPicPr>
        <p:blipFill>
          <a:blip r:embed="rId3">
            <a:alphaModFix amt="35000"/>
            <a:extLst>
              <a:ext uri="{28A0092B-C50C-407E-A947-70E740481C1C}">
                <a14:useLocalDpi xmlns:a14="http://schemas.microsoft.com/office/drawing/2010/main" val="0"/>
              </a:ext>
            </a:extLst>
          </a:blip>
          <a:srcRect l="1166" t="2626" b="15759"/>
          <a:stretch/>
        </p:blipFill>
        <p:spPr>
          <a:xfrm>
            <a:off x="-1" y="1604861"/>
            <a:ext cx="12192001" cy="5163012"/>
          </a:xfrm>
          <a:prstGeom prst="rect">
            <a:avLst/>
          </a:prstGeom>
        </p:spPr>
      </p:pic>
      <p:sp>
        <p:nvSpPr>
          <p:cNvPr id="5" name="Hexagon 4">
            <a:extLst>
              <a:ext uri="{FF2B5EF4-FFF2-40B4-BE49-F238E27FC236}">
                <a16:creationId xmlns:a16="http://schemas.microsoft.com/office/drawing/2014/main" id="{C4352984-571C-C811-6675-07C5F9FE620E}"/>
              </a:ext>
            </a:extLst>
          </p:cNvPr>
          <p:cNvSpPr/>
          <p:nvPr/>
        </p:nvSpPr>
        <p:spPr>
          <a:xfrm>
            <a:off x="499733" y="2193914"/>
            <a:ext cx="1797733" cy="1605741"/>
          </a:xfrm>
          <a:prstGeom prst="hexagon">
            <a:avLst/>
          </a:prstGeom>
          <a:ln/>
        </p:spPr>
        <p:style>
          <a:lnRef idx="3">
            <a:schemeClr val="lt1"/>
          </a:lnRef>
          <a:fillRef idx="1">
            <a:schemeClr val="accent2"/>
          </a:fillRef>
          <a:effectRef idx="1">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rgbClr val="FDFCFC"/>
                </a:solidFill>
                <a:effectLst/>
                <a:uLnTx/>
                <a:uFillTx/>
                <a:latin typeface="Calibri" panose="020B0604020104020204" pitchFamily="34" charset="0"/>
                <a:ea typeface="+mn-ea"/>
                <a:cs typeface="+mn-cs"/>
              </a:rPr>
              <a:t>Personal Tutor</a:t>
            </a:r>
          </a:p>
        </p:txBody>
      </p:sp>
      <p:sp>
        <p:nvSpPr>
          <p:cNvPr id="9" name="Hexagon 8">
            <a:extLst>
              <a:ext uri="{FF2B5EF4-FFF2-40B4-BE49-F238E27FC236}">
                <a16:creationId xmlns:a16="http://schemas.microsoft.com/office/drawing/2014/main" id="{621B86DD-A6BC-6991-6387-9132ABA63584}"/>
              </a:ext>
            </a:extLst>
          </p:cNvPr>
          <p:cNvSpPr/>
          <p:nvPr/>
        </p:nvSpPr>
        <p:spPr>
          <a:xfrm>
            <a:off x="499733" y="4006366"/>
            <a:ext cx="1797733" cy="1605741"/>
          </a:xfrm>
          <a:prstGeom prst="hexagon">
            <a:avLst/>
          </a:prstGeom>
          <a:ln/>
        </p:spPr>
        <p:style>
          <a:lnRef idx="3">
            <a:schemeClr val="lt1"/>
          </a:lnRef>
          <a:fillRef idx="1">
            <a:schemeClr val="accent4"/>
          </a:fillRef>
          <a:effectRef idx="1">
            <a:schemeClr val="accent4"/>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rgbClr val="FDFCFC"/>
                </a:solidFill>
                <a:effectLst/>
                <a:uLnTx/>
                <a:uFillTx/>
                <a:latin typeface="Calibri" panose="020B0604020104020204" pitchFamily="34" charset="0"/>
                <a:ea typeface="+mn-ea"/>
                <a:cs typeface="+mn-cs"/>
              </a:rPr>
              <a:t>Residential Community Team</a:t>
            </a:r>
          </a:p>
        </p:txBody>
      </p:sp>
      <p:sp>
        <p:nvSpPr>
          <p:cNvPr id="10" name="Hexagon 9">
            <a:extLst>
              <a:ext uri="{FF2B5EF4-FFF2-40B4-BE49-F238E27FC236}">
                <a16:creationId xmlns:a16="http://schemas.microsoft.com/office/drawing/2014/main" id="{DEE23D1E-808C-5506-F781-D5661AD18091}"/>
              </a:ext>
            </a:extLst>
          </p:cNvPr>
          <p:cNvSpPr/>
          <p:nvPr/>
        </p:nvSpPr>
        <p:spPr>
          <a:xfrm>
            <a:off x="2029732" y="3116900"/>
            <a:ext cx="1797733" cy="1605741"/>
          </a:xfrm>
          <a:prstGeom prst="hexagon">
            <a:avLst/>
          </a:prstGeom>
          <a:ln/>
        </p:spPr>
        <p:style>
          <a:lnRef idx="3">
            <a:schemeClr val="lt1"/>
          </a:lnRef>
          <a:fillRef idx="1">
            <a:schemeClr val="accent3"/>
          </a:fillRef>
          <a:effectRef idx="1">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rgbClr val="FDFCFC"/>
                </a:solidFill>
                <a:effectLst/>
                <a:uLnTx/>
                <a:uFillTx/>
                <a:latin typeface="Calibri" panose="020B0604020104020204" pitchFamily="34" charset="0"/>
                <a:ea typeface="+mn-ea"/>
                <a:cs typeface="+mn-cs"/>
              </a:rPr>
              <a:t>SU Advice Centre</a:t>
            </a:r>
          </a:p>
        </p:txBody>
      </p:sp>
      <p:sp>
        <p:nvSpPr>
          <p:cNvPr id="11" name="Hexagon 10">
            <a:extLst>
              <a:ext uri="{FF2B5EF4-FFF2-40B4-BE49-F238E27FC236}">
                <a16:creationId xmlns:a16="http://schemas.microsoft.com/office/drawing/2014/main" id="{A42FE8C1-1959-DE97-5586-DB142E76AF82}"/>
              </a:ext>
            </a:extLst>
          </p:cNvPr>
          <p:cNvSpPr/>
          <p:nvPr/>
        </p:nvSpPr>
        <p:spPr>
          <a:xfrm>
            <a:off x="3559731" y="4039886"/>
            <a:ext cx="1797733" cy="1605741"/>
          </a:xfrm>
          <a:prstGeom prst="hexagon">
            <a:avLst/>
          </a:prstGeom>
          <a:ln/>
        </p:spPr>
        <p:style>
          <a:lnRef idx="3">
            <a:schemeClr val="lt1"/>
          </a:lnRef>
          <a:fillRef idx="1">
            <a:schemeClr val="accent2"/>
          </a:fillRef>
          <a:effectRef idx="1">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rgbClr val="FDFCFC"/>
                </a:solidFill>
                <a:effectLst/>
                <a:uLnTx/>
                <a:uFillTx/>
                <a:latin typeface="Calibri" panose="020B0604020104020204" pitchFamily="34" charset="0"/>
                <a:ea typeface="+mn-ea"/>
                <a:cs typeface="+mn-cs"/>
              </a:rPr>
              <a:t>Health Centre</a:t>
            </a:r>
          </a:p>
        </p:txBody>
      </p:sp>
      <p:sp>
        <p:nvSpPr>
          <p:cNvPr id="12" name="Hexagon 11">
            <a:extLst>
              <a:ext uri="{FF2B5EF4-FFF2-40B4-BE49-F238E27FC236}">
                <a16:creationId xmlns:a16="http://schemas.microsoft.com/office/drawing/2014/main" id="{3B89CF85-38D9-DB6F-A4DC-FC360410D2FB}"/>
              </a:ext>
            </a:extLst>
          </p:cNvPr>
          <p:cNvSpPr/>
          <p:nvPr/>
        </p:nvSpPr>
        <p:spPr>
          <a:xfrm>
            <a:off x="3557463" y="2193915"/>
            <a:ext cx="1797733" cy="1671560"/>
          </a:xfrm>
          <a:prstGeom prst="hexagon">
            <a:avLst/>
          </a:prstGeom>
          <a:ln/>
        </p:spPr>
        <p:style>
          <a:lnRef idx="3">
            <a:schemeClr val="lt1"/>
          </a:lnRef>
          <a:fillRef idx="1">
            <a:schemeClr val="accent4"/>
          </a:fillRef>
          <a:effectRef idx="1">
            <a:schemeClr val="accent4"/>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rgbClr val="FDFCFC"/>
                </a:solidFill>
                <a:effectLst/>
                <a:uLnTx/>
                <a:uFillTx/>
                <a:latin typeface="Calibri" panose="020B0604020104020204" pitchFamily="34" charset="0"/>
                <a:ea typeface="+mn-ea"/>
                <a:cs typeface="+mn-cs"/>
              </a:rPr>
              <a:t>Warwick </a:t>
            </a:r>
            <a:r>
              <a:rPr kumimoji="0" lang="en-GB" sz="1600" b="0" i="0" u="none" strike="noStrike" kern="1200" cap="none" spc="0" normalizeH="0" baseline="0" noProof="0" dirty="0" err="1">
                <a:ln>
                  <a:noFill/>
                </a:ln>
                <a:solidFill>
                  <a:srgbClr val="FDFCFC"/>
                </a:solidFill>
                <a:effectLst/>
                <a:uLnTx/>
                <a:uFillTx/>
                <a:latin typeface="Calibri" panose="020B0604020104020204" pitchFamily="34" charset="0"/>
                <a:ea typeface="+mn-ea"/>
                <a:cs typeface="+mn-cs"/>
              </a:rPr>
              <a:t>Accommo</a:t>
            </a:r>
            <a:r>
              <a:rPr kumimoji="0" lang="en-GB" sz="1600" b="0" i="0" u="none" strike="noStrike" kern="1200" cap="none" spc="0" normalizeH="0" baseline="0" noProof="0" dirty="0">
                <a:ln>
                  <a:noFill/>
                </a:ln>
                <a:solidFill>
                  <a:srgbClr val="FDFCFC"/>
                </a:solidFill>
                <a:effectLst/>
                <a:uLnTx/>
                <a:uFillTx/>
                <a:latin typeface="Calibri" panose="020B0604020104020204" pitchFamily="34" charset="0"/>
                <a:ea typeface="+mn-ea"/>
                <a:cs typeface="+mn-cs"/>
              </a:rPr>
              <a:t>-dation</a:t>
            </a:r>
          </a:p>
        </p:txBody>
      </p:sp>
      <p:sp>
        <p:nvSpPr>
          <p:cNvPr id="13" name="Hexagon 12">
            <a:extLst>
              <a:ext uri="{FF2B5EF4-FFF2-40B4-BE49-F238E27FC236}">
                <a16:creationId xmlns:a16="http://schemas.microsoft.com/office/drawing/2014/main" id="{ACC958ED-9C20-9CDD-90A9-C8314E39453B}"/>
              </a:ext>
            </a:extLst>
          </p:cNvPr>
          <p:cNvSpPr/>
          <p:nvPr/>
        </p:nvSpPr>
        <p:spPr>
          <a:xfrm>
            <a:off x="5085194" y="3149810"/>
            <a:ext cx="1797733" cy="1605741"/>
          </a:xfrm>
          <a:prstGeom prst="hexagon">
            <a:avLst/>
          </a:prstGeom>
          <a:ln/>
        </p:spPr>
        <p:style>
          <a:lnRef idx="3">
            <a:schemeClr val="lt1"/>
          </a:lnRef>
          <a:fillRef idx="1">
            <a:schemeClr val="accent3"/>
          </a:fillRef>
          <a:effectRef idx="1">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rgbClr val="FDFCFC"/>
                </a:solidFill>
                <a:effectLst/>
                <a:uLnTx/>
                <a:uFillTx/>
                <a:latin typeface="Calibri" panose="020B0604020104020204" pitchFamily="34" charset="0"/>
                <a:ea typeface="+mn-ea"/>
                <a:cs typeface="+mn-cs"/>
              </a:rPr>
              <a:t>Community Safety</a:t>
            </a:r>
          </a:p>
        </p:txBody>
      </p:sp>
      <p:sp>
        <p:nvSpPr>
          <p:cNvPr id="14" name="Hexagon 13">
            <a:extLst>
              <a:ext uri="{FF2B5EF4-FFF2-40B4-BE49-F238E27FC236}">
                <a16:creationId xmlns:a16="http://schemas.microsoft.com/office/drawing/2014/main" id="{AFB167FB-56A0-2538-0AD0-4CEDBFCCE44A}"/>
              </a:ext>
            </a:extLst>
          </p:cNvPr>
          <p:cNvSpPr/>
          <p:nvPr/>
        </p:nvSpPr>
        <p:spPr>
          <a:xfrm>
            <a:off x="6610657" y="2259734"/>
            <a:ext cx="1797733" cy="1605741"/>
          </a:xfrm>
          <a:prstGeom prst="hexagon">
            <a:avLst/>
          </a:prstGeom>
          <a:ln/>
        </p:spPr>
        <p:style>
          <a:lnRef idx="3">
            <a:schemeClr val="lt1"/>
          </a:lnRef>
          <a:fillRef idx="1">
            <a:schemeClr val="accent2"/>
          </a:fillRef>
          <a:effectRef idx="1">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rgbClr val="FDFCFC"/>
                </a:solidFill>
                <a:effectLst/>
                <a:uLnTx/>
                <a:uFillTx/>
                <a:latin typeface="Calibri" panose="020B0604020104020204" pitchFamily="34" charset="0"/>
                <a:ea typeface="+mn-ea"/>
                <a:cs typeface="+mn-cs"/>
              </a:rPr>
              <a:t>Chaplaincy</a:t>
            </a:r>
          </a:p>
        </p:txBody>
      </p:sp>
      <p:sp>
        <p:nvSpPr>
          <p:cNvPr id="15" name="Hexagon 14">
            <a:extLst>
              <a:ext uri="{FF2B5EF4-FFF2-40B4-BE49-F238E27FC236}">
                <a16:creationId xmlns:a16="http://schemas.microsoft.com/office/drawing/2014/main" id="{B56FFDE9-1169-510F-1475-D7D44596CCAF}"/>
              </a:ext>
            </a:extLst>
          </p:cNvPr>
          <p:cNvSpPr/>
          <p:nvPr/>
        </p:nvSpPr>
        <p:spPr>
          <a:xfrm>
            <a:off x="6610656" y="4006366"/>
            <a:ext cx="1797733" cy="1671560"/>
          </a:xfrm>
          <a:prstGeom prst="hexagon">
            <a:avLst/>
          </a:prstGeom>
          <a:ln/>
        </p:spPr>
        <p:style>
          <a:lnRef idx="3">
            <a:schemeClr val="lt1"/>
          </a:lnRef>
          <a:fillRef idx="1">
            <a:schemeClr val="accent4"/>
          </a:fillRef>
          <a:effectRef idx="1">
            <a:schemeClr val="accent4"/>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rgbClr val="FDFCFC"/>
                </a:solidFill>
                <a:effectLst/>
                <a:uLnTx/>
                <a:uFillTx/>
                <a:latin typeface="Calibri" panose="020B0604020104020204" pitchFamily="34" charset="0"/>
                <a:ea typeface="+mn-ea"/>
                <a:cs typeface="+mn-cs"/>
              </a:rPr>
              <a:t>Student Funding</a:t>
            </a:r>
          </a:p>
        </p:txBody>
      </p:sp>
      <p:sp>
        <p:nvSpPr>
          <p:cNvPr id="16" name="Hexagon 15">
            <a:extLst>
              <a:ext uri="{FF2B5EF4-FFF2-40B4-BE49-F238E27FC236}">
                <a16:creationId xmlns:a16="http://schemas.microsoft.com/office/drawing/2014/main" id="{674BB6AA-0C6F-F7B1-AB8D-BAE3593784AA}"/>
              </a:ext>
            </a:extLst>
          </p:cNvPr>
          <p:cNvSpPr/>
          <p:nvPr/>
        </p:nvSpPr>
        <p:spPr>
          <a:xfrm>
            <a:off x="8136118" y="3149810"/>
            <a:ext cx="1797733" cy="1605741"/>
          </a:xfrm>
          <a:prstGeom prst="hexagon">
            <a:avLst/>
          </a:prstGeom>
          <a:ln/>
        </p:spPr>
        <p:style>
          <a:lnRef idx="3">
            <a:schemeClr val="lt1"/>
          </a:lnRef>
          <a:fillRef idx="1">
            <a:schemeClr val="accent3"/>
          </a:fillRef>
          <a:effectRef idx="1">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rgbClr val="FDFCFC"/>
                </a:solidFill>
                <a:effectLst/>
                <a:uLnTx/>
                <a:uFillTx/>
                <a:latin typeface="Calibri" panose="020B0604020104020204" pitchFamily="34" charset="0"/>
                <a:ea typeface="+mn-ea"/>
                <a:cs typeface="+mn-cs"/>
              </a:rPr>
              <a:t>Report + Support</a:t>
            </a:r>
          </a:p>
        </p:txBody>
      </p:sp>
      <p:sp>
        <p:nvSpPr>
          <p:cNvPr id="17" name="Hexagon 16">
            <a:extLst>
              <a:ext uri="{FF2B5EF4-FFF2-40B4-BE49-F238E27FC236}">
                <a16:creationId xmlns:a16="http://schemas.microsoft.com/office/drawing/2014/main" id="{4FCFF98C-415E-6754-1033-93796931BEAC}"/>
              </a:ext>
            </a:extLst>
          </p:cNvPr>
          <p:cNvSpPr/>
          <p:nvPr/>
        </p:nvSpPr>
        <p:spPr>
          <a:xfrm>
            <a:off x="9661581" y="2193914"/>
            <a:ext cx="1797733" cy="1671560"/>
          </a:xfrm>
          <a:prstGeom prst="hexagon">
            <a:avLst/>
          </a:prstGeom>
          <a:ln/>
        </p:spPr>
        <p:style>
          <a:lnRef idx="3">
            <a:schemeClr val="lt1"/>
          </a:lnRef>
          <a:fillRef idx="1">
            <a:schemeClr val="accent4"/>
          </a:fillRef>
          <a:effectRef idx="1">
            <a:schemeClr val="accent4"/>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rgbClr val="FDFCFC"/>
                </a:solidFill>
                <a:effectLst/>
                <a:uLnTx/>
                <a:uFillTx/>
                <a:latin typeface="Calibri" panose="020B0604020104020204" pitchFamily="34" charset="0"/>
                <a:ea typeface="+mn-ea"/>
                <a:cs typeface="+mn-cs"/>
              </a:rPr>
              <a:t>Student </a:t>
            </a:r>
            <a:r>
              <a:rPr kumimoji="0" lang="en-GB" sz="1500" b="0" i="0" u="none" strike="noStrike" kern="1200" cap="none" spc="0" normalizeH="0" baseline="0" noProof="0" dirty="0">
                <a:ln>
                  <a:noFill/>
                </a:ln>
                <a:solidFill>
                  <a:srgbClr val="FDFCFC"/>
                </a:solidFill>
                <a:effectLst/>
                <a:uLnTx/>
                <a:uFillTx/>
                <a:latin typeface="Calibri" panose="020B0604020104020204" pitchFamily="34" charset="0"/>
                <a:ea typeface="+mn-ea"/>
                <a:cs typeface="+mn-cs"/>
              </a:rPr>
              <a:t>Immigration</a:t>
            </a:r>
          </a:p>
        </p:txBody>
      </p:sp>
      <p:sp>
        <p:nvSpPr>
          <p:cNvPr id="18" name="Hexagon 17">
            <a:extLst>
              <a:ext uri="{FF2B5EF4-FFF2-40B4-BE49-F238E27FC236}">
                <a16:creationId xmlns:a16="http://schemas.microsoft.com/office/drawing/2014/main" id="{41BD36D4-FC1D-4953-C86A-3CCCE5246139}"/>
              </a:ext>
            </a:extLst>
          </p:cNvPr>
          <p:cNvSpPr/>
          <p:nvPr/>
        </p:nvSpPr>
        <p:spPr>
          <a:xfrm>
            <a:off x="9661581" y="4072185"/>
            <a:ext cx="1797733" cy="1605741"/>
          </a:xfrm>
          <a:prstGeom prst="hexagon">
            <a:avLst/>
          </a:prstGeom>
          <a:ln/>
        </p:spPr>
        <p:style>
          <a:lnRef idx="3">
            <a:schemeClr val="lt1"/>
          </a:lnRef>
          <a:fillRef idx="1">
            <a:schemeClr val="accent2"/>
          </a:fillRef>
          <a:effectRef idx="1">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rgbClr val="FDFCFC"/>
                </a:solidFill>
                <a:effectLst/>
                <a:uLnTx/>
                <a:uFillTx/>
                <a:latin typeface="Calibri" panose="020B0604020104020204" pitchFamily="34" charset="0"/>
                <a:ea typeface="+mn-ea"/>
                <a:cs typeface="+mn-cs"/>
              </a:rPr>
              <a:t>Local Police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rgbClr val="FDFCFC"/>
                </a:solidFill>
                <a:effectLst/>
                <a:uLnTx/>
                <a:uFillTx/>
                <a:latin typeface="Calibri" panose="020B0604020104020204" pitchFamily="34" charset="0"/>
                <a:ea typeface="+mn-ea"/>
                <a:cs typeface="+mn-cs"/>
              </a:rPr>
              <a:t>PCSO</a:t>
            </a:r>
          </a:p>
        </p:txBody>
      </p:sp>
    </p:spTree>
    <p:extLst>
      <p:ext uri="{BB962C8B-B14F-4D97-AF65-F5344CB8AC3E}">
        <p14:creationId xmlns:p14="http://schemas.microsoft.com/office/powerpoint/2010/main" val="235919537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7B1FAF-82F3-3F8B-6FA5-193EE7770A2C}"/>
              </a:ext>
            </a:extLst>
          </p:cNvPr>
          <p:cNvSpPr>
            <a:spLocks noGrp="1"/>
          </p:cNvSpPr>
          <p:nvPr>
            <p:ph type="title"/>
          </p:nvPr>
        </p:nvSpPr>
        <p:spPr>
          <a:xfrm>
            <a:off x="499733" y="538538"/>
            <a:ext cx="11192534" cy="511422"/>
          </a:xfrm>
        </p:spPr>
        <p:txBody>
          <a:bodyPr/>
          <a:lstStyle/>
          <a:p>
            <a:r>
              <a:rPr lang="en-GB" sz="4000" dirty="0">
                <a:latin typeface="Calibri"/>
              </a:rPr>
              <a:t>Core Teams at Wellbeing and Student Support</a:t>
            </a:r>
          </a:p>
        </p:txBody>
      </p:sp>
      <p:sp>
        <p:nvSpPr>
          <p:cNvPr id="3" name="Slide Number Placeholder 2">
            <a:extLst>
              <a:ext uri="{FF2B5EF4-FFF2-40B4-BE49-F238E27FC236}">
                <a16:creationId xmlns:a16="http://schemas.microsoft.com/office/drawing/2014/main" id="{E66F0D0E-A5F2-0C9E-DCAD-3C03AB8007F8}"/>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800"/>
              </a:spcAft>
              <a:buClrTx/>
              <a:buSzTx/>
              <a:buFontTx/>
              <a:buNone/>
              <a:tabLst/>
              <a:defRPr/>
            </a:pPr>
            <a:fld id="{E8F1A65C-595C-4736-BF40-F7D31E789466}" type="slidenum">
              <a:rPr kumimoji="0" lang="en-GB" sz="1200" b="1" i="0" u="none" strike="noStrike" kern="1200" cap="none" spc="0" normalizeH="0" baseline="0" noProof="0" smtClean="0">
                <a:ln>
                  <a:noFill/>
                </a:ln>
                <a:solidFill>
                  <a:srgbClr val="0C0C0C"/>
                </a:solidFill>
                <a:effectLst/>
                <a:uLnTx/>
                <a:uFillTx/>
                <a:latin typeface="Abadi" panose="020B0604020104020204" pitchFamily="34" charset="0"/>
                <a:ea typeface="+mn-ea"/>
              </a:rPr>
              <a:pPr marL="0" marR="0" lvl="0" indent="0" algn="l" defTabSz="914400" rtl="0" eaLnBrk="1" fontAlgn="auto" latinLnBrk="0" hangingPunct="1">
                <a:lnSpc>
                  <a:spcPct val="100000"/>
                </a:lnSpc>
                <a:spcBef>
                  <a:spcPts val="0"/>
                </a:spcBef>
                <a:spcAft>
                  <a:spcPts val="800"/>
                </a:spcAft>
                <a:buClrTx/>
                <a:buSzTx/>
                <a:buFontTx/>
                <a:buNone/>
                <a:tabLst/>
                <a:defRPr/>
              </a:pPr>
              <a:t>31</a:t>
            </a:fld>
            <a:endParaRPr kumimoji="0" lang="en-GB" sz="1200" b="1" i="0" u="none" strike="noStrike" kern="1200" cap="none" spc="0" normalizeH="0" baseline="0" noProof="0" dirty="0">
              <a:ln>
                <a:noFill/>
              </a:ln>
              <a:solidFill>
                <a:srgbClr val="0C0C0C"/>
              </a:solidFill>
              <a:effectLst/>
              <a:uLnTx/>
              <a:uFillTx/>
              <a:latin typeface="Abadi" panose="020B0604020104020204" pitchFamily="34" charset="0"/>
              <a:ea typeface="+mn-ea"/>
            </a:endParaRPr>
          </a:p>
        </p:txBody>
      </p:sp>
      <p:sp>
        <p:nvSpPr>
          <p:cNvPr id="4" name="Footer Placeholder 3">
            <a:extLst>
              <a:ext uri="{FF2B5EF4-FFF2-40B4-BE49-F238E27FC236}">
                <a16:creationId xmlns:a16="http://schemas.microsoft.com/office/drawing/2014/main" id="{D55B9236-78EE-1436-A969-065B80EB8330}"/>
              </a:ext>
            </a:extLst>
          </p:cNvPr>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800"/>
              </a:spcAft>
              <a:buClrTx/>
              <a:buSzTx/>
              <a:buFontTx/>
              <a:buNone/>
              <a:tabLst/>
              <a:defRPr/>
            </a:pPr>
            <a:endParaRPr kumimoji="0" lang="en-GB" sz="1100" b="0" i="0" u="none" strike="noStrike" kern="1200" cap="none" spc="0" normalizeH="0" baseline="0" noProof="0" dirty="0">
              <a:ln>
                <a:noFill/>
              </a:ln>
              <a:solidFill>
                <a:srgbClr val="0C0C0C"/>
              </a:solidFill>
              <a:effectLst/>
              <a:uLnTx/>
              <a:uFillTx/>
              <a:latin typeface="Abadi" panose="020B0604020104020204" pitchFamily="34" charset="0"/>
              <a:ea typeface="+mn-ea"/>
            </a:endParaRPr>
          </a:p>
        </p:txBody>
      </p:sp>
      <p:pic>
        <p:nvPicPr>
          <p:cNvPr id="5" name="Picture 4">
            <a:extLst>
              <a:ext uri="{FF2B5EF4-FFF2-40B4-BE49-F238E27FC236}">
                <a16:creationId xmlns:a16="http://schemas.microsoft.com/office/drawing/2014/main" id="{F78B1AFD-301C-51C1-EBC0-8A2A4BD6941E}"/>
              </a:ext>
            </a:extLst>
          </p:cNvPr>
          <p:cNvPicPr>
            <a:picLocks noChangeAspect="1"/>
          </p:cNvPicPr>
          <p:nvPr/>
        </p:nvPicPr>
        <p:blipFill>
          <a:blip r:embed="rId3"/>
          <a:stretch>
            <a:fillRect/>
          </a:stretch>
        </p:blipFill>
        <p:spPr>
          <a:xfrm>
            <a:off x="499733" y="1584392"/>
            <a:ext cx="3639627" cy="2511770"/>
          </a:xfrm>
          <a:prstGeom prst="rect">
            <a:avLst/>
          </a:prstGeom>
        </p:spPr>
      </p:pic>
      <p:sp>
        <p:nvSpPr>
          <p:cNvPr id="7" name="TextBox 6">
            <a:extLst>
              <a:ext uri="{FF2B5EF4-FFF2-40B4-BE49-F238E27FC236}">
                <a16:creationId xmlns:a16="http://schemas.microsoft.com/office/drawing/2014/main" id="{0879EFD7-2228-056C-0D80-2AE16D5F2540}"/>
              </a:ext>
            </a:extLst>
          </p:cNvPr>
          <p:cNvSpPr txBox="1"/>
          <p:nvPr/>
        </p:nvSpPr>
        <p:spPr>
          <a:xfrm>
            <a:off x="859733" y="4368197"/>
            <a:ext cx="3639627" cy="203132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a:noFill/>
                </a:ln>
                <a:solidFill>
                  <a:srgbClr val="0C0C0C"/>
                </a:solidFill>
                <a:effectLst/>
                <a:uLnTx/>
                <a:uFillTx/>
                <a:latin typeface="Calibri" panose="020B0604020104020204" pitchFamily="34" charset="0"/>
                <a:ea typeface="+mn-ea"/>
                <a:cs typeface="+mn-cs"/>
              </a:rPr>
              <a:t>Student Health &amp; Wellbeing Service</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srgbClr val="0C0C0C"/>
                </a:solidFill>
                <a:effectLst/>
                <a:uLnTx/>
                <a:uFillTx/>
                <a:latin typeface="Calibri" panose="020B0604020104020204" pitchFamily="34" charset="0"/>
                <a:ea typeface="+mn-ea"/>
                <a:cs typeface="+mn-cs"/>
              </a:rPr>
              <a:t>Health and Wellbeing Practitioners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srgbClr val="0C0C0C"/>
                </a:solidFill>
                <a:effectLst/>
                <a:uLnTx/>
                <a:uFillTx/>
                <a:latin typeface="Calibri" panose="020B0604020104020204" pitchFamily="34" charset="0"/>
                <a:ea typeface="+mn-ea"/>
                <a:cs typeface="+mn-cs"/>
              </a:rPr>
              <a:t>Mental Health Nurses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srgbClr val="0C0C0C"/>
                </a:solidFill>
                <a:effectLst/>
                <a:uLnTx/>
                <a:uFillTx/>
                <a:latin typeface="Calibri" panose="020B0604020104020204" pitchFamily="34" charset="0"/>
                <a:ea typeface="+mn-ea"/>
                <a:cs typeface="+mn-cs"/>
              </a:rPr>
              <a:t>Sexual &amp; Domestic Abuse Advisers</a:t>
            </a:r>
          </a:p>
        </p:txBody>
      </p:sp>
      <p:pic>
        <p:nvPicPr>
          <p:cNvPr id="8" name="Picture 7">
            <a:extLst>
              <a:ext uri="{FF2B5EF4-FFF2-40B4-BE49-F238E27FC236}">
                <a16:creationId xmlns:a16="http://schemas.microsoft.com/office/drawing/2014/main" id="{90BFB69A-E589-5742-C187-3C1B06A3E55F}"/>
              </a:ext>
            </a:extLst>
          </p:cNvPr>
          <p:cNvPicPr>
            <a:picLocks noChangeAspect="1"/>
          </p:cNvPicPr>
          <p:nvPr/>
        </p:nvPicPr>
        <p:blipFill>
          <a:blip r:embed="rId4"/>
          <a:stretch>
            <a:fillRect/>
          </a:stretch>
        </p:blipFill>
        <p:spPr>
          <a:xfrm>
            <a:off x="4413015" y="1584391"/>
            <a:ext cx="3639627" cy="2511770"/>
          </a:xfrm>
          <a:prstGeom prst="rect">
            <a:avLst/>
          </a:prstGeom>
        </p:spPr>
      </p:pic>
      <p:pic>
        <p:nvPicPr>
          <p:cNvPr id="9" name="Picture 8">
            <a:extLst>
              <a:ext uri="{FF2B5EF4-FFF2-40B4-BE49-F238E27FC236}">
                <a16:creationId xmlns:a16="http://schemas.microsoft.com/office/drawing/2014/main" id="{A930E168-9C48-E69E-7AD1-A24FB957C2BA}"/>
              </a:ext>
            </a:extLst>
          </p:cNvPr>
          <p:cNvPicPr>
            <a:picLocks noChangeAspect="1"/>
          </p:cNvPicPr>
          <p:nvPr/>
        </p:nvPicPr>
        <p:blipFill>
          <a:blip r:embed="rId5"/>
          <a:stretch>
            <a:fillRect/>
          </a:stretch>
        </p:blipFill>
        <p:spPr>
          <a:xfrm>
            <a:off x="8196833" y="1584391"/>
            <a:ext cx="3639627" cy="2511770"/>
          </a:xfrm>
          <a:prstGeom prst="rect">
            <a:avLst/>
          </a:prstGeom>
        </p:spPr>
      </p:pic>
      <p:sp>
        <p:nvSpPr>
          <p:cNvPr id="11" name="TextBox 10">
            <a:extLst>
              <a:ext uri="{FF2B5EF4-FFF2-40B4-BE49-F238E27FC236}">
                <a16:creationId xmlns:a16="http://schemas.microsoft.com/office/drawing/2014/main" id="{12BC540F-9ACA-1C02-31F1-7053462506B2}"/>
              </a:ext>
            </a:extLst>
          </p:cNvPr>
          <p:cNvSpPr txBox="1"/>
          <p:nvPr/>
        </p:nvSpPr>
        <p:spPr>
          <a:xfrm>
            <a:off x="4413015" y="4291252"/>
            <a:ext cx="3279627" cy="103105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a:noFill/>
                </a:ln>
                <a:solidFill>
                  <a:srgbClr val="0C0C0C"/>
                </a:solidFill>
                <a:effectLst/>
                <a:uLnTx/>
                <a:uFillTx/>
                <a:latin typeface="Calibri" panose="020B0604020104020204" pitchFamily="34" charset="0"/>
                <a:ea typeface="+mn-ea"/>
                <a:cs typeface="+mn-cs"/>
              </a:rPr>
              <a:t>Counselling &amp; Psychotherapy Services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700" b="0" i="0" u="none" strike="noStrike" kern="1200" cap="none" spc="0" normalizeH="0" baseline="0" noProof="0" dirty="0">
              <a:ln>
                <a:noFill/>
              </a:ln>
              <a:solidFill>
                <a:srgbClr val="0C0C0C"/>
              </a:solidFill>
              <a:effectLst/>
              <a:uLnTx/>
              <a:uFillTx/>
              <a:latin typeface="Abadi" panose="020B0604020104020204" pitchFamily="34" charset="0"/>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srgbClr val="0C0C0C"/>
                </a:solidFill>
                <a:effectLst/>
                <a:uLnTx/>
                <a:uFillTx/>
                <a:latin typeface="Calibri" panose="020B0604020104020204" pitchFamily="34" charset="0"/>
                <a:ea typeface="+mn-ea"/>
                <a:cs typeface="+mn-cs"/>
              </a:rPr>
              <a:t>Psychological Therapists</a:t>
            </a:r>
          </a:p>
        </p:txBody>
      </p:sp>
      <p:sp>
        <p:nvSpPr>
          <p:cNvPr id="13" name="TextBox 12">
            <a:extLst>
              <a:ext uri="{FF2B5EF4-FFF2-40B4-BE49-F238E27FC236}">
                <a16:creationId xmlns:a16="http://schemas.microsoft.com/office/drawing/2014/main" id="{3699BE5A-BAFD-92FE-A12D-F586AF1BA75D}"/>
              </a:ext>
            </a:extLst>
          </p:cNvPr>
          <p:cNvSpPr txBox="1"/>
          <p:nvPr/>
        </p:nvSpPr>
        <p:spPr>
          <a:xfrm>
            <a:off x="8198968" y="4291252"/>
            <a:ext cx="6093912" cy="130805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a:noFill/>
                </a:ln>
                <a:solidFill>
                  <a:srgbClr val="0C0C0C"/>
                </a:solidFill>
                <a:effectLst/>
                <a:uLnTx/>
                <a:uFillTx/>
                <a:latin typeface="Calibri" panose="020B0604020104020204" pitchFamily="34" charset="0"/>
                <a:ea typeface="+mn-ea"/>
                <a:cs typeface="+mn-cs"/>
              </a:rPr>
              <a:t>Disability Services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700" b="0" i="0" u="none" strike="noStrike" kern="1200" cap="none" spc="0" normalizeH="0" baseline="0" noProof="0" dirty="0">
              <a:ln>
                <a:noFill/>
              </a:ln>
              <a:solidFill>
                <a:srgbClr val="0B0C0C"/>
              </a:solidFill>
              <a:effectLst/>
              <a:uLnTx/>
              <a:uFillTx/>
              <a:latin typeface="Abadi" panose="020B0604020104020204" pitchFamily="34" charset="0"/>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srgbClr val="0B0C0C"/>
                </a:solidFill>
                <a:effectLst/>
                <a:uLnTx/>
                <a:uFillTx/>
                <a:latin typeface="Calibri" panose="020B0604020104020204" pitchFamily="34" charset="0"/>
                <a:ea typeface="+mn-ea"/>
                <a:cs typeface="+mn-cs"/>
              </a:rPr>
              <a:t>Disability Advisers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srgbClr val="0B0C0C"/>
                </a:solidFill>
                <a:effectLst/>
                <a:uLnTx/>
                <a:uFillTx/>
                <a:latin typeface="Calibri" panose="020B0604020104020204" pitchFamily="34" charset="0"/>
                <a:ea typeface="+mn-ea"/>
                <a:cs typeface="+mn-cs"/>
              </a:rPr>
              <a:t>Mental Health Mentors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srgbClr val="0B0C0C"/>
                </a:solidFill>
                <a:effectLst/>
                <a:uLnTx/>
                <a:uFillTx/>
                <a:latin typeface="Calibri" panose="020B0604020104020204" pitchFamily="34" charset="0"/>
                <a:ea typeface="+mn-ea"/>
                <a:cs typeface="+mn-cs"/>
              </a:rPr>
              <a:t>Specialist Study Support Tutors</a:t>
            </a:r>
          </a:p>
        </p:txBody>
      </p:sp>
    </p:spTree>
    <p:extLst>
      <p:ext uri="{BB962C8B-B14F-4D97-AF65-F5344CB8AC3E}">
        <p14:creationId xmlns:p14="http://schemas.microsoft.com/office/powerpoint/2010/main" val="128445677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B61ABB-6370-3A13-6534-60BCF168F5B4}"/>
              </a:ext>
            </a:extLst>
          </p:cNvPr>
          <p:cNvSpPr>
            <a:spLocks noGrp="1"/>
          </p:cNvSpPr>
          <p:nvPr>
            <p:ph type="title"/>
          </p:nvPr>
        </p:nvSpPr>
        <p:spPr>
          <a:xfrm>
            <a:off x="499733" y="538538"/>
            <a:ext cx="11192534" cy="562526"/>
          </a:xfrm>
        </p:spPr>
        <p:txBody>
          <a:bodyPr/>
          <a:lstStyle/>
          <a:p>
            <a:r>
              <a:rPr lang="en-GB" sz="4400" dirty="0">
                <a:solidFill>
                  <a:srgbClr val="000000"/>
                </a:solidFill>
                <a:effectLst/>
                <a:latin typeface="Calibri" panose="020B0604020104020204" pitchFamily="34" charset="0"/>
                <a:ea typeface="Times New Roman" panose="02020603050405020304" pitchFamily="18" charset="0"/>
                <a:cs typeface="Aptos" panose="020B0004020202020204" pitchFamily="34" charset="0"/>
              </a:rPr>
              <a:t>Student Health and Wellbeing Service </a:t>
            </a:r>
            <a:endParaRPr lang="en-GB" sz="4400" dirty="0"/>
          </a:p>
        </p:txBody>
      </p:sp>
      <p:sp>
        <p:nvSpPr>
          <p:cNvPr id="3" name="Slide Number Placeholder 2">
            <a:extLst>
              <a:ext uri="{FF2B5EF4-FFF2-40B4-BE49-F238E27FC236}">
                <a16:creationId xmlns:a16="http://schemas.microsoft.com/office/drawing/2014/main" id="{B47818A9-7E2D-A88A-1D2C-3F11E876368D}"/>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800"/>
              </a:spcAft>
              <a:buClrTx/>
              <a:buSzTx/>
              <a:buFontTx/>
              <a:buNone/>
              <a:tabLst/>
              <a:defRPr/>
            </a:pPr>
            <a:fld id="{E8F1A65C-595C-4736-BF40-F7D31E789466}" type="slidenum">
              <a:rPr kumimoji="0" lang="en-GB" sz="1200" b="1" i="0" u="none" strike="noStrike" kern="1200" cap="none" spc="0" normalizeH="0" baseline="0" noProof="0" smtClean="0">
                <a:ln>
                  <a:noFill/>
                </a:ln>
                <a:solidFill>
                  <a:srgbClr val="0C0C0C"/>
                </a:solidFill>
                <a:effectLst/>
                <a:uLnTx/>
                <a:uFillTx/>
                <a:latin typeface="Abadi" panose="020B0604020104020204" pitchFamily="34" charset="0"/>
                <a:ea typeface="+mn-ea"/>
              </a:rPr>
              <a:pPr marL="0" marR="0" lvl="0" indent="0" algn="l" defTabSz="914400" rtl="0" eaLnBrk="1" fontAlgn="auto" latinLnBrk="0" hangingPunct="1">
                <a:lnSpc>
                  <a:spcPct val="100000"/>
                </a:lnSpc>
                <a:spcBef>
                  <a:spcPts val="0"/>
                </a:spcBef>
                <a:spcAft>
                  <a:spcPts val="800"/>
                </a:spcAft>
                <a:buClrTx/>
                <a:buSzTx/>
                <a:buFontTx/>
                <a:buNone/>
                <a:tabLst/>
                <a:defRPr/>
              </a:pPr>
              <a:t>32</a:t>
            </a:fld>
            <a:endParaRPr kumimoji="0" lang="en-GB" sz="1200" b="1" i="0" u="none" strike="noStrike" kern="1200" cap="none" spc="0" normalizeH="0" baseline="0" noProof="0" dirty="0">
              <a:ln>
                <a:noFill/>
              </a:ln>
              <a:solidFill>
                <a:srgbClr val="0C0C0C"/>
              </a:solidFill>
              <a:effectLst/>
              <a:uLnTx/>
              <a:uFillTx/>
              <a:latin typeface="Abadi" panose="020B0604020104020204" pitchFamily="34" charset="0"/>
              <a:ea typeface="+mn-ea"/>
            </a:endParaRPr>
          </a:p>
        </p:txBody>
      </p:sp>
      <p:sp>
        <p:nvSpPr>
          <p:cNvPr id="4" name="Footer Placeholder 3">
            <a:extLst>
              <a:ext uri="{FF2B5EF4-FFF2-40B4-BE49-F238E27FC236}">
                <a16:creationId xmlns:a16="http://schemas.microsoft.com/office/drawing/2014/main" id="{407B8A6C-28C9-E0C4-1079-680643096522}"/>
              </a:ext>
            </a:extLst>
          </p:cNvPr>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800"/>
              </a:spcAft>
              <a:buClrTx/>
              <a:buSzTx/>
              <a:buFontTx/>
              <a:buNone/>
              <a:tabLst/>
              <a:defRPr/>
            </a:pPr>
            <a:endParaRPr kumimoji="0" lang="en-GB" sz="1100" b="0" i="0" u="none" strike="noStrike" kern="1200" cap="none" spc="0" normalizeH="0" baseline="0" noProof="0" dirty="0">
              <a:ln>
                <a:noFill/>
              </a:ln>
              <a:solidFill>
                <a:srgbClr val="0C0C0C"/>
              </a:solidFill>
              <a:effectLst/>
              <a:uLnTx/>
              <a:uFillTx/>
              <a:latin typeface="Abadi" panose="020B0604020104020204" pitchFamily="34" charset="0"/>
              <a:ea typeface="+mn-ea"/>
            </a:endParaRPr>
          </a:p>
        </p:txBody>
      </p:sp>
      <p:graphicFrame>
        <p:nvGraphicFramePr>
          <p:cNvPr id="5" name="Diagram 4">
            <a:extLst>
              <a:ext uri="{FF2B5EF4-FFF2-40B4-BE49-F238E27FC236}">
                <a16:creationId xmlns:a16="http://schemas.microsoft.com/office/drawing/2014/main" id="{4F42BFFF-CDA2-EB65-5516-636ABC518479}"/>
              </a:ext>
            </a:extLst>
          </p:cNvPr>
          <p:cNvGraphicFramePr/>
          <p:nvPr/>
        </p:nvGraphicFramePr>
        <p:xfrm>
          <a:off x="1994735" y="1152932"/>
          <a:ext cx="8473564" cy="461069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50810859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EA08240-EF26-E188-CB7F-6F41DDE006B5}"/>
              </a:ext>
            </a:extLst>
          </p:cNvPr>
          <p:cNvSpPr>
            <a:spLocks noGrp="1"/>
          </p:cNvSpPr>
          <p:nvPr>
            <p:ph type="title"/>
          </p:nvPr>
        </p:nvSpPr>
        <p:spPr>
          <a:xfrm>
            <a:off x="499733" y="538538"/>
            <a:ext cx="4860001" cy="551177"/>
          </a:xfrm>
        </p:spPr>
        <p:txBody>
          <a:bodyPr/>
          <a:lstStyle/>
          <a:p>
            <a:r>
              <a:rPr lang="en-GB" sz="4400" dirty="0">
                <a:latin typeface="Calibri"/>
              </a:rPr>
              <a:t>Brief Consultations</a:t>
            </a:r>
          </a:p>
        </p:txBody>
      </p:sp>
      <p:sp>
        <p:nvSpPr>
          <p:cNvPr id="4" name="Content Placeholder 3">
            <a:extLst>
              <a:ext uri="{FF2B5EF4-FFF2-40B4-BE49-F238E27FC236}">
                <a16:creationId xmlns:a16="http://schemas.microsoft.com/office/drawing/2014/main" id="{B2ABBD8D-E4E9-6674-EB89-BD5D48C1EC77}"/>
              </a:ext>
            </a:extLst>
          </p:cNvPr>
          <p:cNvSpPr>
            <a:spLocks noGrp="1"/>
          </p:cNvSpPr>
          <p:nvPr>
            <p:ph sz="quarter" idx="20"/>
          </p:nvPr>
        </p:nvSpPr>
        <p:spPr/>
        <p:txBody>
          <a:bodyPr/>
          <a:lstStyle/>
          <a:p>
            <a:r>
              <a:rPr lang="en-GB" sz="2000" dirty="0">
                <a:latin typeface="Calibri"/>
              </a:rPr>
              <a:t>Brief consultations available every working day from 10am-3pm. </a:t>
            </a:r>
          </a:p>
          <a:p>
            <a:endParaRPr lang="en-GB" sz="2000" dirty="0"/>
          </a:p>
          <a:p>
            <a:r>
              <a:rPr lang="en-GB" sz="2000" dirty="0">
                <a:latin typeface="Calibri"/>
              </a:rPr>
              <a:t>Students can join online via Wellbeing Portal or in person by attending Wellbeing Reception.</a:t>
            </a:r>
          </a:p>
          <a:p>
            <a:endParaRPr lang="en-GB" sz="2000" dirty="0"/>
          </a:p>
          <a:p>
            <a:r>
              <a:rPr lang="en-GB" sz="2000" dirty="0">
                <a:latin typeface="Calibri"/>
              </a:rPr>
              <a:t>First point of call to assess student needs and explore the right ongoing support depending on student need</a:t>
            </a:r>
          </a:p>
          <a:p>
            <a:endParaRPr lang="en-GB" dirty="0"/>
          </a:p>
        </p:txBody>
      </p:sp>
      <p:sp>
        <p:nvSpPr>
          <p:cNvPr id="6" name="Footer Placeholder 5">
            <a:extLst>
              <a:ext uri="{FF2B5EF4-FFF2-40B4-BE49-F238E27FC236}">
                <a16:creationId xmlns:a16="http://schemas.microsoft.com/office/drawing/2014/main" id="{37FEFFE1-7FDA-5F25-BF81-A76E59CA5993}"/>
              </a:ext>
            </a:extLst>
          </p:cNvPr>
          <p:cNvSpPr>
            <a:spLocks noGrp="1"/>
          </p:cNvSpPr>
          <p:nvPr>
            <p:ph type="ftr" sz="quarter" idx="3"/>
          </p:nvPr>
        </p:nvSpPr>
        <p:spPr/>
        <p:txBody>
          <a:bodyPr/>
          <a:lstStyle/>
          <a:p>
            <a:pPr marL="0" marR="0" lvl="0" indent="0" algn="l" defTabSz="914400" rtl="0" eaLnBrk="1" fontAlgn="auto" latinLnBrk="0" hangingPunct="1">
              <a:lnSpc>
                <a:spcPct val="100000"/>
              </a:lnSpc>
              <a:spcBef>
                <a:spcPts val="0"/>
              </a:spcBef>
              <a:spcAft>
                <a:spcPts val="800"/>
              </a:spcAft>
              <a:buClrTx/>
              <a:buSzTx/>
              <a:buFontTx/>
              <a:buNone/>
              <a:tabLst/>
              <a:defRPr/>
            </a:pPr>
            <a:endParaRPr kumimoji="0" lang="en-GB" sz="1100" b="0" i="0" u="none" strike="noStrike" kern="1200" cap="none" spc="0" normalizeH="0" baseline="0" noProof="0" dirty="0">
              <a:ln>
                <a:noFill/>
              </a:ln>
              <a:solidFill>
                <a:srgbClr val="0C0C0C"/>
              </a:solidFill>
              <a:effectLst/>
              <a:uLnTx/>
              <a:uFillTx/>
              <a:ea typeface="+mn-ea"/>
            </a:endParaRPr>
          </a:p>
        </p:txBody>
      </p:sp>
      <p:sp>
        <p:nvSpPr>
          <p:cNvPr id="7" name="Slide Number Placeholder 6">
            <a:extLst>
              <a:ext uri="{FF2B5EF4-FFF2-40B4-BE49-F238E27FC236}">
                <a16:creationId xmlns:a16="http://schemas.microsoft.com/office/drawing/2014/main" id="{B5902635-5772-C7A1-DFE7-640329806CE9}"/>
              </a:ext>
            </a:extLst>
          </p:cNvPr>
          <p:cNvSpPr>
            <a:spLocks noGrp="1"/>
          </p:cNvSpPr>
          <p:nvPr>
            <p:ph type="sldNum" sz="quarter" idx="4"/>
          </p:nvPr>
        </p:nvSpPr>
        <p:spPr/>
        <p:txBody>
          <a:bodyPr/>
          <a:lstStyle/>
          <a:p>
            <a:pPr marL="0" marR="0" lvl="0" indent="0" algn="l" defTabSz="914400" rtl="0" eaLnBrk="1" fontAlgn="auto" latinLnBrk="0" hangingPunct="1">
              <a:lnSpc>
                <a:spcPct val="100000"/>
              </a:lnSpc>
              <a:spcBef>
                <a:spcPts val="0"/>
              </a:spcBef>
              <a:spcAft>
                <a:spcPts val="800"/>
              </a:spcAft>
              <a:buClrTx/>
              <a:buSzTx/>
              <a:buFontTx/>
              <a:buNone/>
              <a:tabLst/>
              <a:defRPr/>
            </a:pPr>
            <a:fld id="{E8F1A65C-595C-4736-BF40-F7D31E789466}" type="slidenum">
              <a:rPr kumimoji="0" lang="en-GB" sz="1200" b="1" i="0" u="none" strike="noStrike" kern="1200" cap="none" spc="0" normalizeH="0" baseline="0" noProof="0" smtClean="0">
                <a:ln>
                  <a:noFill/>
                </a:ln>
                <a:solidFill>
                  <a:srgbClr val="0C0C0C"/>
                </a:solidFill>
                <a:effectLst/>
                <a:uLnTx/>
                <a:uFillTx/>
                <a:ea typeface="+mn-ea"/>
              </a:rPr>
              <a:pPr marL="0" marR="0" lvl="0" indent="0" algn="l" defTabSz="914400" rtl="0" eaLnBrk="1" fontAlgn="auto" latinLnBrk="0" hangingPunct="1">
                <a:lnSpc>
                  <a:spcPct val="100000"/>
                </a:lnSpc>
                <a:spcBef>
                  <a:spcPts val="0"/>
                </a:spcBef>
                <a:spcAft>
                  <a:spcPts val="800"/>
                </a:spcAft>
                <a:buClrTx/>
                <a:buSzTx/>
                <a:buFontTx/>
                <a:buNone/>
                <a:tabLst/>
                <a:defRPr/>
              </a:pPr>
              <a:t>33</a:t>
            </a:fld>
            <a:endParaRPr kumimoji="0" lang="en-GB" sz="1200" b="1" i="0" u="none" strike="noStrike" kern="1200" cap="none" spc="0" normalizeH="0" baseline="0" noProof="0" dirty="0">
              <a:ln>
                <a:noFill/>
              </a:ln>
              <a:solidFill>
                <a:srgbClr val="0C0C0C"/>
              </a:solidFill>
              <a:effectLst/>
              <a:uLnTx/>
              <a:uFillTx/>
              <a:ea typeface="+mn-ea"/>
            </a:endParaRPr>
          </a:p>
        </p:txBody>
      </p:sp>
      <p:pic>
        <p:nvPicPr>
          <p:cNvPr id="2" name="Picture 1">
            <a:extLst>
              <a:ext uri="{FF2B5EF4-FFF2-40B4-BE49-F238E27FC236}">
                <a16:creationId xmlns:a16="http://schemas.microsoft.com/office/drawing/2014/main" id="{857BCE8C-6D65-0A7D-4F63-7992422A164D}"/>
              </a:ext>
            </a:extLst>
          </p:cNvPr>
          <p:cNvPicPr>
            <a:picLocks noChangeAspect="1"/>
          </p:cNvPicPr>
          <p:nvPr/>
        </p:nvPicPr>
        <p:blipFill>
          <a:blip r:embed="rId3"/>
          <a:stretch>
            <a:fillRect/>
          </a:stretch>
        </p:blipFill>
        <p:spPr>
          <a:xfrm>
            <a:off x="3518849" y="163273"/>
            <a:ext cx="9364268" cy="6011177"/>
          </a:xfrm>
          <a:prstGeom prst="rect">
            <a:avLst/>
          </a:prstGeom>
        </p:spPr>
      </p:pic>
    </p:spTree>
    <p:extLst>
      <p:ext uri="{BB962C8B-B14F-4D97-AF65-F5344CB8AC3E}">
        <p14:creationId xmlns:p14="http://schemas.microsoft.com/office/powerpoint/2010/main" val="102868130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3183D9-DCB2-C6C8-7A75-B32F307A80A9}"/>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371DF1BA-FABB-9393-8C0C-E0572061AF23}"/>
              </a:ext>
            </a:extLst>
          </p:cNvPr>
          <p:cNvSpPr>
            <a:spLocks noGrp="1"/>
          </p:cNvSpPr>
          <p:nvPr>
            <p:ph type="title"/>
          </p:nvPr>
        </p:nvSpPr>
        <p:spPr>
          <a:xfrm>
            <a:off x="499733" y="538538"/>
            <a:ext cx="11192534" cy="562526"/>
          </a:xfrm>
        </p:spPr>
        <p:txBody>
          <a:bodyPr/>
          <a:lstStyle/>
          <a:p>
            <a:r>
              <a:rPr lang="en-GB" sz="4400" dirty="0">
                <a:latin typeface="Calibri"/>
              </a:rPr>
              <a:t>What is On?</a:t>
            </a:r>
          </a:p>
        </p:txBody>
      </p:sp>
      <p:graphicFrame>
        <p:nvGraphicFramePr>
          <p:cNvPr id="4" name="Content Placeholder 3">
            <a:extLst>
              <a:ext uri="{FF2B5EF4-FFF2-40B4-BE49-F238E27FC236}">
                <a16:creationId xmlns:a16="http://schemas.microsoft.com/office/drawing/2014/main" id="{13B645D0-D163-5B9E-9B89-AFD9DE7121EC}"/>
              </a:ext>
            </a:extLst>
          </p:cNvPr>
          <p:cNvGraphicFramePr>
            <a:graphicFrameLocks noGrp="1"/>
          </p:cNvGraphicFramePr>
          <p:nvPr>
            <p:ph idx="1"/>
          </p:nvPr>
        </p:nvGraphicFramePr>
        <p:xfrm>
          <a:off x="1073727" y="1270000"/>
          <a:ext cx="10054288" cy="3979470"/>
        </p:xfrm>
        <a:graphic>
          <a:graphicData uri="http://schemas.openxmlformats.org/drawingml/2006/table">
            <a:tbl>
              <a:tblPr firstRow="1" bandRow="1">
                <a:tableStyleId>{72833802-FEF1-4C79-8D5D-14CF1EAF98D9}</a:tableStyleId>
              </a:tblPr>
              <a:tblGrid>
                <a:gridCol w="5002695">
                  <a:extLst>
                    <a:ext uri="{9D8B030D-6E8A-4147-A177-3AD203B41FA5}">
                      <a16:colId xmlns:a16="http://schemas.microsoft.com/office/drawing/2014/main" val="3083250622"/>
                    </a:ext>
                  </a:extLst>
                </a:gridCol>
                <a:gridCol w="5051593">
                  <a:extLst>
                    <a:ext uri="{9D8B030D-6E8A-4147-A177-3AD203B41FA5}">
                      <a16:colId xmlns:a16="http://schemas.microsoft.com/office/drawing/2014/main" val="1629499069"/>
                    </a:ext>
                  </a:extLst>
                </a:gridCol>
              </a:tblGrid>
              <a:tr h="412644">
                <a:tc>
                  <a:txBody>
                    <a:bodyPr/>
                    <a:lstStyle/>
                    <a:p>
                      <a:r>
                        <a:rPr lang="en-GB" dirty="0">
                          <a:latin typeface="Abadi" panose="020B0604020104020204" pitchFamily="34" charset="0"/>
                        </a:rPr>
                        <a:t>Date/Time</a:t>
                      </a:r>
                    </a:p>
                  </a:txBody>
                  <a:tcPr/>
                </a:tc>
                <a:tc>
                  <a:txBody>
                    <a:bodyPr/>
                    <a:lstStyle/>
                    <a:p>
                      <a:r>
                        <a:rPr lang="en-GB" dirty="0">
                          <a:latin typeface="Abadi" panose="020B0604020104020204" pitchFamily="34" charset="0"/>
                        </a:rPr>
                        <a:t>Event</a:t>
                      </a:r>
                    </a:p>
                  </a:txBody>
                  <a:tcPr/>
                </a:tc>
                <a:extLst>
                  <a:ext uri="{0D108BD9-81ED-4DB2-BD59-A6C34878D82A}">
                    <a16:rowId xmlns:a16="http://schemas.microsoft.com/office/drawing/2014/main" val="3414151723"/>
                  </a:ext>
                </a:extLst>
              </a:tr>
              <a:tr h="412644">
                <a:tc>
                  <a:txBody>
                    <a:bodyPr/>
                    <a:lstStyle/>
                    <a:p>
                      <a:r>
                        <a:rPr lang="en-GB" dirty="0">
                          <a:latin typeface="Abadi" panose="020B0604020104020204" pitchFamily="34" charset="0"/>
                        </a:rPr>
                        <a:t>4 pm-5 pm Monday (term time only)</a:t>
                      </a:r>
                    </a:p>
                  </a:txBody>
                  <a:tcPr/>
                </a:tc>
                <a:tc>
                  <a:txBody>
                    <a:bodyPr/>
                    <a:lstStyle/>
                    <a:p>
                      <a:r>
                        <a:rPr lang="en-GB" dirty="0">
                          <a:latin typeface="Abadi" panose="020B0604020104020204" pitchFamily="34" charset="0"/>
                        </a:rPr>
                        <a:t>Anxiety Peer Support Group</a:t>
                      </a:r>
                    </a:p>
                  </a:txBody>
                  <a:tcPr/>
                </a:tc>
                <a:extLst>
                  <a:ext uri="{0D108BD9-81ED-4DB2-BD59-A6C34878D82A}">
                    <a16:rowId xmlns:a16="http://schemas.microsoft.com/office/drawing/2014/main" val="2782651098"/>
                  </a:ext>
                </a:extLst>
              </a:tr>
              <a:tr h="412644">
                <a:tc>
                  <a:txBody>
                    <a:bodyPr/>
                    <a:lstStyle/>
                    <a:p>
                      <a:r>
                        <a:rPr lang="en-GB" dirty="0">
                          <a:latin typeface="Abadi" panose="020B0604020104020204" pitchFamily="34" charset="0"/>
                        </a:rPr>
                        <a:t>4pm-5pm Tuesday (term time only)</a:t>
                      </a:r>
                    </a:p>
                  </a:txBody>
                  <a:tcPr/>
                </a:tc>
                <a:tc>
                  <a:txBody>
                    <a:bodyPr/>
                    <a:lstStyle/>
                    <a:p>
                      <a:r>
                        <a:rPr lang="en-GB" dirty="0">
                          <a:latin typeface="Abadi" panose="020B0604020104020204" pitchFamily="34" charset="0"/>
                        </a:rPr>
                        <a:t>ADHD Peer Support Group</a:t>
                      </a:r>
                    </a:p>
                  </a:txBody>
                  <a:tcPr/>
                </a:tc>
                <a:extLst>
                  <a:ext uri="{0D108BD9-81ED-4DB2-BD59-A6C34878D82A}">
                    <a16:rowId xmlns:a16="http://schemas.microsoft.com/office/drawing/2014/main" val="331658738"/>
                  </a:ext>
                </a:extLst>
              </a:tr>
              <a:tr h="412644">
                <a:tc>
                  <a:txBody>
                    <a:bodyPr/>
                    <a:lstStyle/>
                    <a:p>
                      <a:r>
                        <a:rPr lang="en-GB" dirty="0">
                          <a:latin typeface="Abadi" panose="020B0604020104020204" pitchFamily="34" charset="0"/>
                        </a:rPr>
                        <a:t>4pm-5pm Wednesday (term time only)</a:t>
                      </a:r>
                    </a:p>
                  </a:txBody>
                  <a:tcPr/>
                </a:tc>
                <a:tc>
                  <a:txBody>
                    <a:bodyPr/>
                    <a:lstStyle/>
                    <a:p>
                      <a:r>
                        <a:rPr lang="en-GB" dirty="0">
                          <a:latin typeface="Abadi" panose="020B0604020104020204" pitchFamily="34" charset="0"/>
                        </a:rPr>
                        <a:t>Horticulture Wellbeing Group</a:t>
                      </a:r>
                    </a:p>
                  </a:txBody>
                  <a:tcPr/>
                </a:tc>
                <a:extLst>
                  <a:ext uri="{0D108BD9-81ED-4DB2-BD59-A6C34878D82A}">
                    <a16:rowId xmlns:a16="http://schemas.microsoft.com/office/drawing/2014/main" val="2717035904"/>
                  </a:ext>
                </a:extLst>
              </a:tr>
              <a:tr h="412644">
                <a:tc>
                  <a:txBody>
                    <a:bodyPr/>
                    <a:lstStyle/>
                    <a:p>
                      <a:r>
                        <a:rPr lang="en-GB" dirty="0">
                          <a:latin typeface="Abadi" panose="020B0604020104020204" pitchFamily="34" charset="0"/>
                        </a:rPr>
                        <a:t>4pm-5pm Thursday (term time only)</a:t>
                      </a:r>
                    </a:p>
                  </a:txBody>
                  <a:tcPr/>
                </a:tc>
                <a:tc>
                  <a:txBody>
                    <a:bodyPr/>
                    <a:lstStyle/>
                    <a:p>
                      <a:r>
                        <a:rPr lang="en-GB" dirty="0">
                          <a:latin typeface="Abadi" panose="020B0604020104020204" pitchFamily="34" charset="0"/>
                        </a:rPr>
                        <a:t>Exploring Mindfulness Group</a:t>
                      </a:r>
                    </a:p>
                  </a:txBody>
                  <a:tcPr/>
                </a:tc>
                <a:extLst>
                  <a:ext uri="{0D108BD9-81ED-4DB2-BD59-A6C34878D82A}">
                    <a16:rowId xmlns:a16="http://schemas.microsoft.com/office/drawing/2014/main" val="3778427350"/>
                  </a:ext>
                </a:extLst>
              </a:tr>
              <a:tr h="95812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dirty="0">
                          <a:effectLst/>
                          <a:latin typeface="Abadi" panose="020B0604020104020204" pitchFamily="34" charset="0"/>
                          <a:ea typeface="Aptos" panose="020B0004020202020204" pitchFamily="34" charset="0"/>
                          <a:cs typeface="Aptos" panose="020B0004020202020204" pitchFamily="34" charset="0"/>
                        </a:rPr>
                        <a:t>15:45-16:45 Monday 27</a:t>
                      </a:r>
                      <a:r>
                        <a:rPr lang="en-GB" sz="1800" baseline="30000" dirty="0">
                          <a:effectLst/>
                          <a:latin typeface="Abadi" panose="020B0604020104020204" pitchFamily="34" charset="0"/>
                          <a:ea typeface="Aptos" panose="020B0004020202020204" pitchFamily="34" charset="0"/>
                          <a:cs typeface="Aptos" panose="020B0004020202020204" pitchFamily="34" charset="0"/>
                        </a:rPr>
                        <a:t>th</a:t>
                      </a:r>
                      <a:r>
                        <a:rPr lang="en-GB" sz="1800" dirty="0">
                          <a:effectLst/>
                          <a:latin typeface="Abadi" panose="020B0604020104020204" pitchFamily="34" charset="0"/>
                          <a:ea typeface="Aptos" panose="020B0004020202020204" pitchFamily="34" charset="0"/>
                          <a:cs typeface="Aptos" panose="020B0004020202020204" pitchFamily="34" charset="0"/>
                        </a:rPr>
                        <a:t> October  15:45-16:45 Monday 24/11/25</a:t>
                      </a:r>
                    </a:p>
                    <a:p>
                      <a:pPr>
                        <a:buNone/>
                      </a:pPr>
                      <a:endParaRPr lang="en-GB" sz="1800" dirty="0">
                        <a:effectLst/>
                        <a:latin typeface="Abadi" panose="020B0604020104020204" pitchFamily="34" charset="0"/>
                        <a:ea typeface="Aptos" panose="020B0004020202020204" pitchFamily="34" charset="0"/>
                        <a:cs typeface="Aptos" panose="020B0004020202020204" pitchFamily="34" charset="0"/>
                      </a:endParaRPr>
                    </a:p>
                  </a:txBody>
                  <a:tcPr marL="28575" marR="28575" marT="19050" marB="19050" anchor="b"/>
                </a:tc>
                <a:tc>
                  <a:txBody>
                    <a:bodyPr/>
                    <a:lstStyle/>
                    <a:p>
                      <a:pPr>
                        <a:buNone/>
                      </a:pPr>
                      <a:r>
                        <a:rPr lang="en-GB" sz="1800" dirty="0">
                          <a:effectLst/>
                          <a:latin typeface="Abadi" panose="020B0604020104020204" pitchFamily="34" charset="0"/>
                          <a:ea typeface="Aptos" panose="020B0004020202020204" pitchFamily="34" charset="0"/>
                          <a:cs typeface="Aptos" panose="020B0004020202020204" pitchFamily="34" charset="0"/>
                        </a:rPr>
                        <a:t>Bereavement Cafe</a:t>
                      </a:r>
                    </a:p>
                  </a:txBody>
                  <a:tcPr marL="28575" marR="28575" marT="19050" marB="19050" anchor="b"/>
                </a:tc>
                <a:extLst>
                  <a:ext uri="{0D108BD9-81ED-4DB2-BD59-A6C34878D82A}">
                    <a16:rowId xmlns:a16="http://schemas.microsoft.com/office/drawing/2014/main" val="168686219"/>
                  </a:ext>
                </a:extLst>
              </a:tr>
              <a:tr h="958125">
                <a:tc>
                  <a:txBody>
                    <a:bodyPr/>
                    <a:lstStyle/>
                    <a:p>
                      <a:pPr>
                        <a:buNone/>
                      </a:pPr>
                      <a:r>
                        <a:rPr lang="en-GB" sz="1800" dirty="0">
                          <a:effectLst/>
                          <a:latin typeface="Abadi" panose="020B0604020104020204" pitchFamily="34" charset="0"/>
                          <a:ea typeface="Aptos" panose="020B0004020202020204" pitchFamily="34" charset="0"/>
                          <a:cs typeface="Aptos" panose="020B0004020202020204" pitchFamily="34" charset="0"/>
                        </a:rPr>
                        <a:t>14:30-15:30 Wednesday 22</a:t>
                      </a:r>
                      <a:r>
                        <a:rPr lang="en-GB" sz="1800" baseline="30000" dirty="0">
                          <a:effectLst/>
                          <a:latin typeface="Abadi" panose="020B0604020104020204" pitchFamily="34" charset="0"/>
                          <a:ea typeface="Aptos" panose="020B0004020202020204" pitchFamily="34" charset="0"/>
                          <a:cs typeface="Aptos" panose="020B0004020202020204" pitchFamily="34" charset="0"/>
                        </a:rPr>
                        <a:t>nd</a:t>
                      </a:r>
                      <a:r>
                        <a:rPr lang="en-GB" sz="1800" dirty="0">
                          <a:effectLst/>
                          <a:latin typeface="Abadi" panose="020B0604020104020204" pitchFamily="34" charset="0"/>
                          <a:ea typeface="Aptos" panose="020B0004020202020204" pitchFamily="34" charset="0"/>
                          <a:cs typeface="Aptos" panose="020B0004020202020204" pitchFamily="34" charset="0"/>
                        </a:rPr>
                        <a:t> October 2025</a:t>
                      </a:r>
                    </a:p>
                    <a:p>
                      <a:pPr>
                        <a:buNone/>
                      </a:pPr>
                      <a:r>
                        <a:rPr lang="en-GB" sz="1800" dirty="0">
                          <a:effectLst/>
                          <a:latin typeface="Abadi" panose="020B0604020104020204" pitchFamily="34" charset="0"/>
                          <a:ea typeface="Aptos" panose="020B0004020202020204" pitchFamily="34" charset="0"/>
                          <a:cs typeface="Aptos" panose="020B0004020202020204" pitchFamily="34" charset="0"/>
                        </a:rPr>
                        <a:t>14:30-15:30  Thursday 11</a:t>
                      </a:r>
                      <a:r>
                        <a:rPr lang="en-GB" sz="1800" baseline="30000" dirty="0">
                          <a:effectLst/>
                          <a:latin typeface="Abadi" panose="020B0604020104020204" pitchFamily="34" charset="0"/>
                          <a:ea typeface="Aptos" panose="020B0004020202020204" pitchFamily="34" charset="0"/>
                          <a:cs typeface="Aptos" panose="020B0004020202020204" pitchFamily="34" charset="0"/>
                        </a:rPr>
                        <a:t>th</a:t>
                      </a:r>
                      <a:r>
                        <a:rPr lang="en-GB" sz="1800" dirty="0">
                          <a:effectLst/>
                          <a:latin typeface="Abadi" panose="020B0604020104020204" pitchFamily="34" charset="0"/>
                          <a:ea typeface="Aptos" panose="020B0004020202020204" pitchFamily="34" charset="0"/>
                          <a:cs typeface="Aptos" panose="020B0004020202020204" pitchFamily="34" charset="0"/>
                        </a:rPr>
                        <a:t> November 2025</a:t>
                      </a:r>
                    </a:p>
                    <a:p>
                      <a:pPr>
                        <a:buNone/>
                      </a:pPr>
                      <a:r>
                        <a:rPr lang="en-GB" sz="1800" dirty="0">
                          <a:effectLst/>
                          <a:latin typeface="Abadi" panose="020B0604020104020204" pitchFamily="34" charset="0"/>
                          <a:ea typeface="Aptos" panose="020B0004020202020204" pitchFamily="34" charset="0"/>
                          <a:cs typeface="Aptos" panose="020B0004020202020204" pitchFamily="34" charset="0"/>
                        </a:rPr>
                        <a:t>14:30 – 15:30 Wednesday 3</a:t>
                      </a:r>
                      <a:r>
                        <a:rPr lang="en-GB" sz="1800" baseline="30000" dirty="0">
                          <a:effectLst/>
                          <a:latin typeface="Abadi" panose="020B0604020104020204" pitchFamily="34" charset="0"/>
                          <a:ea typeface="Aptos" panose="020B0004020202020204" pitchFamily="34" charset="0"/>
                          <a:cs typeface="Aptos" panose="020B0004020202020204" pitchFamily="34" charset="0"/>
                        </a:rPr>
                        <a:t>rd</a:t>
                      </a:r>
                      <a:r>
                        <a:rPr lang="en-GB" sz="1800" dirty="0">
                          <a:effectLst/>
                          <a:latin typeface="Abadi" panose="020B0604020104020204" pitchFamily="34" charset="0"/>
                          <a:ea typeface="Aptos" panose="020B0004020202020204" pitchFamily="34" charset="0"/>
                          <a:cs typeface="Aptos" panose="020B0004020202020204" pitchFamily="34" charset="0"/>
                        </a:rPr>
                        <a:t> December</a:t>
                      </a:r>
                    </a:p>
                  </a:txBody>
                  <a:tcPr marL="28575" marR="28575" marT="19050" marB="19050" anchor="b"/>
                </a:tc>
                <a:tc>
                  <a:txBody>
                    <a:bodyPr/>
                    <a:lstStyle/>
                    <a:p>
                      <a:pPr>
                        <a:buNone/>
                      </a:pPr>
                      <a:r>
                        <a:rPr lang="en-GB" sz="1800" dirty="0">
                          <a:effectLst/>
                          <a:latin typeface="Abadi" panose="020B0604020104020204" pitchFamily="34" charset="0"/>
                          <a:ea typeface="Aptos" panose="020B0004020202020204" pitchFamily="34" charset="0"/>
                          <a:cs typeface="Aptos" panose="020B0004020202020204" pitchFamily="34" charset="0"/>
                        </a:rPr>
                        <a:t>Labyrinth Walk </a:t>
                      </a:r>
                    </a:p>
                  </a:txBody>
                  <a:tcPr marL="28575" marR="28575" marT="19050" marB="19050" anchor="b"/>
                </a:tc>
                <a:extLst>
                  <a:ext uri="{0D108BD9-81ED-4DB2-BD59-A6C34878D82A}">
                    <a16:rowId xmlns:a16="http://schemas.microsoft.com/office/drawing/2014/main" val="2393648063"/>
                  </a:ext>
                </a:extLst>
              </a:tr>
            </a:tbl>
          </a:graphicData>
        </a:graphic>
      </p:graphicFrame>
      <p:sp>
        <p:nvSpPr>
          <p:cNvPr id="2" name="Slide Number Placeholder 29">
            <a:extLst>
              <a:ext uri="{FF2B5EF4-FFF2-40B4-BE49-F238E27FC236}">
                <a16:creationId xmlns:a16="http://schemas.microsoft.com/office/drawing/2014/main" id="{A303AA94-69EE-BA03-84C1-A8DAC4DEB997}"/>
              </a:ext>
            </a:extLst>
          </p:cNvPr>
          <p:cNvSpPr>
            <a:spLocks noGrp="1"/>
          </p:cNvSpPr>
          <p:nvPr>
            <p:ph type="sldNum" sz="quarter" idx="4"/>
          </p:nvPr>
        </p:nvSpPr>
        <p:spPr>
          <a:xfrm>
            <a:off x="499733" y="5994450"/>
            <a:ext cx="360000" cy="360000"/>
          </a:xfrm>
        </p:spPr>
        <p:txBody>
          <a:bodyPr/>
          <a:lstStyle/>
          <a:p>
            <a:pPr marL="0" marR="0" lvl="0" indent="0" algn="l" defTabSz="914400" rtl="0" eaLnBrk="1" fontAlgn="auto" latinLnBrk="0" hangingPunct="1">
              <a:lnSpc>
                <a:spcPct val="100000"/>
              </a:lnSpc>
              <a:spcBef>
                <a:spcPts val="0"/>
              </a:spcBef>
              <a:spcAft>
                <a:spcPts val="800"/>
              </a:spcAft>
              <a:buClrTx/>
              <a:buSzTx/>
              <a:buFontTx/>
              <a:buNone/>
              <a:tabLst/>
              <a:defRPr/>
            </a:pPr>
            <a:fld id="{E8F1A65C-595C-4736-BF40-F7D31E789466}" type="slidenum">
              <a:rPr kumimoji="0" lang="en-GB" sz="1200" b="1" i="0" u="none" strike="noStrike" kern="1200" cap="none" spc="0" normalizeH="0" baseline="0" noProof="0" smtClean="0">
                <a:ln>
                  <a:noFill/>
                </a:ln>
                <a:solidFill>
                  <a:srgbClr val="0C0C0C"/>
                </a:solidFill>
                <a:effectLst/>
                <a:uLnTx/>
                <a:uFillTx/>
                <a:ea typeface="+mn-ea"/>
              </a:rPr>
              <a:pPr marL="0" marR="0" lvl="0" indent="0" algn="l" defTabSz="914400" rtl="0" eaLnBrk="1" fontAlgn="auto" latinLnBrk="0" hangingPunct="1">
                <a:lnSpc>
                  <a:spcPct val="100000"/>
                </a:lnSpc>
                <a:spcBef>
                  <a:spcPts val="0"/>
                </a:spcBef>
                <a:spcAft>
                  <a:spcPts val="800"/>
                </a:spcAft>
                <a:buClrTx/>
                <a:buSzTx/>
                <a:buFontTx/>
                <a:buNone/>
                <a:tabLst/>
                <a:defRPr/>
              </a:pPr>
              <a:t>34</a:t>
            </a:fld>
            <a:endParaRPr kumimoji="0" lang="en-GB" sz="1200" b="1" i="0" u="none" strike="noStrike" kern="1200" cap="none" spc="0" normalizeH="0" baseline="0" noProof="0" dirty="0">
              <a:ln>
                <a:noFill/>
              </a:ln>
              <a:solidFill>
                <a:srgbClr val="0C0C0C"/>
              </a:solidFill>
              <a:effectLst/>
              <a:uLnTx/>
              <a:uFillTx/>
              <a:ea typeface="+mn-ea"/>
            </a:endParaRPr>
          </a:p>
        </p:txBody>
      </p:sp>
      <p:sp>
        <p:nvSpPr>
          <p:cNvPr id="5" name="Text Placeholder 13">
            <a:extLst>
              <a:ext uri="{FF2B5EF4-FFF2-40B4-BE49-F238E27FC236}">
                <a16:creationId xmlns:a16="http://schemas.microsoft.com/office/drawing/2014/main" id="{83DC7CEF-AB43-3D2B-16ED-028E585D474B}"/>
              </a:ext>
            </a:extLst>
          </p:cNvPr>
          <p:cNvSpPr>
            <a:spLocks noGrp="1"/>
          </p:cNvSpPr>
          <p:nvPr>
            <p:ph type="body" sz="quarter" idx="12"/>
          </p:nvPr>
        </p:nvSpPr>
        <p:spPr>
          <a:xfrm>
            <a:off x="695945" y="5344407"/>
            <a:ext cx="11496055" cy="830043"/>
          </a:xfrm>
        </p:spPr>
        <p:txBody>
          <a:bodyPr/>
          <a:lstStyle/>
          <a:p>
            <a:pPr algn="ctr"/>
            <a:r>
              <a:rPr lang="en-GB" sz="2800" b="1" dirty="0">
                <a:latin typeface="Calibri"/>
              </a:rPr>
              <a:t>Keep an eye on the website for more!</a:t>
            </a:r>
          </a:p>
        </p:txBody>
      </p:sp>
    </p:spTree>
    <p:extLst>
      <p:ext uri="{BB962C8B-B14F-4D97-AF65-F5344CB8AC3E}">
        <p14:creationId xmlns:p14="http://schemas.microsoft.com/office/powerpoint/2010/main" val="259050235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Title 35">
            <a:extLst>
              <a:ext uri="{FF2B5EF4-FFF2-40B4-BE49-F238E27FC236}">
                <a16:creationId xmlns:a16="http://schemas.microsoft.com/office/drawing/2014/main" id="{1F0F2CE2-ECB2-6C39-FD3C-A12D91171729}"/>
              </a:ext>
            </a:extLst>
          </p:cNvPr>
          <p:cNvSpPr>
            <a:spLocks noGrp="1"/>
          </p:cNvSpPr>
          <p:nvPr>
            <p:ph type="title"/>
          </p:nvPr>
        </p:nvSpPr>
        <p:spPr>
          <a:xfrm>
            <a:off x="499733" y="538538"/>
            <a:ext cx="4860001" cy="1003865"/>
          </a:xfrm>
        </p:spPr>
        <p:txBody>
          <a:bodyPr/>
          <a:lstStyle/>
          <a:p>
            <a:r>
              <a:rPr lang="en-GB" sz="4000" dirty="0">
                <a:latin typeface="Calibri"/>
              </a:rPr>
              <a:t>Counselling and Psychotherapy Team</a:t>
            </a:r>
          </a:p>
        </p:txBody>
      </p:sp>
      <p:sp>
        <p:nvSpPr>
          <p:cNvPr id="37" name="Content Placeholder 36">
            <a:extLst>
              <a:ext uri="{FF2B5EF4-FFF2-40B4-BE49-F238E27FC236}">
                <a16:creationId xmlns:a16="http://schemas.microsoft.com/office/drawing/2014/main" id="{D1F5A10D-A79C-8368-1FD4-E42B613D60B3}"/>
              </a:ext>
            </a:extLst>
          </p:cNvPr>
          <p:cNvSpPr>
            <a:spLocks noGrp="1"/>
          </p:cNvSpPr>
          <p:nvPr>
            <p:ph sz="quarter" idx="20"/>
          </p:nvPr>
        </p:nvSpPr>
        <p:spPr>
          <a:xfrm>
            <a:off x="499733" y="1722474"/>
            <a:ext cx="4860001" cy="3733602"/>
          </a:xfrm>
        </p:spPr>
        <p:txBody>
          <a:bodyPr/>
          <a:lstStyle/>
          <a:p>
            <a:r>
              <a:rPr lang="en-GB" sz="1600" dirty="0">
                <a:latin typeface="Calibri"/>
              </a:rPr>
              <a:t>This team provide help for a range of personal, psychological and emotional issues from a team of qualified, professional Counsellors and Psychologists.</a:t>
            </a:r>
          </a:p>
          <a:p>
            <a:endParaRPr lang="en-GB" sz="1600" dirty="0"/>
          </a:p>
          <a:p>
            <a:r>
              <a:rPr lang="en-GB" sz="1600" dirty="0">
                <a:latin typeface="Calibri"/>
              </a:rPr>
              <a:t>The aim of therapy is to support you to thrive and help you understand how you can make some positive changes.</a:t>
            </a:r>
          </a:p>
          <a:p>
            <a:endParaRPr lang="en-GB" sz="1600" dirty="0"/>
          </a:p>
          <a:p>
            <a:r>
              <a:rPr lang="en-GB" sz="1600" dirty="0">
                <a:latin typeface="Calibri"/>
              </a:rPr>
              <a:t>Ways to engage include:</a:t>
            </a:r>
          </a:p>
          <a:p>
            <a:endParaRPr lang="en-GB" sz="1600" dirty="0"/>
          </a:p>
          <a:p>
            <a:pPr marL="285750" indent="-285750">
              <a:buFont typeface="Arial" panose="020B0604020202020204" pitchFamily="34" charset="0"/>
              <a:buChar char="•"/>
            </a:pPr>
            <a:r>
              <a:rPr lang="en-GB" sz="1600" dirty="0">
                <a:latin typeface="Calibri"/>
              </a:rPr>
              <a:t>Face to face therapy</a:t>
            </a:r>
          </a:p>
          <a:p>
            <a:pPr marL="285750" indent="-285750">
              <a:buFont typeface="Arial" panose="020B0604020202020204" pitchFamily="34" charset="0"/>
              <a:buChar char="•"/>
            </a:pPr>
            <a:r>
              <a:rPr lang="en-GB" sz="1600" dirty="0">
                <a:latin typeface="Calibri"/>
              </a:rPr>
              <a:t>Video therapy</a:t>
            </a:r>
          </a:p>
          <a:p>
            <a:pPr marL="285750" indent="-285750">
              <a:buFont typeface="Arial" panose="020B0604020202020204" pitchFamily="34" charset="0"/>
              <a:buChar char="•"/>
            </a:pPr>
            <a:r>
              <a:rPr lang="en-GB" sz="1600" dirty="0">
                <a:latin typeface="Calibri"/>
              </a:rPr>
              <a:t>Email therapy </a:t>
            </a:r>
          </a:p>
          <a:p>
            <a:pPr marL="285750" indent="-285750">
              <a:buFont typeface="Arial" panose="020B0604020202020204" pitchFamily="34" charset="0"/>
              <a:buChar char="•"/>
            </a:pPr>
            <a:r>
              <a:rPr lang="en-GB" sz="1600" dirty="0">
                <a:latin typeface="Calibri"/>
              </a:rPr>
              <a:t>Group therapy</a:t>
            </a:r>
          </a:p>
          <a:p>
            <a:endParaRPr lang="en-GB" dirty="0"/>
          </a:p>
        </p:txBody>
      </p:sp>
      <p:sp>
        <p:nvSpPr>
          <p:cNvPr id="3" name="Footer Placeholder 2">
            <a:extLst>
              <a:ext uri="{FF2B5EF4-FFF2-40B4-BE49-F238E27FC236}">
                <a16:creationId xmlns:a16="http://schemas.microsoft.com/office/drawing/2014/main" id="{22E69D60-10DA-4500-5BCE-2B92303F2353}"/>
              </a:ext>
            </a:extLst>
          </p:cNvPr>
          <p:cNvSpPr>
            <a:spLocks noGrp="1"/>
          </p:cNvSpPr>
          <p:nvPr>
            <p:ph type="ftr" sz="quarter" idx="3"/>
          </p:nvPr>
        </p:nvSpPr>
        <p:spPr>
          <a:xfrm>
            <a:off x="1039733" y="5994450"/>
            <a:ext cx="4326989" cy="360000"/>
          </a:xfrm>
        </p:spPr>
        <p:txBody>
          <a:bodyPr/>
          <a:lstStyle/>
          <a:p>
            <a:pPr marL="0" marR="0" lvl="0" indent="0" algn="l" defTabSz="914400" rtl="0" eaLnBrk="1" fontAlgn="auto" latinLnBrk="0" hangingPunct="1">
              <a:lnSpc>
                <a:spcPct val="100000"/>
              </a:lnSpc>
              <a:spcBef>
                <a:spcPts val="0"/>
              </a:spcBef>
              <a:spcAft>
                <a:spcPts val="800"/>
              </a:spcAft>
              <a:buClrTx/>
              <a:buSzTx/>
              <a:buFontTx/>
              <a:buNone/>
              <a:tabLst/>
              <a:defRPr/>
            </a:pPr>
            <a:endParaRPr kumimoji="0" lang="en-GB" sz="1100" b="0" i="0" u="none" strike="noStrike" kern="1200" cap="none" spc="0" normalizeH="0" baseline="0" noProof="0" dirty="0">
              <a:ln>
                <a:noFill/>
              </a:ln>
              <a:solidFill>
                <a:srgbClr val="0C0C0C"/>
              </a:solidFill>
              <a:effectLst/>
              <a:uLnTx/>
              <a:uFillTx/>
              <a:ea typeface="+mn-ea"/>
            </a:endParaRPr>
          </a:p>
        </p:txBody>
      </p:sp>
      <p:sp>
        <p:nvSpPr>
          <p:cNvPr id="7" name="Slide Number Placeholder 6">
            <a:extLst>
              <a:ext uri="{FF2B5EF4-FFF2-40B4-BE49-F238E27FC236}">
                <a16:creationId xmlns:a16="http://schemas.microsoft.com/office/drawing/2014/main" id="{7C1517A5-59E5-5E03-2864-B24E3165329F}"/>
              </a:ext>
            </a:extLst>
          </p:cNvPr>
          <p:cNvSpPr>
            <a:spLocks noGrp="1"/>
          </p:cNvSpPr>
          <p:nvPr>
            <p:ph type="sldNum" sz="quarter" idx="4"/>
          </p:nvPr>
        </p:nvSpPr>
        <p:spPr>
          <a:xfrm>
            <a:off x="499733" y="5994450"/>
            <a:ext cx="360000" cy="360000"/>
          </a:xfrm>
        </p:spPr>
        <p:txBody>
          <a:bodyPr/>
          <a:lstStyle/>
          <a:p>
            <a:pPr marL="0" marR="0" lvl="0" indent="0" algn="l" defTabSz="914400" rtl="0" eaLnBrk="1" fontAlgn="auto" latinLnBrk="0" hangingPunct="1">
              <a:lnSpc>
                <a:spcPct val="100000"/>
              </a:lnSpc>
              <a:spcBef>
                <a:spcPts val="0"/>
              </a:spcBef>
              <a:spcAft>
                <a:spcPts val="800"/>
              </a:spcAft>
              <a:buClrTx/>
              <a:buSzTx/>
              <a:buFontTx/>
              <a:buNone/>
              <a:tabLst/>
              <a:defRPr/>
            </a:pPr>
            <a:fld id="{E8F1A65C-595C-4736-BF40-F7D31E789466}" type="slidenum">
              <a:rPr kumimoji="0" lang="en-GB" sz="1200" b="1" i="0" u="none" strike="noStrike" kern="1200" cap="none" spc="0" normalizeH="0" baseline="0" noProof="0" smtClean="0">
                <a:ln>
                  <a:noFill/>
                </a:ln>
                <a:solidFill>
                  <a:srgbClr val="0C0C0C"/>
                </a:solidFill>
                <a:effectLst/>
                <a:uLnTx/>
                <a:uFillTx/>
                <a:ea typeface="+mn-ea"/>
              </a:rPr>
              <a:pPr marL="0" marR="0" lvl="0" indent="0" algn="l" defTabSz="914400" rtl="0" eaLnBrk="1" fontAlgn="auto" latinLnBrk="0" hangingPunct="1">
                <a:lnSpc>
                  <a:spcPct val="100000"/>
                </a:lnSpc>
                <a:spcBef>
                  <a:spcPts val="0"/>
                </a:spcBef>
                <a:spcAft>
                  <a:spcPts val="800"/>
                </a:spcAft>
                <a:buClrTx/>
                <a:buSzTx/>
                <a:buFontTx/>
                <a:buNone/>
                <a:tabLst/>
                <a:defRPr/>
              </a:pPr>
              <a:t>35</a:t>
            </a:fld>
            <a:endParaRPr kumimoji="0" lang="en-GB" sz="1200" b="1" i="0" u="none" strike="noStrike" kern="1200" cap="none" spc="0" normalizeH="0" baseline="0" noProof="0" dirty="0">
              <a:ln>
                <a:noFill/>
              </a:ln>
              <a:solidFill>
                <a:srgbClr val="0C0C0C"/>
              </a:solidFill>
              <a:effectLst/>
              <a:uLnTx/>
              <a:uFillTx/>
              <a:ea typeface="+mn-ea"/>
            </a:endParaRPr>
          </a:p>
        </p:txBody>
      </p:sp>
      <p:pic>
        <p:nvPicPr>
          <p:cNvPr id="10" name="Picture Placeholder 9">
            <a:extLst>
              <a:ext uri="{FF2B5EF4-FFF2-40B4-BE49-F238E27FC236}">
                <a16:creationId xmlns:a16="http://schemas.microsoft.com/office/drawing/2014/main" id="{A3769598-3628-9322-4CD3-61B09D6BD3E5}"/>
              </a:ext>
            </a:extLst>
          </p:cNvPr>
          <p:cNvPicPr>
            <a:picLocks noGrp="1" noChangeAspect="1"/>
          </p:cNvPicPr>
          <p:nvPr>
            <p:ph type="pic" sz="quarter" idx="18"/>
          </p:nvPr>
        </p:nvPicPr>
        <p:blipFill>
          <a:blip r:embed="rId2"/>
          <a:srcRect l="2088" r="2088"/>
          <a:stretch>
            <a:fillRect/>
          </a:stretch>
        </p:blipFill>
        <p:spPr>
          <a:prstGeom prst="rect">
            <a:avLst/>
          </a:prstGeom>
        </p:spPr>
      </p:pic>
      <p:pic>
        <p:nvPicPr>
          <p:cNvPr id="13" name="Picture Placeholder 12">
            <a:extLst>
              <a:ext uri="{FF2B5EF4-FFF2-40B4-BE49-F238E27FC236}">
                <a16:creationId xmlns:a16="http://schemas.microsoft.com/office/drawing/2014/main" id="{7138F467-2107-959A-350E-3E580C70945F}"/>
              </a:ext>
            </a:extLst>
          </p:cNvPr>
          <p:cNvPicPr>
            <a:picLocks noGrp="1" noChangeAspect="1"/>
          </p:cNvPicPr>
          <p:nvPr>
            <p:ph type="pic" sz="quarter" idx="12"/>
          </p:nvPr>
        </p:nvPicPr>
        <p:blipFill>
          <a:blip r:embed="rId3"/>
          <a:srcRect l="22024" r="22024"/>
          <a:stretch>
            <a:fillRect/>
          </a:stretch>
        </p:blipFill>
        <p:spPr>
          <a:prstGeom prst="rect">
            <a:avLst/>
          </a:prstGeom>
        </p:spPr>
      </p:pic>
      <p:pic>
        <p:nvPicPr>
          <p:cNvPr id="15" name="Picture Placeholder 14">
            <a:extLst>
              <a:ext uri="{FF2B5EF4-FFF2-40B4-BE49-F238E27FC236}">
                <a16:creationId xmlns:a16="http://schemas.microsoft.com/office/drawing/2014/main" id="{F1466B36-27D8-F1AE-14B4-D1E2EA97EC30}"/>
              </a:ext>
            </a:extLst>
          </p:cNvPr>
          <p:cNvPicPr>
            <a:picLocks noGrp="1" noChangeAspect="1"/>
          </p:cNvPicPr>
          <p:nvPr>
            <p:ph type="pic" sz="quarter" idx="19"/>
          </p:nvPr>
        </p:nvPicPr>
        <p:blipFill>
          <a:blip r:embed="rId4"/>
          <a:srcRect t="38838" b="38838"/>
          <a:stretch>
            <a:fillRect/>
          </a:stretch>
        </p:blipFill>
        <p:spPr>
          <a:prstGeom prst="rect">
            <a:avLst/>
          </a:prstGeom>
        </p:spPr>
      </p:pic>
    </p:spTree>
    <p:extLst>
      <p:ext uri="{BB962C8B-B14F-4D97-AF65-F5344CB8AC3E}">
        <p14:creationId xmlns:p14="http://schemas.microsoft.com/office/powerpoint/2010/main" val="390506892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le 15">
            <a:extLst>
              <a:ext uri="{FF2B5EF4-FFF2-40B4-BE49-F238E27FC236}">
                <a16:creationId xmlns:a16="http://schemas.microsoft.com/office/drawing/2014/main" id="{5F2D9B30-F092-69FE-0510-04EED6EE0F16}"/>
              </a:ext>
            </a:extLst>
          </p:cNvPr>
          <p:cNvSpPr>
            <a:spLocks noGrp="1"/>
          </p:cNvSpPr>
          <p:nvPr>
            <p:ph type="title"/>
          </p:nvPr>
        </p:nvSpPr>
        <p:spPr>
          <a:xfrm>
            <a:off x="499733" y="538538"/>
            <a:ext cx="4860001" cy="383567"/>
          </a:xfrm>
        </p:spPr>
        <p:txBody>
          <a:bodyPr wrap="square" anchor="t">
            <a:normAutofit fontScale="90000"/>
          </a:bodyPr>
          <a:lstStyle/>
          <a:p>
            <a:r>
              <a:rPr lang="en-GB" dirty="0">
                <a:latin typeface="Calibri"/>
              </a:rPr>
              <a:t> </a:t>
            </a:r>
            <a:r>
              <a:rPr lang="en-GB" sz="4400" dirty="0">
                <a:latin typeface="Calibri"/>
              </a:rPr>
              <a:t>Therapy Groups</a:t>
            </a:r>
          </a:p>
        </p:txBody>
      </p:sp>
      <p:sp>
        <p:nvSpPr>
          <p:cNvPr id="32" name="Content Placeholder 3">
            <a:extLst>
              <a:ext uri="{FF2B5EF4-FFF2-40B4-BE49-F238E27FC236}">
                <a16:creationId xmlns:a16="http://schemas.microsoft.com/office/drawing/2014/main" id="{B39D87C2-6724-482F-1292-7FEFC52C0F8D}"/>
              </a:ext>
            </a:extLst>
          </p:cNvPr>
          <p:cNvSpPr>
            <a:spLocks noGrp="1"/>
          </p:cNvSpPr>
          <p:nvPr>
            <p:ph sz="quarter" idx="20"/>
          </p:nvPr>
        </p:nvSpPr>
        <p:spPr>
          <a:xfrm>
            <a:off x="499733" y="1180214"/>
            <a:ext cx="4860001" cy="4275862"/>
          </a:xfrm>
        </p:spPr>
        <p:txBody>
          <a:bodyPr/>
          <a:lstStyle/>
          <a:p>
            <a:r>
              <a:rPr lang="en-GB" sz="1800" dirty="0">
                <a:latin typeface="Calibri"/>
              </a:rPr>
              <a:t>Therapy Groups available in 2025-2026:</a:t>
            </a:r>
          </a:p>
          <a:p>
            <a:r>
              <a:rPr lang="en-GB" dirty="0">
                <a:latin typeface="Calibri"/>
                <a:hlinkClick r:id="rId2"/>
              </a:rPr>
              <a:t>Compassion-Focused Therapy (CFT) for Perfectionism Groups</a:t>
            </a:r>
            <a:endParaRPr lang="en-GB" dirty="0"/>
          </a:p>
          <a:p>
            <a:pPr marL="342900" lvl="0" indent="-342900">
              <a:lnSpc>
                <a:spcPct val="150000"/>
              </a:lnSpc>
              <a:buFont typeface="Arial" panose="020B0604020202020204" pitchFamily="34" charset="0"/>
              <a:buChar char="•"/>
            </a:pPr>
            <a:r>
              <a:rPr lang="en-GB" sz="2000" dirty="0">
                <a:latin typeface="Calibri"/>
              </a:rPr>
              <a:t>Interpersonal relations group</a:t>
            </a:r>
          </a:p>
          <a:p>
            <a:pPr marL="342900" lvl="0" indent="-342900">
              <a:lnSpc>
                <a:spcPct val="150000"/>
              </a:lnSpc>
              <a:buFont typeface="Arial" panose="020B0604020202020204" pitchFamily="34" charset="0"/>
              <a:buChar char="•"/>
            </a:pPr>
            <a:r>
              <a:rPr lang="en-GB" sz="2000" dirty="0">
                <a:latin typeface="Calibri"/>
              </a:rPr>
              <a:t>Compassion Focussed therapy for perfectionism and self-criticism</a:t>
            </a:r>
          </a:p>
          <a:p>
            <a:pPr marL="342900" lvl="0" indent="-342900">
              <a:lnSpc>
                <a:spcPct val="150000"/>
              </a:lnSpc>
              <a:buFont typeface="Arial" panose="020B0604020202020204" pitchFamily="34" charset="0"/>
              <a:buChar char="•"/>
            </a:pPr>
            <a:r>
              <a:rPr lang="en-GB" sz="2000" dirty="0">
                <a:latin typeface="Calibri"/>
              </a:rPr>
              <a:t>From Avoidance to motivation</a:t>
            </a:r>
          </a:p>
          <a:p>
            <a:pPr marL="342900" lvl="0" indent="-342900">
              <a:lnSpc>
                <a:spcPct val="150000"/>
              </a:lnSpc>
              <a:buFont typeface="Arial" panose="020B0604020202020204" pitchFamily="34" charset="0"/>
              <a:buChar char="•"/>
            </a:pPr>
            <a:r>
              <a:rPr lang="en-GB" sz="2000" dirty="0">
                <a:latin typeface="Calibri"/>
              </a:rPr>
              <a:t>Developing Self esteem</a:t>
            </a:r>
          </a:p>
          <a:p>
            <a:pPr marL="342900" lvl="0" indent="-342900">
              <a:lnSpc>
                <a:spcPct val="150000"/>
              </a:lnSpc>
              <a:buFont typeface="Arial" panose="020B0604020202020204" pitchFamily="34" charset="0"/>
              <a:buChar char="•"/>
            </a:pPr>
            <a:r>
              <a:rPr lang="en-GB" sz="2000" dirty="0">
                <a:latin typeface="Calibri"/>
              </a:rPr>
              <a:t>Self and Trauma</a:t>
            </a:r>
          </a:p>
          <a:p>
            <a:pPr marL="342900" lvl="0" indent="-342900">
              <a:lnSpc>
                <a:spcPct val="150000"/>
              </a:lnSpc>
              <a:buFont typeface="Arial" panose="020B0604020202020204" pitchFamily="34" charset="0"/>
              <a:buChar char="•"/>
            </a:pPr>
            <a:r>
              <a:rPr lang="en-GB" sz="2000" dirty="0">
                <a:latin typeface="Calibri"/>
              </a:rPr>
              <a:t>Developing Emotional regulation</a:t>
            </a:r>
          </a:p>
          <a:p>
            <a:pPr lvl="0"/>
            <a:endParaRPr lang="en-GB" dirty="0"/>
          </a:p>
          <a:p>
            <a:endParaRPr lang="en-GB" b="1" dirty="0"/>
          </a:p>
          <a:p>
            <a:endParaRPr lang="en-GB" b="1" dirty="0"/>
          </a:p>
          <a:p>
            <a:endParaRPr lang="en-GB" b="1" dirty="0"/>
          </a:p>
          <a:p>
            <a:endParaRPr lang="en-GB" b="1" dirty="0"/>
          </a:p>
          <a:p>
            <a:endParaRPr lang="en-GB" b="1" dirty="0"/>
          </a:p>
          <a:p>
            <a:endParaRPr lang="en-US" dirty="0"/>
          </a:p>
        </p:txBody>
      </p:sp>
      <p:sp>
        <p:nvSpPr>
          <p:cNvPr id="36" name="Footer Placeholder 5">
            <a:extLst>
              <a:ext uri="{FF2B5EF4-FFF2-40B4-BE49-F238E27FC236}">
                <a16:creationId xmlns:a16="http://schemas.microsoft.com/office/drawing/2014/main" id="{978BF6DB-A3E1-BCA6-7CFC-D90B44A04D0B}"/>
              </a:ext>
            </a:extLst>
          </p:cNvPr>
          <p:cNvSpPr>
            <a:spLocks noGrp="1"/>
          </p:cNvSpPr>
          <p:nvPr>
            <p:ph type="ftr" sz="quarter" idx="3"/>
          </p:nvPr>
        </p:nvSpPr>
        <p:spPr>
          <a:xfrm>
            <a:off x="1039733" y="5994450"/>
            <a:ext cx="4326989" cy="360000"/>
          </a:xfrm>
        </p:spPr>
        <p:txBody>
          <a:bodyPr/>
          <a:lstStyle/>
          <a:p>
            <a:pPr marL="0" marR="0" lvl="0" indent="0" algn="l" defTabSz="914400" rtl="0" eaLnBrk="1" fontAlgn="auto" latinLnBrk="0" hangingPunct="1">
              <a:lnSpc>
                <a:spcPct val="100000"/>
              </a:lnSpc>
              <a:spcBef>
                <a:spcPts val="0"/>
              </a:spcBef>
              <a:spcAft>
                <a:spcPts val="800"/>
              </a:spcAft>
              <a:buClrTx/>
              <a:buSzTx/>
              <a:buFontTx/>
              <a:buNone/>
              <a:tabLst/>
              <a:defRPr/>
            </a:pPr>
            <a:endParaRPr kumimoji="0" lang="en-GB" sz="1100" b="0" i="0" u="none" strike="noStrike" kern="1200" cap="none" spc="0" normalizeH="0" baseline="0" noProof="0" dirty="0">
              <a:ln>
                <a:noFill/>
              </a:ln>
              <a:solidFill>
                <a:srgbClr val="0C0C0C"/>
              </a:solidFill>
              <a:effectLst/>
              <a:uLnTx/>
              <a:uFillTx/>
              <a:ea typeface="+mn-ea"/>
            </a:endParaRPr>
          </a:p>
        </p:txBody>
      </p:sp>
      <p:sp>
        <p:nvSpPr>
          <p:cNvPr id="7" name="Slide Number Placeholder 6">
            <a:extLst>
              <a:ext uri="{FF2B5EF4-FFF2-40B4-BE49-F238E27FC236}">
                <a16:creationId xmlns:a16="http://schemas.microsoft.com/office/drawing/2014/main" id="{6447EDB0-A208-4610-339B-FE3594C7E093}"/>
              </a:ext>
            </a:extLst>
          </p:cNvPr>
          <p:cNvSpPr>
            <a:spLocks noGrp="1"/>
          </p:cNvSpPr>
          <p:nvPr>
            <p:ph type="sldNum" sz="quarter" idx="4"/>
          </p:nvPr>
        </p:nvSpPr>
        <p:spPr>
          <a:xfrm>
            <a:off x="499733" y="5994450"/>
            <a:ext cx="360000" cy="360000"/>
          </a:xfrm>
        </p:spPr>
        <p:txBody>
          <a:bodyPr wrap="square" anchor="b">
            <a:normAutofit/>
          </a:bodyPr>
          <a:lstStyle/>
          <a:p>
            <a:pPr marL="0" marR="0" lvl="0" indent="0" algn="l" defTabSz="914400" rtl="0" eaLnBrk="1" fontAlgn="auto" latinLnBrk="0" hangingPunct="1">
              <a:lnSpc>
                <a:spcPct val="100000"/>
              </a:lnSpc>
              <a:spcBef>
                <a:spcPts val="0"/>
              </a:spcBef>
              <a:spcAft>
                <a:spcPts val="800"/>
              </a:spcAft>
              <a:buClrTx/>
              <a:buSzTx/>
              <a:buFontTx/>
              <a:buNone/>
              <a:tabLst/>
              <a:defRPr/>
            </a:pPr>
            <a:fld id="{E8F1A65C-595C-4736-BF40-F7D31E789466}" type="slidenum">
              <a:rPr kumimoji="0" lang="en-GB" sz="1200" b="1" i="0" u="none" strike="noStrike" kern="1200" cap="none" spc="0" normalizeH="0" baseline="0" noProof="0" smtClean="0">
                <a:ln>
                  <a:noFill/>
                </a:ln>
                <a:solidFill>
                  <a:srgbClr val="0C0C0C"/>
                </a:solidFill>
                <a:effectLst/>
                <a:uLnTx/>
                <a:uFillTx/>
                <a:ea typeface="+mn-ea"/>
              </a:rPr>
              <a:pPr marL="0" marR="0" lvl="0" indent="0" algn="l" defTabSz="914400" rtl="0" eaLnBrk="1" fontAlgn="auto" latinLnBrk="0" hangingPunct="1">
                <a:lnSpc>
                  <a:spcPct val="100000"/>
                </a:lnSpc>
                <a:spcBef>
                  <a:spcPts val="0"/>
                </a:spcBef>
                <a:spcAft>
                  <a:spcPts val="800"/>
                </a:spcAft>
                <a:buClrTx/>
                <a:buSzTx/>
                <a:buFontTx/>
                <a:buNone/>
                <a:tabLst/>
                <a:defRPr/>
              </a:pPr>
              <a:t>36</a:t>
            </a:fld>
            <a:endParaRPr kumimoji="0" lang="en-GB" sz="1200" b="1" i="0" u="none" strike="noStrike" kern="1200" cap="none" spc="0" normalizeH="0" baseline="0" noProof="0" dirty="0">
              <a:ln>
                <a:noFill/>
              </a:ln>
              <a:solidFill>
                <a:srgbClr val="0C0C0C"/>
              </a:solidFill>
              <a:effectLst/>
              <a:uLnTx/>
              <a:uFillTx/>
              <a:ea typeface="+mn-ea"/>
            </a:endParaRPr>
          </a:p>
        </p:txBody>
      </p:sp>
      <p:pic>
        <p:nvPicPr>
          <p:cNvPr id="8" name="Picture Placeholder 6" descr="Group of adults sitting in circle">
            <a:extLst>
              <a:ext uri="{FF2B5EF4-FFF2-40B4-BE49-F238E27FC236}">
                <a16:creationId xmlns:a16="http://schemas.microsoft.com/office/drawing/2014/main" id="{64D7F1B9-6FE9-C601-72F2-019B1390E918}"/>
              </a:ext>
            </a:extLst>
          </p:cNvPr>
          <p:cNvPicPr>
            <a:picLocks noGrp="1" noChangeAspect="1"/>
          </p:cNvPicPr>
          <p:nvPr>
            <p:ph type="pic" sz="quarter" idx="12"/>
          </p:nvPr>
        </p:nvPicPr>
        <p:blipFill>
          <a:blip r:embed="rId3">
            <a:extLst>
              <a:ext uri="{28A0092B-C50C-407E-A947-70E740481C1C}">
                <a14:useLocalDpi xmlns:a14="http://schemas.microsoft.com/office/drawing/2010/main" val="0"/>
              </a:ext>
            </a:extLst>
          </a:blip>
          <a:srcRect l="27860" r="27860"/>
          <a:stretch>
            <a:fillRect/>
          </a:stretch>
        </p:blipFill>
        <p:spPr>
          <a:xfrm>
            <a:off x="5981700" y="0"/>
            <a:ext cx="4554538" cy="6858000"/>
          </a:xfrm>
        </p:spPr>
      </p:pic>
    </p:spTree>
    <p:extLst>
      <p:ext uri="{BB962C8B-B14F-4D97-AF65-F5344CB8AC3E}">
        <p14:creationId xmlns:p14="http://schemas.microsoft.com/office/powerpoint/2010/main" val="343058112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Title 35">
            <a:extLst>
              <a:ext uri="{FF2B5EF4-FFF2-40B4-BE49-F238E27FC236}">
                <a16:creationId xmlns:a16="http://schemas.microsoft.com/office/drawing/2014/main" id="{1F0F2CE2-ECB2-6C39-FD3C-A12D91171729}"/>
              </a:ext>
            </a:extLst>
          </p:cNvPr>
          <p:cNvSpPr>
            <a:spLocks noGrp="1"/>
          </p:cNvSpPr>
          <p:nvPr>
            <p:ph type="title"/>
          </p:nvPr>
        </p:nvSpPr>
        <p:spPr>
          <a:xfrm>
            <a:off x="499733" y="538538"/>
            <a:ext cx="4860001" cy="562526"/>
          </a:xfrm>
        </p:spPr>
        <p:txBody>
          <a:bodyPr/>
          <a:lstStyle/>
          <a:p>
            <a:r>
              <a:rPr lang="en-GB" sz="4400" dirty="0">
                <a:latin typeface="Calibri"/>
              </a:rPr>
              <a:t>Disability Team</a:t>
            </a:r>
          </a:p>
        </p:txBody>
      </p:sp>
      <p:sp>
        <p:nvSpPr>
          <p:cNvPr id="37" name="Content Placeholder 36">
            <a:extLst>
              <a:ext uri="{FF2B5EF4-FFF2-40B4-BE49-F238E27FC236}">
                <a16:creationId xmlns:a16="http://schemas.microsoft.com/office/drawing/2014/main" id="{D1F5A10D-A79C-8368-1FD4-E42B613D60B3}"/>
              </a:ext>
            </a:extLst>
          </p:cNvPr>
          <p:cNvSpPr>
            <a:spLocks noGrp="1"/>
          </p:cNvSpPr>
          <p:nvPr>
            <p:ph sz="quarter" idx="20"/>
          </p:nvPr>
        </p:nvSpPr>
        <p:spPr>
          <a:xfrm>
            <a:off x="618000" y="1233377"/>
            <a:ext cx="4860001" cy="4233332"/>
          </a:xfrm>
        </p:spPr>
        <p:txBody>
          <a:bodyPr/>
          <a:lstStyle/>
          <a:p>
            <a:pPr marL="285750" indent="-285750">
              <a:buFont typeface="Arial" panose="020B0604020202020204" pitchFamily="34" charset="0"/>
              <a:buChar char="•"/>
            </a:pPr>
            <a:r>
              <a:rPr lang="en-GB" sz="1600" dirty="0">
                <a:latin typeface="Calibri"/>
              </a:rPr>
              <a:t>Guidance, support and advice to disabled students</a:t>
            </a:r>
          </a:p>
          <a:p>
            <a:pPr marL="285750" indent="-285750">
              <a:buFont typeface="Arial" panose="020B0604020202020204" pitchFamily="34" charset="0"/>
              <a:buChar char="•"/>
            </a:pPr>
            <a:r>
              <a:rPr lang="en-GB" sz="1600" dirty="0">
                <a:latin typeface="Calibri"/>
              </a:rPr>
              <a:t>Transition programme offered to autistic students</a:t>
            </a:r>
          </a:p>
          <a:p>
            <a:pPr marL="285750" indent="-285750">
              <a:buFont typeface="Arial" panose="020B0604020202020204" pitchFamily="34" charset="0"/>
              <a:buChar char="•"/>
            </a:pPr>
            <a:r>
              <a:rPr lang="en-GB" sz="1600" dirty="0">
                <a:latin typeface="Calibri"/>
              </a:rPr>
              <a:t>Supporting with accommodation requirements</a:t>
            </a:r>
          </a:p>
          <a:p>
            <a:pPr marL="285750" indent="-285750">
              <a:buFont typeface="Arial" panose="020B0604020202020204" pitchFamily="34" charset="0"/>
              <a:buChar char="•"/>
            </a:pPr>
            <a:r>
              <a:rPr lang="en-GB" sz="1600" dirty="0">
                <a:latin typeface="Calibri"/>
              </a:rPr>
              <a:t>Putting in place reasonable adjustments, including exam arrangements, informed by supporting evidence</a:t>
            </a:r>
          </a:p>
          <a:p>
            <a:pPr marL="285750" indent="-285750">
              <a:buFont typeface="Arial" panose="020B0604020202020204" pitchFamily="34" charset="0"/>
              <a:buChar char="•"/>
            </a:pPr>
            <a:r>
              <a:rPr lang="en-GB" sz="1600" dirty="0">
                <a:latin typeface="Calibri"/>
              </a:rPr>
              <a:t>Advice about the Disabled Student Allowances and other available funding</a:t>
            </a:r>
          </a:p>
          <a:p>
            <a:pPr marL="285750" indent="-285750">
              <a:buFont typeface="Arial" panose="020B0604020202020204" pitchFamily="34" charset="0"/>
              <a:buChar char="•"/>
            </a:pPr>
            <a:r>
              <a:rPr lang="en-GB" sz="1600" dirty="0">
                <a:latin typeface="Calibri"/>
              </a:rPr>
              <a:t>Specialist study skills support, specialist (AS and MH) mentoring and other enabling support</a:t>
            </a:r>
          </a:p>
          <a:p>
            <a:pPr marL="285750" indent="-285750">
              <a:buFont typeface="Arial" panose="020B0604020202020204" pitchFamily="34" charset="0"/>
              <a:buChar char="•"/>
            </a:pPr>
            <a:r>
              <a:rPr lang="en-GB" sz="1600" dirty="0">
                <a:latin typeface="Calibri"/>
              </a:rPr>
              <a:t>Initial screenings for Dyslexia, Dyspraxia, ADHD, ADD and Autism</a:t>
            </a:r>
          </a:p>
          <a:p>
            <a:pPr marL="285750" indent="-285750">
              <a:buFont typeface="Arial" panose="020B0604020202020204" pitchFamily="34" charset="0"/>
              <a:buChar char="•"/>
            </a:pPr>
            <a:r>
              <a:rPr lang="en-GB" sz="1600" dirty="0">
                <a:latin typeface="Calibri"/>
              </a:rPr>
              <a:t>Advice on assistive technology and productivity tools</a:t>
            </a:r>
          </a:p>
          <a:p>
            <a:pPr marL="285750" indent="-285750">
              <a:buFont typeface="Arial" panose="020B0604020202020204" pitchFamily="34" charset="0"/>
              <a:buChar char="•"/>
            </a:pPr>
            <a:endParaRPr lang="en-GB" sz="1600" dirty="0"/>
          </a:p>
          <a:p>
            <a:pPr marL="285750" indent="-285750">
              <a:buFont typeface="Arial" panose="020B0604020202020204" pitchFamily="34" charset="0"/>
              <a:buChar char="•"/>
            </a:pPr>
            <a:endParaRPr lang="en-GB" sz="1600" dirty="0"/>
          </a:p>
          <a:p>
            <a:r>
              <a:rPr lang="en-GB" sz="1600" dirty="0">
                <a:latin typeface="Calibri"/>
              </a:rPr>
              <a:t>To access support, submit a query directly to Disability Support on the </a:t>
            </a:r>
          </a:p>
          <a:p>
            <a:r>
              <a:rPr lang="en-GB" sz="1600" dirty="0">
                <a:latin typeface="Calibri"/>
                <a:hlinkClick r:id="rId2" action="ppaction://hlinkfile">
                  <a:extLst>
                    <a:ext uri="{A12FA001-AC4F-418D-AE19-62706E023703}">
                      <ahyp:hlinkClr xmlns:ahyp="http://schemas.microsoft.com/office/drawing/2018/hyperlinkcolor" val="tx"/>
                    </a:ext>
                  </a:extLst>
                </a:hlinkClick>
              </a:rPr>
              <a:t>Wellbeing Portal</a:t>
            </a:r>
            <a:endParaRPr lang="en-GB" sz="1600" dirty="0"/>
          </a:p>
          <a:p>
            <a:endParaRPr lang="en-GB" dirty="0"/>
          </a:p>
        </p:txBody>
      </p:sp>
      <p:sp>
        <p:nvSpPr>
          <p:cNvPr id="7" name="Slide Number Placeholder 6">
            <a:extLst>
              <a:ext uri="{FF2B5EF4-FFF2-40B4-BE49-F238E27FC236}">
                <a16:creationId xmlns:a16="http://schemas.microsoft.com/office/drawing/2014/main" id="{7C1517A5-59E5-5E03-2864-B24E3165329F}"/>
              </a:ext>
            </a:extLst>
          </p:cNvPr>
          <p:cNvSpPr>
            <a:spLocks noGrp="1"/>
          </p:cNvSpPr>
          <p:nvPr>
            <p:ph type="sldNum" sz="quarter" idx="4"/>
          </p:nvPr>
        </p:nvSpPr>
        <p:spPr>
          <a:xfrm>
            <a:off x="499733" y="5994450"/>
            <a:ext cx="360000" cy="360000"/>
          </a:xfrm>
        </p:spPr>
        <p:txBody>
          <a:bodyPr/>
          <a:lstStyle/>
          <a:p>
            <a:pPr marL="0" marR="0" lvl="0" indent="0" algn="l" defTabSz="914400" rtl="0" eaLnBrk="1" fontAlgn="auto" latinLnBrk="0" hangingPunct="1">
              <a:lnSpc>
                <a:spcPct val="100000"/>
              </a:lnSpc>
              <a:spcBef>
                <a:spcPts val="0"/>
              </a:spcBef>
              <a:spcAft>
                <a:spcPts val="800"/>
              </a:spcAft>
              <a:buClrTx/>
              <a:buSzTx/>
              <a:buFontTx/>
              <a:buNone/>
              <a:tabLst/>
              <a:defRPr/>
            </a:pPr>
            <a:fld id="{E8F1A65C-595C-4736-BF40-F7D31E789466}" type="slidenum">
              <a:rPr kumimoji="0" lang="en-GB" sz="1200" b="1" i="0" u="none" strike="noStrike" kern="1200" cap="none" spc="0" normalizeH="0" baseline="0" noProof="0" smtClean="0">
                <a:ln>
                  <a:noFill/>
                </a:ln>
                <a:solidFill>
                  <a:srgbClr val="0C0C0C"/>
                </a:solidFill>
                <a:effectLst/>
                <a:uLnTx/>
                <a:uFillTx/>
                <a:ea typeface="+mn-ea"/>
              </a:rPr>
              <a:pPr marL="0" marR="0" lvl="0" indent="0" algn="l" defTabSz="914400" rtl="0" eaLnBrk="1" fontAlgn="auto" latinLnBrk="0" hangingPunct="1">
                <a:lnSpc>
                  <a:spcPct val="100000"/>
                </a:lnSpc>
                <a:spcBef>
                  <a:spcPts val="0"/>
                </a:spcBef>
                <a:spcAft>
                  <a:spcPts val="800"/>
                </a:spcAft>
                <a:buClrTx/>
                <a:buSzTx/>
                <a:buFontTx/>
                <a:buNone/>
                <a:tabLst/>
                <a:defRPr/>
              </a:pPr>
              <a:t>37</a:t>
            </a:fld>
            <a:endParaRPr kumimoji="0" lang="en-GB" sz="1200" b="1" i="0" u="none" strike="noStrike" kern="1200" cap="none" spc="0" normalizeH="0" baseline="0" noProof="0" dirty="0">
              <a:ln>
                <a:noFill/>
              </a:ln>
              <a:solidFill>
                <a:srgbClr val="0C0C0C"/>
              </a:solidFill>
              <a:effectLst/>
              <a:uLnTx/>
              <a:uFillTx/>
              <a:ea typeface="+mn-ea"/>
            </a:endParaRPr>
          </a:p>
        </p:txBody>
      </p:sp>
      <p:pic>
        <p:nvPicPr>
          <p:cNvPr id="31" name="Picture Placeholder 30" descr="A group of people standing outside&#10;&#10;AI-generated content may be incorrect.">
            <a:extLst>
              <a:ext uri="{FF2B5EF4-FFF2-40B4-BE49-F238E27FC236}">
                <a16:creationId xmlns:a16="http://schemas.microsoft.com/office/drawing/2014/main" id="{43C5CF5A-532B-8BBD-AC67-6D03091D211F}"/>
              </a:ext>
            </a:extLst>
          </p:cNvPr>
          <p:cNvPicPr>
            <a:picLocks noGrp="1" noChangeAspect="1"/>
          </p:cNvPicPr>
          <p:nvPr>
            <p:ph type="pic" sz="quarter" idx="18"/>
          </p:nvPr>
        </p:nvPicPr>
        <p:blipFill>
          <a:blip r:embed="rId3" cstate="email">
            <a:extLst>
              <a:ext uri="{28A0092B-C50C-407E-A947-70E740481C1C}">
                <a14:useLocalDpi xmlns:a14="http://schemas.microsoft.com/office/drawing/2010/main"/>
              </a:ext>
            </a:extLst>
          </a:blip>
          <a:srcRect/>
          <a:stretch>
            <a:fillRect/>
          </a:stretch>
        </p:blipFill>
        <p:spPr>
          <a:xfrm>
            <a:off x="5986020" y="1898004"/>
            <a:ext cx="3157977" cy="4959995"/>
          </a:xfrm>
        </p:spPr>
      </p:pic>
      <p:pic>
        <p:nvPicPr>
          <p:cNvPr id="9" name="Picture Placeholder 8">
            <a:extLst>
              <a:ext uri="{FF2B5EF4-FFF2-40B4-BE49-F238E27FC236}">
                <a16:creationId xmlns:a16="http://schemas.microsoft.com/office/drawing/2014/main" id="{BE94FF62-3E8C-AE53-F2B1-327F1AAB2BEE}"/>
              </a:ext>
            </a:extLst>
          </p:cNvPr>
          <p:cNvPicPr>
            <a:picLocks noGrp="1" noChangeAspect="1"/>
          </p:cNvPicPr>
          <p:nvPr>
            <p:ph type="pic" sz="quarter" idx="12"/>
          </p:nvPr>
        </p:nvPicPr>
        <p:blipFill>
          <a:blip r:embed="rId4"/>
          <a:srcRect l="20583" r="20583"/>
          <a:stretch>
            <a:fillRect/>
          </a:stretch>
        </p:blipFill>
        <p:spPr>
          <a:prstGeom prst="rect">
            <a:avLst/>
          </a:prstGeom>
        </p:spPr>
      </p:pic>
      <p:pic>
        <p:nvPicPr>
          <p:cNvPr id="8" name="Picture Placeholder 7">
            <a:extLst>
              <a:ext uri="{FF2B5EF4-FFF2-40B4-BE49-F238E27FC236}">
                <a16:creationId xmlns:a16="http://schemas.microsoft.com/office/drawing/2014/main" id="{43CF4745-9BB2-EBC9-FCAC-4DE26594592F}"/>
              </a:ext>
            </a:extLst>
          </p:cNvPr>
          <p:cNvPicPr>
            <a:picLocks noGrp="1" noChangeAspect="1"/>
          </p:cNvPicPr>
          <p:nvPr>
            <p:ph type="pic" sz="quarter" idx="19"/>
          </p:nvPr>
        </p:nvPicPr>
        <p:blipFill>
          <a:blip r:embed="rId5"/>
          <a:srcRect t="30053" b="30053"/>
          <a:stretch>
            <a:fillRect/>
          </a:stretch>
        </p:blipFill>
        <p:spPr>
          <a:xfrm>
            <a:off x="5986019" y="803"/>
            <a:ext cx="3157977" cy="1897200"/>
          </a:xfrm>
          <a:prstGeom prst="rect">
            <a:avLst/>
          </a:prstGeom>
        </p:spPr>
      </p:pic>
    </p:spTree>
    <p:extLst>
      <p:ext uri="{BB962C8B-B14F-4D97-AF65-F5344CB8AC3E}">
        <p14:creationId xmlns:p14="http://schemas.microsoft.com/office/powerpoint/2010/main" val="74716257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C44467-EFFB-5666-4D60-CC8D2C0435AE}"/>
            </a:ext>
          </a:extLst>
        </p:cNvPr>
        <p:cNvGrpSpPr/>
        <p:nvPr/>
      </p:nvGrpSpPr>
      <p:grpSpPr>
        <a:xfrm>
          <a:off x="0" y="0"/>
          <a:ext cx="0" cy="0"/>
          <a:chOff x="0" y="0"/>
          <a:chExt cx="0" cy="0"/>
        </a:xfrm>
      </p:grpSpPr>
      <p:sp>
        <p:nvSpPr>
          <p:cNvPr id="16" name="Title 15">
            <a:extLst>
              <a:ext uri="{FF2B5EF4-FFF2-40B4-BE49-F238E27FC236}">
                <a16:creationId xmlns:a16="http://schemas.microsoft.com/office/drawing/2014/main" id="{11A21C19-4D8A-54D1-B9B7-8DA0413C75AA}"/>
              </a:ext>
            </a:extLst>
          </p:cNvPr>
          <p:cNvSpPr>
            <a:spLocks noGrp="1"/>
          </p:cNvSpPr>
          <p:nvPr>
            <p:ph type="title"/>
          </p:nvPr>
        </p:nvSpPr>
        <p:spPr>
          <a:xfrm>
            <a:off x="499733" y="538538"/>
            <a:ext cx="4860001" cy="383567"/>
          </a:xfrm>
        </p:spPr>
        <p:txBody>
          <a:bodyPr wrap="square" anchor="t">
            <a:noAutofit/>
          </a:bodyPr>
          <a:lstStyle/>
          <a:p>
            <a:r>
              <a:rPr lang="en-GB" sz="4000" dirty="0">
                <a:latin typeface="Calibri"/>
              </a:rPr>
              <a:t> What is a Disability?</a:t>
            </a:r>
          </a:p>
        </p:txBody>
      </p:sp>
      <p:sp>
        <p:nvSpPr>
          <p:cNvPr id="32" name="Content Placeholder 3">
            <a:extLst>
              <a:ext uri="{FF2B5EF4-FFF2-40B4-BE49-F238E27FC236}">
                <a16:creationId xmlns:a16="http://schemas.microsoft.com/office/drawing/2014/main" id="{8045EAB9-CADB-A824-7B14-EDC706AB0E65}"/>
              </a:ext>
            </a:extLst>
          </p:cNvPr>
          <p:cNvSpPr>
            <a:spLocks noGrp="1"/>
          </p:cNvSpPr>
          <p:nvPr>
            <p:ph sz="quarter" idx="20"/>
          </p:nvPr>
        </p:nvSpPr>
        <p:spPr>
          <a:xfrm>
            <a:off x="499733" y="1073888"/>
            <a:ext cx="4860001" cy="5390707"/>
          </a:xfrm>
        </p:spPr>
        <p:txBody>
          <a:bodyPr/>
          <a:lstStyle/>
          <a:p>
            <a:r>
              <a:rPr lang="en-GB" sz="1600" b="1" dirty="0">
                <a:latin typeface="Calibri"/>
              </a:rPr>
              <a:t>The</a:t>
            </a:r>
            <a:r>
              <a:rPr lang="en-GB" sz="1600" dirty="0">
                <a:latin typeface="Calibri"/>
              </a:rPr>
              <a:t> </a:t>
            </a:r>
            <a:r>
              <a:rPr lang="en-GB" sz="1600" b="1" dirty="0">
                <a:latin typeface="Calibri"/>
              </a:rPr>
              <a:t>Equality Act 2010- </a:t>
            </a:r>
            <a:r>
              <a:rPr lang="en-GB" sz="1600" dirty="0">
                <a:latin typeface="Calibri"/>
              </a:rPr>
              <a:t>physical or mental impairment that has a ‘substantial’ and ‘long-term’ negative effect on your ability to do normal daily activities.</a:t>
            </a:r>
          </a:p>
          <a:p>
            <a:endParaRPr lang="en-GB" sz="1600" dirty="0"/>
          </a:p>
          <a:p>
            <a:pPr marL="285750" indent="-285750">
              <a:buFont typeface="Arial" panose="020B0604020202020204" pitchFamily="34" charset="0"/>
              <a:buChar char="•"/>
            </a:pPr>
            <a:r>
              <a:rPr lang="en-GB" sz="1600" dirty="0">
                <a:latin typeface="Calibri"/>
              </a:rPr>
              <a:t>Neurodevelopmental, Social, Communication differences, Autism Spectrum, Asperger’s</a:t>
            </a:r>
          </a:p>
          <a:p>
            <a:pPr marL="285750" indent="-285750">
              <a:buFont typeface="Arial" panose="020B0604020202020204" pitchFamily="34" charset="0"/>
              <a:buChar char="•"/>
            </a:pPr>
            <a:r>
              <a:rPr lang="en-GB" sz="1600" dirty="0">
                <a:latin typeface="Calibri"/>
              </a:rPr>
              <a:t>Blind or a serious visual condition uncorrected by glasses</a:t>
            </a:r>
          </a:p>
          <a:p>
            <a:pPr marL="285750" indent="-285750">
              <a:buFont typeface="Arial" panose="020B0604020202020204" pitchFamily="34" charset="0"/>
              <a:buChar char="•"/>
            </a:pPr>
            <a:r>
              <a:rPr lang="en-GB" sz="1600" dirty="0">
                <a:latin typeface="Calibri"/>
              </a:rPr>
              <a:t>D/deaf, other hearing issues or conditions</a:t>
            </a:r>
          </a:p>
          <a:p>
            <a:pPr marL="285750" indent="-285750">
              <a:buFont typeface="Arial" panose="020B0604020202020204" pitchFamily="34" charset="0"/>
              <a:buChar char="•"/>
            </a:pPr>
            <a:r>
              <a:rPr lang="en-GB" sz="1600" dirty="0">
                <a:latin typeface="Calibri"/>
              </a:rPr>
              <a:t>A long-standing physical illness or health condition (such as ME/chronic fatigue, epilepsy, diabetes, digestive conditions, or HIV)</a:t>
            </a:r>
          </a:p>
          <a:p>
            <a:pPr marL="285750" indent="-285750">
              <a:buFont typeface="Arial" panose="020B0604020202020204" pitchFamily="34" charset="0"/>
              <a:buChar char="•"/>
            </a:pPr>
            <a:r>
              <a:rPr lang="en-GB" sz="1600" dirty="0">
                <a:latin typeface="Calibri"/>
              </a:rPr>
              <a:t> A mental health condition, such as depression, anxiety, OCD, or schizophrenia</a:t>
            </a:r>
          </a:p>
          <a:p>
            <a:pPr marL="285750" indent="-285750">
              <a:buFont typeface="Arial" panose="020B0604020202020204" pitchFamily="34" charset="0"/>
              <a:buChar char="•"/>
            </a:pPr>
            <a:r>
              <a:rPr lang="en-GB" sz="1600" dirty="0">
                <a:latin typeface="Calibri"/>
              </a:rPr>
              <a:t> Neurodiverse, specific learning differences (such as dyslexia, dyspraxia, or ADHD)</a:t>
            </a:r>
          </a:p>
          <a:p>
            <a:pPr marL="285750" indent="-285750">
              <a:buFont typeface="Arial" panose="020B0604020202020204" pitchFamily="34" charset="0"/>
              <a:buChar char="•"/>
            </a:pPr>
            <a:r>
              <a:rPr lang="en-GB" sz="1600" dirty="0">
                <a:latin typeface="Calibri"/>
              </a:rPr>
              <a:t> A physical or mobility issue, use of mobility aids or difficulty using arms</a:t>
            </a:r>
          </a:p>
          <a:p>
            <a:pPr marL="285750" indent="-285750">
              <a:buFont typeface="Arial" panose="020B0604020202020204" pitchFamily="34" charset="0"/>
              <a:buChar char="•"/>
            </a:pPr>
            <a:r>
              <a:rPr lang="en-GB" sz="1600" dirty="0">
                <a:latin typeface="Calibri"/>
              </a:rPr>
              <a:t> A disability or medical condition that is not listed above, such as speech difficulties/stammer </a:t>
            </a:r>
          </a:p>
          <a:p>
            <a:endParaRPr lang="en-GB" dirty="0"/>
          </a:p>
          <a:p>
            <a:endParaRPr lang="en-US" dirty="0"/>
          </a:p>
        </p:txBody>
      </p:sp>
      <p:sp>
        <p:nvSpPr>
          <p:cNvPr id="7" name="Slide Number Placeholder 6">
            <a:extLst>
              <a:ext uri="{FF2B5EF4-FFF2-40B4-BE49-F238E27FC236}">
                <a16:creationId xmlns:a16="http://schemas.microsoft.com/office/drawing/2014/main" id="{41EADB69-46BC-4B03-6A06-E1C80AE9EDA4}"/>
              </a:ext>
            </a:extLst>
          </p:cNvPr>
          <p:cNvSpPr>
            <a:spLocks noGrp="1"/>
          </p:cNvSpPr>
          <p:nvPr>
            <p:ph type="sldNum" sz="quarter" idx="4"/>
          </p:nvPr>
        </p:nvSpPr>
        <p:spPr>
          <a:xfrm>
            <a:off x="499733" y="5994450"/>
            <a:ext cx="360000" cy="360000"/>
          </a:xfrm>
        </p:spPr>
        <p:txBody>
          <a:bodyPr wrap="square" anchor="b">
            <a:normAutofit/>
          </a:bodyPr>
          <a:lstStyle/>
          <a:p>
            <a:pPr marL="0" marR="0" lvl="0" indent="0" algn="l" defTabSz="914400" rtl="0" eaLnBrk="1" fontAlgn="auto" latinLnBrk="0" hangingPunct="1">
              <a:lnSpc>
                <a:spcPct val="100000"/>
              </a:lnSpc>
              <a:spcBef>
                <a:spcPts val="0"/>
              </a:spcBef>
              <a:spcAft>
                <a:spcPts val="800"/>
              </a:spcAft>
              <a:buClrTx/>
              <a:buSzTx/>
              <a:buFontTx/>
              <a:buNone/>
              <a:tabLst/>
              <a:defRPr/>
            </a:pPr>
            <a:fld id="{E8F1A65C-595C-4736-BF40-F7D31E789466}" type="slidenum">
              <a:rPr kumimoji="0" lang="en-GB" sz="1200" b="1" i="0" u="none" strike="noStrike" kern="1200" cap="none" spc="0" normalizeH="0" baseline="0" noProof="0" smtClean="0">
                <a:ln>
                  <a:noFill/>
                </a:ln>
                <a:solidFill>
                  <a:srgbClr val="0C0C0C"/>
                </a:solidFill>
                <a:effectLst/>
                <a:uLnTx/>
                <a:uFillTx/>
                <a:ea typeface="+mn-ea"/>
              </a:rPr>
              <a:pPr marL="0" marR="0" lvl="0" indent="0" algn="l" defTabSz="914400" rtl="0" eaLnBrk="1" fontAlgn="auto" latinLnBrk="0" hangingPunct="1">
                <a:lnSpc>
                  <a:spcPct val="100000"/>
                </a:lnSpc>
                <a:spcBef>
                  <a:spcPts val="0"/>
                </a:spcBef>
                <a:spcAft>
                  <a:spcPts val="800"/>
                </a:spcAft>
                <a:buClrTx/>
                <a:buSzTx/>
                <a:buFontTx/>
                <a:buNone/>
                <a:tabLst/>
                <a:defRPr/>
              </a:pPr>
              <a:t>38</a:t>
            </a:fld>
            <a:endParaRPr kumimoji="0" lang="en-GB" sz="1200" b="1" i="0" u="none" strike="noStrike" kern="1200" cap="none" spc="0" normalizeH="0" baseline="0" noProof="0" dirty="0">
              <a:ln>
                <a:noFill/>
              </a:ln>
              <a:solidFill>
                <a:srgbClr val="0C0C0C"/>
              </a:solidFill>
              <a:effectLst/>
              <a:uLnTx/>
              <a:uFillTx/>
              <a:ea typeface="+mn-ea"/>
            </a:endParaRPr>
          </a:p>
        </p:txBody>
      </p:sp>
      <p:pic>
        <p:nvPicPr>
          <p:cNvPr id="4" name="Picture Placeholder 14">
            <a:extLst>
              <a:ext uri="{FF2B5EF4-FFF2-40B4-BE49-F238E27FC236}">
                <a16:creationId xmlns:a16="http://schemas.microsoft.com/office/drawing/2014/main" id="{632D7CAA-3D9E-DF38-584A-12E6E552026E}"/>
              </a:ext>
            </a:extLst>
          </p:cNvPr>
          <p:cNvPicPr>
            <a:picLocks noGrp="1" noChangeAspect="1"/>
          </p:cNvPicPr>
          <p:nvPr>
            <p:ph type="pic" sz="quarter" idx="12"/>
          </p:nvPr>
        </p:nvPicPr>
        <p:blipFill>
          <a:blip r:embed="rId2" cstate="email">
            <a:extLst>
              <a:ext uri="{28A0092B-C50C-407E-A947-70E740481C1C}">
                <a14:useLocalDpi xmlns:a14="http://schemas.microsoft.com/office/drawing/2010/main"/>
              </a:ext>
            </a:extLst>
          </a:blip>
          <a:srcRect l="10820" r="10820"/>
          <a:stretch>
            <a:fillRect/>
          </a:stretch>
        </p:blipFill>
        <p:spPr>
          <a:xfrm>
            <a:off x="5981700" y="0"/>
            <a:ext cx="4554538" cy="6858000"/>
          </a:xfrm>
          <a:noFill/>
        </p:spPr>
      </p:pic>
    </p:spTree>
    <p:extLst>
      <p:ext uri="{BB962C8B-B14F-4D97-AF65-F5344CB8AC3E}">
        <p14:creationId xmlns:p14="http://schemas.microsoft.com/office/powerpoint/2010/main" val="237660510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D70309F-C861-5AFB-C2F6-354FB7BCC24D}"/>
              </a:ext>
            </a:extLst>
          </p:cNvPr>
          <p:cNvSpPr>
            <a:spLocks noGrp="1"/>
          </p:cNvSpPr>
          <p:nvPr>
            <p:ph type="title"/>
          </p:nvPr>
        </p:nvSpPr>
        <p:spPr>
          <a:xfrm>
            <a:off x="499733" y="538538"/>
            <a:ext cx="4860001" cy="562526"/>
          </a:xfrm>
        </p:spPr>
        <p:txBody>
          <a:bodyPr/>
          <a:lstStyle/>
          <a:p>
            <a:r>
              <a:rPr lang="en-GB" sz="4400" dirty="0">
                <a:latin typeface="Calibri"/>
              </a:rPr>
              <a:t>Confidentiality</a:t>
            </a:r>
          </a:p>
        </p:txBody>
      </p:sp>
      <p:sp>
        <p:nvSpPr>
          <p:cNvPr id="7" name="Slide Number Placeholder 6">
            <a:extLst>
              <a:ext uri="{FF2B5EF4-FFF2-40B4-BE49-F238E27FC236}">
                <a16:creationId xmlns:a16="http://schemas.microsoft.com/office/drawing/2014/main" id="{F2095AD9-7506-C247-B296-629200B5F21D}"/>
              </a:ext>
            </a:extLst>
          </p:cNvPr>
          <p:cNvSpPr>
            <a:spLocks noGrp="1"/>
          </p:cNvSpPr>
          <p:nvPr>
            <p:ph type="sldNum" sz="quarter" idx="4"/>
          </p:nvPr>
        </p:nvSpPr>
        <p:spPr/>
        <p:txBody>
          <a:bodyPr/>
          <a:lstStyle/>
          <a:p>
            <a:pPr marL="0" marR="0" lvl="0" indent="0" algn="l" defTabSz="914400" rtl="0" eaLnBrk="1" fontAlgn="auto" latinLnBrk="0" hangingPunct="1">
              <a:lnSpc>
                <a:spcPct val="100000"/>
              </a:lnSpc>
              <a:spcBef>
                <a:spcPts val="0"/>
              </a:spcBef>
              <a:spcAft>
                <a:spcPts val="800"/>
              </a:spcAft>
              <a:buClrTx/>
              <a:buSzTx/>
              <a:buFontTx/>
              <a:buNone/>
              <a:tabLst/>
              <a:defRPr/>
            </a:pPr>
            <a:fld id="{E8F1A65C-595C-4736-BF40-F7D31E789466}" type="slidenum">
              <a:rPr kumimoji="0" lang="en-GB" sz="1200" b="1" i="0" u="none" strike="noStrike" kern="1200" cap="none" spc="0" normalizeH="0" baseline="0" noProof="0" smtClean="0">
                <a:ln>
                  <a:noFill/>
                </a:ln>
                <a:solidFill>
                  <a:srgbClr val="0C0C0C"/>
                </a:solidFill>
                <a:effectLst/>
                <a:uLnTx/>
                <a:uFillTx/>
                <a:ea typeface="+mn-ea"/>
              </a:rPr>
              <a:pPr marL="0" marR="0" lvl="0" indent="0" algn="l" defTabSz="914400" rtl="0" eaLnBrk="1" fontAlgn="auto" latinLnBrk="0" hangingPunct="1">
                <a:lnSpc>
                  <a:spcPct val="100000"/>
                </a:lnSpc>
                <a:spcBef>
                  <a:spcPts val="0"/>
                </a:spcBef>
                <a:spcAft>
                  <a:spcPts val="800"/>
                </a:spcAft>
                <a:buClrTx/>
                <a:buSzTx/>
                <a:buFontTx/>
                <a:buNone/>
                <a:tabLst/>
                <a:defRPr/>
              </a:pPr>
              <a:t>39</a:t>
            </a:fld>
            <a:endParaRPr kumimoji="0" lang="en-GB" sz="1200" b="1" i="0" u="none" strike="noStrike" kern="1200" cap="none" spc="0" normalizeH="0" baseline="0" noProof="0" dirty="0">
              <a:ln>
                <a:noFill/>
              </a:ln>
              <a:solidFill>
                <a:srgbClr val="0C0C0C"/>
              </a:solidFill>
              <a:effectLst/>
              <a:uLnTx/>
              <a:uFillTx/>
              <a:ea typeface="+mn-ea"/>
            </a:endParaRPr>
          </a:p>
        </p:txBody>
      </p:sp>
      <p:pic>
        <p:nvPicPr>
          <p:cNvPr id="11" name="Picture Placeholder 10" descr="A person sitting at a table in front of a glass door&#10;&#10;AI-generated content may be incorrect.">
            <a:extLst>
              <a:ext uri="{FF2B5EF4-FFF2-40B4-BE49-F238E27FC236}">
                <a16:creationId xmlns:a16="http://schemas.microsoft.com/office/drawing/2014/main" id="{6B77ADE5-7A69-EB9B-D673-2AC5D1C40D00}"/>
              </a:ext>
            </a:extLst>
          </p:cNvPr>
          <p:cNvPicPr>
            <a:picLocks noGrp="1" noChangeAspect="1"/>
          </p:cNvPicPr>
          <p:nvPr>
            <p:ph type="pic" sz="quarter" idx="12"/>
          </p:nvPr>
        </p:nvPicPr>
        <p:blipFill>
          <a:blip r:embed="rId3" cstate="email">
            <a:extLst>
              <a:ext uri="{28A0092B-C50C-407E-A947-70E740481C1C}">
                <a14:useLocalDpi xmlns:a14="http://schemas.microsoft.com/office/drawing/2010/main"/>
              </a:ext>
            </a:extLst>
          </a:blip>
          <a:srcRect t="21976" b="21976"/>
          <a:stretch>
            <a:fillRect/>
          </a:stretch>
        </p:blipFill>
        <p:spPr>
          <a:xfrm>
            <a:off x="5981700" y="0"/>
            <a:ext cx="4554538" cy="6858000"/>
          </a:xfrm>
        </p:spPr>
      </p:pic>
      <p:sp>
        <p:nvSpPr>
          <p:cNvPr id="5" name="Content Placeholder 4">
            <a:extLst>
              <a:ext uri="{FF2B5EF4-FFF2-40B4-BE49-F238E27FC236}">
                <a16:creationId xmlns:a16="http://schemas.microsoft.com/office/drawing/2014/main" id="{8B3B13F8-AB9B-BBB3-B644-44F36365EC21}"/>
              </a:ext>
            </a:extLst>
          </p:cNvPr>
          <p:cNvSpPr>
            <a:spLocks noGrp="1"/>
          </p:cNvSpPr>
          <p:nvPr>
            <p:ph sz="quarter" idx="20"/>
          </p:nvPr>
        </p:nvSpPr>
        <p:spPr/>
        <p:txBody>
          <a:bodyPr/>
          <a:lstStyle/>
          <a:p>
            <a:r>
              <a:rPr lang="en-GB" sz="1800" dirty="0">
                <a:latin typeface="Calibri"/>
              </a:rPr>
              <a:t>The Wellbeing &amp; Student Support Service are a Confidential service and we won’t share information with departments, parents or guardians etc.</a:t>
            </a:r>
          </a:p>
          <a:p>
            <a:endParaRPr lang="en-GB" sz="1800" dirty="0"/>
          </a:p>
          <a:p>
            <a:r>
              <a:rPr lang="en-GB" sz="1800" dirty="0">
                <a:latin typeface="Calibri"/>
              </a:rPr>
              <a:t>The only exception would be if we need to contact services to keep you safe however this would be clearly discussed with you.</a:t>
            </a:r>
          </a:p>
        </p:txBody>
      </p:sp>
    </p:spTree>
    <p:extLst>
      <p:ext uri="{BB962C8B-B14F-4D97-AF65-F5344CB8AC3E}">
        <p14:creationId xmlns:p14="http://schemas.microsoft.com/office/powerpoint/2010/main" val="418924505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EEBC14-C577-5CB5-7991-8ED4A2501564}"/>
            </a:ext>
          </a:extLst>
        </p:cNvPr>
        <p:cNvGrpSpPr/>
        <p:nvPr/>
      </p:nvGrpSpPr>
      <p:grpSpPr>
        <a:xfrm>
          <a:off x="0" y="0"/>
          <a:ext cx="0" cy="0"/>
          <a:chOff x="0" y="0"/>
          <a:chExt cx="0" cy="0"/>
        </a:xfrm>
      </p:grpSpPr>
      <p:sp>
        <p:nvSpPr>
          <p:cNvPr id="36" name="Title 35">
            <a:extLst>
              <a:ext uri="{FF2B5EF4-FFF2-40B4-BE49-F238E27FC236}">
                <a16:creationId xmlns:a16="http://schemas.microsoft.com/office/drawing/2014/main" id="{198D6614-5BEE-DFAB-97B2-88D0C2C6CD94}"/>
              </a:ext>
            </a:extLst>
          </p:cNvPr>
          <p:cNvSpPr>
            <a:spLocks noGrp="1"/>
          </p:cNvSpPr>
          <p:nvPr>
            <p:ph type="title"/>
          </p:nvPr>
        </p:nvSpPr>
        <p:spPr>
          <a:xfrm>
            <a:off x="499733" y="538538"/>
            <a:ext cx="4860001" cy="562526"/>
          </a:xfrm>
        </p:spPr>
        <p:txBody>
          <a:bodyPr/>
          <a:lstStyle/>
          <a:p>
            <a:r>
              <a:rPr lang="en-GB" sz="4400" dirty="0">
                <a:latin typeface="Calibri"/>
              </a:rPr>
              <a:t>Getting in Touch</a:t>
            </a:r>
          </a:p>
        </p:txBody>
      </p:sp>
      <p:sp>
        <p:nvSpPr>
          <p:cNvPr id="37" name="Content Placeholder 36">
            <a:extLst>
              <a:ext uri="{FF2B5EF4-FFF2-40B4-BE49-F238E27FC236}">
                <a16:creationId xmlns:a16="http://schemas.microsoft.com/office/drawing/2014/main" id="{7FF78290-C5CB-6A47-4A2D-1C556EBF3BD5}"/>
              </a:ext>
            </a:extLst>
          </p:cNvPr>
          <p:cNvSpPr>
            <a:spLocks noGrp="1"/>
          </p:cNvSpPr>
          <p:nvPr>
            <p:ph sz="quarter" idx="20"/>
          </p:nvPr>
        </p:nvSpPr>
        <p:spPr>
          <a:xfrm>
            <a:off x="618000" y="1233377"/>
            <a:ext cx="4860001" cy="4233332"/>
          </a:xfrm>
        </p:spPr>
        <p:txBody>
          <a:bodyPr/>
          <a:lstStyle/>
          <a:p>
            <a:endParaRPr lang="en-US" sz="1800" b="1" dirty="0">
              <a:sym typeface="Wingdings" panose="05000000000000000000" pitchFamily="2" charset="2"/>
            </a:endParaRPr>
          </a:p>
          <a:p>
            <a:r>
              <a:rPr lang="en-US" sz="1800" b="1" dirty="0">
                <a:latin typeface="Calibri"/>
                <a:sym typeface="Wingdings" panose="05000000000000000000" pitchFamily="2" charset="2"/>
              </a:rPr>
              <a:t>Brief consultations available every working day from 10am-3pm to identify the correct support for you.  To be seen either come to Wellbeing Reception or join online via the Wellbeing Portal</a:t>
            </a:r>
          </a:p>
          <a:p>
            <a:endParaRPr lang="en-US" sz="1800" b="1" dirty="0">
              <a:sym typeface="Wingdings" panose="05000000000000000000" pitchFamily="2" charset="2"/>
            </a:endParaRPr>
          </a:p>
          <a:p>
            <a:r>
              <a:rPr lang="en-GB" sz="1800" b="1" dirty="0">
                <a:latin typeface="Calibri"/>
                <a:sym typeface="Wingdings" panose="05000000000000000000" pitchFamily="2" charset="2"/>
              </a:rPr>
              <a:t>  	</a:t>
            </a:r>
            <a:r>
              <a:rPr lang="en-GB" sz="1800" b="1" dirty="0">
                <a:latin typeface="Calibri"/>
              </a:rPr>
              <a:t>024 7657 5570	</a:t>
            </a:r>
          </a:p>
          <a:p>
            <a:endParaRPr lang="en-GB" sz="1800" b="1" dirty="0">
              <a:sym typeface="Wingdings" panose="05000000000000000000" pitchFamily="2" charset="2"/>
            </a:endParaRPr>
          </a:p>
          <a:p>
            <a:r>
              <a:rPr lang="en-GB" sz="1800" b="1" dirty="0">
                <a:latin typeface="Calibri"/>
                <a:sym typeface="Wingdings" panose="05000000000000000000" pitchFamily="2" charset="2"/>
              </a:rPr>
              <a:t>	wellbeing.warwick.ac.uk</a:t>
            </a:r>
          </a:p>
          <a:p>
            <a:r>
              <a:rPr lang="en-GB" sz="1800" b="1" dirty="0">
                <a:latin typeface="Calibri"/>
                <a:sym typeface="Wingdings" panose="05000000000000000000" pitchFamily="2" charset="2"/>
              </a:rPr>
              <a:t>  </a:t>
            </a:r>
          </a:p>
          <a:p>
            <a:r>
              <a:rPr lang="en-GB" sz="1800" b="1" dirty="0">
                <a:latin typeface="Calibri"/>
                <a:sym typeface="Wingdings" panose="05000000000000000000" pitchFamily="2" charset="2"/>
              </a:rPr>
              <a:t>	Senate House (ground floor)</a:t>
            </a:r>
          </a:p>
          <a:p>
            <a:endParaRPr lang="en-US" sz="1800" b="1" dirty="0">
              <a:sym typeface="Wingdings" panose="05000000000000000000" pitchFamily="2" charset="2"/>
            </a:endParaRPr>
          </a:p>
          <a:p>
            <a:endParaRPr lang="en-GB" dirty="0"/>
          </a:p>
        </p:txBody>
      </p:sp>
      <p:sp>
        <p:nvSpPr>
          <p:cNvPr id="7" name="Slide Number Placeholder 6">
            <a:extLst>
              <a:ext uri="{FF2B5EF4-FFF2-40B4-BE49-F238E27FC236}">
                <a16:creationId xmlns:a16="http://schemas.microsoft.com/office/drawing/2014/main" id="{AAE9D30B-0D09-8DE1-FAF1-736CA30575AB}"/>
              </a:ext>
            </a:extLst>
          </p:cNvPr>
          <p:cNvSpPr>
            <a:spLocks noGrp="1"/>
          </p:cNvSpPr>
          <p:nvPr>
            <p:ph type="sldNum" sz="quarter" idx="4"/>
          </p:nvPr>
        </p:nvSpPr>
        <p:spPr>
          <a:xfrm>
            <a:off x="499733" y="5994450"/>
            <a:ext cx="360000" cy="360000"/>
          </a:xfrm>
        </p:spPr>
        <p:txBody>
          <a:bodyPr/>
          <a:lstStyle/>
          <a:p>
            <a:pPr marL="0" marR="0" lvl="0" indent="0" algn="l" defTabSz="914400" rtl="0" eaLnBrk="1" fontAlgn="auto" latinLnBrk="0" hangingPunct="1">
              <a:lnSpc>
                <a:spcPct val="100000"/>
              </a:lnSpc>
              <a:spcBef>
                <a:spcPts val="0"/>
              </a:spcBef>
              <a:spcAft>
                <a:spcPts val="800"/>
              </a:spcAft>
              <a:buClrTx/>
              <a:buSzTx/>
              <a:buFontTx/>
              <a:buNone/>
              <a:tabLst/>
              <a:defRPr/>
            </a:pPr>
            <a:fld id="{E8F1A65C-595C-4736-BF40-F7D31E789466}" type="slidenum">
              <a:rPr kumimoji="0" lang="en-GB" sz="1200" b="1" i="0" u="none" strike="noStrike" kern="1200" cap="none" spc="0" normalizeH="0" baseline="0" noProof="0" smtClean="0">
                <a:ln>
                  <a:noFill/>
                </a:ln>
                <a:solidFill>
                  <a:srgbClr val="0C0C0C"/>
                </a:solidFill>
                <a:effectLst/>
                <a:uLnTx/>
                <a:uFillTx/>
                <a:ea typeface="+mn-ea"/>
              </a:rPr>
              <a:pPr marL="0" marR="0" lvl="0" indent="0" algn="l" defTabSz="914400" rtl="0" eaLnBrk="1" fontAlgn="auto" latinLnBrk="0" hangingPunct="1">
                <a:lnSpc>
                  <a:spcPct val="100000"/>
                </a:lnSpc>
                <a:spcBef>
                  <a:spcPts val="0"/>
                </a:spcBef>
                <a:spcAft>
                  <a:spcPts val="800"/>
                </a:spcAft>
                <a:buClrTx/>
                <a:buSzTx/>
                <a:buFontTx/>
                <a:buNone/>
                <a:tabLst/>
                <a:defRPr/>
              </a:pPr>
              <a:t>40</a:t>
            </a:fld>
            <a:endParaRPr kumimoji="0" lang="en-GB" sz="1200" b="1" i="0" u="none" strike="noStrike" kern="1200" cap="none" spc="0" normalizeH="0" baseline="0" noProof="0" dirty="0">
              <a:ln>
                <a:noFill/>
              </a:ln>
              <a:solidFill>
                <a:srgbClr val="0C0C0C"/>
              </a:solidFill>
              <a:effectLst/>
              <a:uLnTx/>
              <a:uFillTx/>
              <a:ea typeface="+mn-ea"/>
            </a:endParaRPr>
          </a:p>
        </p:txBody>
      </p:sp>
      <p:pic>
        <p:nvPicPr>
          <p:cNvPr id="12" name="Picture Placeholder 11">
            <a:extLst>
              <a:ext uri="{FF2B5EF4-FFF2-40B4-BE49-F238E27FC236}">
                <a16:creationId xmlns:a16="http://schemas.microsoft.com/office/drawing/2014/main" id="{E75E64DF-05EC-AD4A-7EA5-4E7D13D565DD}"/>
              </a:ext>
            </a:extLst>
          </p:cNvPr>
          <p:cNvPicPr>
            <a:picLocks noGrp="1" noChangeAspect="1"/>
          </p:cNvPicPr>
          <p:nvPr>
            <p:ph type="pic" sz="quarter" idx="18"/>
          </p:nvPr>
        </p:nvPicPr>
        <p:blipFill>
          <a:blip r:embed="rId2"/>
          <a:srcRect l="34093" r="34093"/>
          <a:stretch>
            <a:fillRect/>
          </a:stretch>
        </p:blipFill>
        <p:spPr>
          <a:xfrm>
            <a:off x="5986016" y="1895901"/>
            <a:ext cx="3157977" cy="4962099"/>
          </a:xfrm>
          <a:prstGeom prst="rect">
            <a:avLst/>
          </a:prstGeom>
        </p:spPr>
      </p:pic>
      <p:pic>
        <p:nvPicPr>
          <p:cNvPr id="11" name="Picture Placeholder 10">
            <a:extLst>
              <a:ext uri="{FF2B5EF4-FFF2-40B4-BE49-F238E27FC236}">
                <a16:creationId xmlns:a16="http://schemas.microsoft.com/office/drawing/2014/main" id="{DBB8E41F-1F5F-EDE8-11B0-04881DDCB9BF}"/>
              </a:ext>
            </a:extLst>
          </p:cNvPr>
          <p:cNvPicPr>
            <a:picLocks noGrp="1" noChangeAspect="1"/>
          </p:cNvPicPr>
          <p:nvPr>
            <p:ph type="pic" sz="quarter" idx="19"/>
          </p:nvPr>
        </p:nvPicPr>
        <p:blipFill>
          <a:blip r:embed="rId3"/>
          <a:srcRect l="8276" r="8276"/>
          <a:stretch>
            <a:fillRect/>
          </a:stretch>
        </p:blipFill>
        <p:spPr>
          <a:prstGeom prst="rect">
            <a:avLst/>
          </a:prstGeom>
        </p:spPr>
      </p:pic>
      <p:pic>
        <p:nvPicPr>
          <p:cNvPr id="13" name="Picture Placeholder 12">
            <a:extLst>
              <a:ext uri="{FF2B5EF4-FFF2-40B4-BE49-F238E27FC236}">
                <a16:creationId xmlns:a16="http://schemas.microsoft.com/office/drawing/2014/main" id="{A298BF9E-4F3C-789E-4319-4C446897298B}"/>
              </a:ext>
            </a:extLst>
          </p:cNvPr>
          <p:cNvPicPr>
            <a:picLocks noGrp="1" noChangeAspect="1"/>
          </p:cNvPicPr>
          <p:nvPr>
            <p:ph type="pic" sz="quarter" idx="12"/>
          </p:nvPr>
        </p:nvPicPr>
        <p:blipFill rotWithShape="1">
          <a:blip r:embed="rId4" cstate="print">
            <a:alphaModFix amt="85000"/>
            <a:extLst>
              <a:ext uri="{28A0092B-C50C-407E-A947-70E740481C1C}">
                <a14:useLocalDpi xmlns:a14="http://schemas.microsoft.com/office/drawing/2010/main" val="0"/>
              </a:ext>
            </a:extLst>
          </a:blip>
          <a:srcRect l="36049" r="36049"/>
          <a:stretch/>
        </p:blipFill>
        <p:spPr>
          <a:xfrm rot="10800000">
            <a:off x="9144000" y="0"/>
            <a:ext cx="2547938" cy="6858000"/>
          </a:xfrm>
          <a:prstGeom prst="rect">
            <a:avLst/>
          </a:prstGeom>
        </p:spPr>
      </p:pic>
      <p:pic>
        <p:nvPicPr>
          <p:cNvPr id="15" name="Graphic 14" descr="Marker outline">
            <a:extLst>
              <a:ext uri="{FF2B5EF4-FFF2-40B4-BE49-F238E27FC236}">
                <a16:creationId xmlns:a16="http://schemas.microsoft.com/office/drawing/2014/main" id="{5C4826C7-4C84-3F08-4C0D-10E33380C6D6}"/>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859733" y="4221913"/>
            <a:ext cx="590107" cy="590107"/>
          </a:xfrm>
          <a:prstGeom prst="rect">
            <a:avLst/>
          </a:prstGeom>
        </p:spPr>
      </p:pic>
      <p:pic>
        <p:nvPicPr>
          <p:cNvPr id="17" name="Graphic 16" descr="Speaker phone outline">
            <a:extLst>
              <a:ext uri="{FF2B5EF4-FFF2-40B4-BE49-F238E27FC236}">
                <a16:creationId xmlns:a16="http://schemas.microsoft.com/office/drawing/2014/main" id="{D6FB78E7-597B-26CC-66CA-27942F79D0C0}"/>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815185" y="3059517"/>
            <a:ext cx="634655" cy="634655"/>
          </a:xfrm>
          <a:prstGeom prst="rect">
            <a:avLst/>
          </a:prstGeom>
        </p:spPr>
      </p:pic>
      <p:pic>
        <p:nvPicPr>
          <p:cNvPr id="19" name="Graphic 18" descr="Internet outline">
            <a:extLst>
              <a:ext uri="{FF2B5EF4-FFF2-40B4-BE49-F238E27FC236}">
                <a16:creationId xmlns:a16="http://schemas.microsoft.com/office/drawing/2014/main" id="{6C9D0EF3-3D9D-049C-5A05-E6DC0293DB85}"/>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825987" y="3629244"/>
            <a:ext cx="657597" cy="657597"/>
          </a:xfrm>
          <a:prstGeom prst="rect">
            <a:avLst/>
          </a:prstGeom>
        </p:spPr>
      </p:pic>
    </p:spTree>
    <p:extLst>
      <p:ext uri="{BB962C8B-B14F-4D97-AF65-F5344CB8AC3E}">
        <p14:creationId xmlns:p14="http://schemas.microsoft.com/office/powerpoint/2010/main" val="191657492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8E556C-50A2-5745-F291-F1A1768501A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C59D6ED-3CC1-CA73-99B7-F38231303894}"/>
              </a:ext>
            </a:extLst>
          </p:cNvPr>
          <p:cNvSpPr>
            <a:spLocks noGrp="1"/>
          </p:cNvSpPr>
          <p:nvPr>
            <p:ph type="title"/>
          </p:nvPr>
        </p:nvSpPr>
        <p:spPr>
          <a:xfrm>
            <a:off x="499733" y="538538"/>
            <a:ext cx="11192534" cy="562526"/>
          </a:xfrm>
        </p:spPr>
        <p:txBody>
          <a:bodyPr/>
          <a:lstStyle/>
          <a:p>
            <a:r>
              <a:rPr lang="en-GB" sz="4400" dirty="0">
                <a:latin typeface="Calibri"/>
              </a:rPr>
              <a:t>Using the Wellbeing Portal</a:t>
            </a:r>
          </a:p>
        </p:txBody>
      </p:sp>
      <p:sp>
        <p:nvSpPr>
          <p:cNvPr id="3" name="Slide Number Placeholder 2">
            <a:extLst>
              <a:ext uri="{FF2B5EF4-FFF2-40B4-BE49-F238E27FC236}">
                <a16:creationId xmlns:a16="http://schemas.microsoft.com/office/drawing/2014/main" id="{FC63386E-CC4E-B1A3-9471-80CE5B3FEAF8}"/>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800"/>
              </a:spcAft>
              <a:buClrTx/>
              <a:buSzTx/>
              <a:buFontTx/>
              <a:buNone/>
              <a:tabLst/>
              <a:defRPr/>
            </a:pPr>
            <a:fld id="{E8F1A65C-595C-4736-BF40-F7D31E789466}" type="slidenum">
              <a:rPr kumimoji="0" lang="en-GB" sz="1200" b="1" i="0" u="none" strike="noStrike" kern="1200" cap="none" spc="0" normalizeH="0" baseline="0" noProof="0" smtClean="0">
                <a:ln>
                  <a:noFill/>
                </a:ln>
                <a:solidFill>
                  <a:srgbClr val="0C0C0C"/>
                </a:solidFill>
                <a:effectLst/>
                <a:uLnTx/>
                <a:uFillTx/>
                <a:latin typeface="Abadi" panose="020B0604020104020204" pitchFamily="34" charset="0"/>
                <a:ea typeface="+mn-ea"/>
              </a:rPr>
              <a:pPr marL="0" marR="0" lvl="0" indent="0" algn="l" defTabSz="914400" rtl="0" eaLnBrk="1" fontAlgn="auto" latinLnBrk="0" hangingPunct="1">
                <a:lnSpc>
                  <a:spcPct val="100000"/>
                </a:lnSpc>
                <a:spcBef>
                  <a:spcPts val="0"/>
                </a:spcBef>
                <a:spcAft>
                  <a:spcPts val="800"/>
                </a:spcAft>
                <a:buClrTx/>
                <a:buSzTx/>
                <a:buFontTx/>
                <a:buNone/>
                <a:tabLst/>
                <a:defRPr/>
              </a:pPr>
              <a:t>41</a:t>
            </a:fld>
            <a:endParaRPr kumimoji="0" lang="en-GB" sz="1200" b="1" i="0" u="none" strike="noStrike" kern="1200" cap="none" spc="0" normalizeH="0" baseline="0" noProof="0" dirty="0">
              <a:ln>
                <a:noFill/>
              </a:ln>
              <a:solidFill>
                <a:srgbClr val="0C0C0C"/>
              </a:solidFill>
              <a:effectLst/>
              <a:uLnTx/>
              <a:uFillTx/>
              <a:latin typeface="Abadi" panose="020B0604020104020204" pitchFamily="34" charset="0"/>
              <a:ea typeface="+mn-ea"/>
            </a:endParaRPr>
          </a:p>
        </p:txBody>
      </p:sp>
      <p:sp>
        <p:nvSpPr>
          <p:cNvPr id="4" name="Footer Placeholder 3">
            <a:extLst>
              <a:ext uri="{FF2B5EF4-FFF2-40B4-BE49-F238E27FC236}">
                <a16:creationId xmlns:a16="http://schemas.microsoft.com/office/drawing/2014/main" id="{686E8239-C388-4450-52D4-4BE0A7BA7ECC}"/>
              </a:ext>
            </a:extLst>
          </p:cNvPr>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800"/>
              </a:spcAft>
              <a:buClrTx/>
              <a:buSzTx/>
              <a:buFontTx/>
              <a:buNone/>
              <a:tabLst/>
              <a:defRPr/>
            </a:pPr>
            <a:endParaRPr kumimoji="0" lang="en-GB" sz="1100" b="0" i="0" u="none" strike="noStrike" kern="1200" cap="none" spc="0" normalizeH="0" baseline="0" noProof="0" dirty="0">
              <a:ln>
                <a:noFill/>
              </a:ln>
              <a:solidFill>
                <a:srgbClr val="0C0C0C"/>
              </a:solidFill>
              <a:effectLst/>
              <a:uLnTx/>
              <a:uFillTx/>
              <a:latin typeface="Abadi" panose="020B0604020104020204" pitchFamily="34" charset="0"/>
              <a:ea typeface="+mn-ea"/>
            </a:endParaRPr>
          </a:p>
        </p:txBody>
      </p:sp>
      <p:pic>
        <p:nvPicPr>
          <p:cNvPr id="7" name="Picture 6">
            <a:extLst>
              <a:ext uri="{FF2B5EF4-FFF2-40B4-BE49-F238E27FC236}">
                <a16:creationId xmlns:a16="http://schemas.microsoft.com/office/drawing/2014/main" id="{FC6B5202-949A-F2AF-49E0-1EC24AF3AA9B}"/>
              </a:ext>
            </a:extLst>
          </p:cNvPr>
          <p:cNvPicPr>
            <a:picLocks noChangeAspect="1"/>
          </p:cNvPicPr>
          <p:nvPr/>
        </p:nvPicPr>
        <p:blipFill>
          <a:blip r:embed="rId3"/>
          <a:stretch>
            <a:fillRect/>
          </a:stretch>
        </p:blipFill>
        <p:spPr>
          <a:xfrm>
            <a:off x="0" y="1645920"/>
            <a:ext cx="12192000" cy="5212080"/>
          </a:xfrm>
          <a:prstGeom prst="rect">
            <a:avLst/>
          </a:prstGeom>
        </p:spPr>
      </p:pic>
    </p:spTree>
    <p:extLst>
      <p:ext uri="{BB962C8B-B14F-4D97-AF65-F5344CB8AC3E}">
        <p14:creationId xmlns:p14="http://schemas.microsoft.com/office/powerpoint/2010/main" val="101776156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608EFE26-4CAC-D3CF-FD72-4E53D730B49A}"/>
              </a:ext>
            </a:extLst>
          </p:cNvPr>
          <p:cNvPicPr>
            <a:picLocks noGrp="1" noChangeAspect="1"/>
          </p:cNvPicPr>
          <p:nvPr>
            <p:ph type="pic" sz="quarter" idx="12"/>
          </p:nvPr>
        </p:nvPicPr>
        <p:blipFill>
          <a:blip r:embed="rId2"/>
          <a:srcRect t="2090" b="2090"/>
          <a:stretch>
            <a:fillRect/>
          </a:stretch>
        </p:blipFill>
        <p:spPr>
          <a:prstGeom prst="rect">
            <a:avLst/>
          </a:prstGeom>
        </p:spPr>
      </p:pic>
      <p:sp>
        <p:nvSpPr>
          <p:cNvPr id="3" name="Title 2">
            <a:extLst>
              <a:ext uri="{FF2B5EF4-FFF2-40B4-BE49-F238E27FC236}">
                <a16:creationId xmlns:a16="http://schemas.microsoft.com/office/drawing/2014/main" id="{8097E86B-15CB-B22F-9405-8FA68FE9E686}"/>
              </a:ext>
            </a:extLst>
          </p:cNvPr>
          <p:cNvSpPr>
            <a:spLocks noGrp="1"/>
          </p:cNvSpPr>
          <p:nvPr>
            <p:ph type="title"/>
          </p:nvPr>
        </p:nvSpPr>
        <p:spPr>
          <a:xfrm>
            <a:off x="499733" y="538538"/>
            <a:ext cx="4860001" cy="562526"/>
          </a:xfrm>
        </p:spPr>
        <p:txBody>
          <a:bodyPr/>
          <a:lstStyle/>
          <a:p>
            <a:r>
              <a:rPr lang="en-GB" sz="4400" dirty="0">
                <a:latin typeface="Calibri"/>
              </a:rPr>
              <a:t>When to See Us?</a:t>
            </a:r>
          </a:p>
        </p:txBody>
      </p:sp>
      <p:sp>
        <p:nvSpPr>
          <p:cNvPr id="4" name="Content Placeholder 3">
            <a:extLst>
              <a:ext uri="{FF2B5EF4-FFF2-40B4-BE49-F238E27FC236}">
                <a16:creationId xmlns:a16="http://schemas.microsoft.com/office/drawing/2014/main" id="{3471350A-F254-A143-E9F2-627307A6DAA5}"/>
              </a:ext>
            </a:extLst>
          </p:cNvPr>
          <p:cNvSpPr>
            <a:spLocks noGrp="1"/>
          </p:cNvSpPr>
          <p:nvPr>
            <p:ph sz="quarter" idx="20"/>
          </p:nvPr>
        </p:nvSpPr>
        <p:spPr>
          <a:xfrm>
            <a:off x="499733" y="1701209"/>
            <a:ext cx="4860001" cy="1945758"/>
          </a:xfrm>
        </p:spPr>
        <p:txBody>
          <a:bodyPr/>
          <a:lstStyle/>
          <a:p>
            <a:r>
              <a:rPr lang="en-GB" sz="1800" dirty="0">
                <a:latin typeface="Calibri"/>
              </a:rPr>
              <a:t>It is always best to reach out if you are worried as often the earlier, we are aware, the more support we can put in place for you.</a:t>
            </a:r>
          </a:p>
          <a:p>
            <a:endParaRPr lang="en-GB" sz="1800" dirty="0"/>
          </a:p>
          <a:p>
            <a:r>
              <a:rPr lang="en-GB" sz="1800" dirty="0">
                <a:latin typeface="Calibri"/>
              </a:rPr>
              <a:t>No problem is too big or too small so if worried, just ask!</a:t>
            </a:r>
          </a:p>
          <a:p>
            <a:endParaRPr lang="en-GB" sz="1800" dirty="0"/>
          </a:p>
          <a:p>
            <a:r>
              <a:rPr lang="en-GB" sz="1800" dirty="0">
                <a:latin typeface="Calibri"/>
              </a:rPr>
              <a:t>You are not alone.</a:t>
            </a:r>
          </a:p>
        </p:txBody>
      </p:sp>
      <p:sp>
        <p:nvSpPr>
          <p:cNvPr id="6" name="Footer Placeholder 5">
            <a:extLst>
              <a:ext uri="{FF2B5EF4-FFF2-40B4-BE49-F238E27FC236}">
                <a16:creationId xmlns:a16="http://schemas.microsoft.com/office/drawing/2014/main" id="{D83D5883-A8D5-E077-DAA0-1D810830EAD6}"/>
              </a:ext>
            </a:extLst>
          </p:cNvPr>
          <p:cNvSpPr>
            <a:spLocks noGrp="1"/>
          </p:cNvSpPr>
          <p:nvPr>
            <p:ph type="ftr" sz="quarter" idx="3"/>
          </p:nvPr>
        </p:nvSpPr>
        <p:spPr/>
        <p:txBody>
          <a:bodyPr/>
          <a:lstStyle/>
          <a:p>
            <a:pPr marL="0" marR="0" lvl="0" indent="0" algn="l" defTabSz="914400" rtl="0" eaLnBrk="1" fontAlgn="auto" latinLnBrk="0" hangingPunct="1">
              <a:lnSpc>
                <a:spcPct val="100000"/>
              </a:lnSpc>
              <a:spcBef>
                <a:spcPts val="0"/>
              </a:spcBef>
              <a:spcAft>
                <a:spcPts val="800"/>
              </a:spcAft>
              <a:buClrTx/>
              <a:buSzTx/>
              <a:buFontTx/>
              <a:buNone/>
              <a:tabLst/>
              <a:defRPr/>
            </a:pPr>
            <a:endParaRPr kumimoji="0" lang="en-GB" sz="1100" b="0" i="0" u="none" strike="noStrike" kern="1200" cap="none" spc="0" normalizeH="0" baseline="0" noProof="0" dirty="0">
              <a:ln>
                <a:noFill/>
              </a:ln>
              <a:solidFill>
                <a:srgbClr val="0C0C0C"/>
              </a:solidFill>
              <a:effectLst/>
              <a:uLnTx/>
              <a:uFillTx/>
              <a:ea typeface="+mn-ea"/>
            </a:endParaRPr>
          </a:p>
        </p:txBody>
      </p:sp>
      <p:sp>
        <p:nvSpPr>
          <p:cNvPr id="7" name="Slide Number Placeholder 6">
            <a:extLst>
              <a:ext uri="{FF2B5EF4-FFF2-40B4-BE49-F238E27FC236}">
                <a16:creationId xmlns:a16="http://schemas.microsoft.com/office/drawing/2014/main" id="{B09D64D7-CD34-CCAA-6575-8EA5FD9FD2BB}"/>
              </a:ext>
            </a:extLst>
          </p:cNvPr>
          <p:cNvSpPr>
            <a:spLocks noGrp="1"/>
          </p:cNvSpPr>
          <p:nvPr>
            <p:ph type="sldNum" sz="quarter" idx="4"/>
          </p:nvPr>
        </p:nvSpPr>
        <p:spPr/>
        <p:txBody>
          <a:bodyPr/>
          <a:lstStyle/>
          <a:p>
            <a:pPr marL="0" marR="0" lvl="0" indent="0" algn="l" defTabSz="914400" rtl="0" eaLnBrk="1" fontAlgn="auto" latinLnBrk="0" hangingPunct="1">
              <a:lnSpc>
                <a:spcPct val="100000"/>
              </a:lnSpc>
              <a:spcBef>
                <a:spcPts val="0"/>
              </a:spcBef>
              <a:spcAft>
                <a:spcPts val="800"/>
              </a:spcAft>
              <a:buClrTx/>
              <a:buSzTx/>
              <a:buFontTx/>
              <a:buNone/>
              <a:tabLst/>
              <a:defRPr/>
            </a:pPr>
            <a:fld id="{E8F1A65C-595C-4736-BF40-F7D31E789466}" type="slidenum">
              <a:rPr kumimoji="0" lang="en-GB" sz="1200" b="1" i="0" u="none" strike="noStrike" kern="1200" cap="none" spc="0" normalizeH="0" baseline="0" noProof="0" smtClean="0">
                <a:ln>
                  <a:noFill/>
                </a:ln>
                <a:solidFill>
                  <a:srgbClr val="0C0C0C"/>
                </a:solidFill>
                <a:effectLst/>
                <a:uLnTx/>
                <a:uFillTx/>
                <a:ea typeface="+mn-ea"/>
              </a:rPr>
              <a:pPr marL="0" marR="0" lvl="0" indent="0" algn="l" defTabSz="914400" rtl="0" eaLnBrk="1" fontAlgn="auto" latinLnBrk="0" hangingPunct="1">
                <a:lnSpc>
                  <a:spcPct val="100000"/>
                </a:lnSpc>
                <a:spcBef>
                  <a:spcPts val="0"/>
                </a:spcBef>
                <a:spcAft>
                  <a:spcPts val="800"/>
                </a:spcAft>
                <a:buClrTx/>
                <a:buSzTx/>
                <a:buFontTx/>
                <a:buNone/>
                <a:tabLst/>
                <a:defRPr/>
              </a:pPr>
              <a:t>42</a:t>
            </a:fld>
            <a:endParaRPr kumimoji="0" lang="en-GB" sz="1200" b="1" i="0" u="none" strike="noStrike" kern="1200" cap="none" spc="0" normalizeH="0" baseline="0" noProof="0" dirty="0">
              <a:ln>
                <a:noFill/>
              </a:ln>
              <a:solidFill>
                <a:srgbClr val="0C0C0C"/>
              </a:solidFill>
              <a:effectLst/>
              <a:uLnTx/>
              <a:uFillTx/>
              <a:ea typeface="+mn-ea"/>
            </a:endParaRPr>
          </a:p>
        </p:txBody>
      </p:sp>
    </p:spTree>
    <p:extLst>
      <p:ext uri="{BB962C8B-B14F-4D97-AF65-F5344CB8AC3E}">
        <p14:creationId xmlns:p14="http://schemas.microsoft.com/office/powerpoint/2010/main" val="91711484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A95B15-857E-E4A5-DB8D-B423DCE456B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F8BF564-9E50-4F50-6AEE-3AC300DB96EC}"/>
              </a:ext>
            </a:extLst>
          </p:cNvPr>
          <p:cNvSpPr>
            <a:spLocks noGrp="1"/>
          </p:cNvSpPr>
          <p:nvPr>
            <p:ph type="title"/>
          </p:nvPr>
        </p:nvSpPr>
        <p:spPr>
          <a:xfrm>
            <a:off x="499733" y="538538"/>
            <a:ext cx="11192534" cy="562526"/>
          </a:xfrm>
        </p:spPr>
        <p:txBody>
          <a:bodyPr/>
          <a:lstStyle/>
          <a:p>
            <a:r>
              <a:rPr lang="en-GB" sz="4400" dirty="0">
                <a:latin typeface="Calibri"/>
              </a:rPr>
              <a:t>Common Signs of a Decline in Wellbeing</a:t>
            </a:r>
          </a:p>
        </p:txBody>
      </p:sp>
      <p:sp>
        <p:nvSpPr>
          <p:cNvPr id="3" name="Slide Number Placeholder 2">
            <a:extLst>
              <a:ext uri="{FF2B5EF4-FFF2-40B4-BE49-F238E27FC236}">
                <a16:creationId xmlns:a16="http://schemas.microsoft.com/office/drawing/2014/main" id="{8EE331AB-23C1-2DD6-BD20-F65E342B9F9B}"/>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800"/>
              </a:spcAft>
              <a:buClrTx/>
              <a:buSzTx/>
              <a:buFontTx/>
              <a:buNone/>
              <a:tabLst/>
              <a:defRPr/>
            </a:pPr>
            <a:fld id="{E8F1A65C-595C-4736-BF40-F7D31E789466}" type="slidenum">
              <a:rPr kumimoji="0" lang="en-GB" sz="1200" b="1" i="0" u="none" strike="noStrike" kern="1200" cap="none" spc="0" normalizeH="0" baseline="0" noProof="0" smtClean="0">
                <a:ln>
                  <a:noFill/>
                </a:ln>
                <a:solidFill>
                  <a:srgbClr val="0C0C0C"/>
                </a:solidFill>
                <a:effectLst/>
                <a:uLnTx/>
                <a:uFillTx/>
                <a:latin typeface="Abadi" panose="020B0604020104020204" pitchFamily="34" charset="0"/>
                <a:ea typeface="+mn-ea"/>
              </a:rPr>
              <a:pPr marL="0" marR="0" lvl="0" indent="0" algn="l" defTabSz="914400" rtl="0" eaLnBrk="1" fontAlgn="auto" latinLnBrk="0" hangingPunct="1">
                <a:lnSpc>
                  <a:spcPct val="100000"/>
                </a:lnSpc>
                <a:spcBef>
                  <a:spcPts val="0"/>
                </a:spcBef>
                <a:spcAft>
                  <a:spcPts val="800"/>
                </a:spcAft>
                <a:buClrTx/>
                <a:buSzTx/>
                <a:buFontTx/>
                <a:buNone/>
                <a:tabLst/>
                <a:defRPr/>
              </a:pPr>
              <a:t>43</a:t>
            </a:fld>
            <a:endParaRPr kumimoji="0" lang="en-GB" sz="1200" b="1" i="0" u="none" strike="noStrike" kern="1200" cap="none" spc="0" normalizeH="0" baseline="0" noProof="0" dirty="0">
              <a:ln>
                <a:noFill/>
              </a:ln>
              <a:solidFill>
                <a:srgbClr val="0C0C0C"/>
              </a:solidFill>
              <a:effectLst/>
              <a:uLnTx/>
              <a:uFillTx/>
              <a:latin typeface="Abadi" panose="020B0604020104020204" pitchFamily="34" charset="0"/>
              <a:ea typeface="+mn-ea"/>
            </a:endParaRPr>
          </a:p>
        </p:txBody>
      </p:sp>
      <p:sp>
        <p:nvSpPr>
          <p:cNvPr id="4" name="Footer Placeholder 3">
            <a:extLst>
              <a:ext uri="{FF2B5EF4-FFF2-40B4-BE49-F238E27FC236}">
                <a16:creationId xmlns:a16="http://schemas.microsoft.com/office/drawing/2014/main" id="{BB7CAF45-4B66-D42B-D7B2-D938D396759D}"/>
              </a:ext>
            </a:extLst>
          </p:cNvPr>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800"/>
              </a:spcAft>
              <a:buClrTx/>
              <a:buSzTx/>
              <a:buFontTx/>
              <a:buNone/>
              <a:tabLst/>
              <a:defRPr/>
            </a:pPr>
            <a:endParaRPr kumimoji="0" lang="en-GB" sz="1100" b="0" i="0" u="none" strike="noStrike" kern="1200" cap="none" spc="0" normalizeH="0" baseline="0" noProof="0" dirty="0">
              <a:ln>
                <a:noFill/>
              </a:ln>
              <a:solidFill>
                <a:srgbClr val="0C0C0C"/>
              </a:solidFill>
              <a:effectLst/>
              <a:uLnTx/>
              <a:uFillTx/>
              <a:latin typeface="Abadi" panose="020B0604020104020204" pitchFamily="34" charset="0"/>
              <a:ea typeface="+mn-ea"/>
            </a:endParaRPr>
          </a:p>
        </p:txBody>
      </p:sp>
      <p:pic>
        <p:nvPicPr>
          <p:cNvPr id="5" name="Picture 4">
            <a:extLst>
              <a:ext uri="{FF2B5EF4-FFF2-40B4-BE49-F238E27FC236}">
                <a16:creationId xmlns:a16="http://schemas.microsoft.com/office/drawing/2014/main" id="{494378BF-9E86-2984-33AB-F22300774333}"/>
              </a:ext>
            </a:extLst>
          </p:cNvPr>
          <p:cNvPicPr>
            <a:picLocks noChangeAspect="1"/>
          </p:cNvPicPr>
          <p:nvPr/>
        </p:nvPicPr>
        <p:blipFill>
          <a:blip r:embed="rId3"/>
          <a:stretch>
            <a:fillRect/>
          </a:stretch>
        </p:blipFill>
        <p:spPr>
          <a:xfrm>
            <a:off x="1039733" y="1473910"/>
            <a:ext cx="9878967" cy="4845552"/>
          </a:xfrm>
          <a:prstGeom prst="rect">
            <a:avLst/>
          </a:prstGeom>
        </p:spPr>
      </p:pic>
    </p:spTree>
    <p:extLst>
      <p:ext uri="{BB962C8B-B14F-4D97-AF65-F5344CB8AC3E}">
        <p14:creationId xmlns:p14="http://schemas.microsoft.com/office/powerpoint/2010/main" val="205609188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598476-CB35-EC82-2572-ECABCE52534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B194E2C-1B18-5939-9EC1-01636119CB79}"/>
              </a:ext>
            </a:extLst>
          </p:cNvPr>
          <p:cNvSpPr>
            <a:spLocks noGrp="1"/>
          </p:cNvSpPr>
          <p:nvPr>
            <p:ph type="title"/>
          </p:nvPr>
        </p:nvSpPr>
        <p:spPr>
          <a:xfrm>
            <a:off x="499733" y="538538"/>
            <a:ext cx="11192534" cy="511422"/>
          </a:xfrm>
        </p:spPr>
        <p:txBody>
          <a:bodyPr/>
          <a:lstStyle/>
          <a:p>
            <a:r>
              <a:rPr lang="en-GB" sz="4000" dirty="0">
                <a:latin typeface="Calibri"/>
              </a:rPr>
              <a:t>Things You Can Do to Help with Your Wellbeing</a:t>
            </a:r>
          </a:p>
        </p:txBody>
      </p:sp>
      <p:sp>
        <p:nvSpPr>
          <p:cNvPr id="3" name="Slide Number Placeholder 2">
            <a:extLst>
              <a:ext uri="{FF2B5EF4-FFF2-40B4-BE49-F238E27FC236}">
                <a16:creationId xmlns:a16="http://schemas.microsoft.com/office/drawing/2014/main" id="{618ED638-9497-8CAF-9BAB-17D2B33D7B29}"/>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800"/>
              </a:spcAft>
              <a:buClrTx/>
              <a:buSzTx/>
              <a:buFontTx/>
              <a:buNone/>
              <a:tabLst/>
              <a:defRPr/>
            </a:pPr>
            <a:fld id="{E8F1A65C-595C-4736-BF40-F7D31E789466}" type="slidenum">
              <a:rPr kumimoji="0" lang="en-GB" sz="1200" b="1" i="0" u="none" strike="noStrike" kern="1200" cap="none" spc="0" normalizeH="0" baseline="0" noProof="0" smtClean="0">
                <a:ln>
                  <a:noFill/>
                </a:ln>
                <a:solidFill>
                  <a:srgbClr val="0C0C0C"/>
                </a:solidFill>
                <a:effectLst/>
                <a:uLnTx/>
                <a:uFillTx/>
                <a:latin typeface="Abadi" panose="020B0604020104020204" pitchFamily="34" charset="0"/>
                <a:ea typeface="+mn-ea"/>
              </a:rPr>
              <a:pPr marL="0" marR="0" lvl="0" indent="0" algn="l" defTabSz="914400" rtl="0" eaLnBrk="1" fontAlgn="auto" latinLnBrk="0" hangingPunct="1">
                <a:lnSpc>
                  <a:spcPct val="100000"/>
                </a:lnSpc>
                <a:spcBef>
                  <a:spcPts val="0"/>
                </a:spcBef>
                <a:spcAft>
                  <a:spcPts val="800"/>
                </a:spcAft>
                <a:buClrTx/>
                <a:buSzTx/>
                <a:buFontTx/>
                <a:buNone/>
                <a:tabLst/>
                <a:defRPr/>
              </a:pPr>
              <a:t>44</a:t>
            </a:fld>
            <a:endParaRPr kumimoji="0" lang="en-GB" sz="1200" b="1" i="0" u="none" strike="noStrike" kern="1200" cap="none" spc="0" normalizeH="0" baseline="0" noProof="0" dirty="0">
              <a:ln>
                <a:noFill/>
              </a:ln>
              <a:solidFill>
                <a:srgbClr val="0C0C0C"/>
              </a:solidFill>
              <a:effectLst/>
              <a:uLnTx/>
              <a:uFillTx/>
              <a:latin typeface="Abadi" panose="020B0604020104020204" pitchFamily="34" charset="0"/>
              <a:ea typeface="+mn-ea"/>
            </a:endParaRPr>
          </a:p>
        </p:txBody>
      </p:sp>
      <p:sp>
        <p:nvSpPr>
          <p:cNvPr id="4" name="Footer Placeholder 3">
            <a:extLst>
              <a:ext uri="{FF2B5EF4-FFF2-40B4-BE49-F238E27FC236}">
                <a16:creationId xmlns:a16="http://schemas.microsoft.com/office/drawing/2014/main" id="{FA12F1E7-0354-8EC9-B19F-F0CA71D44610}"/>
              </a:ext>
            </a:extLst>
          </p:cNvPr>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800"/>
              </a:spcAft>
              <a:buClrTx/>
              <a:buSzTx/>
              <a:buFontTx/>
              <a:buNone/>
              <a:tabLst/>
              <a:defRPr/>
            </a:pPr>
            <a:endParaRPr kumimoji="0" lang="en-GB" sz="1100" b="0" i="0" u="none" strike="noStrike" kern="1200" cap="none" spc="0" normalizeH="0" baseline="0" noProof="0" dirty="0">
              <a:ln>
                <a:noFill/>
              </a:ln>
              <a:solidFill>
                <a:srgbClr val="0C0C0C"/>
              </a:solidFill>
              <a:effectLst/>
              <a:uLnTx/>
              <a:uFillTx/>
              <a:latin typeface="Abadi" panose="020B0604020104020204" pitchFamily="34" charset="0"/>
              <a:ea typeface="+mn-ea"/>
            </a:endParaRPr>
          </a:p>
        </p:txBody>
      </p:sp>
      <p:pic>
        <p:nvPicPr>
          <p:cNvPr id="6" name="Picture 5">
            <a:extLst>
              <a:ext uri="{FF2B5EF4-FFF2-40B4-BE49-F238E27FC236}">
                <a16:creationId xmlns:a16="http://schemas.microsoft.com/office/drawing/2014/main" id="{41586E70-5234-0F0F-187E-E8E85163FB3B}"/>
              </a:ext>
            </a:extLst>
          </p:cNvPr>
          <p:cNvPicPr>
            <a:picLocks noChangeAspect="1"/>
          </p:cNvPicPr>
          <p:nvPr/>
        </p:nvPicPr>
        <p:blipFill>
          <a:blip r:embed="rId3"/>
          <a:stretch>
            <a:fillRect/>
          </a:stretch>
        </p:blipFill>
        <p:spPr>
          <a:xfrm>
            <a:off x="1039733" y="1150006"/>
            <a:ext cx="9994607" cy="4744397"/>
          </a:xfrm>
          <a:prstGeom prst="rect">
            <a:avLst/>
          </a:prstGeom>
        </p:spPr>
      </p:pic>
    </p:spTree>
    <p:extLst>
      <p:ext uri="{BB962C8B-B14F-4D97-AF65-F5344CB8AC3E}">
        <p14:creationId xmlns:p14="http://schemas.microsoft.com/office/powerpoint/2010/main" val="28097164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64C9A6-2DE3-C471-6CEF-2F1634556ED1}"/>
              </a:ext>
            </a:extLst>
          </p:cNvPr>
          <p:cNvSpPr>
            <a:spLocks noGrp="1"/>
          </p:cNvSpPr>
          <p:nvPr>
            <p:ph type="title"/>
          </p:nvPr>
        </p:nvSpPr>
        <p:spPr>
          <a:xfrm>
            <a:off x="499733" y="538538"/>
            <a:ext cx="4860001" cy="1104213"/>
          </a:xfrm>
        </p:spPr>
        <p:txBody>
          <a:bodyPr/>
          <a:lstStyle/>
          <a:p>
            <a:r>
              <a:rPr lang="en-GB" sz="4400" dirty="0">
                <a:latin typeface="Calibri"/>
              </a:rPr>
              <a:t>Alternative Services</a:t>
            </a:r>
          </a:p>
        </p:txBody>
      </p:sp>
      <p:sp>
        <p:nvSpPr>
          <p:cNvPr id="3" name="Content Placeholder 2">
            <a:extLst>
              <a:ext uri="{FF2B5EF4-FFF2-40B4-BE49-F238E27FC236}">
                <a16:creationId xmlns:a16="http://schemas.microsoft.com/office/drawing/2014/main" id="{52976E82-91C8-8E93-2742-71447A559365}"/>
              </a:ext>
            </a:extLst>
          </p:cNvPr>
          <p:cNvSpPr>
            <a:spLocks noGrp="1"/>
          </p:cNvSpPr>
          <p:nvPr>
            <p:ph sz="quarter" idx="20"/>
          </p:nvPr>
        </p:nvSpPr>
        <p:spPr>
          <a:xfrm>
            <a:off x="499733" y="1818010"/>
            <a:ext cx="4860001" cy="4482557"/>
          </a:xfrm>
        </p:spPr>
        <p:txBody>
          <a:bodyPr/>
          <a:lstStyle/>
          <a:p>
            <a:endParaRPr lang="en-GB" sz="2000" dirty="0"/>
          </a:p>
          <a:p>
            <a:r>
              <a:rPr lang="en-GB" sz="2000" dirty="0" err="1">
                <a:latin typeface="Calibri"/>
              </a:rPr>
              <a:t>Togetherall</a:t>
            </a:r>
            <a:r>
              <a:rPr lang="en-GB" sz="2000" dirty="0">
                <a:latin typeface="Calibri"/>
              </a:rPr>
              <a:t> is 24/7 support service that is free for students who live in Coventry &amp; Warwickshire.</a:t>
            </a:r>
          </a:p>
          <a:p>
            <a:endParaRPr lang="en-GB" sz="2000" dirty="0"/>
          </a:p>
          <a:p>
            <a:r>
              <a:rPr lang="en-GB" sz="2000" dirty="0" err="1">
                <a:latin typeface="Calibri"/>
              </a:rPr>
              <a:t>Kooth</a:t>
            </a:r>
            <a:r>
              <a:rPr lang="en-GB" sz="2000" dirty="0">
                <a:latin typeface="Calibri"/>
              </a:rPr>
              <a:t> is a free service for under 25’s which offers text counselling and peer support through forums they host.</a:t>
            </a:r>
          </a:p>
          <a:p>
            <a:endParaRPr lang="en-GB" sz="2000" dirty="0"/>
          </a:p>
          <a:p>
            <a:r>
              <a:rPr lang="en-GB" sz="2000" dirty="0">
                <a:latin typeface="Calibri"/>
              </a:rPr>
              <a:t>Self Help Resources have been curated on our webpage to help support students to access appropriate guidance around wellbeing needs without necessarily needing to speak to us.</a:t>
            </a:r>
            <a:r>
              <a:rPr lang="en-GB" sz="2000" dirty="0">
                <a:latin typeface="Calibri"/>
                <a:hlinkClick r:id="rId3"/>
              </a:rPr>
              <a:t> Support</a:t>
            </a:r>
            <a:endParaRPr lang="en-GB" sz="2000" dirty="0"/>
          </a:p>
          <a:p>
            <a:endParaRPr lang="en-GB" sz="2000" dirty="0"/>
          </a:p>
          <a:p>
            <a:endParaRPr lang="en-GB" sz="2000" dirty="0"/>
          </a:p>
          <a:p>
            <a:endParaRPr lang="en-GB" sz="2000" dirty="0"/>
          </a:p>
          <a:p>
            <a:endParaRPr lang="en-GB" sz="2000" dirty="0"/>
          </a:p>
          <a:p>
            <a:endParaRPr lang="en-GB" sz="2000" dirty="0"/>
          </a:p>
        </p:txBody>
      </p:sp>
      <p:sp>
        <p:nvSpPr>
          <p:cNvPr id="5" name="Picture Placeholder 4">
            <a:extLst>
              <a:ext uri="{FF2B5EF4-FFF2-40B4-BE49-F238E27FC236}">
                <a16:creationId xmlns:a16="http://schemas.microsoft.com/office/drawing/2014/main" id="{FE9AE8CE-71BF-25C2-ED78-11A88320F74E}"/>
              </a:ext>
            </a:extLst>
          </p:cNvPr>
          <p:cNvSpPr>
            <a:spLocks noGrp="1"/>
          </p:cNvSpPr>
          <p:nvPr>
            <p:ph type="pic" sz="quarter" idx="12"/>
          </p:nvPr>
        </p:nvSpPr>
        <p:spPr/>
        <p:txBody>
          <a:bodyPr/>
          <a:lstStyle/>
          <a:p>
            <a:endParaRPr lang="en-GB" dirty="0"/>
          </a:p>
        </p:txBody>
      </p:sp>
      <p:sp>
        <p:nvSpPr>
          <p:cNvPr id="6" name="Picture Placeholder 5">
            <a:extLst>
              <a:ext uri="{FF2B5EF4-FFF2-40B4-BE49-F238E27FC236}">
                <a16:creationId xmlns:a16="http://schemas.microsoft.com/office/drawing/2014/main" id="{7F2F4C9A-3F9C-31C7-C13E-B364CB19CCD7}"/>
              </a:ext>
            </a:extLst>
          </p:cNvPr>
          <p:cNvSpPr>
            <a:spLocks noGrp="1"/>
          </p:cNvSpPr>
          <p:nvPr>
            <p:ph type="pic" sz="quarter" idx="18"/>
          </p:nvPr>
        </p:nvSpPr>
        <p:spPr/>
        <p:txBody>
          <a:bodyPr/>
          <a:lstStyle/>
          <a:p>
            <a:endParaRPr lang="en-GB" dirty="0"/>
          </a:p>
        </p:txBody>
      </p:sp>
      <p:sp>
        <p:nvSpPr>
          <p:cNvPr id="7" name="Picture Placeholder 6">
            <a:extLst>
              <a:ext uri="{FF2B5EF4-FFF2-40B4-BE49-F238E27FC236}">
                <a16:creationId xmlns:a16="http://schemas.microsoft.com/office/drawing/2014/main" id="{8CD23E68-A0B9-C3FF-0317-21B7AFFCC188}"/>
              </a:ext>
            </a:extLst>
          </p:cNvPr>
          <p:cNvSpPr>
            <a:spLocks noGrp="1"/>
          </p:cNvSpPr>
          <p:nvPr>
            <p:ph type="pic" sz="quarter" idx="19"/>
          </p:nvPr>
        </p:nvSpPr>
        <p:spPr/>
        <p:txBody>
          <a:bodyPr/>
          <a:lstStyle/>
          <a:p>
            <a:endParaRPr lang="en-GB" dirty="0"/>
          </a:p>
        </p:txBody>
      </p:sp>
      <p:pic>
        <p:nvPicPr>
          <p:cNvPr id="14" name="Picture 13">
            <a:extLst>
              <a:ext uri="{FF2B5EF4-FFF2-40B4-BE49-F238E27FC236}">
                <a16:creationId xmlns:a16="http://schemas.microsoft.com/office/drawing/2014/main" id="{CAF230A6-88D1-2B40-DA8D-A8C1D9079E7C}"/>
              </a:ext>
            </a:extLst>
          </p:cNvPr>
          <p:cNvPicPr>
            <a:picLocks noChangeAspect="1"/>
          </p:cNvPicPr>
          <p:nvPr/>
        </p:nvPicPr>
        <p:blipFill>
          <a:blip r:embed="rId4"/>
          <a:stretch>
            <a:fillRect/>
          </a:stretch>
        </p:blipFill>
        <p:spPr>
          <a:xfrm>
            <a:off x="5986009" y="3368137"/>
            <a:ext cx="6011177" cy="2932430"/>
          </a:xfrm>
          <a:prstGeom prst="rect">
            <a:avLst/>
          </a:prstGeom>
        </p:spPr>
      </p:pic>
      <p:sp>
        <p:nvSpPr>
          <p:cNvPr id="9" name="Slide Number Placeholder 8">
            <a:extLst>
              <a:ext uri="{FF2B5EF4-FFF2-40B4-BE49-F238E27FC236}">
                <a16:creationId xmlns:a16="http://schemas.microsoft.com/office/drawing/2014/main" id="{CFBCA203-71CE-5756-7F19-E8083FC1AE1D}"/>
              </a:ext>
            </a:extLst>
          </p:cNvPr>
          <p:cNvSpPr>
            <a:spLocks noGrp="1"/>
          </p:cNvSpPr>
          <p:nvPr>
            <p:ph type="sldNum" sz="quarter" idx="4"/>
          </p:nvPr>
        </p:nvSpPr>
        <p:spPr/>
        <p:txBody>
          <a:bodyPr/>
          <a:lstStyle/>
          <a:p>
            <a:pPr marL="0" marR="0" lvl="0" indent="0" algn="l" defTabSz="914400" rtl="0" eaLnBrk="1" fontAlgn="auto" latinLnBrk="0" hangingPunct="1">
              <a:lnSpc>
                <a:spcPct val="100000"/>
              </a:lnSpc>
              <a:spcBef>
                <a:spcPts val="0"/>
              </a:spcBef>
              <a:spcAft>
                <a:spcPts val="800"/>
              </a:spcAft>
              <a:buClrTx/>
              <a:buSzTx/>
              <a:buFontTx/>
              <a:buNone/>
              <a:tabLst/>
              <a:defRPr/>
            </a:pPr>
            <a:fld id="{E8F1A65C-595C-4736-BF40-F7D31E789466}" type="slidenum">
              <a:rPr kumimoji="0" lang="en-GB" sz="1200" b="1" i="0" u="none" strike="noStrike" kern="1200" cap="none" spc="0" normalizeH="0" baseline="0" noProof="0" smtClean="0">
                <a:ln>
                  <a:noFill/>
                </a:ln>
                <a:solidFill>
                  <a:srgbClr val="0C0C0C"/>
                </a:solidFill>
                <a:effectLst/>
                <a:uLnTx/>
                <a:uFillTx/>
                <a:ea typeface="+mn-ea"/>
              </a:rPr>
              <a:pPr marL="0" marR="0" lvl="0" indent="0" algn="l" defTabSz="914400" rtl="0" eaLnBrk="1" fontAlgn="auto" latinLnBrk="0" hangingPunct="1">
                <a:lnSpc>
                  <a:spcPct val="100000"/>
                </a:lnSpc>
                <a:spcBef>
                  <a:spcPts val="0"/>
                </a:spcBef>
                <a:spcAft>
                  <a:spcPts val="800"/>
                </a:spcAft>
                <a:buClrTx/>
                <a:buSzTx/>
                <a:buFontTx/>
                <a:buNone/>
                <a:tabLst/>
                <a:defRPr/>
              </a:pPr>
              <a:t>45</a:t>
            </a:fld>
            <a:endParaRPr kumimoji="0" lang="en-GB" sz="1200" b="1" i="0" u="none" strike="noStrike" kern="1200" cap="none" spc="0" normalizeH="0" baseline="0" noProof="0" dirty="0">
              <a:ln>
                <a:noFill/>
              </a:ln>
              <a:solidFill>
                <a:srgbClr val="0C0C0C"/>
              </a:solidFill>
              <a:effectLst/>
              <a:uLnTx/>
              <a:uFillTx/>
              <a:ea typeface="+mn-ea"/>
            </a:endParaRPr>
          </a:p>
        </p:txBody>
      </p:sp>
      <p:pic>
        <p:nvPicPr>
          <p:cNvPr id="16" name="Picture 15">
            <a:extLst>
              <a:ext uri="{FF2B5EF4-FFF2-40B4-BE49-F238E27FC236}">
                <a16:creationId xmlns:a16="http://schemas.microsoft.com/office/drawing/2014/main" id="{3F3D4405-30FC-4F63-44DB-CA168DBDED5B}"/>
              </a:ext>
            </a:extLst>
          </p:cNvPr>
          <p:cNvPicPr>
            <a:picLocks noChangeAspect="1"/>
          </p:cNvPicPr>
          <p:nvPr/>
        </p:nvPicPr>
        <p:blipFill>
          <a:blip r:embed="rId5"/>
          <a:stretch>
            <a:fillRect/>
          </a:stretch>
        </p:blipFill>
        <p:spPr>
          <a:xfrm>
            <a:off x="5986009" y="423660"/>
            <a:ext cx="6011177" cy="2944477"/>
          </a:xfrm>
          <a:prstGeom prst="rect">
            <a:avLst/>
          </a:prstGeom>
        </p:spPr>
      </p:pic>
      <p:pic>
        <p:nvPicPr>
          <p:cNvPr id="17" name="Picture 16">
            <a:extLst>
              <a:ext uri="{FF2B5EF4-FFF2-40B4-BE49-F238E27FC236}">
                <a16:creationId xmlns:a16="http://schemas.microsoft.com/office/drawing/2014/main" id="{09740667-AEB0-DD3E-7213-65B210363FF5}"/>
              </a:ext>
            </a:extLst>
          </p:cNvPr>
          <p:cNvPicPr>
            <a:picLocks noChangeAspect="1"/>
          </p:cNvPicPr>
          <p:nvPr/>
        </p:nvPicPr>
        <p:blipFill>
          <a:blip r:embed="rId6"/>
          <a:stretch>
            <a:fillRect/>
          </a:stretch>
        </p:blipFill>
        <p:spPr>
          <a:xfrm>
            <a:off x="5986009" y="349916"/>
            <a:ext cx="1475360" cy="1481456"/>
          </a:xfrm>
          <a:prstGeom prst="rect">
            <a:avLst/>
          </a:prstGeom>
        </p:spPr>
      </p:pic>
    </p:spTree>
    <p:extLst>
      <p:ext uri="{BB962C8B-B14F-4D97-AF65-F5344CB8AC3E}">
        <p14:creationId xmlns:p14="http://schemas.microsoft.com/office/powerpoint/2010/main" val="283032950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close-up of a purple and blue liquid&#10;&#10;AI-generated content may be incorrect.">
            <a:extLst>
              <a:ext uri="{FF2B5EF4-FFF2-40B4-BE49-F238E27FC236}">
                <a16:creationId xmlns:a16="http://schemas.microsoft.com/office/drawing/2014/main" id="{F2B5FA32-9805-F1C2-BF7D-4A3292510B6B}"/>
              </a:ext>
            </a:extLst>
          </p:cNvPr>
          <p:cNvPicPr>
            <a:picLocks noChangeAspect="1"/>
          </p:cNvPicPr>
          <p:nvPr/>
        </p:nvPicPr>
        <p:blipFill>
          <a:blip r:embed="rId3" cstate="email">
            <a:alphaModFix amt="50000"/>
            <a:extLst>
              <a:ext uri="{28A0092B-C50C-407E-A947-70E740481C1C}">
                <a14:useLocalDpi xmlns:a14="http://schemas.microsoft.com/office/drawing/2010/main"/>
              </a:ext>
            </a:extLst>
          </a:blip>
          <a:srcRect/>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ECA9FD36-5C7A-0B53-E0EA-CAF11B1703DD}"/>
              </a:ext>
            </a:extLst>
          </p:cNvPr>
          <p:cNvSpPr>
            <a:spLocks noGrp="1"/>
          </p:cNvSpPr>
          <p:nvPr>
            <p:ph type="title"/>
          </p:nvPr>
        </p:nvSpPr>
        <p:spPr/>
        <p:txBody>
          <a:bodyPr/>
          <a:lstStyle/>
          <a:p>
            <a:r>
              <a:rPr lang="en-GB" dirty="0">
                <a:latin typeface="Calibri"/>
              </a:rPr>
              <a:t>Q and A</a:t>
            </a:r>
          </a:p>
        </p:txBody>
      </p:sp>
      <p:pic>
        <p:nvPicPr>
          <p:cNvPr id="4" name="Picture 3">
            <a:extLst>
              <a:ext uri="{FF2B5EF4-FFF2-40B4-BE49-F238E27FC236}">
                <a16:creationId xmlns:a16="http://schemas.microsoft.com/office/drawing/2014/main" id="{21382491-E590-D25C-7B20-6D770409CC91}"/>
              </a:ext>
            </a:extLst>
          </p:cNvPr>
          <p:cNvPicPr>
            <a:picLocks noChangeAspect="1"/>
          </p:cNvPicPr>
          <p:nvPr/>
        </p:nvPicPr>
        <p:blipFill>
          <a:blip r:embed="rId4"/>
          <a:stretch>
            <a:fillRect/>
          </a:stretch>
        </p:blipFill>
        <p:spPr>
          <a:xfrm>
            <a:off x="6425426" y="0"/>
            <a:ext cx="4330676" cy="6858000"/>
          </a:xfrm>
          <a:prstGeom prst="rect">
            <a:avLst/>
          </a:prstGeom>
        </p:spPr>
      </p:pic>
    </p:spTree>
    <p:extLst>
      <p:ext uri="{BB962C8B-B14F-4D97-AF65-F5344CB8AC3E}">
        <p14:creationId xmlns:p14="http://schemas.microsoft.com/office/powerpoint/2010/main" val="123530785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2C889D-D465-C636-9BC1-360C34741918}"/>
            </a:ext>
          </a:extLst>
        </p:cNvPr>
        <p:cNvGrpSpPr/>
        <p:nvPr/>
      </p:nvGrpSpPr>
      <p:grpSpPr>
        <a:xfrm>
          <a:off x="0" y="0"/>
          <a:ext cx="0" cy="0"/>
          <a:chOff x="0" y="0"/>
          <a:chExt cx="0" cy="0"/>
        </a:xfrm>
      </p:grpSpPr>
      <p:pic>
        <p:nvPicPr>
          <p:cNvPr id="6" name="Picture Placeholder 5" descr="A person standing in front of a mirror&#10;&#10;AI-generated content may be incorrect.">
            <a:extLst>
              <a:ext uri="{FF2B5EF4-FFF2-40B4-BE49-F238E27FC236}">
                <a16:creationId xmlns:a16="http://schemas.microsoft.com/office/drawing/2014/main" id="{5455A522-A71F-C655-75E8-6CBCAA1F7137}"/>
              </a:ext>
            </a:extLst>
          </p:cNvPr>
          <p:cNvPicPr>
            <a:picLocks noGrp="1" noChangeAspect="1"/>
          </p:cNvPicPr>
          <p:nvPr>
            <p:ph type="pic" sz="quarter" idx="12"/>
          </p:nvPr>
        </p:nvPicPr>
        <p:blipFill>
          <a:blip r:embed="rId2" cstate="email">
            <a:extLst>
              <a:ext uri="{28A0092B-C50C-407E-A947-70E740481C1C}">
                <a14:useLocalDpi xmlns:a14="http://schemas.microsoft.com/office/drawing/2010/main"/>
              </a:ext>
            </a:extLst>
          </a:blip>
          <a:srcRect/>
          <a:stretch>
            <a:fillRect/>
          </a:stretch>
        </p:blipFill>
        <p:spPr>
          <a:xfrm>
            <a:off x="20" y="10"/>
            <a:ext cx="12191980" cy="3445190"/>
          </a:xfrm>
          <a:noFill/>
        </p:spPr>
      </p:pic>
      <p:sp>
        <p:nvSpPr>
          <p:cNvPr id="3" name="Text Placeholder 2">
            <a:extLst>
              <a:ext uri="{FF2B5EF4-FFF2-40B4-BE49-F238E27FC236}">
                <a16:creationId xmlns:a16="http://schemas.microsoft.com/office/drawing/2014/main" id="{4D99F6A3-4958-E78B-AF7C-FC94E9187DAB}"/>
              </a:ext>
            </a:extLst>
          </p:cNvPr>
          <p:cNvSpPr>
            <a:spLocks noGrp="1"/>
          </p:cNvSpPr>
          <p:nvPr>
            <p:ph type="body" sz="quarter" idx="13"/>
          </p:nvPr>
        </p:nvSpPr>
        <p:spPr>
          <a:xfrm>
            <a:off x="499733" y="1580118"/>
            <a:ext cx="8208000" cy="855299"/>
          </a:xfrm>
        </p:spPr>
        <p:txBody>
          <a:bodyPr vert="horz" wrap="square" lIns="0" tIns="0" rIns="0" bIns="0" rtlCol="0" anchor="t">
            <a:normAutofit/>
          </a:bodyPr>
          <a:lstStyle/>
          <a:p>
            <a:pPr>
              <a:lnSpc>
                <a:spcPct val="95000"/>
              </a:lnSpc>
              <a:spcAft>
                <a:spcPts val="600"/>
              </a:spcAft>
            </a:pPr>
            <a:r>
              <a:rPr lang="en-GB" sz="5600" dirty="0">
                <a:solidFill>
                  <a:schemeClr val="bg1"/>
                </a:solidFill>
                <a:latin typeface="Calibri" panose="020B0604020104020204" pitchFamily="34" charset="0"/>
                <a:cs typeface="Calibri"/>
              </a:rPr>
              <a:t>Katy O’Brien</a:t>
            </a:r>
          </a:p>
        </p:txBody>
      </p:sp>
      <p:sp>
        <p:nvSpPr>
          <p:cNvPr id="5" name="Title 4">
            <a:extLst>
              <a:ext uri="{FF2B5EF4-FFF2-40B4-BE49-F238E27FC236}">
                <a16:creationId xmlns:a16="http://schemas.microsoft.com/office/drawing/2014/main" id="{99F16449-6436-63B8-A8C9-795EF7F90660}"/>
              </a:ext>
            </a:extLst>
          </p:cNvPr>
          <p:cNvSpPr>
            <a:spLocks noGrp="1"/>
          </p:cNvSpPr>
          <p:nvPr>
            <p:ph type="title"/>
          </p:nvPr>
        </p:nvSpPr>
        <p:spPr>
          <a:xfrm>
            <a:off x="499733" y="2791790"/>
            <a:ext cx="8208000" cy="1743682"/>
          </a:xfrm>
        </p:spPr>
        <p:txBody>
          <a:bodyPr wrap="square" anchor="t">
            <a:normAutofit/>
          </a:bodyPr>
          <a:lstStyle/>
          <a:p>
            <a:r>
              <a:rPr lang="en-GB" sz="6700" dirty="0">
                <a:solidFill>
                  <a:schemeClr val="bg1"/>
                </a:solidFill>
                <a:latin typeface="Calibri" panose="020B0604020104020204" pitchFamily="34" charset="0"/>
                <a:cs typeface="Calibri"/>
              </a:rPr>
              <a:t>Warwick Sport</a:t>
            </a:r>
          </a:p>
        </p:txBody>
      </p:sp>
    </p:spTree>
    <p:extLst>
      <p:ext uri="{BB962C8B-B14F-4D97-AF65-F5344CB8AC3E}">
        <p14:creationId xmlns:p14="http://schemas.microsoft.com/office/powerpoint/2010/main" val="40537325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5F55"/>
        </a:solidFill>
        <a:effectLst/>
      </p:bgPr>
    </p:bg>
    <p:spTree>
      <p:nvGrpSpPr>
        <p:cNvPr id="1" name=""/>
        <p:cNvGrpSpPr/>
        <p:nvPr/>
      </p:nvGrpSpPr>
      <p:grpSpPr>
        <a:xfrm>
          <a:off x="0" y="0"/>
          <a:ext cx="0" cy="0"/>
          <a:chOff x="0" y="0"/>
          <a:chExt cx="0" cy="0"/>
        </a:xfrm>
      </p:grpSpPr>
      <p:sp>
        <p:nvSpPr>
          <p:cNvPr id="2" name="Freeform 2"/>
          <p:cNvSpPr/>
          <p:nvPr/>
        </p:nvSpPr>
        <p:spPr>
          <a:xfrm>
            <a:off x="685800" y="685800"/>
            <a:ext cx="1716619" cy="501242"/>
          </a:xfrm>
          <a:custGeom>
            <a:avLst/>
            <a:gdLst/>
            <a:ahLst/>
            <a:cxnLst/>
            <a:rect l="l" t="t" r="r" b="b"/>
            <a:pathLst>
              <a:path w="2574928" h="751863">
                <a:moveTo>
                  <a:pt x="0" y="0"/>
                </a:moveTo>
                <a:lnTo>
                  <a:pt x="2574928" y="0"/>
                </a:lnTo>
                <a:lnTo>
                  <a:pt x="2574928" y="751863"/>
                </a:lnTo>
                <a:lnTo>
                  <a:pt x="0" y="751863"/>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GB" dirty="0">
              <a:latin typeface="Abadi" panose="020B0604020104020204" pitchFamily="34" charset="0"/>
            </a:endParaRPr>
          </a:p>
        </p:txBody>
      </p:sp>
      <p:sp>
        <p:nvSpPr>
          <p:cNvPr id="3" name="Freeform 3"/>
          <p:cNvSpPr/>
          <p:nvPr/>
        </p:nvSpPr>
        <p:spPr>
          <a:xfrm>
            <a:off x="10813288" y="5276311"/>
            <a:ext cx="1174693" cy="1422400"/>
          </a:xfrm>
          <a:custGeom>
            <a:avLst/>
            <a:gdLst/>
            <a:ahLst/>
            <a:cxnLst/>
            <a:rect l="l" t="t" r="r" b="b"/>
            <a:pathLst>
              <a:path w="1762039" h="2133600">
                <a:moveTo>
                  <a:pt x="0" y="0"/>
                </a:moveTo>
                <a:lnTo>
                  <a:pt x="1762039" y="0"/>
                </a:lnTo>
                <a:lnTo>
                  <a:pt x="1762039" y="2133600"/>
                </a:lnTo>
                <a:lnTo>
                  <a:pt x="0" y="2133600"/>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GB" dirty="0">
              <a:latin typeface="Abadi" panose="020B0604020104020204" pitchFamily="34" charset="0"/>
            </a:endParaRPr>
          </a:p>
        </p:txBody>
      </p:sp>
      <p:sp>
        <p:nvSpPr>
          <p:cNvPr id="4" name="TextBox 4"/>
          <p:cNvSpPr txBox="1"/>
          <p:nvPr/>
        </p:nvSpPr>
        <p:spPr>
          <a:xfrm>
            <a:off x="685800" y="2562472"/>
            <a:ext cx="7703056" cy="1265090"/>
          </a:xfrm>
          <a:prstGeom prst="rect">
            <a:avLst/>
          </a:prstGeom>
        </p:spPr>
        <p:txBody>
          <a:bodyPr lIns="0" tIns="0" rIns="0" bIns="0" rtlCol="0" anchor="t">
            <a:spAutoFit/>
          </a:bodyPr>
          <a:lstStyle/>
          <a:p>
            <a:pPr defTabSz="609630">
              <a:lnSpc>
                <a:spcPts val="4848"/>
              </a:lnSpc>
            </a:pPr>
            <a:r>
              <a:rPr lang="en-US" sz="5703" b="1" spc="-159" dirty="0">
                <a:solidFill>
                  <a:srgbClr val="000000"/>
                </a:solidFill>
                <a:latin typeface="Calibri" panose="020B0604020104020204" pitchFamily="34" charset="0"/>
                <a:ea typeface="Neue Haas Grotesk Display Pro 1 Medium"/>
                <a:cs typeface="Neue Haas Grotesk Display Pro 1 Medium"/>
                <a:sym typeface="Neue Haas Grotesk Display Pro 1 Medium"/>
              </a:rPr>
              <a:t>TEAM WARWICK - ACTIVE WELLBEING</a:t>
            </a:r>
          </a:p>
        </p:txBody>
      </p:sp>
    </p:spTree>
    <p:extLst>
      <p:ext uri="{BB962C8B-B14F-4D97-AF65-F5344CB8AC3E}">
        <p14:creationId xmlns:p14="http://schemas.microsoft.com/office/powerpoint/2010/main" val="154855595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5F55"/>
        </a:solidFill>
        <a:effectLst/>
      </p:bgPr>
    </p:bg>
    <p:spTree>
      <p:nvGrpSpPr>
        <p:cNvPr id="1" name=""/>
        <p:cNvGrpSpPr/>
        <p:nvPr/>
      </p:nvGrpSpPr>
      <p:grpSpPr>
        <a:xfrm>
          <a:off x="0" y="0"/>
          <a:ext cx="0" cy="0"/>
          <a:chOff x="0" y="0"/>
          <a:chExt cx="0" cy="0"/>
        </a:xfrm>
      </p:grpSpPr>
      <p:sp>
        <p:nvSpPr>
          <p:cNvPr id="2" name="Freeform 2"/>
          <p:cNvSpPr/>
          <p:nvPr/>
        </p:nvSpPr>
        <p:spPr>
          <a:xfrm>
            <a:off x="685800" y="685800"/>
            <a:ext cx="1716619" cy="501242"/>
          </a:xfrm>
          <a:custGeom>
            <a:avLst/>
            <a:gdLst/>
            <a:ahLst/>
            <a:cxnLst/>
            <a:rect l="l" t="t" r="r" b="b"/>
            <a:pathLst>
              <a:path w="2574928" h="751863">
                <a:moveTo>
                  <a:pt x="0" y="0"/>
                </a:moveTo>
                <a:lnTo>
                  <a:pt x="2574928" y="0"/>
                </a:lnTo>
                <a:lnTo>
                  <a:pt x="2574928" y="751863"/>
                </a:lnTo>
                <a:lnTo>
                  <a:pt x="0" y="751863"/>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GB" dirty="0">
              <a:latin typeface="Abadi" panose="020B0604020104020204" pitchFamily="34" charset="0"/>
            </a:endParaRPr>
          </a:p>
        </p:txBody>
      </p:sp>
      <p:sp>
        <p:nvSpPr>
          <p:cNvPr id="3" name="Freeform 3"/>
          <p:cNvSpPr/>
          <p:nvPr/>
        </p:nvSpPr>
        <p:spPr>
          <a:xfrm>
            <a:off x="10813288" y="5276311"/>
            <a:ext cx="1174693" cy="1422400"/>
          </a:xfrm>
          <a:custGeom>
            <a:avLst/>
            <a:gdLst/>
            <a:ahLst/>
            <a:cxnLst/>
            <a:rect l="l" t="t" r="r" b="b"/>
            <a:pathLst>
              <a:path w="1762039" h="2133600">
                <a:moveTo>
                  <a:pt x="0" y="0"/>
                </a:moveTo>
                <a:lnTo>
                  <a:pt x="1762039" y="0"/>
                </a:lnTo>
                <a:lnTo>
                  <a:pt x="1762039" y="2133600"/>
                </a:lnTo>
                <a:lnTo>
                  <a:pt x="0" y="2133600"/>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GB" dirty="0">
              <a:latin typeface="Abadi" panose="020B0604020104020204" pitchFamily="34" charset="0"/>
            </a:endParaRPr>
          </a:p>
        </p:txBody>
      </p:sp>
      <p:sp>
        <p:nvSpPr>
          <p:cNvPr id="4" name="TextBox 4"/>
          <p:cNvSpPr txBox="1"/>
          <p:nvPr/>
        </p:nvSpPr>
        <p:spPr>
          <a:xfrm>
            <a:off x="444909" y="1437257"/>
            <a:ext cx="11302181" cy="649537"/>
          </a:xfrm>
          <a:prstGeom prst="rect">
            <a:avLst/>
          </a:prstGeom>
        </p:spPr>
        <p:txBody>
          <a:bodyPr wrap="square" lIns="0" tIns="0" rIns="0" bIns="0" rtlCol="0" anchor="t">
            <a:spAutoFit/>
          </a:bodyPr>
          <a:lstStyle/>
          <a:p>
            <a:pPr defTabSz="609630">
              <a:lnSpc>
                <a:spcPts val="4848"/>
              </a:lnSpc>
            </a:pPr>
            <a:r>
              <a:rPr lang="en-US" sz="5703" b="1" spc="-159" dirty="0">
                <a:solidFill>
                  <a:srgbClr val="000000"/>
                </a:solidFill>
                <a:latin typeface="Calibri" panose="020B0604020104020204" pitchFamily="34" charset="0"/>
                <a:ea typeface="Neue Haas Grotesk Display Pro 1 Medium"/>
                <a:cs typeface="Neue Haas Grotesk Display Pro 1 Medium"/>
                <a:sym typeface="Neue Haas Grotesk Display Pro 1 Medium"/>
              </a:rPr>
              <a:t>WELLBEING BENEFITS OF EXERCISE</a:t>
            </a:r>
          </a:p>
        </p:txBody>
      </p:sp>
      <p:sp>
        <p:nvSpPr>
          <p:cNvPr id="5" name="TextBox 5"/>
          <p:cNvSpPr txBox="1"/>
          <p:nvPr/>
        </p:nvSpPr>
        <p:spPr>
          <a:xfrm>
            <a:off x="685800" y="3636237"/>
            <a:ext cx="6467829" cy="511935"/>
          </a:xfrm>
          <a:prstGeom prst="rect">
            <a:avLst/>
          </a:prstGeom>
        </p:spPr>
        <p:txBody>
          <a:bodyPr lIns="0" tIns="0" rIns="0" bIns="0" rtlCol="0" anchor="t">
            <a:spAutoFit/>
          </a:bodyPr>
          <a:lstStyle/>
          <a:p>
            <a:pPr algn="just" defTabSz="609630">
              <a:lnSpc>
                <a:spcPts val="2146"/>
              </a:lnSpc>
            </a:pPr>
            <a:endParaRPr sz="1200" dirty="0">
              <a:solidFill>
                <a:prstClr val="black"/>
              </a:solidFill>
              <a:latin typeface="Abadi" panose="020B0604020104020204" pitchFamily="34" charset="0"/>
            </a:endParaRPr>
          </a:p>
          <a:p>
            <a:pPr algn="just" defTabSz="609630">
              <a:lnSpc>
                <a:spcPts val="2146"/>
              </a:lnSpc>
            </a:pPr>
            <a:endParaRPr sz="1200" dirty="0">
              <a:solidFill>
                <a:prstClr val="black"/>
              </a:solidFill>
              <a:latin typeface="Abadi" panose="020B0604020104020204" pitchFamily="34" charset="0"/>
            </a:endParaRPr>
          </a:p>
        </p:txBody>
      </p:sp>
      <p:sp>
        <p:nvSpPr>
          <p:cNvPr id="6" name="TextBox 6"/>
          <p:cNvSpPr txBox="1"/>
          <p:nvPr/>
        </p:nvSpPr>
        <p:spPr>
          <a:xfrm>
            <a:off x="685800" y="2969683"/>
            <a:ext cx="10426793" cy="3219407"/>
          </a:xfrm>
          <a:prstGeom prst="rect">
            <a:avLst/>
          </a:prstGeom>
        </p:spPr>
        <p:txBody>
          <a:bodyPr lIns="0" tIns="0" rIns="0" bIns="0" rtlCol="0" anchor="t">
            <a:spAutoFit/>
          </a:bodyPr>
          <a:lstStyle/>
          <a:p>
            <a:pPr algn="just" defTabSz="609630">
              <a:lnSpc>
                <a:spcPts val="2333"/>
              </a:lnSpc>
            </a:pPr>
            <a:r>
              <a:rPr lang="en-US" sz="1666" dirty="0">
                <a:solidFill>
                  <a:srgbClr val="0C0C0C"/>
                </a:solidFill>
                <a:latin typeface="Calibri" panose="020B0604020104020204" pitchFamily="34" charset="0"/>
                <a:ea typeface="Neue Haas Grotesk Display Pro 2"/>
                <a:cs typeface="Neue Haas Grotesk Display Pro 2"/>
                <a:sym typeface="Neue Haas Grotesk Display Pro 2"/>
              </a:rPr>
              <a:t>It's a scientific fact that regular physical activity and exercise can make us healthier and happier.</a:t>
            </a:r>
          </a:p>
          <a:p>
            <a:pPr algn="just" defTabSz="609630">
              <a:lnSpc>
                <a:spcPts val="2333"/>
              </a:lnSpc>
            </a:pPr>
            <a:r>
              <a:rPr lang="en-US" sz="1666" dirty="0">
                <a:solidFill>
                  <a:srgbClr val="0C0C0C"/>
                </a:solidFill>
                <a:latin typeface="Calibri" panose="020B0604020104020204" pitchFamily="34" charset="0"/>
                <a:ea typeface="Neue Haas Grotesk Display Pro 2"/>
                <a:cs typeface="Neue Haas Grotesk Display Pro 2"/>
                <a:sym typeface="Neue Haas Grotesk Display Pro 2"/>
              </a:rPr>
              <a:t>When we're active, the body releases feel-good hormones that can improve our mood and boost our energy.</a:t>
            </a:r>
          </a:p>
          <a:p>
            <a:pPr algn="just" defTabSz="609630">
              <a:lnSpc>
                <a:spcPts val="2333"/>
              </a:lnSpc>
            </a:pPr>
            <a:endParaRPr lang="en-US" sz="1666" dirty="0">
              <a:solidFill>
                <a:srgbClr val="0C0C0C"/>
              </a:solidFill>
              <a:latin typeface="Abadi" panose="020B0604020104020204" pitchFamily="34" charset="0"/>
              <a:ea typeface="Neue Haas Grotesk Display Pro 2"/>
              <a:cs typeface="Neue Haas Grotesk Display Pro 2"/>
              <a:sym typeface="Neue Haas Grotesk Display Pro 2"/>
            </a:endParaRPr>
          </a:p>
          <a:p>
            <a:pPr algn="just" defTabSz="609630">
              <a:lnSpc>
                <a:spcPts val="2333"/>
              </a:lnSpc>
            </a:pPr>
            <a:r>
              <a:rPr lang="en-US" sz="1666" dirty="0">
                <a:solidFill>
                  <a:srgbClr val="0C0C0C"/>
                </a:solidFill>
                <a:latin typeface="Calibri" panose="020B0604020104020204" pitchFamily="34" charset="0"/>
                <a:ea typeface="Neue Haas Grotesk Display Pro 2"/>
                <a:cs typeface="Neue Haas Grotesk Display Pro 2"/>
                <a:sym typeface="Neue Haas Grotesk Display Pro 2"/>
              </a:rPr>
              <a:t>Other benefits of exercise for mental health include:</a:t>
            </a:r>
          </a:p>
          <a:p>
            <a:pPr algn="just" defTabSz="609630">
              <a:lnSpc>
                <a:spcPts val="2333"/>
              </a:lnSpc>
            </a:pPr>
            <a:endParaRPr lang="en-US" sz="1666" dirty="0">
              <a:solidFill>
                <a:srgbClr val="0C0C0C"/>
              </a:solidFill>
              <a:latin typeface="Abadi" panose="020B0604020104020204" pitchFamily="34" charset="0"/>
              <a:ea typeface="Neue Haas Grotesk Display Pro 2"/>
              <a:cs typeface="Neue Haas Grotesk Display Pro 2"/>
              <a:sym typeface="Neue Haas Grotesk Display Pro 2"/>
            </a:endParaRPr>
          </a:p>
          <a:p>
            <a:pPr algn="just" defTabSz="609630">
              <a:lnSpc>
                <a:spcPts val="2333"/>
              </a:lnSpc>
            </a:pPr>
            <a:r>
              <a:rPr lang="en-US" sz="1666" dirty="0">
                <a:solidFill>
                  <a:srgbClr val="0C0C0C"/>
                </a:solidFill>
                <a:latin typeface="Calibri" panose="020B0604020104020204" pitchFamily="34" charset="0"/>
                <a:ea typeface="Neue Haas Grotesk Display Pro 2"/>
                <a:cs typeface="Neue Haas Grotesk Display Pro 2"/>
                <a:sym typeface="Neue Haas Grotesk Display Pro 2"/>
              </a:rPr>
              <a:t>•Boosting our self-esteem and confidence</a:t>
            </a:r>
          </a:p>
          <a:p>
            <a:pPr algn="just" defTabSz="609630">
              <a:lnSpc>
                <a:spcPts val="2333"/>
              </a:lnSpc>
            </a:pPr>
            <a:r>
              <a:rPr lang="en-US" sz="1666" dirty="0">
                <a:solidFill>
                  <a:srgbClr val="0C0C0C"/>
                </a:solidFill>
                <a:latin typeface="Calibri" panose="020B0604020104020204" pitchFamily="34" charset="0"/>
                <a:ea typeface="Neue Haas Grotesk Display Pro 2"/>
                <a:cs typeface="Neue Haas Grotesk Display Pro 2"/>
                <a:sym typeface="Neue Haas Grotesk Display Pro 2"/>
              </a:rPr>
              <a:t>•Increasing motivation and focus</a:t>
            </a:r>
          </a:p>
          <a:p>
            <a:pPr algn="just" defTabSz="609630">
              <a:lnSpc>
                <a:spcPts val="2333"/>
              </a:lnSpc>
            </a:pPr>
            <a:r>
              <a:rPr lang="en-US" sz="1666" dirty="0">
                <a:solidFill>
                  <a:srgbClr val="0C0C0C"/>
                </a:solidFill>
                <a:latin typeface="Calibri" panose="020B0604020104020204" pitchFamily="34" charset="0"/>
                <a:ea typeface="Neue Haas Grotesk Display Pro 2"/>
                <a:cs typeface="Neue Haas Grotesk Display Pro 2"/>
                <a:sym typeface="Neue Haas Grotesk Display Pro 2"/>
              </a:rPr>
              <a:t>•Reducing tension, anxiety, stress and mental fatigue</a:t>
            </a:r>
          </a:p>
          <a:p>
            <a:pPr algn="just" defTabSz="609630">
              <a:lnSpc>
                <a:spcPts val="2333"/>
              </a:lnSpc>
            </a:pPr>
            <a:r>
              <a:rPr lang="en-US" sz="1666" dirty="0">
                <a:solidFill>
                  <a:srgbClr val="0C0C0C"/>
                </a:solidFill>
                <a:latin typeface="Calibri" panose="020B0604020104020204" pitchFamily="34" charset="0"/>
                <a:ea typeface="Neue Haas Grotesk Display Pro 2"/>
                <a:cs typeface="Neue Haas Grotesk Display Pro 2"/>
                <a:sym typeface="Neue Haas Grotesk Display Pro 2"/>
              </a:rPr>
              <a:t>•Helping to calm the mind, especially when dealing with difficult emotions like anger, frustration and sadness</a:t>
            </a:r>
          </a:p>
          <a:p>
            <a:pPr algn="just" defTabSz="609630">
              <a:lnSpc>
                <a:spcPts val="2333"/>
              </a:lnSpc>
            </a:pPr>
            <a:r>
              <a:rPr lang="en-US" sz="1666" dirty="0">
                <a:solidFill>
                  <a:srgbClr val="0C0C0C"/>
                </a:solidFill>
                <a:latin typeface="Calibri" panose="020B0604020104020204" pitchFamily="34" charset="0"/>
                <a:ea typeface="Neue Haas Grotesk Display Pro 2"/>
                <a:cs typeface="Neue Haas Grotesk Display Pro 2"/>
                <a:sym typeface="Neue Haas Grotesk Display Pro 2"/>
              </a:rPr>
              <a:t>•Reducing loneliness by offering new ways to get together with family and friends and meet new people</a:t>
            </a:r>
          </a:p>
          <a:p>
            <a:pPr algn="just" defTabSz="609630">
              <a:lnSpc>
                <a:spcPts val="2333"/>
              </a:lnSpc>
            </a:pPr>
            <a:endParaRPr lang="en-US" sz="1666" dirty="0">
              <a:solidFill>
                <a:srgbClr val="0C0C0C"/>
              </a:solidFill>
              <a:latin typeface="Abadi" panose="020B0604020104020204" pitchFamily="34" charset="0"/>
              <a:ea typeface="Neue Haas Grotesk Display Pro 2"/>
              <a:cs typeface="Neue Haas Grotesk Display Pro 2"/>
              <a:sym typeface="Neue Haas Grotesk Display Pro 2"/>
            </a:endParaRPr>
          </a:p>
        </p:txBody>
      </p:sp>
    </p:spTree>
    <p:extLst>
      <p:ext uri="{BB962C8B-B14F-4D97-AF65-F5344CB8AC3E}">
        <p14:creationId xmlns:p14="http://schemas.microsoft.com/office/powerpoint/2010/main" val="418129762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6528122" y="-66555"/>
            <a:ext cx="5725007" cy="5961444"/>
          </a:xfrm>
          <a:custGeom>
            <a:avLst/>
            <a:gdLst/>
            <a:ahLst/>
            <a:cxnLst/>
            <a:rect l="l" t="t" r="r" b="b"/>
            <a:pathLst>
              <a:path w="8587511" h="8942166">
                <a:moveTo>
                  <a:pt x="0" y="0"/>
                </a:moveTo>
                <a:lnTo>
                  <a:pt x="8587511" y="0"/>
                </a:lnTo>
                <a:lnTo>
                  <a:pt x="8587511" y="8942167"/>
                </a:lnTo>
                <a:lnTo>
                  <a:pt x="0" y="8942167"/>
                </a:lnTo>
                <a:lnTo>
                  <a:pt x="0" y="0"/>
                </a:lnTo>
                <a:close/>
              </a:path>
            </a:pathLst>
          </a:custGeom>
          <a:blipFill>
            <a:blip r:embed="rId2"/>
            <a:stretch>
              <a:fillRect t="-20882" b="-7162"/>
            </a:stretch>
          </a:blipFill>
        </p:spPr>
        <p:txBody>
          <a:bodyPr/>
          <a:lstStyle/>
          <a:p>
            <a:endParaRPr lang="en-GB" dirty="0">
              <a:latin typeface="Abadi" panose="020B0604020104020204" pitchFamily="34" charset="0"/>
            </a:endParaRPr>
          </a:p>
        </p:txBody>
      </p:sp>
      <p:sp>
        <p:nvSpPr>
          <p:cNvPr id="3" name="Freeform 3"/>
          <p:cNvSpPr/>
          <p:nvPr/>
        </p:nvSpPr>
        <p:spPr>
          <a:xfrm>
            <a:off x="0" y="5894890"/>
            <a:ext cx="6528121" cy="963110"/>
          </a:xfrm>
          <a:custGeom>
            <a:avLst/>
            <a:gdLst/>
            <a:ahLst/>
            <a:cxnLst/>
            <a:rect l="l" t="t" r="r" b="b"/>
            <a:pathLst>
              <a:path w="9792182" h="1444665">
                <a:moveTo>
                  <a:pt x="0" y="0"/>
                </a:moveTo>
                <a:lnTo>
                  <a:pt x="9792182" y="0"/>
                </a:lnTo>
                <a:lnTo>
                  <a:pt x="9792182" y="1444665"/>
                </a:lnTo>
                <a:lnTo>
                  <a:pt x="0" y="1444665"/>
                </a:lnTo>
                <a:lnTo>
                  <a:pt x="0" y="0"/>
                </a:lnTo>
                <a:close/>
              </a:path>
            </a:pathLst>
          </a:custGeom>
          <a:blipFill>
            <a:blip r:embed="rId2"/>
            <a:stretch>
              <a:fillRect l="-77187" t="-485184" r="-4361" b="-1055573"/>
            </a:stretch>
          </a:blipFill>
        </p:spPr>
        <p:txBody>
          <a:bodyPr/>
          <a:lstStyle/>
          <a:p>
            <a:endParaRPr lang="en-GB" dirty="0">
              <a:latin typeface="Abadi" panose="020B0604020104020204" pitchFamily="34" charset="0"/>
            </a:endParaRPr>
          </a:p>
        </p:txBody>
      </p:sp>
      <p:grpSp>
        <p:nvGrpSpPr>
          <p:cNvPr id="4" name="Group 4"/>
          <p:cNvGrpSpPr/>
          <p:nvPr/>
        </p:nvGrpSpPr>
        <p:grpSpPr>
          <a:xfrm>
            <a:off x="-118371" y="-66555"/>
            <a:ext cx="6646493" cy="5961444"/>
            <a:chOff x="0" y="0"/>
            <a:chExt cx="2625775" cy="2355138"/>
          </a:xfrm>
        </p:grpSpPr>
        <p:sp>
          <p:nvSpPr>
            <p:cNvPr id="5" name="Freeform 5"/>
            <p:cNvSpPr/>
            <p:nvPr/>
          </p:nvSpPr>
          <p:spPr>
            <a:xfrm>
              <a:off x="0" y="0"/>
              <a:ext cx="2625775" cy="2355138"/>
            </a:xfrm>
            <a:custGeom>
              <a:avLst/>
              <a:gdLst/>
              <a:ahLst/>
              <a:cxnLst/>
              <a:rect l="l" t="t" r="r" b="b"/>
              <a:pathLst>
                <a:path w="2625775" h="2355138">
                  <a:moveTo>
                    <a:pt x="0" y="0"/>
                  </a:moveTo>
                  <a:lnTo>
                    <a:pt x="2625775" y="0"/>
                  </a:lnTo>
                  <a:lnTo>
                    <a:pt x="2625775" y="2355138"/>
                  </a:lnTo>
                  <a:lnTo>
                    <a:pt x="0" y="2355138"/>
                  </a:lnTo>
                  <a:close/>
                </a:path>
              </a:pathLst>
            </a:custGeom>
            <a:solidFill>
              <a:srgbClr val="FF5F55"/>
            </a:solidFill>
          </p:spPr>
          <p:txBody>
            <a:bodyPr/>
            <a:lstStyle/>
            <a:p>
              <a:endParaRPr lang="en-GB" dirty="0">
                <a:latin typeface="Abadi" panose="020B0604020104020204" pitchFamily="34" charset="0"/>
              </a:endParaRPr>
            </a:p>
          </p:txBody>
        </p:sp>
        <p:sp>
          <p:nvSpPr>
            <p:cNvPr id="6" name="TextBox 6"/>
            <p:cNvSpPr txBox="1"/>
            <p:nvPr/>
          </p:nvSpPr>
          <p:spPr>
            <a:xfrm>
              <a:off x="0" y="-28575"/>
              <a:ext cx="2625775" cy="2383713"/>
            </a:xfrm>
            <a:prstGeom prst="rect">
              <a:avLst/>
            </a:prstGeom>
          </p:spPr>
          <p:txBody>
            <a:bodyPr lIns="33867" tIns="33867" rIns="33867" bIns="33867" rtlCol="0" anchor="ctr"/>
            <a:lstStyle/>
            <a:p>
              <a:pPr algn="ctr" defTabSz="609630">
                <a:lnSpc>
                  <a:spcPts val="1307"/>
                </a:lnSpc>
              </a:pPr>
              <a:endParaRPr sz="1200" dirty="0">
                <a:solidFill>
                  <a:prstClr val="black"/>
                </a:solidFill>
                <a:latin typeface="Abadi" panose="020B0604020104020204" pitchFamily="34" charset="0"/>
              </a:endParaRPr>
            </a:p>
          </p:txBody>
        </p:sp>
      </p:grpSp>
      <p:sp>
        <p:nvSpPr>
          <p:cNvPr id="7" name="TextBox 7"/>
          <p:cNvSpPr txBox="1"/>
          <p:nvPr/>
        </p:nvSpPr>
        <p:spPr>
          <a:xfrm>
            <a:off x="685800" y="1398122"/>
            <a:ext cx="6258723" cy="1331326"/>
          </a:xfrm>
          <a:prstGeom prst="rect">
            <a:avLst/>
          </a:prstGeom>
        </p:spPr>
        <p:txBody>
          <a:bodyPr lIns="0" tIns="0" rIns="0" bIns="0" rtlCol="0" anchor="t">
            <a:spAutoFit/>
          </a:bodyPr>
          <a:lstStyle/>
          <a:p>
            <a:pPr defTabSz="609630">
              <a:lnSpc>
                <a:spcPts val="5104"/>
              </a:lnSpc>
            </a:pPr>
            <a:r>
              <a:rPr lang="en-US" sz="5670" b="1" spc="-159" dirty="0">
                <a:solidFill>
                  <a:srgbClr val="000000"/>
                </a:solidFill>
                <a:latin typeface="Calibri" panose="020B0604020104020204" pitchFamily="34" charset="0"/>
                <a:ea typeface="Neue Haas Grotesk Display Pro 1 Medium"/>
                <a:cs typeface="Neue Haas Grotesk Display Pro 1 Medium"/>
                <a:sym typeface="Neue Haas Grotesk Display Pro 1 Medium"/>
              </a:rPr>
              <a:t>ACTIVE WELLBEING PROGRAMME</a:t>
            </a:r>
          </a:p>
        </p:txBody>
      </p:sp>
      <p:grpSp>
        <p:nvGrpSpPr>
          <p:cNvPr id="8" name="Group 8"/>
          <p:cNvGrpSpPr/>
          <p:nvPr/>
        </p:nvGrpSpPr>
        <p:grpSpPr>
          <a:xfrm>
            <a:off x="6528122" y="5894890"/>
            <a:ext cx="6000301" cy="1086877"/>
            <a:chOff x="0" y="0"/>
            <a:chExt cx="2370489" cy="429384"/>
          </a:xfrm>
        </p:grpSpPr>
        <p:sp>
          <p:nvSpPr>
            <p:cNvPr id="9" name="Freeform 9"/>
            <p:cNvSpPr/>
            <p:nvPr/>
          </p:nvSpPr>
          <p:spPr>
            <a:xfrm>
              <a:off x="0" y="0"/>
              <a:ext cx="2370489" cy="429384"/>
            </a:xfrm>
            <a:custGeom>
              <a:avLst/>
              <a:gdLst/>
              <a:ahLst/>
              <a:cxnLst/>
              <a:rect l="l" t="t" r="r" b="b"/>
              <a:pathLst>
                <a:path w="2370489" h="429384">
                  <a:moveTo>
                    <a:pt x="0" y="0"/>
                  </a:moveTo>
                  <a:lnTo>
                    <a:pt x="2370489" y="0"/>
                  </a:lnTo>
                  <a:lnTo>
                    <a:pt x="2370489" y="429384"/>
                  </a:lnTo>
                  <a:lnTo>
                    <a:pt x="0" y="429384"/>
                  </a:lnTo>
                  <a:close/>
                </a:path>
              </a:pathLst>
            </a:custGeom>
            <a:solidFill>
              <a:srgbClr val="FF5F55"/>
            </a:solidFill>
          </p:spPr>
          <p:txBody>
            <a:bodyPr/>
            <a:lstStyle/>
            <a:p>
              <a:endParaRPr lang="en-GB" dirty="0">
                <a:latin typeface="Abadi" panose="020B0604020104020204" pitchFamily="34" charset="0"/>
              </a:endParaRPr>
            </a:p>
          </p:txBody>
        </p:sp>
        <p:sp>
          <p:nvSpPr>
            <p:cNvPr id="10" name="TextBox 10"/>
            <p:cNvSpPr txBox="1"/>
            <p:nvPr/>
          </p:nvSpPr>
          <p:spPr>
            <a:xfrm>
              <a:off x="0" y="-28575"/>
              <a:ext cx="2370489" cy="457959"/>
            </a:xfrm>
            <a:prstGeom prst="rect">
              <a:avLst/>
            </a:prstGeom>
          </p:spPr>
          <p:txBody>
            <a:bodyPr lIns="33867" tIns="33867" rIns="33867" bIns="33867" rtlCol="0" anchor="ctr"/>
            <a:lstStyle/>
            <a:p>
              <a:pPr algn="ctr" defTabSz="609630">
                <a:lnSpc>
                  <a:spcPts val="1307"/>
                </a:lnSpc>
              </a:pPr>
              <a:endParaRPr sz="1200" dirty="0">
                <a:solidFill>
                  <a:prstClr val="black"/>
                </a:solidFill>
                <a:latin typeface="Abadi" panose="020B0604020104020204" pitchFamily="34" charset="0"/>
              </a:endParaRPr>
            </a:p>
          </p:txBody>
        </p:sp>
      </p:grpSp>
    </p:spTree>
    <p:extLst>
      <p:ext uri="{BB962C8B-B14F-4D97-AF65-F5344CB8AC3E}">
        <p14:creationId xmlns:p14="http://schemas.microsoft.com/office/powerpoint/2010/main" val="344970174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5F55"/>
        </a:solidFill>
        <a:effectLst/>
      </p:bgPr>
    </p:bg>
    <p:spTree>
      <p:nvGrpSpPr>
        <p:cNvPr id="1" name=""/>
        <p:cNvGrpSpPr/>
        <p:nvPr/>
      </p:nvGrpSpPr>
      <p:grpSpPr>
        <a:xfrm>
          <a:off x="0" y="0"/>
          <a:ext cx="0" cy="0"/>
          <a:chOff x="0" y="0"/>
          <a:chExt cx="0" cy="0"/>
        </a:xfrm>
      </p:grpSpPr>
      <p:sp>
        <p:nvSpPr>
          <p:cNvPr id="2" name="TextBox 2"/>
          <p:cNvSpPr txBox="1"/>
          <p:nvPr/>
        </p:nvSpPr>
        <p:spPr>
          <a:xfrm>
            <a:off x="685800" y="869950"/>
            <a:ext cx="7703056" cy="649537"/>
          </a:xfrm>
          <a:prstGeom prst="rect">
            <a:avLst/>
          </a:prstGeom>
        </p:spPr>
        <p:txBody>
          <a:bodyPr lIns="0" tIns="0" rIns="0" bIns="0" rtlCol="0" anchor="t">
            <a:spAutoFit/>
          </a:bodyPr>
          <a:lstStyle/>
          <a:p>
            <a:pPr defTabSz="609630">
              <a:lnSpc>
                <a:spcPts val="4848"/>
              </a:lnSpc>
            </a:pPr>
            <a:r>
              <a:rPr lang="en-US" sz="5703" b="1" spc="-159" dirty="0">
                <a:solidFill>
                  <a:srgbClr val="000000"/>
                </a:solidFill>
                <a:latin typeface="Calibri" panose="020B0604020104020204" pitchFamily="34" charset="0"/>
                <a:ea typeface="Neue Haas Grotesk Display Pro 1 Medium"/>
                <a:cs typeface="Neue Haas Grotesk Display Pro 1 Medium"/>
                <a:sym typeface="Neue Haas Grotesk Display Pro 1 Medium"/>
              </a:rPr>
              <a:t>ROCK UP AND PLAY</a:t>
            </a:r>
          </a:p>
        </p:txBody>
      </p:sp>
      <p:sp>
        <p:nvSpPr>
          <p:cNvPr id="3" name="TextBox 3"/>
          <p:cNvSpPr txBox="1"/>
          <p:nvPr/>
        </p:nvSpPr>
        <p:spPr>
          <a:xfrm>
            <a:off x="685800" y="1599544"/>
            <a:ext cx="4713870" cy="1323952"/>
          </a:xfrm>
          <a:prstGeom prst="rect">
            <a:avLst/>
          </a:prstGeom>
        </p:spPr>
        <p:txBody>
          <a:bodyPr lIns="0" tIns="0" rIns="0" bIns="0" rtlCol="0" anchor="t">
            <a:spAutoFit/>
          </a:bodyPr>
          <a:lstStyle/>
          <a:p>
            <a:pPr defTabSz="609630">
              <a:lnSpc>
                <a:spcPts val="2146"/>
              </a:lnSpc>
            </a:pPr>
            <a:r>
              <a:rPr lang="en-US" sz="1533" dirty="0">
                <a:solidFill>
                  <a:srgbClr val="000000"/>
                </a:solidFill>
                <a:latin typeface="Calibri" panose="020B0604020104020204" pitchFamily="34" charset="0"/>
                <a:ea typeface="Neue Haas Grotesk Display Pro 2"/>
                <a:cs typeface="Neue Haas Grotesk Display Pro 2"/>
                <a:sym typeface="Neue Haas Grotesk Display Pro 2"/>
              </a:rPr>
              <a:t>•Over 60+ of FREE activities for Warwick staff and student</a:t>
            </a:r>
          </a:p>
          <a:p>
            <a:pPr defTabSz="609630">
              <a:lnSpc>
                <a:spcPts val="2146"/>
              </a:lnSpc>
            </a:pPr>
            <a:r>
              <a:rPr lang="en-US" sz="1533" dirty="0">
                <a:solidFill>
                  <a:srgbClr val="000000"/>
                </a:solidFill>
                <a:latin typeface="Calibri" panose="020B0604020104020204" pitchFamily="34" charset="0"/>
                <a:ea typeface="Neue Haas Grotesk Display Pro 2"/>
                <a:cs typeface="Neue Haas Grotesk Display Pro 2"/>
                <a:sym typeface="Neue Haas Grotesk Display Pro 2"/>
              </a:rPr>
              <a:t>•Inclusive sessions</a:t>
            </a:r>
          </a:p>
          <a:p>
            <a:pPr defTabSz="609630">
              <a:lnSpc>
                <a:spcPts val="2146"/>
              </a:lnSpc>
            </a:pPr>
            <a:r>
              <a:rPr lang="en-US" sz="1533" dirty="0">
                <a:solidFill>
                  <a:srgbClr val="000000"/>
                </a:solidFill>
                <a:latin typeface="Calibri" panose="020B0604020104020204" pitchFamily="34" charset="0"/>
                <a:ea typeface="Neue Haas Grotesk Display Pro 2"/>
                <a:cs typeface="Neue Haas Grotesk Display Pro 2"/>
                <a:sym typeface="Neue Haas Grotesk Display Pro 2"/>
              </a:rPr>
              <a:t>•20+ sports on offer</a:t>
            </a:r>
          </a:p>
          <a:p>
            <a:pPr defTabSz="609630">
              <a:lnSpc>
                <a:spcPts val="2146"/>
              </a:lnSpc>
            </a:pPr>
            <a:endParaRPr lang="en-US" sz="1533" dirty="0">
              <a:solidFill>
                <a:srgbClr val="000000"/>
              </a:solidFill>
              <a:latin typeface="Abadi" panose="020B0604020104020204" pitchFamily="34" charset="0"/>
              <a:ea typeface="Neue Haas Grotesk Display Pro 2"/>
              <a:cs typeface="Neue Haas Grotesk Display Pro 2"/>
              <a:sym typeface="Neue Haas Grotesk Display Pro 2"/>
            </a:endParaRPr>
          </a:p>
        </p:txBody>
      </p:sp>
      <p:sp>
        <p:nvSpPr>
          <p:cNvPr id="4" name="TextBox 4"/>
          <p:cNvSpPr txBox="1"/>
          <p:nvPr/>
        </p:nvSpPr>
        <p:spPr>
          <a:xfrm>
            <a:off x="685800" y="3024841"/>
            <a:ext cx="7703056" cy="649537"/>
          </a:xfrm>
          <a:prstGeom prst="rect">
            <a:avLst/>
          </a:prstGeom>
        </p:spPr>
        <p:txBody>
          <a:bodyPr lIns="0" tIns="0" rIns="0" bIns="0" rtlCol="0" anchor="t">
            <a:spAutoFit/>
          </a:bodyPr>
          <a:lstStyle/>
          <a:p>
            <a:pPr defTabSz="609630">
              <a:lnSpc>
                <a:spcPts val="4848"/>
              </a:lnSpc>
            </a:pPr>
            <a:r>
              <a:rPr lang="en-US" sz="5703" b="1" spc="-159" dirty="0">
                <a:solidFill>
                  <a:srgbClr val="000000"/>
                </a:solidFill>
                <a:latin typeface="Calibri" panose="020B0604020104020204" pitchFamily="34" charset="0"/>
                <a:ea typeface="Neue Haas Grotesk Display Pro 1 Medium"/>
                <a:cs typeface="Neue Haas Grotesk Display Pro 1 Medium"/>
                <a:sym typeface="Neue Haas Grotesk Display Pro 1 Medium"/>
              </a:rPr>
              <a:t>ACTIVE LEAGUES</a:t>
            </a:r>
          </a:p>
        </p:txBody>
      </p:sp>
      <p:sp>
        <p:nvSpPr>
          <p:cNvPr id="5" name="TextBox 5"/>
          <p:cNvSpPr txBox="1"/>
          <p:nvPr/>
        </p:nvSpPr>
        <p:spPr>
          <a:xfrm>
            <a:off x="685800" y="3663731"/>
            <a:ext cx="3342852" cy="1054648"/>
          </a:xfrm>
          <a:prstGeom prst="rect">
            <a:avLst/>
          </a:prstGeom>
        </p:spPr>
        <p:txBody>
          <a:bodyPr lIns="0" tIns="0" rIns="0" bIns="0" rtlCol="0" anchor="t">
            <a:spAutoFit/>
          </a:bodyPr>
          <a:lstStyle/>
          <a:p>
            <a:pPr defTabSz="609630">
              <a:lnSpc>
                <a:spcPts val="2146"/>
              </a:lnSpc>
            </a:pPr>
            <a:r>
              <a:rPr lang="en-US" sz="1533" dirty="0">
                <a:solidFill>
                  <a:srgbClr val="000000"/>
                </a:solidFill>
                <a:latin typeface="Calibri" panose="020B0604020104020204" pitchFamily="34" charset="0"/>
                <a:ea typeface="Neue Haas Grotesk Display Pro 2"/>
                <a:cs typeface="Neue Haas Grotesk Display Pro 2"/>
                <a:sym typeface="Neue Haas Grotesk Display Pro 2"/>
              </a:rPr>
              <a:t>•12 Intra-mural Active Leagues </a:t>
            </a:r>
            <a:r>
              <a:rPr lang="en-US" sz="1533" b="1" dirty="0">
                <a:solidFill>
                  <a:srgbClr val="000000"/>
                </a:solidFill>
                <a:latin typeface="Calibri" panose="020B0604020104020204" pitchFamily="34" charset="0"/>
                <a:ea typeface="Neue Haas Grotesk Display Pro 2 Medium"/>
                <a:cs typeface="Neue Haas Grotesk Display Pro 2 Medium"/>
                <a:sym typeface="Neue Haas Grotesk Display Pro 2 Medium"/>
              </a:rPr>
              <a:t>each term</a:t>
            </a:r>
          </a:p>
          <a:p>
            <a:pPr defTabSz="609630">
              <a:lnSpc>
                <a:spcPts val="2146"/>
              </a:lnSpc>
            </a:pPr>
            <a:r>
              <a:rPr lang="en-US" sz="1533" dirty="0">
                <a:solidFill>
                  <a:srgbClr val="000000"/>
                </a:solidFill>
                <a:latin typeface="Calibri" panose="020B0604020104020204" pitchFamily="34" charset="0"/>
                <a:ea typeface="Neue Haas Grotesk Display Pro 2"/>
                <a:cs typeface="Neue Haas Grotesk Display Pro 2"/>
                <a:sym typeface="Neue Haas Grotesk Display Pro 2"/>
              </a:rPr>
              <a:t>•All abilities welcome.</a:t>
            </a:r>
          </a:p>
          <a:p>
            <a:pPr defTabSz="609630">
              <a:lnSpc>
                <a:spcPts val="2146"/>
              </a:lnSpc>
            </a:pPr>
            <a:endParaRPr lang="en-US" sz="1533" dirty="0">
              <a:solidFill>
                <a:srgbClr val="000000"/>
              </a:solidFill>
              <a:latin typeface="Abadi" panose="020B0604020104020204" pitchFamily="34" charset="0"/>
              <a:ea typeface="Neue Haas Grotesk Display Pro 2"/>
              <a:cs typeface="Neue Haas Grotesk Display Pro 2"/>
              <a:sym typeface="Neue Haas Grotesk Display Pro 2"/>
            </a:endParaRPr>
          </a:p>
        </p:txBody>
      </p:sp>
      <p:sp>
        <p:nvSpPr>
          <p:cNvPr id="6" name="TextBox 6"/>
          <p:cNvSpPr txBox="1"/>
          <p:nvPr/>
        </p:nvSpPr>
        <p:spPr>
          <a:xfrm>
            <a:off x="685800" y="4682359"/>
            <a:ext cx="7703056" cy="649537"/>
          </a:xfrm>
          <a:prstGeom prst="rect">
            <a:avLst/>
          </a:prstGeom>
        </p:spPr>
        <p:txBody>
          <a:bodyPr lIns="0" tIns="0" rIns="0" bIns="0" rtlCol="0" anchor="t">
            <a:spAutoFit/>
          </a:bodyPr>
          <a:lstStyle/>
          <a:p>
            <a:pPr defTabSz="609630">
              <a:lnSpc>
                <a:spcPts val="4848"/>
              </a:lnSpc>
            </a:pPr>
            <a:r>
              <a:rPr lang="en-US" sz="5703" b="1" spc="-159" dirty="0">
                <a:solidFill>
                  <a:srgbClr val="000000"/>
                </a:solidFill>
                <a:latin typeface="Calibri" panose="020B0604020104020204" pitchFamily="34" charset="0"/>
                <a:ea typeface="Neue Haas Grotesk Display Pro 1 Medium"/>
                <a:cs typeface="Neue Haas Grotesk Display Pro 1 Medium"/>
                <a:sym typeface="Neue Haas Grotesk Display Pro 1 Medium"/>
              </a:rPr>
              <a:t>EVENTS</a:t>
            </a:r>
          </a:p>
        </p:txBody>
      </p:sp>
      <p:sp>
        <p:nvSpPr>
          <p:cNvPr id="7" name="TextBox 7"/>
          <p:cNvSpPr txBox="1"/>
          <p:nvPr/>
        </p:nvSpPr>
        <p:spPr>
          <a:xfrm>
            <a:off x="685800" y="5375910"/>
            <a:ext cx="7720437" cy="785343"/>
          </a:xfrm>
          <a:prstGeom prst="rect">
            <a:avLst/>
          </a:prstGeom>
        </p:spPr>
        <p:txBody>
          <a:bodyPr lIns="0" tIns="0" rIns="0" bIns="0" rtlCol="0" anchor="t">
            <a:spAutoFit/>
          </a:bodyPr>
          <a:lstStyle/>
          <a:p>
            <a:pPr defTabSz="609630">
              <a:lnSpc>
                <a:spcPts val="2146"/>
              </a:lnSpc>
            </a:pPr>
            <a:r>
              <a:rPr lang="en-US" sz="1533" dirty="0">
                <a:solidFill>
                  <a:srgbClr val="000000"/>
                </a:solidFill>
                <a:latin typeface="Calibri" panose="020B0604020104020204" pitchFamily="34" charset="0"/>
                <a:ea typeface="Neue Haas Grotesk Display Pro 2"/>
                <a:cs typeface="Neue Haas Grotesk Display Pro 2"/>
                <a:sym typeface="Neue Haas Grotesk Display Pro 2"/>
              </a:rPr>
              <a:t>•Term time events including This Girl Can, Warwick Women's Night In, One World Cup and more.</a:t>
            </a:r>
          </a:p>
          <a:p>
            <a:pPr defTabSz="609630">
              <a:lnSpc>
                <a:spcPts val="2146"/>
              </a:lnSpc>
            </a:pPr>
            <a:endParaRPr lang="en-US" sz="1533" dirty="0">
              <a:solidFill>
                <a:srgbClr val="000000"/>
              </a:solidFill>
              <a:latin typeface="Abadi" panose="020B0604020104020204" pitchFamily="34" charset="0"/>
              <a:ea typeface="Neue Haas Grotesk Display Pro 2"/>
              <a:cs typeface="Neue Haas Grotesk Display Pro 2"/>
              <a:sym typeface="Neue Haas Grotesk Display Pro 2"/>
            </a:endParaRPr>
          </a:p>
        </p:txBody>
      </p:sp>
    </p:spTree>
    <p:extLst>
      <p:ext uri="{BB962C8B-B14F-4D97-AF65-F5344CB8AC3E}">
        <p14:creationId xmlns:p14="http://schemas.microsoft.com/office/powerpoint/2010/main" val="229439340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277793" y="-66555"/>
            <a:ext cx="3996521" cy="5961444"/>
          </a:xfrm>
          <a:custGeom>
            <a:avLst/>
            <a:gdLst/>
            <a:ahLst/>
            <a:cxnLst/>
            <a:rect l="l" t="t" r="r" b="b"/>
            <a:pathLst>
              <a:path w="5994782" h="8942166">
                <a:moveTo>
                  <a:pt x="0" y="0"/>
                </a:moveTo>
                <a:lnTo>
                  <a:pt x="5994782" y="0"/>
                </a:lnTo>
                <a:lnTo>
                  <a:pt x="5994782" y="8942167"/>
                </a:lnTo>
                <a:lnTo>
                  <a:pt x="0" y="8942167"/>
                </a:lnTo>
                <a:lnTo>
                  <a:pt x="0" y="0"/>
                </a:lnTo>
                <a:close/>
              </a:path>
            </a:pathLst>
          </a:custGeom>
          <a:blipFill>
            <a:blip r:embed="rId2"/>
            <a:stretch>
              <a:fillRect l="-9666" r="-9666"/>
            </a:stretch>
          </a:blipFill>
        </p:spPr>
        <p:txBody>
          <a:bodyPr/>
          <a:lstStyle/>
          <a:p>
            <a:endParaRPr lang="en-GB" dirty="0">
              <a:latin typeface="Abadi" panose="020B0604020104020204" pitchFamily="34" charset="0"/>
            </a:endParaRPr>
          </a:p>
        </p:txBody>
      </p:sp>
      <p:sp>
        <p:nvSpPr>
          <p:cNvPr id="3" name="Freeform 3"/>
          <p:cNvSpPr/>
          <p:nvPr/>
        </p:nvSpPr>
        <p:spPr>
          <a:xfrm>
            <a:off x="3718729" y="5894890"/>
            <a:ext cx="8704162" cy="963110"/>
          </a:xfrm>
          <a:custGeom>
            <a:avLst/>
            <a:gdLst/>
            <a:ahLst/>
            <a:cxnLst/>
            <a:rect l="l" t="t" r="r" b="b"/>
            <a:pathLst>
              <a:path w="13056243" h="1444665">
                <a:moveTo>
                  <a:pt x="0" y="0"/>
                </a:moveTo>
                <a:lnTo>
                  <a:pt x="13056243" y="0"/>
                </a:lnTo>
                <a:lnTo>
                  <a:pt x="13056243" y="1444665"/>
                </a:lnTo>
                <a:lnTo>
                  <a:pt x="0" y="1444665"/>
                </a:lnTo>
                <a:lnTo>
                  <a:pt x="0" y="0"/>
                </a:lnTo>
                <a:close/>
              </a:path>
            </a:pathLst>
          </a:custGeom>
          <a:blipFill>
            <a:blip r:embed="rId3"/>
            <a:stretch>
              <a:fillRect t="-500997"/>
            </a:stretch>
          </a:blipFill>
        </p:spPr>
        <p:txBody>
          <a:bodyPr/>
          <a:lstStyle/>
          <a:p>
            <a:endParaRPr lang="en-GB" dirty="0">
              <a:latin typeface="Abadi" panose="020B0604020104020204" pitchFamily="34" charset="0"/>
            </a:endParaRPr>
          </a:p>
        </p:txBody>
      </p:sp>
      <p:grpSp>
        <p:nvGrpSpPr>
          <p:cNvPr id="4" name="Group 4"/>
          <p:cNvGrpSpPr/>
          <p:nvPr/>
        </p:nvGrpSpPr>
        <p:grpSpPr>
          <a:xfrm>
            <a:off x="3718729" y="-66555"/>
            <a:ext cx="8704162" cy="5961444"/>
            <a:chOff x="0" y="0"/>
            <a:chExt cx="3438681" cy="2355138"/>
          </a:xfrm>
        </p:grpSpPr>
        <p:sp>
          <p:nvSpPr>
            <p:cNvPr id="5" name="Freeform 5"/>
            <p:cNvSpPr/>
            <p:nvPr/>
          </p:nvSpPr>
          <p:spPr>
            <a:xfrm>
              <a:off x="0" y="0"/>
              <a:ext cx="3438681" cy="2355138"/>
            </a:xfrm>
            <a:custGeom>
              <a:avLst/>
              <a:gdLst/>
              <a:ahLst/>
              <a:cxnLst/>
              <a:rect l="l" t="t" r="r" b="b"/>
              <a:pathLst>
                <a:path w="3438681" h="2355138">
                  <a:moveTo>
                    <a:pt x="0" y="0"/>
                  </a:moveTo>
                  <a:lnTo>
                    <a:pt x="3438681" y="0"/>
                  </a:lnTo>
                  <a:lnTo>
                    <a:pt x="3438681" y="2355138"/>
                  </a:lnTo>
                  <a:lnTo>
                    <a:pt x="0" y="2355138"/>
                  </a:lnTo>
                  <a:close/>
                </a:path>
              </a:pathLst>
            </a:custGeom>
            <a:solidFill>
              <a:srgbClr val="FF5F55"/>
            </a:solidFill>
          </p:spPr>
          <p:txBody>
            <a:bodyPr/>
            <a:lstStyle/>
            <a:p>
              <a:endParaRPr lang="en-GB" dirty="0">
                <a:latin typeface="Abadi" panose="020B0604020104020204" pitchFamily="34" charset="0"/>
              </a:endParaRPr>
            </a:p>
          </p:txBody>
        </p:sp>
        <p:sp>
          <p:nvSpPr>
            <p:cNvPr id="6" name="TextBox 6"/>
            <p:cNvSpPr txBox="1"/>
            <p:nvPr/>
          </p:nvSpPr>
          <p:spPr>
            <a:xfrm>
              <a:off x="0" y="-28575"/>
              <a:ext cx="3438681" cy="2383713"/>
            </a:xfrm>
            <a:prstGeom prst="rect">
              <a:avLst/>
            </a:prstGeom>
          </p:spPr>
          <p:txBody>
            <a:bodyPr lIns="33867" tIns="33867" rIns="33867" bIns="33867" rtlCol="0" anchor="ctr"/>
            <a:lstStyle/>
            <a:p>
              <a:pPr algn="ctr" defTabSz="609630">
                <a:lnSpc>
                  <a:spcPts val="1307"/>
                </a:lnSpc>
              </a:pPr>
              <a:endParaRPr sz="1200" dirty="0">
                <a:solidFill>
                  <a:prstClr val="black"/>
                </a:solidFill>
                <a:latin typeface="Abadi" panose="020B0604020104020204" pitchFamily="34" charset="0"/>
              </a:endParaRPr>
            </a:p>
          </p:txBody>
        </p:sp>
      </p:grpSp>
      <p:sp>
        <p:nvSpPr>
          <p:cNvPr id="7" name="TextBox 7"/>
          <p:cNvSpPr txBox="1"/>
          <p:nvPr/>
        </p:nvSpPr>
        <p:spPr>
          <a:xfrm>
            <a:off x="4006689" y="434322"/>
            <a:ext cx="8128242" cy="1252907"/>
          </a:xfrm>
          <a:prstGeom prst="rect">
            <a:avLst/>
          </a:prstGeom>
        </p:spPr>
        <p:txBody>
          <a:bodyPr lIns="0" tIns="0" rIns="0" bIns="0" rtlCol="0" anchor="t">
            <a:spAutoFit/>
          </a:bodyPr>
          <a:lstStyle/>
          <a:p>
            <a:pPr defTabSz="609630">
              <a:lnSpc>
                <a:spcPts val="4800"/>
              </a:lnSpc>
            </a:pPr>
            <a:r>
              <a:rPr lang="en-US" sz="5334" b="1" spc="-149" dirty="0">
                <a:solidFill>
                  <a:srgbClr val="000000"/>
                </a:solidFill>
                <a:latin typeface="Calibri" panose="020B0604020104020204" pitchFamily="34" charset="0"/>
                <a:ea typeface="Neue Haas Grotesk Display Pro 1 Medium"/>
                <a:cs typeface="Neue Haas Grotesk Display Pro 1 Medium"/>
                <a:sym typeface="Neue Haas Grotesk Display Pro 1 Medium"/>
              </a:rPr>
              <a:t>WAYS TO STAY ACTIVE FROM YOUR DESK</a:t>
            </a:r>
          </a:p>
        </p:txBody>
      </p:sp>
      <p:grpSp>
        <p:nvGrpSpPr>
          <p:cNvPr id="8" name="Group 8"/>
          <p:cNvGrpSpPr/>
          <p:nvPr/>
        </p:nvGrpSpPr>
        <p:grpSpPr>
          <a:xfrm>
            <a:off x="-431922" y="5893190"/>
            <a:ext cx="4150651" cy="1179327"/>
            <a:chOff x="0" y="0"/>
            <a:chExt cx="1639763" cy="465907"/>
          </a:xfrm>
        </p:grpSpPr>
        <p:sp>
          <p:nvSpPr>
            <p:cNvPr id="9" name="Freeform 9"/>
            <p:cNvSpPr/>
            <p:nvPr/>
          </p:nvSpPr>
          <p:spPr>
            <a:xfrm>
              <a:off x="0" y="0"/>
              <a:ext cx="1639763" cy="465907"/>
            </a:xfrm>
            <a:custGeom>
              <a:avLst/>
              <a:gdLst/>
              <a:ahLst/>
              <a:cxnLst/>
              <a:rect l="l" t="t" r="r" b="b"/>
              <a:pathLst>
                <a:path w="1639763" h="465907">
                  <a:moveTo>
                    <a:pt x="0" y="0"/>
                  </a:moveTo>
                  <a:lnTo>
                    <a:pt x="1639763" y="0"/>
                  </a:lnTo>
                  <a:lnTo>
                    <a:pt x="1639763" y="465907"/>
                  </a:lnTo>
                  <a:lnTo>
                    <a:pt x="0" y="465907"/>
                  </a:lnTo>
                  <a:close/>
                </a:path>
              </a:pathLst>
            </a:custGeom>
            <a:solidFill>
              <a:srgbClr val="FF5F55"/>
            </a:solidFill>
          </p:spPr>
          <p:txBody>
            <a:bodyPr/>
            <a:lstStyle/>
            <a:p>
              <a:endParaRPr lang="en-GB" dirty="0">
                <a:latin typeface="Abadi" panose="020B0604020104020204" pitchFamily="34" charset="0"/>
              </a:endParaRPr>
            </a:p>
          </p:txBody>
        </p:sp>
        <p:sp>
          <p:nvSpPr>
            <p:cNvPr id="10" name="TextBox 10"/>
            <p:cNvSpPr txBox="1"/>
            <p:nvPr/>
          </p:nvSpPr>
          <p:spPr>
            <a:xfrm>
              <a:off x="0" y="-28575"/>
              <a:ext cx="1639763" cy="494482"/>
            </a:xfrm>
            <a:prstGeom prst="rect">
              <a:avLst/>
            </a:prstGeom>
          </p:spPr>
          <p:txBody>
            <a:bodyPr lIns="33867" tIns="33867" rIns="33867" bIns="33867" rtlCol="0" anchor="ctr"/>
            <a:lstStyle/>
            <a:p>
              <a:pPr algn="ctr" defTabSz="609630">
                <a:lnSpc>
                  <a:spcPts val="1307"/>
                </a:lnSpc>
              </a:pPr>
              <a:endParaRPr sz="1200" dirty="0">
                <a:solidFill>
                  <a:prstClr val="black"/>
                </a:solidFill>
                <a:latin typeface="Abadi" panose="020B0604020104020204" pitchFamily="34" charset="0"/>
              </a:endParaRPr>
            </a:p>
          </p:txBody>
        </p:sp>
      </p:grpSp>
      <p:sp>
        <p:nvSpPr>
          <p:cNvPr id="11" name="TextBox 11"/>
          <p:cNvSpPr txBox="1"/>
          <p:nvPr/>
        </p:nvSpPr>
        <p:spPr>
          <a:xfrm>
            <a:off x="4149708" y="2064753"/>
            <a:ext cx="3921102" cy="3432735"/>
          </a:xfrm>
          <a:prstGeom prst="rect">
            <a:avLst/>
          </a:prstGeom>
        </p:spPr>
        <p:txBody>
          <a:bodyPr wrap="square" lIns="0" tIns="0" rIns="0" bIns="0" rtlCol="0" anchor="t">
            <a:spAutoFit/>
          </a:bodyPr>
          <a:lstStyle/>
          <a:p>
            <a:pPr algn="just" defTabSz="609630">
              <a:lnSpc>
                <a:spcPts val="2724"/>
              </a:lnSpc>
            </a:pPr>
            <a:r>
              <a:rPr lang="en-US" sz="1945" dirty="0">
                <a:solidFill>
                  <a:srgbClr val="0C0C0C"/>
                </a:solidFill>
                <a:latin typeface="Calibri" panose="020B0604020104020204" pitchFamily="34" charset="0"/>
                <a:ea typeface="Neue Haas Grotesk Display Pro 2"/>
                <a:cs typeface="Neue Haas Grotesk Display Pro 2"/>
                <a:sym typeface="Neue Haas Grotesk Display Pro 2"/>
              </a:rPr>
              <a:t>• Static stretches </a:t>
            </a:r>
          </a:p>
          <a:p>
            <a:pPr algn="just" defTabSz="609630">
              <a:lnSpc>
                <a:spcPts val="2724"/>
              </a:lnSpc>
            </a:pPr>
            <a:r>
              <a:rPr lang="en-US" sz="1945" dirty="0">
                <a:solidFill>
                  <a:srgbClr val="0C0C0C"/>
                </a:solidFill>
                <a:latin typeface="Calibri" panose="020B0604020104020204" pitchFamily="34" charset="0"/>
                <a:ea typeface="Neue Haas Grotesk Display Pro 2"/>
                <a:cs typeface="Neue Haas Grotesk Display Pro 2"/>
                <a:sym typeface="Neue Haas Grotesk Display Pro 2"/>
              </a:rPr>
              <a:t>• Walking meetings </a:t>
            </a:r>
          </a:p>
          <a:p>
            <a:pPr algn="just" defTabSz="609630">
              <a:lnSpc>
                <a:spcPts val="2724"/>
              </a:lnSpc>
            </a:pPr>
            <a:r>
              <a:rPr lang="en-US" sz="1945" dirty="0">
                <a:solidFill>
                  <a:srgbClr val="0C0C0C"/>
                </a:solidFill>
                <a:latin typeface="Calibri" panose="020B0604020104020204" pitchFamily="34" charset="0"/>
                <a:ea typeface="Neue Haas Grotesk Display Pro 2"/>
                <a:cs typeface="Neue Haas Grotesk Display Pro 2"/>
                <a:sym typeface="Neue Haas Grotesk Display Pro 2"/>
              </a:rPr>
              <a:t>• Standing desks</a:t>
            </a:r>
          </a:p>
          <a:p>
            <a:pPr algn="just" defTabSz="609630">
              <a:lnSpc>
                <a:spcPts val="2724"/>
              </a:lnSpc>
            </a:pPr>
            <a:r>
              <a:rPr lang="en-US" sz="1945" dirty="0">
                <a:solidFill>
                  <a:srgbClr val="0C0C0C"/>
                </a:solidFill>
                <a:latin typeface="Calibri" panose="020B0604020104020204" pitchFamily="34" charset="0"/>
                <a:ea typeface="Neue Haas Grotesk Display Pro 2"/>
                <a:cs typeface="Neue Haas Grotesk Display Pro 2"/>
                <a:sym typeface="Neue Haas Grotesk Display Pro 2"/>
              </a:rPr>
              <a:t>• Take the stairs</a:t>
            </a:r>
          </a:p>
          <a:p>
            <a:pPr algn="just" defTabSz="609630">
              <a:lnSpc>
                <a:spcPts val="2724"/>
              </a:lnSpc>
            </a:pPr>
            <a:r>
              <a:rPr lang="en-US" sz="1945" dirty="0">
                <a:solidFill>
                  <a:srgbClr val="0C0C0C"/>
                </a:solidFill>
                <a:latin typeface="Calibri" panose="020B0604020104020204" pitchFamily="34" charset="0"/>
                <a:ea typeface="Neue Haas Grotesk Display Pro 2"/>
                <a:cs typeface="Neue Haas Grotesk Display Pro 2"/>
                <a:sym typeface="Neue Haas Grotesk Display Pro 2"/>
              </a:rPr>
              <a:t>• Seated exercises </a:t>
            </a:r>
          </a:p>
          <a:p>
            <a:pPr algn="just" defTabSz="609630">
              <a:lnSpc>
                <a:spcPts val="2724"/>
              </a:lnSpc>
            </a:pPr>
            <a:r>
              <a:rPr lang="en-US" sz="1945" dirty="0">
                <a:solidFill>
                  <a:srgbClr val="0C0C0C"/>
                </a:solidFill>
                <a:latin typeface="Calibri" panose="020B0604020104020204" pitchFamily="34" charset="0"/>
                <a:ea typeface="Neue Haas Grotesk Display Pro 2"/>
                <a:cs typeface="Neue Haas Grotesk Display Pro 2"/>
                <a:sym typeface="Neue Haas Grotesk Display Pro 2"/>
              </a:rPr>
              <a:t>• Regular desk breaks</a:t>
            </a:r>
          </a:p>
          <a:p>
            <a:pPr algn="just" defTabSz="609630">
              <a:lnSpc>
                <a:spcPts val="2724"/>
              </a:lnSpc>
            </a:pPr>
            <a:r>
              <a:rPr lang="en-US" sz="1945" dirty="0">
                <a:solidFill>
                  <a:srgbClr val="0C0C0C"/>
                </a:solidFill>
                <a:latin typeface="Calibri" panose="020B0604020104020204" pitchFamily="34" charset="0"/>
                <a:ea typeface="Neue Haas Grotesk Display Pro 2"/>
                <a:cs typeface="Neue Haas Grotesk Display Pro 2"/>
                <a:sym typeface="Neue Haas Grotesk Display Pro 2"/>
              </a:rPr>
              <a:t>• Lunch time walk </a:t>
            </a:r>
          </a:p>
          <a:p>
            <a:pPr algn="just" defTabSz="609630">
              <a:lnSpc>
                <a:spcPts val="2724"/>
              </a:lnSpc>
            </a:pPr>
            <a:r>
              <a:rPr lang="en-US" sz="1945" dirty="0">
                <a:solidFill>
                  <a:srgbClr val="0C0C0C"/>
                </a:solidFill>
                <a:latin typeface="Calibri" panose="020B0604020104020204" pitchFamily="34" charset="0"/>
                <a:ea typeface="Neue Haas Grotesk Display Pro 2"/>
                <a:cs typeface="Neue Haas Grotesk Display Pro 2"/>
                <a:sym typeface="Neue Haas Grotesk Display Pro 2"/>
              </a:rPr>
              <a:t>• Isometric movements</a:t>
            </a:r>
          </a:p>
          <a:p>
            <a:pPr algn="just" defTabSz="609630">
              <a:lnSpc>
                <a:spcPts val="2724"/>
              </a:lnSpc>
            </a:pPr>
            <a:endParaRPr lang="en-US" sz="1945" dirty="0">
              <a:solidFill>
                <a:srgbClr val="0C0C0C"/>
              </a:solidFill>
              <a:latin typeface="Abadi" panose="020B0604020104020204" pitchFamily="34" charset="0"/>
              <a:ea typeface="Neue Haas Grotesk Display Pro 2"/>
              <a:cs typeface="Neue Haas Grotesk Display Pro 2"/>
              <a:sym typeface="Neue Haas Grotesk Display Pro 2"/>
            </a:endParaRPr>
          </a:p>
          <a:p>
            <a:pPr algn="just" defTabSz="609630">
              <a:lnSpc>
                <a:spcPts val="2724"/>
              </a:lnSpc>
            </a:pPr>
            <a:endParaRPr lang="en-US" sz="1945" dirty="0">
              <a:solidFill>
                <a:srgbClr val="0C0C0C"/>
              </a:solidFill>
              <a:latin typeface="Abadi" panose="020B0604020104020204" pitchFamily="34" charset="0"/>
              <a:ea typeface="Neue Haas Grotesk Display Pro 2"/>
              <a:cs typeface="Neue Haas Grotesk Display Pro 2"/>
              <a:sym typeface="Neue Haas Grotesk Display Pro 2"/>
            </a:endParaRPr>
          </a:p>
        </p:txBody>
      </p:sp>
    </p:spTree>
    <p:extLst>
      <p:ext uri="{BB962C8B-B14F-4D97-AF65-F5344CB8AC3E}">
        <p14:creationId xmlns:p14="http://schemas.microsoft.com/office/powerpoint/2010/main" val="111353115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65D835-45C0-4E71-A0F6-DD2A128060B5}"/>
            </a:ext>
          </a:extLst>
        </p:cNvPr>
        <p:cNvGrpSpPr/>
        <p:nvPr/>
      </p:nvGrpSpPr>
      <p:grpSpPr>
        <a:xfrm>
          <a:off x="0" y="0"/>
          <a:ext cx="0" cy="0"/>
          <a:chOff x="0" y="0"/>
          <a:chExt cx="0" cy="0"/>
        </a:xfrm>
      </p:grpSpPr>
      <p:pic>
        <p:nvPicPr>
          <p:cNvPr id="6" name="Picture Placeholder 5" descr="A person standing in front of a mirror&#10;&#10;AI-generated content may be incorrect.">
            <a:extLst>
              <a:ext uri="{FF2B5EF4-FFF2-40B4-BE49-F238E27FC236}">
                <a16:creationId xmlns:a16="http://schemas.microsoft.com/office/drawing/2014/main" id="{D921E69B-92B6-0315-87CA-B41B6FBEF953}"/>
              </a:ext>
            </a:extLst>
          </p:cNvPr>
          <p:cNvPicPr>
            <a:picLocks noGrp="1" noChangeAspect="1"/>
          </p:cNvPicPr>
          <p:nvPr>
            <p:ph type="pic" sz="quarter" idx="12"/>
          </p:nvPr>
        </p:nvPicPr>
        <p:blipFill>
          <a:blip r:embed="rId2" cstate="email">
            <a:extLst>
              <a:ext uri="{28A0092B-C50C-407E-A947-70E740481C1C}">
                <a14:useLocalDpi xmlns:a14="http://schemas.microsoft.com/office/drawing/2010/main"/>
              </a:ext>
            </a:extLst>
          </a:blip>
          <a:srcRect/>
          <a:stretch>
            <a:fillRect/>
          </a:stretch>
        </p:blipFill>
        <p:spPr>
          <a:xfrm>
            <a:off x="20" y="10"/>
            <a:ext cx="12191980" cy="3445190"/>
          </a:xfrm>
          <a:noFill/>
        </p:spPr>
      </p:pic>
      <p:sp>
        <p:nvSpPr>
          <p:cNvPr id="3" name="Text Placeholder 2">
            <a:extLst>
              <a:ext uri="{FF2B5EF4-FFF2-40B4-BE49-F238E27FC236}">
                <a16:creationId xmlns:a16="http://schemas.microsoft.com/office/drawing/2014/main" id="{43B04856-4421-BCCD-77CF-F65770AD59BA}"/>
              </a:ext>
            </a:extLst>
          </p:cNvPr>
          <p:cNvSpPr>
            <a:spLocks noGrp="1"/>
          </p:cNvSpPr>
          <p:nvPr>
            <p:ph type="body" sz="quarter" idx="13"/>
          </p:nvPr>
        </p:nvSpPr>
        <p:spPr>
          <a:xfrm>
            <a:off x="499733" y="1580118"/>
            <a:ext cx="8208000" cy="855299"/>
          </a:xfrm>
        </p:spPr>
        <p:txBody>
          <a:bodyPr vert="horz" wrap="square" lIns="0" tIns="0" rIns="0" bIns="0" rtlCol="0" anchor="t">
            <a:normAutofit/>
          </a:bodyPr>
          <a:lstStyle/>
          <a:p>
            <a:pPr>
              <a:lnSpc>
                <a:spcPct val="95000"/>
              </a:lnSpc>
              <a:spcAft>
                <a:spcPts val="600"/>
              </a:spcAft>
            </a:pPr>
            <a:r>
              <a:rPr lang="en-GB" sz="5600" dirty="0">
                <a:solidFill>
                  <a:schemeClr val="bg1"/>
                </a:solidFill>
                <a:latin typeface="Calibri" panose="020B0604020104020204" pitchFamily="34" charset="0"/>
                <a:cs typeface="Calibri"/>
              </a:rPr>
              <a:t>Ronny Whetton</a:t>
            </a:r>
          </a:p>
        </p:txBody>
      </p:sp>
      <p:sp>
        <p:nvSpPr>
          <p:cNvPr id="5" name="Title 4">
            <a:extLst>
              <a:ext uri="{FF2B5EF4-FFF2-40B4-BE49-F238E27FC236}">
                <a16:creationId xmlns:a16="http://schemas.microsoft.com/office/drawing/2014/main" id="{BBC68242-EFC4-A21C-008C-A944C46E574F}"/>
              </a:ext>
            </a:extLst>
          </p:cNvPr>
          <p:cNvSpPr>
            <a:spLocks noGrp="1"/>
          </p:cNvSpPr>
          <p:nvPr>
            <p:ph type="title"/>
          </p:nvPr>
        </p:nvSpPr>
        <p:spPr>
          <a:xfrm>
            <a:off x="499733" y="2791790"/>
            <a:ext cx="10147064" cy="1743682"/>
          </a:xfrm>
        </p:spPr>
        <p:txBody>
          <a:bodyPr wrap="square" anchor="t">
            <a:normAutofit/>
          </a:bodyPr>
          <a:lstStyle/>
          <a:p>
            <a:r>
              <a:rPr lang="en-GB" sz="6700" dirty="0">
                <a:solidFill>
                  <a:schemeClr val="bg1"/>
                </a:solidFill>
                <a:latin typeface="Calibri" panose="020B0604020104020204" pitchFamily="34" charset="0"/>
                <a:cs typeface="Calibri"/>
              </a:rPr>
              <a:t>VP Postgraduate </a:t>
            </a:r>
            <a:br>
              <a:rPr lang="en-GB" sz="6700" dirty="0">
                <a:solidFill>
                  <a:schemeClr val="bg1"/>
                </a:solidFill>
                <a:latin typeface="Abadi" panose="020B0604020104020204" pitchFamily="34" charset="0"/>
                <a:cs typeface="Calibri"/>
              </a:rPr>
            </a:br>
            <a:r>
              <a:rPr lang="en-GB" sz="6700" dirty="0">
                <a:solidFill>
                  <a:schemeClr val="bg1"/>
                </a:solidFill>
                <a:latin typeface="Calibri" panose="020B0604020104020204" pitchFamily="34" charset="0"/>
                <a:cs typeface="Calibri"/>
              </a:rPr>
              <a:t>Warwick Students’ Union</a:t>
            </a:r>
          </a:p>
        </p:txBody>
      </p:sp>
    </p:spTree>
    <p:extLst>
      <p:ext uri="{BB962C8B-B14F-4D97-AF65-F5344CB8AC3E}">
        <p14:creationId xmlns:p14="http://schemas.microsoft.com/office/powerpoint/2010/main" val="10883074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739C51E5-6E56-A780-2DB1-2CD4CA1AC8A6}"/>
              </a:ext>
            </a:extLst>
          </p:cNvPr>
          <p:cNvSpPr txBox="1"/>
          <p:nvPr/>
        </p:nvSpPr>
        <p:spPr>
          <a:xfrm>
            <a:off x="731312" y="1624773"/>
            <a:ext cx="10729376" cy="2426305"/>
          </a:xfrm>
          <a:prstGeom prst="rect">
            <a:avLst/>
          </a:prstGeom>
          <a:noFill/>
        </p:spPr>
        <p:txBody>
          <a:bodyPr wrap="square" rtlCol="0">
            <a:spAutoFit/>
          </a:bodyPr>
          <a:lstStyle/>
          <a:p>
            <a:pPr marL="0" marR="0" lvl="0" indent="0" algn="l" defTabSz="914400" rtl="0" eaLnBrk="1" fontAlgn="auto" latinLnBrk="0" hangingPunct="1">
              <a:lnSpc>
                <a:spcPct val="120000"/>
              </a:lnSpc>
              <a:spcBef>
                <a:spcPts val="0"/>
              </a:spcBef>
              <a:spcAft>
                <a:spcPts val="1400"/>
              </a:spcAft>
              <a:buClrTx/>
              <a:buSzTx/>
              <a:buFontTx/>
              <a:buNone/>
              <a:tabLst/>
              <a:defRPr/>
            </a:pPr>
            <a:r>
              <a:rPr kumimoji="0" lang="en-US" sz="6000" b="1" i="0" u="none" strike="noStrike" kern="1200" cap="none" spc="0" normalizeH="0" baseline="0" noProof="0" dirty="0">
                <a:ln>
                  <a:noFill/>
                </a:ln>
                <a:solidFill>
                  <a:srgbClr val="E54487"/>
                </a:solidFill>
                <a:effectLst/>
                <a:uLnTx/>
                <a:uFillTx/>
                <a:latin typeface="Calibri" panose="020B0604020104020204" pitchFamily="34" charset="0"/>
                <a:ea typeface="+mn-ea"/>
                <a:cs typeface="Poppins SemiBold" pitchFamily="2" charset="77"/>
              </a:rPr>
              <a:t>Welcome to </a:t>
            </a:r>
          </a:p>
          <a:p>
            <a:pPr marL="0" marR="0" lvl="0" indent="0" algn="l" defTabSz="914400" rtl="0" eaLnBrk="1" fontAlgn="auto" latinLnBrk="0" hangingPunct="1">
              <a:lnSpc>
                <a:spcPct val="120000"/>
              </a:lnSpc>
              <a:spcBef>
                <a:spcPts val="0"/>
              </a:spcBef>
              <a:spcAft>
                <a:spcPts val="1400"/>
              </a:spcAft>
              <a:buClrTx/>
              <a:buSzTx/>
              <a:buFontTx/>
              <a:buNone/>
              <a:tabLst/>
              <a:defRPr/>
            </a:pPr>
            <a:r>
              <a:rPr kumimoji="0" lang="en-US" sz="6000" b="1" i="0" u="none" strike="noStrike" kern="1200" cap="none" spc="0" normalizeH="0" baseline="0" noProof="0" dirty="0">
                <a:ln>
                  <a:noFill/>
                </a:ln>
                <a:solidFill>
                  <a:srgbClr val="E54487"/>
                </a:solidFill>
                <a:effectLst/>
                <a:uLnTx/>
                <a:uFillTx/>
                <a:latin typeface="Calibri" panose="020B0604020104020204" pitchFamily="34" charset="0"/>
                <a:ea typeface="+mn-ea"/>
                <a:cs typeface="Poppins SemiBold" pitchFamily="2" charset="77"/>
              </a:rPr>
              <a:t>Warwick Students’ Union</a:t>
            </a:r>
            <a:endParaRPr kumimoji="0" lang="en-US" sz="6000" b="0" i="0" u="none" strike="noStrike" kern="1200" cap="none" spc="0" normalizeH="0" baseline="0" noProof="0" dirty="0">
              <a:ln>
                <a:noFill/>
              </a:ln>
              <a:solidFill>
                <a:prstClr val="black"/>
              </a:solidFill>
              <a:effectLst/>
              <a:uLnTx/>
              <a:uFillTx/>
              <a:latin typeface="Abadi" panose="020B0604020104020204" pitchFamily="34" charset="0"/>
              <a:ea typeface="+mn-ea"/>
              <a:cs typeface="Poppins" pitchFamily="2" charset="77"/>
            </a:endParaRPr>
          </a:p>
        </p:txBody>
      </p:sp>
    </p:spTree>
    <p:extLst>
      <p:ext uri="{BB962C8B-B14F-4D97-AF65-F5344CB8AC3E}">
        <p14:creationId xmlns:p14="http://schemas.microsoft.com/office/powerpoint/2010/main" val="176215846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301DB6-0FC3-38D9-D624-6DB4462A22B6}"/>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5ACD5C73-A78D-9124-B6F4-C7757EF2B670}"/>
              </a:ext>
            </a:extLst>
          </p:cNvPr>
          <p:cNvSpPr txBox="1"/>
          <p:nvPr/>
        </p:nvSpPr>
        <p:spPr>
          <a:xfrm>
            <a:off x="505611" y="505611"/>
            <a:ext cx="11180778" cy="4942892"/>
          </a:xfrm>
          <a:prstGeom prst="rect">
            <a:avLst/>
          </a:prstGeom>
          <a:noFill/>
        </p:spPr>
        <p:txBody>
          <a:bodyPr wrap="square" rtlCol="0">
            <a:spAutoFit/>
          </a:bodyPr>
          <a:lstStyle/>
          <a:p>
            <a:pPr marL="0" marR="0" lvl="0" indent="0" algn="l" defTabSz="914400" rtl="0" eaLnBrk="1" fontAlgn="auto" latinLnBrk="0" hangingPunct="1">
              <a:lnSpc>
                <a:spcPct val="12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E54487"/>
                </a:solidFill>
                <a:effectLst/>
                <a:uLnTx/>
                <a:uFillTx/>
                <a:latin typeface="Calibri" panose="020B0604020104020204" pitchFamily="34" charset="0"/>
                <a:ea typeface="+mn-ea"/>
                <a:cs typeface="Poppins SemiBold" pitchFamily="2" charset="77"/>
              </a:rPr>
              <a:t>Essential Info</a:t>
            </a:r>
          </a:p>
          <a:p>
            <a:pPr marL="0" marR="0" lvl="0" indent="0" algn="l" defTabSz="914400" rtl="0" eaLnBrk="1" fontAlgn="auto" latinLnBrk="0" hangingPunct="1">
              <a:lnSpc>
                <a:spcPct val="120000"/>
              </a:lnSpc>
              <a:spcBef>
                <a:spcPts val="0"/>
              </a:spcBef>
              <a:spcAft>
                <a:spcPts val="0"/>
              </a:spcAft>
              <a:buClrTx/>
              <a:buSzTx/>
              <a:buFontTx/>
              <a:buNone/>
              <a:tabLst/>
              <a:defRPr/>
            </a:pPr>
            <a:endParaRPr kumimoji="0" lang="en-US" sz="1600" b="0" i="0" u="none" strike="noStrike" kern="1200" cap="none" spc="0" normalizeH="0" baseline="0" noProof="0" dirty="0">
              <a:ln>
                <a:noFill/>
              </a:ln>
              <a:solidFill>
                <a:prstClr val="black"/>
              </a:solidFill>
              <a:effectLst/>
              <a:uLnTx/>
              <a:uFillTx/>
              <a:latin typeface="Abadi" panose="020B0604020104020204" pitchFamily="34" charset="0"/>
              <a:ea typeface="+mn-ea"/>
              <a:cs typeface="Poppins" pitchFamily="2" charset="77"/>
            </a:endParaRPr>
          </a:p>
          <a:p>
            <a:pPr marL="285750" marR="0" lvl="0" indent="-285750" algn="l" defTabSz="914400" rtl="0" eaLnBrk="1" fontAlgn="auto" latinLnBrk="0" hangingPunct="1">
              <a:lnSpc>
                <a:spcPct val="120000"/>
              </a:lnSpc>
              <a:spcBef>
                <a:spcPts val="0"/>
              </a:spcBef>
              <a:spcAft>
                <a:spcPts val="0"/>
              </a:spcAft>
              <a:buClrTx/>
              <a:buSzTx/>
              <a:buFont typeface="Arial" panose="020B0604020202020204" pitchFamily="34" charset="0"/>
              <a:buChar char="•"/>
              <a:tabLst/>
              <a:defRPr/>
            </a:pPr>
            <a:r>
              <a:rPr kumimoji="0" lang="en-GB" sz="2400" b="0" i="0" u="none" strike="noStrike" kern="1200" cap="none" spc="0" normalizeH="0" baseline="0" noProof="0" dirty="0">
                <a:ln>
                  <a:noFill/>
                </a:ln>
                <a:solidFill>
                  <a:prstClr val="black"/>
                </a:solidFill>
                <a:effectLst/>
                <a:uLnTx/>
                <a:uFillTx/>
                <a:latin typeface="Calibri" panose="020B0604020104020204" pitchFamily="34" charset="0"/>
                <a:ea typeface="+mn-ea"/>
                <a:cs typeface="Poppins" pitchFamily="2" charset="77"/>
              </a:rPr>
              <a:t>We are a Union run by Students!</a:t>
            </a:r>
          </a:p>
          <a:p>
            <a:pPr marL="285750" marR="0" lvl="0" indent="-285750" algn="l" defTabSz="914400" rtl="0" eaLnBrk="1" fontAlgn="auto" latinLnBrk="0" hangingPunct="1">
              <a:lnSpc>
                <a:spcPct val="120000"/>
              </a:lnSpc>
              <a:spcBef>
                <a:spcPts val="0"/>
              </a:spcBef>
              <a:spcAft>
                <a:spcPts val="0"/>
              </a:spcAft>
              <a:buClrTx/>
              <a:buSzTx/>
              <a:buFont typeface="Arial" panose="020B0604020202020204" pitchFamily="34" charset="0"/>
              <a:buChar char="•"/>
              <a:tabLst/>
              <a:defRPr/>
            </a:pPr>
            <a:r>
              <a:rPr kumimoji="0" lang="en-GB" sz="2400" b="0" i="0" u="none" strike="noStrike" kern="1200" cap="none" spc="0" normalizeH="0" baseline="0" noProof="0" dirty="0">
                <a:ln>
                  <a:noFill/>
                </a:ln>
                <a:solidFill>
                  <a:prstClr val="black"/>
                </a:solidFill>
                <a:effectLst/>
                <a:uLnTx/>
                <a:uFillTx/>
                <a:latin typeface="Calibri" panose="020B0604020104020204" pitchFamily="34" charset="0"/>
                <a:ea typeface="+mn-ea"/>
                <a:cs typeface="Poppins" pitchFamily="2" charset="77"/>
              </a:rPr>
              <a:t>We are a </a:t>
            </a:r>
            <a:r>
              <a:rPr kumimoji="0" lang="en-GB" sz="2400" b="1" i="0" u="none" strike="noStrike" kern="1200" cap="none" spc="0" normalizeH="0" baseline="0" noProof="0" dirty="0">
                <a:ln>
                  <a:noFill/>
                </a:ln>
                <a:solidFill>
                  <a:prstClr val="black"/>
                </a:solidFill>
                <a:effectLst/>
                <a:uLnTx/>
                <a:uFillTx/>
                <a:latin typeface="Calibri" panose="020B0604020104020204" pitchFamily="34" charset="0"/>
                <a:ea typeface="+mn-ea"/>
                <a:cs typeface="Poppins" pitchFamily="2" charset="77"/>
              </a:rPr>
              <a:t>charity</a:t>
            </a:r>
          </a:p>
          <a:p>
            <a:pPr marL="285750" marR="0" lvl="0" indent="-285750" algn="l" defTabSz="914400" rtl="0" eaLnBrk="1" fontAlgn="auto" latinLnBrk="0" hangingPunct="1">
              <a:lnSpc>
                <a:spcPct val="120000"/>
              </a:lnSpc>
              <a:spcBef>
                <a:spcPts val="0"/>
              </a:spcBef>
              <a:spcAft>
                <a:spcPts val="0"/>
              </a:spcAft>
              <a:buClrTx/>
              <a:buSzTx/>
              <a:buFont typeface="Arial" panose="020B0604020202020204" pitchFamily="34" charset="0"/>
              <a:buChar char="•"/>
              <a:tabLst/>
              <a:defRPr/>
            </a:pPr>
            <a:r>
              <a:rPr kumimoji="0" lang="en-GB" sz="2400" b="0" i="0" u="none" strike="noStrike" kern="1200" cap="none" spc="0" normalizeH="0" baseline="0" noProof="0" dirty="0">
                <a:ln>
                  <a:noFill/>
                </a:ln>
                <a:solidFill>
                  <a:prstClr val="black"/>
                </a:solidFill>
                <a:effectLst/>
                <a:uLnTx/>
                <a:uFillTx/>
                <a:latin typeface="Calibri" panose="020B0604020104020204" pitchFamily="34" charset="0"/>
                <a:ea typeface="+mn-ea"/>
                <a:cs typeface="Poppins" pitchFamily="2" charset="77"/>
              </a:rPr>
              <a:t>Operate </a:t>
            </a:r>
            <a:r>
              <a:rPr kumimoji="0" lang="en-GB" sz="2400" b="1" i="0" u="none" strike="noStrike" kern="1200" cap="none" spc="0" normalizeH="0" baseline="0" noProof="0" dirty="0">
                <a:ln>
                  <a:noFill/>
                </a:ln>
                <a:solidFill>
                  <a:prstClr val="black"/>
                </a:solidFill>
                <a:effectLst/>
                <a:uLnTx/>
                <a:uFillTx/>
                <a:latin typeface="Calibri" panose="020B0604020104020204" pitchFamily="34" charset="0"/>
                <a:ea typeface="+mn-ea"/>
                <a:cs typeface="Poppins" pitchFamily="2" charset="77"/>
              </a:rPr>
              <a:t>independently</a:t>
            </a:r>
            <a:r>
              <a:rPr kumimoji="0" lang="en-GB" sz="2400" b="0" i="0" u="none" strike="noStrike" kern="1200" cap="none" spc="0" normalizeH="0" baseline="0" noProof="0" dirty="0">
                <a:ln>
                  <a:noFill/>
                </a:ln>
                <a:solidFill>
                  <a:prstClr val="black"/>
                </a:solidFill>
                <a:effectLst/>
                <a:uLnTx/>
                <a:uFillTx/>
                <a:latin typeface="Calibri" panose="020B0604020104020204" pitchFamily="34" charset="0"/>
                <a:ea typeface="+mn-ea"/>
                <a:cs typeface="Poppins" pitchFamily="2" charset="77"/>
              </a:rPr>
              <a:t> of the University</a:t>
            </a:r>
          </a:p>
          <a:p>
            <a:pPr marL="285750" marR="0" lvl="0" indent="-285750" algn="l" defTabSz="914400" rtl="0" eaLnBrk="1" fontAlgn="auto" latinLnBrk="0" hangingPunct="1">
              <a:lnSpc>
                <a:spcPct val="120000"/>
              </a:lnSpc>
              <a:spcBef>
                <a:spcPts val="0"/>
              </a:spcBef>
              <a:spcAft>
                <a:spcPts val="0"/>
              </a:spcAft>
              <a:buClrTx/>
              <a:buSzTx/>
              <a:buFont typeface="Arial" panose="020B0604020202020204" pitchFamily="34" charset="0"/>
              <a:buChar char="•"/>
              <a:tabLst/>
              <a:defRPr/>
            </a:pPr>
            <a:r>
              <a:rPr kumimoji="0" lang="en-GB" sz="2400" b="0" i="0" u="none" strike="noStrike" kern="1200" cap="none" spc="0" normalizeH="0" baseline="0" noProof="0" dirty="0">
                <a:ln>
                  <a:noFill/>
                </a:ln>
                <a:solidFill>
                  <a:prstClr val="black"/>
                </a:solidFill>
                <a:effectLst/>
                <a:uLnTx/>
                <a:uFillTx/>
                <a:latin typeface="Calibri" panose="020B0604020104020204" pitchFamily="34" charset="0"/>
                <a:ea typeface="+mn-ea"/>
                <a:cs typeface="Poppins" pitchFamily="2" charset="77"/>
              </a:rPr>
              <a:t>A collective which </a:t>
            </a:r>
            <a:r>
              <a:rPr kumimoji="0" lang="en-GB" sz="2400" b="1" i="0" u="none" strike="noStrike" kern="1200" cap="none" spc="0" normalizeH="0" baseline="0" noProof="0" dirty="0">
                <a:ln>
                  <a:noFill/>
                </a:ln>
                <a:solidFill>
                  <a:prstClr val="black"/>
                </a:solidFill>
                <a:effectLst/>
                <a:uLnTx/>
                <a:uFillTx/>
                <a:latin typeface="Calibri" panose="020B0604020104020204" pitchFamily="34" charset="0"/>
                <a:ea typeface="+mn-ea"/>
                <a:cs typeface="Poppins" pitchFamily="2" charset="77"/>
              </a:rPr>
              <a:t>represents the best interests of c.30,000 students </a:t>
            </a:r>
            <a:r>
              <a:rPr kumimoji="0" lang="en-GB" sz="2400" b="0" i="0" u="none" strike="noStrike" kern="1200" cap="none" spc="0" normalizeH="0" baseline="0" noProof="0" dirty="0">
                <a:ln>
                  <a:noFill/>
                </a:ln>
                <a:solidFill>
                  <a:prstClr val="black"/>
                </a:solidFill>
                <a:effectLst/>
                <a:uLnTx/>
                <a:uFillTx/>
                <a:latin typeface="Calibri" panose="020B0604020104020204" pitchFamily="34" charset="0"/>
                <a:ea typeface="+mn-ea"/>
                <a:cs typeface="Poppins" pitchFamily="2" charset="77"/>
              </a:rPr>
              <a:t>at Warwick</a:t>
            </a:r>
          </a:p>
          <a:p>
            <a:pPr marL="285750" marR="0" lvl="0" indent="-285750" algn="l" defTabSz="914400" rtl="0" eaLnBrk="1" fontAlgn="auto" latinLnBrk="0" hangingPunct="1">
              <a:lnSpc>
                <a:spcPct val="120000"/>
              </a:lnSpc>
              <a:spcBef>
                <a:spcPts val="0"/>
              </a:spcBef>
              <a:spcAft>
                <a:spcPts val="0"/>
              </a:spcAft>
              <a:buClrTx/>
              <a:buSzTx/>
              <a:buFont typeface="Arial" panose="020B0604020202020204" pitchFamily="34" charset="0"/>
              <a:buChar char="•"/>
              <a:tabLst/>
              <a:defRPr/>
            </a:pPr>
            <a:r>
              <a:rPr kumimoji="0" lang="en-GB" sz="2400" b="1" i="0" u="none" strike="noStrike" kern="1200" cap="none" spc="0" normalizeH="0" baseline="0" noProof="0" dirty="0">
                <a:ln>
                  <a:noFill/>
                </a:ln>
                <a:solidFill>
                  <a:prstClr val="black"/>
                </a:solidFill>
                <a:effectLst/>
                <a:uLnTx/>
                <a:uFillTx/>
                <a:latin typeface="Calibri" panose="020B0604020104020204" pitchFamily="34" charset="0"/>
                <a:ea typeface="+mn-ea"/>
                <a:cs typeface="Poppins" pitchFamily="2" charset="77"/>
              </a:rPr>
              <a:t>Political</a:t>
            </a:r>
            <a:r>
              <a:rPr kumimoji="0" lang="en-GB" sz="2400" b="0" i="0" u="none" strike="noStrike" kern="1200" cap="none" spc="0" normalizeH="0" baseline="0" noProof="0" dirty="0">
                <a:ln>
                  <a:noFill/>
                </a:ln>
                <a:solidFill>
                  <a:prstClr val="black"/>
                </a:solidFill>
                <a:effectLst/>
                <a:uLnTx/>
                <a:uFillTx/>
                <a:latin typeface="Calibri" panose="020B0604020104020204" pitchFamily="34" charset="0"/>
                <a:ea typeface="+mn-ea"/>
                <a:cs typeface="Poppins" pitchFamily="2" charset="77"/>
              </a:rPr>
              <a:t> and </a:t>
            </a:r>
            <a:r>
              <a:rPr kumimoji="0" lang="en-GB" sz="2400" b="1" i="0" u="none" strike="noStrike" kern="1200" cap="none" spc="0" normalizeH="0" baseline="0" noProof="0" dirty="0">
                <a:ln>
                  <a:noFill/>
                </a:ln>
                <a:solidFill>
                  <a:prstClr val="black"/>
                </a:solidFill>
                <a:effectLst/>
                <a:uLnTx/>
                <a:uFillTx/>
                <a:latin typeface="Calibri" panose="020B0604020104020204" pitchFamily="34" charset="0"/>
                <a:ea typeface="+mn-ea"/>
                <a:cs typeface="Poppins" pitchFamily="2" charset="77"/>
              </a:rPr>
              <a:t>democratic</a:t>
            </a:r>
          </a:p>
          <a:p>
            <a:pPr marL="285750" marR="0" lvl="0" indent="-285750" algn="l" defTabSz="914400" rtl="0" eaLnBrk="1" fontAlgn="auto" latinLnBrk="0" hangingPunct="1">
              <a:lnSpc>
                <a:spcPct val="120000"/>
              </a:lnSpc>
              <a:spcBef>
                <a:spcPts val="0"/>
              </a:spcBef>
              <a:spcAft>
                <a:spcPts val="0"/>
              </a:spcAft>
              <a:buClrTx/>
              <a:buSzTx/>
              <a:buFont typeface="Arial" panose="020B0604020202020204" pitchFamily="34" charset="0"/>
              <a:buChar char="•"/>
              <a:tabLst/>
              <a:defRPr/>
            </a:pPr>
            <a:r>
              <a:rPr kumimoji="0" lang="en-GB" sz="2400" b="1" i="0" u="none" strike="noStrike" kern="1200" cap="none" spc="0" normalizeH="0" baseline="0" noProof="0" dirty="0">
                <a:ln>
                  <a:noFill/>
                </a:ln>
                <a:solidFill>
                  <a:prstClr val="black"/>
                </a:solidFill>
                <a:effectLst/>
                <a:uLnTx/>
                <a:uFillTx/>
                <a:latin typeface="Calibri" panose="020B0604020104020204" pitchFamily="34" charset="0"/>
                <a:ea typeface="+mn-ea"/>
                <a:cs typeface="Poppins" pitchFamily="2" charset="77"/>
              </a:rPr>
              <a:t>Champion students’ rights</a:t>
            </a:r>
          </a:p>
          <a:p>
            <a:pPr marL="285750" marR="0" lvl="0" indent="-285750" algn="l" defTabSz="914400" rtl="0" eaLnBrk="1" fontAlgn="auto" latinLnBrk="0" hangingPunct="1">
              <a:lnSpc>
                <a:spcPct val="120000"/>
              </a:lnSpc>
              <a:spcBef>
                <a:spcPts val="0"/>
              </a:spcBef>
              <a:spcAft>
                <a:spcPts val="0"/>
              </a:spcAft>
              <a:buClrTx/>
              <a:buSzTx/>
              <a:buFont typeface="Arial" panose="020B0604020202020204" pitchFamily="34" charset="0"/>
              <a:buChar char="•"/>
              <a:tabLst/>
              <a:defRPr/>
            </a:pPr>
            <a:r>
              <a:rPr kumimoji="0" lang="en-GB" sz="2400" b="0" i="0" u="none" strike="noStrike" kern="1200" cap="none" spc="0" normalizeH="0" baseline="0" noProof="0" dirty="0">
                <a:ln>
                  <a:noFill/>
                </a:ln>
                <a:solidFill>
                  <a:prstClr val="black"/>
                </a:solidFill>
                <a:effectLst/>
                <a:uLnTx/>
                <a:uFillTx/>
                <a:latin typeface="Calibri" panose="020B0604020104020204" pitchFamily="34" charset="0"/>
                <a:ea typeface="+mn-ea"/>
                <a:cs typeface="Poppins" pitchFamily="2" charset="77"/>
              </a:rPr>
              <a:t>Foster a </a:t>
            </a:r>
            <a:r>
              <a:rPr kumimoji="0" lang="en-GB" sz="2400" b="1" i="0" u="none" strike="noStrike" kern="1200" cap="none" spc="0" normalizeH="0" baseline="0" noProof="0" dirty="0">
                <a:ln>
                  <a:noFill/>
                </a:ln>
                <a:solidFill>
                  <a:prstClr val="black"/>
                </a:solidFill>
                <a:effectLst/>
                <a:uLnTx/>
                <a:uFillTx/>
                <a:latin typeface="Calibri" panose="020B0604020104020204" pitchFamily="34" charset="0"/>
                <a:ea typeface="+mn-ea"/>
                <a:cs typeface="Poppins" pitchFamily="2" charset="77"/>
              </a:rPr>
              <a:t>safe and inclusive </a:t>
            </a:r>
            <a:r>
              <a:rPr kumimoji="0" lang="en-GB" sz="2400" b="0" i="0" u="none" strike="noStrike" kern="1200" cap="none" spc="0" normalizeH="0" baseline="0" noProof="0" dirty="0">
                <a:ln>
                  <a:noFill/>
                </a:ln>
                <a:solidFill>
                  <a:prstClr val="black"/>
                </a:solidFill>
                <a:effectLst/>
                <a:uLnTx/>
                <a:uFillTx/>
                <a:latin typeface="Calibri" panose="020B0604020104020204" pitchFamily="34" charset="0"/>
                <a:ea typeface="+mn-ea"/>
                <a:cs typeface="Poppins" pitchFamily="2" charset="77"/>
              </a:rPr>
              <a:t>community</a:t>
            </a:r>
          </a:p>
          <a:p>
            <a:pPr marL="285750" marR="0" lvl="0" indent="-285750" algn="l" defTabSz="914400" rtl="0" eaLnBrk="1" fontAlgn="auto" latinLnBrk="0" hangingPunct="1">
              <a:lnSpc>
                <a:spcPct val="120000"/>
              </a:lnSpc>
              <a:spcBef>
                <a:spcPts val="0"/>
              </a:spcBef>
              <a:spcAft>
                <a:spcPts val="0"/>
              </a:spcAft>
              <a:buClrTx/>
              <a:buSzTx/>
              <a:buFont typeface="Arial" panose="020B0604020202020204" pitchFamily="34" charset="0"/>
              <a:buChar char="•"/>
              <a:tabLst/>
              <a:defRPr/>
            </a:pPr>
            <a:r>
              <a:rPr kumimoji="0" lang="en-GB" sz="2400" b="0" i="0" u="none" strike="noStrike" kern="1200" cap="none" spc="0" normalizeH="0" baseline="0" noProof="0" dirty="0">
                <a:ln>
                  <a:noFill/>
                </a:ln>
                <a:solidFill>
                  <a:prstClr val="black"/>
                </a:solidFill>
                <a:effectLst/>
                <a:uLnTx/>
                <a:uFillTx/>
                <a:latin typeface="Calibri" panose="020B0604020104020204" pitchFamily="34" charset="0"/>
                <a:ea typeface="+mn-ea"/>
                <a:cs typeface="Poppins" pitchFamily="2" charset="77"/>
              </a:rPr>
              <a:t>Provide </a:t>
            </a:r>
            <a:r>
              <a:rPr kumimoji="0" lang="en-GB" sz="2400" b="1" i="0" u="none" strike="noStrike" kern="1200" cap="none" spc="0" normalizeH="0" baseline="0" noProof="0" dirty="0">
                <a:ln>
                  <a:noFill/>
                </a:ln>
                <a:solidFill>
                  <a:prstClr val="black"/>
                </a:solidFill>
                <a:effectLst/>
                <a:uLnTx/>
                <a:uFillTx/>
                <a:latin typeface="Calibri" panose="020B0604020104020204" pitchFamily="34" charset="0"/>
                <a:ea typeface="+mn-ea"/>
                <a:cs typeface="Poppins" pitchFamily="2" charset="77"/>
              </a:rPr>
              <a:t>facilities, opportunities and support</a:t>
            </a:r>
          </a:p>
        </p:txBody>
      </p:sp>
    </p:spTree>
    <p:extLst>
      <p:ext uri="{BB962C8B-B14F-4D97-AF65-F5344CB8AC3E}">
        <p14:creationId xmlns:p14="http://schemas.microsoft.com/office/powerpoint/2010/main" val="228036845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A328B9-7CDD-C5E1-2CB5-A60E0DBFABD7}"/>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CFBF6B0A-BD7A-1E7B-7054-5D38016570D9}"/>
              </a:ext>
            </a:extLst>
          </p:cNvPr>
          <p:cNvSpPr txBox="1"/>
          <p:nvPr/>
        </p:nvSpPr>
        <p:spPr>
          <a:xfrm>
            <a:off x="811819" y="374621"/>
            <a:ext cx="11180778" cy="650434"/>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12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E54487"/>
                </a:solidFill>
                <a:effectLst/>
                <a:uLnTx/>
                <a:uFillTx/>
                <a:latin typeface="Calibri" panose="020B0604020104020204" pitchFamily="34" charset="0"/>
                <a:ea typeface="+mn-ea"/>
                <a:cs typeface="Poppins SemiBold"/>
              </a:rPr>
              <a:t>Who are your Officers?</a:t>
            </a:r>
          </a:p>
        </p:txBody>
      </p:sp>
      <p:pic>
        <p:nvPicPr>
          <p:cNvPr id="3" name="Picture 2" descr="Group of Student Officers sitting facing forward, smiling at the camera">
            <a:extLst>
              <a:ext uri="{FF2B5EF4-FFF2-40B4-BE49-F238E27FC236}">
                <a16:creationId xmlns:a16="http://schemas.microsoft.com/office/drawing/2014/main" id="{5D61B426-7B13-ABA3-2938-83AE9C9386A6}"/>
              </a:ext>
            </a:extLst>
          </p:cNvPr>
          <p:cNvPicPr>
            <a:picLocks noChangeAspect="1"/>
          </p:cNvPicPr>
          <p:nvPr/>
        </p:nvPicPr>
        <p:blipFill>
          <a:blip r:embed="rId2"/>
          <a:stretch>
            <a:fillRect/>
          </a:stretch>
        </p:blipFill>
        <p:spPr>
          <a:xfrm>
            <a:off x="1842111" y="1241552"/>
            <a:ext cx="8507776" cy="4776294"/>
          </a:xfrm>
          <a:prstGeom prst="rect">
            <a:avLst/>
          </a:prstGeom>
        </p:spPr>
      </p:pic>
      <p:sp>
        <p:nvSpPr>
          <p:cNvPr id="4" name="TextBox 3">
            <a:extLst>
              <a:ext uri="{FF2B5EF4-FFF2-40B4-BE49-F238E27FC236}">
                <a16:creationId xmlns:a16="http://schemas.microsoft.com/office/drawing/2014/main" id="{EBA97B98-FF24-F2F3-B3E6-CD9BE47D4881}"/>
              </a:ext>
            </a:extLst>
          </p:cNvPr>
          <p:cNvSpPr txBox="1"/>
          <p:nvPr/>
        </p:nvSpPr>
        <p:spPr>
          <a:xfrm>
            <a:off x="387613" y="4306218"/>
            <a:ext cx="2060585" cy="92333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a:noFill/>
                </a:ln>
                <a:solidFill>
                  <a:prstClr val="white"/>
                </a:solidFill>
                <a:effectLst/>
                <a:highlight>
                  <a:srgbClr val="000000"/>
                </a:highlight>
                <a:uLnTx/>
                <a:uFillTx/>
                <a:latin typeface="Calibri" panose="020B0604020104020204" pitchFamily="34" charset="0"/>
                <a:ea typeface="+mn-ea"/>
                <a:cs typeface="Poppins" panose="00000500000000000000" pitchFamily="2" charset="0"/>
              </a:rPr>
              <a:t>James Varney VP Democracy and Development</a:t>
            </a:r>
          </a:p>
        </p:txBody>
      </p:sp>
      <p:sp>
        <p:nvSpPr>
          <p:cNvPr id="6" name="TextBox 5">
            <a:extLst>
              <a:ext uri="{FF2B5EF4-FFF2-40B4-BE49-F238E27FC236}">
                <a16:creationId xmlns:a16="http://schemas.microsoft.com/office/drawing/2014/main" id="{4AEE3D48-4D3B-5AE8-123D-A0550713608E}"/>
              </a:ext>
            </a:extLst>
          </p:cNvPr>
          <p:cNvSpPr txBox="1"/>
          <p:nvPr/>
        </p:nvSpPr>
        <p:spPr>
          <a:xfrm>
            <a:off x="4428491" y="5968259"/>
            <a:ext cx="2168165"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a:noFill/>
                </a:ln>
                <a:solidFill>
                  <a:prstClr val="white"/>
                </a:solidFill>
                <a:effectLst/>
                <a:highlight>
                  <a:srgbClr val="000000"/>
                </a:highlight>
                <a:uLnTx/>
                <a:uFillTx/>
                <a:latin typeface="Calibri" panose="020B0604020104020204" pitchFamily="34" charset="0"/>
                <a:ea typeface="+mn-ea"/>
                <a:cs typeface="Poppins" panose="00000500000000000000" pitchFamily="2" charset="0"/>
              </a:rPr>
              <a:t>Ollie Chapman President</a:t>
            </a:r>
          </a:p>
        </p:txBody>
      </p:sp>
      <p:sp>
        <p:nvSpPr>
          <p:cNvPr id="8" name="TextBox 7">
            <a:extLst>
              <a:ext uri="{FF2B5EF4-FFF2-40B4-BE49-F238E27FC236}">
                <a16:creationId xmlns:a16="http://schemas.microsoft.com/office/drawing/2014/main" id="{9F16B063-4DD9-CA7D-8B4F-EFF154712445}"/>
              </a:ext>
            </a:extLst>
          </p:cNvPr>
          <p:cNvSpPr txBox="1"/>
          <p:nvPr/>
        </p:nvSpPr>
        <p:spPr>
          <a:xfrm>
            <a:off x="8932398" y="5055624"/>
            <a:ext cx="2168165"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a:noFill/>
                </a:ln>
                <a:solidFill>
                  <a:prstClr val="white"/>
                </a:solidFill>
                <a:effectLst/>
                <a:highlight>
                  <a:srgbClr val="000000"/>
                </a:highlight>
                <a:uLnTx/>
                <a:uFillTx/>
                <a:latin typeface="Calibri" panose="020B0604020104020204" pitchFamily="34" charset="0"/>
                <a:ea typeface="+mn-ea"/>
                <a:cs typeface="Poppins" panose="00000500000000000000" pitchFamily="2" charset="0"/>
              </a:rPr>
              <a:t>Ronny Whetton VP PG</a:t>
            </a:r>
          </a:p>
        </p:txBody>
      </p:sp>
      <p:sp>
        <p:nvSpPr>
          <p:cNvPr id="10" name="TextBox 9">
            <a:extLst>
              <a:ext uri="{FF2B5EF4-FFF2-40B4-BE49-F238E27FC236}">
                <a16:creationId xmlns:a16="http://schemas.microsoft.com/office/drawing/2014/main" id="{AE7C208C-5EB3-AC5B-7CD7-F06A1B608AC4}"/>
              </a:ext>
            </a:extLst>
          </p:cNvPr>
          <p:cNvSpPr txBox="1"/>
          <p:nvPr/>
        </p:nvSpPr>
        <p:spPr>
          <a:xfrm>
            <a:off x="7097640" y="5645094"/>
            <a:ext cx="2168165"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err="1">
                <a:ln>
                  <a:noFill/>
                </a:ln>
                <a:solidFill>
                  <a:prstClr val="white"/>
                </a:solidFill>
                <a:effectLst/>
                <a:highlight>
                  <a:srgbClr val="000000"/>
                </a:highlight>
                <a:uLnTx/>
                <a:uFillTx/>
                <a:latin typeface="Calibri" panose="020B0604020104020204" pitchFamily="34" charset="0"/>
                <a:ea typeface="+mn-ea"/>
                <a:cs typeface="Poppins" panose="00000500000000000000" pitchFamily="2" charset="0"/>
              </a:rPr>
              <a:t>Nazrana</a:t>
            </a:r>
            <a:r>
              <a:rPr kumimoji="0" lang="en-GB" sz="1800" b="1" i="0" u="none" strike="noStrike" kern="1200" cap="none" spc="0" normalizeH="0" baseline="0" noProof="0" dirty="0">
                <a:ln>
                  <a:noFill/>
                </a:ln>
                <a:solidFill>
                  <a:prstClr val="white"/>
                </a:solidFill>
                <a:effectLst/>
                <a:highlight>
                  <a:srgbClr val="000000"/>
                </a:highlight>
                <a:uLnTx/>
                <a:uFillTx/>
                <a:latin typeface="Calibri" panose="020B0604020104020204" pitchFamily="34" charset="0"/>
                <a:ea typeface="+mn-ea"/>
                <a:cs typeface="Poppins" panose="00000500000000000000" pitchFamily="2" charset="0"/>
              </a:rPr>
              <a:t> </a:t>
            </a:r>
            <a:r>
              <a:rPr kumimoji="0" lang="en-GB" sz="1800" b="1" i="0" u="none" strike="noStrike" kern="1200" cap="none" spc="0" normalizeH="0" baseline="0" noProof="0" dirty="0" err="1">
                <a:ln>
                  <a:noFill/>
                </a:ln>
                <a:solidFill>
                  <a:prstClr val="white"/>
                </a:solidFill>
                <a:effectLst/>
                <a:highlight>
                  <a:srgbClr val="000000"/>
                </a:highlight>
                <a:uLnTx/>
                <a:uFillTx/>
                <a:latin typeface="Calibri" panose="020B0604020104020204" pitchFamily="34" charset="0"/>
                <a:ea typeface="+mn-ea"/>
                <a:cs typeface="Poppins" panose="00000500000000000000" pitchFamily="2" charset="0"/>
              </a:rPr>
              <a:t>Meghji</a:t>
            </a:r>
            <a:r>
              <a:rPr kumimoji="0" lang="en-GB" sz="1800" b="1" i="0" u="none" strike="noStrike" kern="1200" cap="none" spc="0" normalizeH="0" baseline="0" noProof="0" dirty="0">
                <a:ln>
                  <a:noFill/>
                </a:ln>
                <a:solidFill>
                  <a:prstClr val="white"/>
                </a:solidFill>
                <a:effectLst/>
                <a:highlight>
                  <a:srgbClr val="000000"/>
                </a:highlight>
                <a:uLnTx/>
                <a:uFillTx/>
                <a:latin typeface="Calibri" panose="020B0604020104020204" pitchFamily="34" charset="0"/>
                <a:ea typeface="+mn-ea"/>
                <a:cs typeface="Poppins" panose="00000500000000000000" pitchFamily="2" charset="0"/>
              </a:rPr>
              <a:t> VP Sports</a:t>
            </a:r>
          </a:p>
        </p:txBody>
      </p:sp>
      <p:sp>
        <p:nvSpPr>
          <p:cNvPr id="12" name="TextBox 11">
            <a:extLst>
              <a:ext uri="{FF2B5EF4-FFF2-40B4-BE49-F238E27FC236}">
                <a16:creationId xmlns:a16="http://schemas.microsoft.com/office/drawing/2014/main" id="{58B57E66-082C-DD3E-3032-8848AFB99AD5}"/>
              </a:ext>
            </a:extLst>
          </p:cNvPr>
          <p:cNvSpPr txBox="1"/>
          <p:nvPr/>
        </p:nvSpPr>
        <p:spPr>
          <a:xfrm>
            <a:off x="7331320" y="591300"/>
            <a:ext cx="3218754" cy="646331"/>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a:noFill/>
                </a:ln>
                <a:solidFill>
                  <a:prstClr val="white"/>
                </a:solidFill>
                <a:effectLst/>
                <a:highlight>
                  <a:srgbClr val="000000"/>
                </a:highlight>
                <a:uLnTx/>
                <a:uFillTx/>
                <a:latin typeface="Calibri" panose="020B0604020104020204" pitchFamily="34" charset="0"/>
                <a:ea typeface="+mn-ea"/>
                <a:cs typeface="Poppins"/>
              </a:rPr>
              <a:t>Harri Paget</a:t>
            </a:r>
            <a:endParaRPr kumimoji="0" lang="en-US" sz="1800" b="0" i="0" u="none" strike="noStrike" kern="1200" cap="none" spc="0" normalizeH="0" baseline="0" noProof="0" dirty="0">
              <a:ln>
                <a:noFill/>
              </a:ln>
              <a:solidFill>
                <a:prstClr val="white"/>
              </a:solidFill>
              <a:effectLst/>
              <a:uLnTx/>
              <a:uFillTx/>
              <a:latin typeface="Abadi" panose="020B060402010402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a:noFill/>
                </a:ln>
                <a:solidFill>
                  <a:prstClr val="white"/>
                </a:solidFill>
                <a:effectLst/>
                <a:highlight>
                  <a:srgbClr val="000000"/>
                </a:highlight>
                <a:uLnTx/>
                <a:uFillTx/>
                <a:latin typeface="Calibri" panose="020B0604020104020204" pitchFamily="34" charset="0"/>
                <a:ea typeface="+mn-ea"/>
                <a:cs typeface="Poppins"/>
              </a:rPr>
              <a:t> VP Welfare and Campaigns</a:t>
            </a:r>
            <a:endParaRPr kumimoji="0" lang="en-GB" sz="1800" b="0" i="0" u="none" strike="noStrike" kern="1200" cap="none" spc="0" normalizeH="0" baseline="0" noProof="0" dirty="0">
              <a:ln>
                <a:noFill/>
              </a:ln>
              <a:solidFill>
                <a:prstClr val="white"/>
              </a:solidFill>
              <a:effectLst/>
              <a:uLnTx/>
              <a:uFillTx/>
              <a:latin typeface="Abadi" panose="020B0604020104020204" pitchFamily="34" charset="0"/>
              <a:ea typeface="+mn-ea"/>
              <a:cs typeface="+mn-cs"/>
            </a:endParaRPr>
          </a:p>
        </p:txBody>
      </p:sp>
      <p:sp>
        <p:nvSpPr>
          <p:cNvPr id="14" name="TextBox 13">
            <a:extLst>
              <a:ext uri="{FF2B5EF4-FFF2-40B4-BE49-F238E27FC236}">
                <a16:creationId xmlns:a16="http://schemas.microsoft.com/office/drawing/2014/main" id="{3703D656-10FE-5955-ACAB-2E33CF2FA4AA}"/>
              </a:ext>
            </a:extLst>
          </p:cNvPr>
          <p:cNvSpPr txBox="1"/>
          <p:nvPr/>
        </p:nvSpPr>
        <p:spPr>
          <a:xfrm>
            <a:off x="3031940" y="1035358"/>
            <a:ext cx="3218754" cy="646331"/>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a:noFill/>
                </a:ln>
                <a:solidFill>
                  <a:prstClr val="white"/>
                </a:solidFill>
                <a:effectLst/>
                <a:highlight>
                  <a:srgbClr val="000000"/>
                </a:highlight>
                <a:uLnTx/>
                <a:uFillTx/>
                <a:latin typeface="Calibri" panose="020B0604020104020204" pitchFamily="34" charset="0"/>
                <a:ea typeface="+mn-ea"/>
                <a:cs typeface="Poppins"/>
              </a:rPr>
              <a:t>Adam </a:t>
            </a:r>
            <a:r>
              <a:rPr kumimoji="0" lang="en-GB" sz="1800" b="1" i="0" u="none" strike="noStrike" kern="1200" cap="none" spc="0" normalizeH="0" baseline="0" noProof="0" dirty="0" err="1">
                <a:ln>
                  <a:noFill/>
                </a:ln>
                <a:solidFill>
                  <a:prstClr val="white"/>
                </a:solidFill>
                <a:effectLst/>
                <a:highlight>
                  <a:srgbClr val="000000"/>
                </a:highlight>
                <a:uLnTx/>
                <a:uFillTx/>
                <a:latin typeface="Calibri" panose="020B0604020104020204" pitchFamily="34" charset="0"/>
                <a:ea typeface="+mn-ea"/>
                <a:cs typeface="Poppins"/>
              </a:rPr>
              <a:t>Skryzmowski</a:t>
            </a:r>
            <a:r>
              <a:rPr kumimoji="0" lang="en-GB" sz="1800" b="1" i="0" u="none" strike="noStrike" kern="1200" cap="none" spc="0" normalizeH="0" baseline="0" noProof="0" dirty="0">
                <a:ln>
                  <a:noFill/>
                </a:ln>
                <a:solidFill>
                  <a:prstClr val="white"/>
                </a:solidFill>
                <a:effectLst/>
                <a:highlight>
                  <a:srgbClr val="000000"/>
                </a:highlight>
                <a:uLnTx/>
                <a:uFillTx/>
                <a:latin typeface="Calibri" panose="020B0604020104020204" pitchFamily="34" charset="0"/>
                <a:ea typeface="+mn-ea"/>
                <a:cs typeface="Poppins"/>
              </a:rPr>
              <a:t> </a:t>
            </a:r>
            <a:endParaRPr kumimoji="0" lang="en-US" sz="1800" b="0" i="0" u="none" strike="noStrike" kern="1200" cap="none" spc="0" normalizeH="0" baseline="0" noProof="0" dirty="0">
              <a:ln>
                <a:noFill/>
              </a:ln>
              <a:solidFill>
                <a:prstClr val="white"/>
              </a:solidFill>
              <a:effectLst/>
              <a:uLnTx/>
              <a:uFillTx/>
              <a:latin typeface="Abadi" panose="020B0604020104020204" pitchFamily="34" charset="0"/>
              <a:ea typeface="+mn-ea"/>
              <a:cs typeface="Poppin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a:noFill/>
                </a:ln>
                <a:solidFill>
                  <a:prstClr val="white"/>
                </a:solidFill>
                <a:effectLst/>
                <a:highlight>
                  <a:srgbClr val="000000"/>
                </a:highlight>
                <a:uLnTx/>
                <a:uFillTx/>
                <a:latin typeface="Calibri" panose="020B0604020104020204" pitchFamily="34" charset="0"/>
                <a:ea typeface="+mn-ea"/>
                <a:cs typeface="Poppins"/>
              </a:rPr>
              <a:t>VP Societies</a:t>
            </a:r>
            <a:endParaRPr kumimoji="0" lang="en-GB" sz="1800" b="0" i="0" u="none" strike="noStrike" kern="1200" cap="none" spc="0" normalizeH="0" baseline="0" noProof="0" dirty="0">
              <a:ln>
                <a:noFill/>
              </a:ln>
              <a:solidFill>
                <a:prstClr val="white"/>
              </a:solidFill>
              <a:effectLst/>
              <a:uLnTx/>
              <a:uFillTx/>
              <a:latin typeface="Abadi" panose="020B0604020104020204" pitchFamily="34" charset="0"/>
              <a:ea typeface="+mn-ea"/>
              <a:cs typeface="Poppins"/>
            </a:endParaRPr>
          </a:p>
        </p:txBody>
      </p:sp>
      <p:sp>
        <p:nvSpPr>
          <p:cNvPr id="16" name="TextBox 15">
            <a:extLst>
              <a:ext uri="{FF2B5EF4-FFF2-40B4-BE49-F238E27FC236}">
                <a16:creationId xmlns:a16="http://schemas.microsoft.com/office/drawing/2014/main" id="{7415489F-B9CA-D2E8-8083-8B7180EE4B7D}"/>
              </a:ext>
            </a:extLst>
          </p:cNvPr>
          <p:cNvSpPr txBox="1"/>
          <p:nvPr/>
        </p:nvSpPr>
        <p:spPr>
          <a:xfrm>
            <a:off x="673425" y="1481471"/>
            <a:ext cx="2358515" cy="646331"/>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a:noFill/>
                </a:ln>
                <a:solidFill>
                  <a:prstClr val="white"/>
                </a:solidFill>
                <a:effectLst/>
                <a:highlight>
                  <a:srgbClr val="000000"/>
                </a:highlight>
                <a:uLnTx/>
                <a:uFillTx/>
                <a:latin typeface="Calibri" panose="020B0604020104020204" pitchFamily="34" charset="0"/>
                <a:ea typeface="+mn-ea"/>
                <a:cs typeface="Poppins"/>
              </a:rPr>
              <a:t>Raj Hacker </a:t>
            </a:r>
            <a:endParaRPr kumimoji="0" lang="en-US" sz="1800" b="0" i="0" u="none" strike="noStrike" kern="1200" cap="none" spc="0" normalizeH="0" baseline="0" noProof="0" dirty="0">
              <a:ln>
                <a:noFill/>
              </a:ln>
              <a:solidFill>
                <a:prstClr val="white"/>
              </a:solidFill>
              <a:effectLst/>
              <a:uLnTx/>
              <a:uFillTx/>
              <a:latin typeface="Abadi" panose="020B0604020104020204" pitchFamily="34" charset="0"/>
              <a:ea typeface="+mn-ea"/>
              <a:cs typeface="Poppin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a:noFill/>
                </a:ln>
                <a:solidFill>
                  <a:prstClr val="white"/>
                </a:solidFill>
                <a:effectLst/>
                <a:highlight>
                  <a:srgbClr val="000000"/>
                </a:highlight>
                <a:uLnTx/>
                <a:uFillTx/>
                <a:latin typeface="Calibri" panose="020B0604020104020204" pitchFamily="34" charset="0"/>
                <a:ea typeface="+mn-ea"/>
                <a:cs typeface="Poppins"/>
              </a:rPr>
              <a:t>VP Education</a:t>
            </a:r>
            <a:endParaRPr kumimoji="0" lang="en-GB" sz="1800" b="0" i="0" u="none" strike="noStrike" kern="1200" cap="none" spc="0" normalizeH="0" baseline="0" noProof="0" dirty="0">
              <a:ln>
                <a:noFill/>
              </a:ln>
              <a:solidFill>
                <a:prstClr val="white"/>
              </a:solidFill>
              <a:effectLst/>
              <a:uLnTx/>
              <a:uFillTx/>
              <a:latin typeface="Abadi" panose="020B0604020104020204" pitchFamily="34" charset="0"/>
              <a:ea typeface="+mn-ea"/>
              <a:cs typeface="Poppins"/>
            </a:endParaRPr>
          </a:p>
        </p:txBody>
      </p:sp>
      <p:sp>
        <p:nvSpPr>
          <p:cNvPr id="17" name="Arrow: Right 16">
            <a:extLst>
              <a:ext uri="{FF2B5EF4-FFF2-40B4-BE49-F238E27FC236}">
                <a16:creationId xmlns:a16="http://schemas.microsoft.com/office/drawing/2014/main" id="{682EE05B-A150-2F48-A536-5B58C9161ECF}"/>
              </a:ext>
            </a:extLst>
          </p:cNvPr>
          <p:cNvSpPr/>
          <p:nvPr/>
        </p:nvSpPr>
        <p:spPr>
          <a:xfrm rot="252090">
            <a:off x="2545237" y="1771102"/>
            <a:ext cx="1341376" cy="263950"/>
          </a:xfrm>
          <a:prstGeom prst="rightArrow">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Abadi" panose="020B0604020104020204" pitchFamily="34" charset="0"/>
              <a:ea typeface="+mn-ea"/>
              <a:cs typeface="+mn-cs"/>
            </a:endParaRPr>
          </a:p>
        </p:txBody>
      </p:sp>
      <p:sp>
        <p:nvSpPr>
          <p:cNvPr id="19" name="Arrow: Right 18">
            <a:extLst>
              <a:ext uri="{FF2B5EF4-FFF2-40B4-BE49-F238E27FC236}">
                <a16:creationId xmlns:a16="http://schemas.microsoft.com/office/drawing/2014/main" id="{85A96978-9AB3-79F1-07D5-C32D98CC7453}"/>
              </a:ext>
            </a:extLst>
          </p:cNvPr>
          <p:cNvSpPr/>
          <p:nvPr/>
        </p:nvSpPr>
        <p:spPr>
          <a:xfrm rot="19325585">
            <a:off x="2070297" y="3658056"/>
            <a:ext cx="1341376" cy="263950"/>
          </a:xfrm>
          <a:prstGeom prst="rightArrow">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Abadi" panose="020B0604020104020204" pitchFamily="34" charset="0"/>
              <a:ea typeface="+mn-ea"/>
              <a:cs typeface="+mn-cs"/>
            </a:endParaRPr>
          </a:p>
        </p:txBody>
      </p:sp>
      <p:sp>
        <p:nvSpPr>
          <p:cNvPr id="21" name="Arrow: Right 20">
            <a:extLst>
              <a:ext uri="{FF2B5EF4-FFF2-40B4-BE49-F238E27FC236}">
                <a16:creationId xmlns:a16="http://schemas.microsoft.com/office/drawing/2014/main" id="{6A4A8846-BBBA-8775-9A82-2491E2744101}"/>
              </a:ext>
            </a:extLst>
          </p:cNvPr>
          <p:cNvSpPr/>
          <p:nvPr/>
        </p:nvSpPr>
        <p:spPr>
          <a:xfrm rot="16795102">
            <a:off x="4841885" y="5044640"/>
            <a:ext cx="1341376" cy="263950"/>
          </a:xfrm>
          <a:prstGeom prst="rightArrow">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Abadi" panose="020B0604020104020204" pitchFamily="34" charset="0"/>
              <a:ea typeface="+mn-ea"/>
              <a:cs typeface="+mn-cs"/>
            </a:endParaRPr>
          </a:p>
        </p:txBody>
      </p:sp>
      <p:sp>
        <p:nvSpPr>
          <p:cNvPr id="23" name="Arrow: Right 22">
            <a:extLst>
              <a:ext uri="{FF2B5EF4-FFF2-40B4-BE49-F238E27FC236}">
                <a16:creationId xmlns:a16="http://schemas.microsoft.com/office/drawing/2014/main" id="{7E85ABEF-BFDF-B30B-4746-353295B55EAC}"/>
              </a:ext>
            </a:extLst>
          </p:cNvPr>
          <p:cNvSpPr/>
          <p:nvPr/>
        </p:nvSpPr>
        <p:spPr>
          <a:xfrm rot="15137125">
            <a:off x="6871700" y="4772845"/>
            <a:ext cx="1341376" cy="263950"/>
          </a:xfrm>
          <a:prstGeom prst="rightArrow">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Abadi" panose="020B0604020104020204" pitchFamily="34" charset="0"/>
              <a:ea typeface="+mn-ea"/>
              <a:cs typeface="+mn-cs"/>
            </a:endParaRPr>
          </a:p>
        </p:txBody>
      </p:sp>
      <p:sp>
        <p:nvSpPr>
          <p:cNvPr id="25" name="Arrow: Right 24">
            <a:extLst>
              <a:ext uri="{FF2B5EF4-FFF2-40B4-BE49-F238E27FC236}">
                <a16:creationId xmlns:a16="http://schemas.microsoft.com/office/drawing/2014/main" id="{981EB3C5-52C8-9429-A429-68071FC93588}"/>
              </a:ext>
            </a:extLst>
          </p:cNvPr>
          <p:cNvSpPr/>
          <p:nvPr/>
        </p:nvSpPr>
        <p:spPr>
          <a:xfrm rot="15005636">
            <a:off x="8170066" y="4098262"/>
            <a:ext cx="1341376" cy="263950"/>
          </a:xfrm>
          <a:prstGeom prst="rightArrow">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Abadi" panose="020B0604020104020204" pitchFamily="34" charset="0"/>
              <a:ea typeface="+mn-ea"/>
              <a:cs typeface="+mn-cs"/>
            </a:endParaRPr>
          </a:p>
        </p:txBody>
      </p:sp>
      <p:sp>
        <p:nvSpPr>
          <p:cNvPr id="27" name="Arrow: Right 26">
            <a:extLst>
              <a:ext uri="{FF2B5EF4-FFF2-40B4-BE49-F238E27FC236}">
                <a16:creationId xmlns:a16="http://schemas.microsoft.com/office/drawing/2014/main" id="{4982D58C-6D8C-A640-346F-C967864AA815}"/>
              </a:ext>
            </a:extLst>
          </p:cNvPr>
          <p:cNvSpPr/>
          <p:nvPr/>
        </p:nvSpPr>
        <p:spPr>
          <a:xfrm rot="8289968">
            <a:off x="7199265" y="1659067"/>
            <a:ext cx="795193" cy="263950"/>
          </a:xfrm>
          <a:prstGeom prst="rightArrow">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Abadi" panose="020B0604020104020204" pitchFamily="34" charset="0"/>
              <a:ea typeface="+mn-ea"/>
              <a:cs typeface="+mn-cs"/>
            </a:endParaRPr>
          </a:p>
        </p:txBody>
      </p:sp>
      <p:sp>
        <p:nvSpPr>
          <p:cNvPr id="29" name="Arrow: Right 28">
            <a:extLst>
              <a:ext uri="{FF2B5EF4-FFF2-40B4-BE49-F238E27FC236}">
                <a16:creationId xmlns:a16="http://schemas.microsoft.com/office/drawing/2014/main" id="{CE3C79BF-A6CC-62D2-20A5-4A5CAD2D4992}"/>
              </a:ext>
            </a:extLst>
          </p:cNvPr>
          <p:cNvSpPr/>
          <p:nvPr/>
        </p:nvSpPr>
        <p:spPr>
          <a:xfrm rot="3446264">
            <a:off x="4532624" y="1535723"/>
            <a:ext cx="572684" cy="263950"/>
          </a:xfrm>
          <a:prstGeom prst="rightArrow">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Abadi" panose="020B0604020104020204" pitchFamily="34" charset="0"/>
              <a:ea typeface="+mn-ea"/>
              <a:cs typeface="+mn-cs"/>
            </a:endParaRPr>
          </a:p>
        </p:txBody>
      </p:sp>
    </p:spTree>
    <p:extLst>
      <p:ext uri="{BB962C8B-B14F-4D97-AF65-F5344CB8AC3E}">
        <p14:creationId xmlns:p14="http://schemas.microsoft.com/office/powerpoint/2010/main" val="1998729600"/>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Shape 71"/>
        <p:cNvGrpSpPr/>
        <p:nvPr/>
      </p:nvGrpSpPr>
      <p:grpSpPr>
        <a:xfrm>
          <a:off x="0" y="0"/>
          <a:ext cx="0" cy="0"/>
          <a:chOff x="0" y="0"/>
          <a:chExt cx="0" cy="0"/>
        </a:xfrm>
      </p:grpSpPr>
      <p:sp>
        <p:nvSpPr>
          <p:cNvPr id="72" name="Google Shape;72;p20"/>
          <p:cNvSpPr txBox="1"/>
          <p:nvPr/>
        </p:nvSpPr>
        <p:spPr>
          <a:xfrm>
            <a:off x="584269" y="528030"/>
            <a:ext cx="11180779" cy="683224"/>
          </a:xfrm>
          <a:prstGeom prst="rect">
            <a:avLst/>
          </a:prstGeom>
          <a:noFill/>
          <a:ln>
            <a:noFill/>
          </a:ln>
        </p:spPr>
        <p:txBody>
          <a:bodyPr spcFirstLastPara="1" wrap="square" lIns="91433" tIns="45700" rIns="91433" bIns="45700" anchor="t" anchorCtr="0">
            <a:spAutoFit/>
          </a:bodyPr>
          <a:lstStyle/>
          <a:p>
            <a:pPr marL="0" marR="0" lvl="0" indent="0" algn="l" defTabSz="914400" rtl="0" eaLnBrk="1" fontAlgn="auto" latinLnBrk="0" hangingPunct="1">
              <a:lnSpc>
                <a:spcPct val="120000"/>
              </a:lnSpc>
              <a:spcBef>
                <a:spcPts val="0"/>
              </a:spcBef>
              <a:spcAft>
                <a:spcPts val="0"/>
              </a:spcAft>
              <a:buClrTx/>
              <a:buSzTx/>
              <a:buFontTx/>
              <a:buNone/>
              <a:tabLst/>
              <a:defRPr/>
            </a:pPr>
            <a:r>
              <a:rPr kumimoji="0" lang="en" sz="3200" b="1" i="0" u="none" strike="noStrike" kern="1200" cap="none" spc="0" normalizeH="0" baseline="0" noProof="0" dirty="0">
                <a:ln>
                  <a:noFill/>
                </a:ln>
                <a:solidFill>
                  <a:srgbClr val="E54487"/>
                </a:solidFill>
                <a:effectLst/>
                <a:uLnTx/>
                <a:uFillTx/>
                <a:latin typeface="Calibri" panose="020B0604020104020204" pitchFamily="34" charset="0"/>
                <a:ea typeface="+mn-ea"/>
                <a:cs typeface="Poppins SemiBold"/>
                <a:sym typeface="Poppins SemiBold"/>
              </a:rPr>
              <a:t>What is the WSU Advice Centre?</a:t>
            </a:r>
            <a:endParaRPr kumimoji="0" sz="2133" b="0" i="0" u="none" strike="noStrike" kern="1200" cap="none" spc="0" normalizeH="0" baseline="0" noProof="0" dirty="0">
              <a:ln>
                <a:noFill/>
              </a:ln>
              <a:solidFill>
                <a:prstClr val="black"/>
              </a:solidFill>
              <a:effectLst/>
              <a:uLnTx/>
              <a:uFillTx/>
              <a:latin typeface="Abadi" panose="020B0604020104020204" pitchFamily="34" charset="0"/>
              <a:ea typeface="+mn-ea"/>
              <a:cs typeface="+mn-cs"/>
            </a:endParaRPr>
          </a:p>
        </p:txBody>
      </p:sp>
      <p:pic>
        <p:nvPicPr>
          <p:cNvPr id="3" name="Picture 2">
            <a:extLst>
              <a:ext uri="{FF2B5EF4-FFF2-40B4-BE49-F238E27FC236}">
                <a16:creationId xmlns:a16="http://schemas.microsoft.com/office/drawing/2014/main" id="{79ED9681-5EB5-0200-95A8-4455E5BB759E}"/>
              </a:ext>
            </a:extLst>
          </p:cNvPr>
          <p:cNvPicPr>
            <a:picLocks noChangeAspect="1"/>
          </p:cNvPicPr>
          <p:nvPr/>
        </p:nvPicPr>
        <p:blipFill>
          <a:blip r:embed="rId3"/>
          <a:stretch>
            <a:fillRect/>
          </a:stretch>
        </p:blipFill>
        <p:spPr>
          <a:xfrm>
            <a:off x="8190190" y="1855146"/>
            <a:ext cx="3362794" cy="3324689"/>
          </a:xfrm>
          <a:prstGeom prst="rect">
            <a:avLst/>
          </a:prstGeom>
        </p:spPr>
      </p:pic>
      <p:sp>
        <p:nvSpPr>
          <p:cNvPr id="4" name="Subtitle 2">
            <a:extLst>
              <a:ext uri="{FF2B5EF4-FFF2-40B4-BE49-F238E27FC236}">
                <a16:creationId xmlns:a16="http://schemas.microsoft.com/office/drawing/2014/main" id="{BB1BCAE6-159A-C038-1746-A717A5CC4771}"/>
              </a:ext>
            </a:extLst>
          </p:cNvPr>
          <p:cNvSpPr txBox="1">
            <a:spLocks/>
          </p:cNvSpPr>
          <p:nvPr/>
        </p:nvSpPr>
        <p:spPr>
          <a:xfrm>
            <a:off x="447058" y="1855146"/>
            <a:ext cx="9858696" cy="3875926"/>
          </a:xfrm>
          <a:prstGeom prst="rect">
            <a:avLst/>
          </a:prstGeom>
        </p:spPr>
        <p:txBody>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342900" marR="0" lvl="0" indent="-3429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GB" sz="2400" b="1" i="0" u="none" strike="noStrike" kern="1200" cap="none" spc="0" normalizeH="0" baseline="0" noProof="0" dirty="0">
                <a:ln>
                  <a:noFill/>
                </a:ln>
                <a:solidFill>
                  <a:srgbClr val="5C5D61"/>
                </a:solidFill>
                <a:effectLst/>
                <a:uLnTx/>
                <a:uFillTx/>
                <a:latin typeface="Calibri" panose="020B0604020104020204" pitchFamily="34" charset="0"/>
                <a:ea typeface="+mn-ea"/>
                <a:cs typeface="Arial" panose="020B0604020202020204" pitchFamily="34" charset="0"/>
              </a:rPr>
              <a:t>Independent advice, support &amp; representation</a:t>
            </a:r>
          </a:p>
          <a:p>
            <a:pPr marL="1257300" marR="0" lvl="2" indent="-342900" algn="l" defTabSz="914400" rtl="0" eaLnBrk="1" fontAlgn="auto" latinLnBrk="0" hangingPunct="1">
              <a:lnSpc>
                <a:spcPct val="100000"/>
              </a:lnSpc>
              <a:spcBef>
                <a:spcPts val="500"/>
              </a:spcBef>
              <a:spcAft>
                <a:spcPts val="0"/>
              </a:spcAft>
              <a:buClrTx/>
              <a:buSzTx/>
              <a:buFont typeface="Wingdings" panose="05000000000000000000" pitchFamily="2" charset="2"/>
              <a:buChar char="Ø"/>
              <a:tabLst/>
              <a:defRPr/>
            </a:pPr>
            <a:r>
              <a:rPr kumimoji="0" lang="en-US" sz="2000" b="1" i="0" u="none" strike="noStrike" kern="1200" cap="none" spc="0" normalizeH="0" baseline="0" noProof="0" dirty="0">
                <a:ln/>
                <a:solidFill>
                  <a:srgbClr val="E8E8E8">
                    <a:lumMod val="50000"/>
                  </a:srgbClr>
                </a:solidFill>
                <a:effectLst/>
                <a:uLnTx/>
                <a:uFillTx/>
                <a:latin typeface="Calibri" panose="020B0604020104020204" pitchFamily="34" charset="0"/>
                <a:ea typeface="Segoe UI Emoji" panose="020B0502040204020203" pitchFamily="34" charset="0"/>
                <a:cs typeface="Arial" panose="020B0604020202020204" pitchFamily="34" charset="0"/>
              </a:rPr>
              <a:t>Free</a:t>
            </a:r>
          </a:p>
          <a:p>
            <a:pPr marL="1257300" marR="0" lvl="2" indent="-342900" algn="l" defTabSz="914400" rtl="0" eaLnBrk="1" fontAlgn="auto" latinLnBrk="0" hangingPunct="1">
              <a:lnSpc>
                <a:spcPct val="100000"/>
              </a:lnSpc>
              <a:spcBef>
                <a:spcPts val="500"/>
              </a:spcBef>
              <a:spcAft>
                <a:spcPts val="0"/>
              </a:spcAft>
              <a:buClrTx/>
              <a:buSzTx/>
              <a:buFont typeface="Wingdings" panose="05000000000000000000" pitchFamily="2" charset="2"/>
              <a:buChar char="Ø"/>
              <a:tabLst/>
              <a:defRPr/>
            </a:pPr>
            <a:r>
              <a:rPr kumimoji="0" lang="en-US" sz="2000" b="1" i="0" u="none" strike="noStrike" kern="1200" cap="none" spc="0" normalizeH="0" baseline="0" noProof="0" dirty="0">
                <a:ln/>
                <a:solidFill>
                  <a:srgbClr val="E8E8E8">
                    <a:lumMod val="50000"/>
                  </a:srgbClr>
                </a:solidFill>
                <a:effectLst/>
                <a:uLnTx/>
                <a:uFillTx/>
                <a:latin typeface="Calibri" panose="020B0604020104020204" pitchFamily="34" charset="0"/>
                <a:ea typeface="Segoe UI Emoji" panose="020B0502040204020203" pitchFamily="34" charset="0"/>
                <a:cs typeface="Arial" panose="020B0604020202020204" pitchFamily="34" charset="0"/>
              </a:rPr>
              <a:t>Impartial</a:t>
            </a:r>
          </a:p>
          <a:p>
            <a:pPr marL="1257300" marR="0" lvl="2" indent="-342900" algn="l" defTabSz="914400" rtl="0" eaLnBrk="1" fontAlgn="auto" latinLnBrk="0" hangingPunct="1">
              <a:lnSpc>
                <a:spcPct val="100000"/>
              </a:lnSpc>
              <a:spcBef>
                <a:spcPts val="500"/>
              </a:spcBef>
              <a:spcAft>
                <a:spcPts val="0"/>
              </a:spcAft>
              <a:buClrTx/>
              <a:buSzTx/>
              <a:buFont typeface="Wingdings" panose="05000000000000000000" pitchFamily="2" charset="2"/>
              <a:buChar char="Ø"/>
              <a:tabLst/>
              <a:defRPr/>
            </a:pPr>
            <a:r>
              <a:rPr kumimoji="0" lang="en-US" sz="2000" b="1" i="0" u="none" strike="noStrike" kern="1200" cap="none" spc="0" normalizeH="0" baseline="0" noProof="0" dirty="0">
                <a:ln/>
                <a:solidFill>
                  <a:srgbClr val="E8E8E8">
                    <a:lumMod val="50000"/>
                  </a:srgbClr>
                </a:solidFill>
                <a:effectLst/>
                <a:uLnTx/>
                <a:uFillTx/>
                <a:latin typeface="Calibri" panose="020B0604020104020204" pitchFamily="34" charset="0"/>
                <a:ea typeface="Segoe UI Emoji" panose="020B0502040204020203" pitchFamily="34" charset="0"/>
                <a:cs typeface="Arial" panose="020B0604020202020204" pitchFamily="34" charset="0"/>
              </a:rPr>
              <a:t>Confidential</a:t>
            </a:r>
          </a:p>
          <a:p>
            <a:pPr marL="1257300" marR="0" lvl="2" indent="-342900" algn="l" defTabSz="914400" rtl="0" eaLnBrk="1" fontAlgn="auto" latinLnBrk="0" hangingPunct="1">
              <a:lnSpc>
                <a:spcPct val="100000"/>
              </a:lnSpc>
              <a:spcBef>
                <a:spcPts val="500"/>
              </a:spcBef>
              <a:spcAft>
                <a:spcPts val="0"/>
              </a:spcAft>
              <a:buClrTx/>
              <a:buSzTx/>
              <a:buFont typeface="Wingdings" panose="05000000000000000000" pitchFamily="2" charset="2"/>
              <a:buChar char="Ø"/>
              <a:tabLst/>
              <a:defRPr/>
            </a:pPr>
            <a:r>
              <a:rPr kumimoji="0" lang="en-US" sz="2000" b="1" i="0" u="none" strike="noStrike" kern="1200" cap="none" spc="0" normalizeH="0" baseline="0" noProof="0" dirty="0">
                <a:ln/>
                <a:solidFill>
                  <a:srgbClr val="E8E8E8">
                    <a:lumMod val="50000"/>
                  </a:srgbClr>
                </a:solidFill>
                <a:effectLst/>
                <a:uLnTx/>
                <a:uFillTx/>
                <a:latin typeface="Calibri" panose="020B0604020104020204" pitchFamily="34" charset="0"/>
                <a:ea typeface="Segoe UI Emoji" panose="020B0502040204020203" pitchFamily="34" charset="0"/>
                <a:cs typeface="Arial" panose="020B0604020202020204" pitchFamily="34" charset="0"/>
              </a:rPr>
              <a:t>Non-judgmental</a:t>
            </a:r>
          </a:p>
          <a:p>
            <a:pPr marL="1257300" marR="0" lvl="2" indent="-342900" algn="l" defTabSz="914400" rtl="0" eaLnBrk="1" fontAlgn="auto" latinLnBrk="0" hangingPunct="1">
              <a:lnSpc>
                <a:spcPct val="100000"/>
              </a:lnSpc>
              <a:spcBef>
                <a:spcPts val="500"/>
              </a:spcBef>
              <a:spcAft>
                <a:spcPts val="0"/>
              </a:spcAft>
              <a:buClrTx/>
              <a:buSzTx/>
              <a:buFont typeface="Wingdings" panose="05000000000000000000" pitchFamily="2" charset="2"/>
              <a:buChar char="Ø"/>
              <a:tabLst/>
              <a:defRPr/>
            </a:pPr>
            <a:r>
              <a:rPr kumimoji="0" lang="en-US" sz="2000" b="1" i="0" u="none" strike="noStrike" kern="1200" cap="none" spc="0" normalizeH="0" baseline="0" noProof="0" dirty="0">
                <a:ln/>
                <a:solidFill>
                  <a:srgbClr val="E8E8E8">
                    <a:lumMod val="50000"/>
                  </a:srgbClr>
                </a:solidFill>
                <a:effectLst/>
                <a:uLnTx/>
                <a:uFillTx/>
                <a:latin typeface="Calibri" panose="020B0604020104020204" pitchFamily="34" charset="0"/>
                <a:ea typeface="Segoe UI Emoji" panose="020B0502040204020203" pitchFamily="34" charset="0"/>
                <a:cs typeface="Arial" panose="020B0604020202020204" pitchFamily="34" charset="0"/>
              </a:rPr>
              <a:t>Professional</a:t>
            </a:r>
          </a:p>
          <a:p>
            <a:pPr marL="1257300" marR="0" lvl="2" indent="-342900" algn="l" defTabSz="914400" rtl="0" eaLnBrk="1" fontAlgn="auto" latinLnBrk="0" hangingPunct="1">
              <a:lnSpc>
                <a:spcPct val="100000"/>
              </a:lnSpc>
              <a:spcBef>
                <a:spcPts val="500"/>
              </a:spcBef>
              <a:spcAft>
                <a:spcPts val="0"/>
              </a:spcAft>
              <a:buClrTx/>
              <a:buSzTx/>
              <a:buFont typeface="Wingdings" panose="05000000000000000000" pitchFamily="2" charset="2"/>
              <a:buChar char="Ø"/>
              <a:tabLst/>
              <a:defRPr/>
            </a:pPr>
            <a:endParaRPr kumimoji="0" lang="en-US" sz="2000" b="1" i="0" u="none" strike="noStrike" kern="1200" cap="none" spc="0" normalizeH="0" baseline="0" noProof="0" dirty="0">
              <a:ln/>
              <a:solidFill>
                <a:srgbClr val="FFFF00"/>
              </a:solidFill>
              <a:effectLst/>
              <a:uLnTx/>
              <a:uFillTx/>
              <a:latin typeface="Abadi" panose="020B0604020104020204" pitchFamily="34" charset="0"/>
              <a:ea typeface="Segoe UI Emoji" panose="020B0502040204020203" pitchFamily="34" charset="0"/>
              <a:cs typeface="Arial" panose="020B0604020202020204" pitchFamily="34" charset="0"/>
            </a:endParaRPr>
          </a:p>
          <a:p>
            <a:pPr marL="342900" marR="0" lvl="0" indent="-3429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kumimoji="0" lang="en-US" sz="2600" b="1" i="0" u="none" strike="noStrike" kern="1200" cap="none" spc="0" normalizeH="0" baseline="0" noProof="0" dirty="0">
                <a:ln/>
                <a:solidFill>
                  <a:srgbClr val="E8E8E8">
                    <a:lumMod val="50000"/>
                  </a:srgbClr>
                </a:solidFill>
                <a:effectLst/>
                <a:uLnTx/>
                <a:uFillTx/>
                <a:latin typeface="Calibri" panose="020B0604020104020204" pitchFamily="34" charset="0"/>
                <a:ea typeface="Segoe UI Emoji" panose="020B0502040204020203" pitchFamily="34" charset="0"/>
                <a:cs typeface="Arial" panose="020B0604020202020204" pitchFamily="34" charset="0"/>
              </a:rPr>
              <a:t>Information &amp; empowerment service </a:t>
            </a:r>
          </a:p>
          <a:p>
            <a:pPr marL="1257300" marR="0" lvl="2" indent="-342900" algn="l" defTabSz="914400" rtl="0" eaLnBrk="1" fontAlgn="auto" latinLnBrk="0" hangingPunct="1">
              <a:lnSpc>
                <a:spcPct val="100000"/>
              </a:lnSpc>
              <a:spcBef>
                <a:spcPts val="500"/>
              </a:spcBef>
              <a:spcAft>
                <a:spcPts val="0"/>
              </a:spcAft>
              <a:buClrTx/>
              <a:buSzTx/>
              <a:buFont typeface="Wingdings" panose="05000000000000000000" pitchFamily="2" charset="2"/>
              <a:buChar char="Ø"/>
              <a:tabLst/>
              <a:defRPr/>
            </a:pPr>
            <a:r>
              <a:rPr kumimoji="0" lang="en-US" sz="1800" b="1" i="0" u="none" strike="noStrike" kern="1200" cap="none" spc="0" normalizeH="0" baseline="0" noProof="0" dirty="0">
                <a:ln/>
                <a:solidFill>
                  <a:srgbClr val="E8E8E8">
                    <a:lumMod val="50000"/>
                  </a:srgbClr>
                </a:solidFill>
                <a:effectLst/>
                <a:uLnTx/>
                <a:uFillTx/>
                <a:latin typeface="Calibri" panose="020B0604020104020204" pitchFamily="34" charset="0"/>
                <a:ea typeface="Segoe UI Emoji" panose="020B0502040204020203" pitchFamily="34" charset="0"/>
                <a:cs typeface="Arial" panose="020B0604020202020204" pitchFamily="34" charset="0"/>
              </a:rPr>
              <a:t>Empower clients to make an informed choice </a:t>
            </a:r>
          </a:p>
          <a:p>
            <a:pPr marL="1257300" marR="0" lvl="2" indent="-342900" algn="l" defTabSz="914400" rtl="0" eaLnBrk="1" fontAlgn="auto" latinLnBrk="0" hangingPunct="1">
              <a:lnSpc>
                <a:spcPct val="100000"/>
              </a:lnSpc>
              <a:spcBef>
                <a:spcPts val="500"/>
              </a:spcBef>
              <a:spcAft>
                <a:spcPts val="0"/>
              </a:spcAft>
              <a:buClrTx/>
              <a:buSzTx/>
              <a:buFont typeface="Wingdings" panose="05000000000000000000" pitchFamily="2" charset="2"/>
              <a:buChar char="Ø"/>
              <a:tabLst/>
              <a:defRPr/>
            </a:pPr>
            <a:r>
              <a:rPr kumimoji="0" lang="en-US" sz="1800" b="1" i="0" u="none" strike="noStrike" kern="1200" cap="none" spc="0" normalizeH="0" baseline="0" noProof="0" dirty="0">
                <a:ln/>
                <a:solidFill>
                  <a:srgbClr val="E8E8E8">
                    <a:lumMod val="50000"/>
                  </a:srgbClr>
                </a:solidFill>
                <a:effectLst/>
                <a:uLnTx/>
                <a:uFillTx/>
                <a:latin typeface="Calibri" panose="020B0604020104020204" pitchFamily="34" charset="0"/>
                <a:ea typeface="Segoe UI Emoji" panose="020B0502040204020203" pitchFamily="34" charset="0"/>
                <a:cs typeface="Arial" panose="020B0604020202020204" pitchFamily="34" charset="0"/>
              </a:rPr>
              <a:t>Act in best interests of clients </a:t>
            </a:r>
            <a:endParaRPr kumimoji="0" lang="en-US" sz="1800" b="1" i="0" u="none" strike="noStrike" kern="1200" cap="none" spc="0" normalizeH="0" baseline="0" noProof="0" dirty="0">
              <a:ln/>
              <a:solidFill>
                <a:srgbClr val="FFFF00"/>
              </a:solidFill>
              <a:effectLst/>
              <a:uLnTx/>
              <a:uFillTx/>
              <a:latin typeface="Abadi" panose="020B0604020104020204" pitchFamily="34" charset="0"/>
              <a:ea typeface="Segoe UI Emoji" panose="020B0502040204020203" pitchFamily="34" charset="0"/>
              <a:cs typeface="Arial" panose="020B0604020202020204" pitchFamily="34" charset="0"/>
            </a:endParaRPr>
          </a:p>
          <a:p>
            <a:pPr marL="1371600" marR="0" lvl="3" indent="0" algn="l" defTabSz="914400" rtl="0" eaLnBrk="1" fontAlgn="auto" latinLnBrk="0" hangingPunct="1">
              <a:lnSpc>
                <a:spcPct val="100000"/>
              </a:lnSpc>
              <a:spcBef>
                <a:spcPts val="500"/>
              </a:spcBef>
              <a:spcAft>
                <a:spcPts val="0"/>
              </a:spcAft>
              <a:buClrTx/>
              <a:buSzTx/>
              <a:buFont typeface="Arial" panose="020B0604020202020204" pitchFamily="34" charset="0"/>
              <a:buNone/>
              <a:tabLst/>
              <a:defRPr/>
            </a:pPr>
            <a:endParaRPr kumimoji="0" lang="en-GB" sz="1600" b="0" i="0" u="none" strike="noStrike" kern="1200" cap="none" spc="0" normalizeH="0" baseline="0" noProof="0" dirty="0">
              <a:ln>
                <a:noFill/>
              </a:ln>
              <a:solidFill>
                <a:srgbClr val="5C5D61"/>
              </a:solidFill>
              <a:effectLst/>
              <a:uLnTx/>
              <a:uFillTx/>
              <a:latin typeface="Abadi" panose="020B0604020104020204" pitchFamily="34" charset="0"/>
              <a:ea typeface="+mn-ea"/>
              <a:cs typeface="Arial" panose="020B0604020202020204" pitchFamily="34" charset="0"/>
            </a:endParaRPr>
          </a:p>
        </p:txBody>
      </p:sp>
    </p:spTree>
    <p:extLst>
      <p:ext uri="{BB962C8B-B14F-4D97-AF65-F5344CB8AC3E}">
        <p14:creationId xmlns:p14="http://schemas.microsoft.com/office/powerpoint/2010/main" val="279070521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Shape 71">
          <a:extLst>
            <a:ext uri="{FF2B5EF4-FFF2-40B4-BE49-F238E27FC236}">
              <a16:creationId xmlns:a16="http://schemas.microsoft.com/office/drawing/2014/main" id="{F269D98F-81CE-5DB3-ADED-DC7973846138}"/>
            </a:ext>
          </a:extLst>
        </p:cNvPr>
        <p:cNvGrpSpPr/>
        <p:nvPr/>
      </p:nvGrpSpPr>
      <p:grpSpPr>
        <a:xfrm>
          <a:off x="0" y="0"/>
          <a:ext cx="0" cy="0"/>
          <a:chOff x="0" y="0"/>
          <a:chExt cx="0" cy="0"/>
        </a:xfrm>
      </p:grpSpPr>
      <p:sp>
        <p:nvSpPr>
          <p:cNvPr id="72" name="Google Shape;72;p20">
            <a:extLst>
              <a:ext uri="{FF2B5EF4-FFF2-40B4-BE49-F238E27FC236}">
                <a16:creationId xmlns:a16="http://schemas.microsoft.com/office/drawing/2014/main" id="{2B749700-1F7C-5983-7263-84B0C900BFD5}"/>
              </a:ext>
            </a:extLst>
          </p:cNvPr>
          <p:cNvSpPr txBox="1"/>
          <p:nvPr/>
        </p:nvSpPr>
        <p:spPr>
          <a:xfrm>
            <a:off x="584269" y="528030"/>
            <a:ext cx="11180779" cy="683224"/>
          </a:xfrm>
          <a:prstGeom prst="rect">
            <a:avLst/>
          </a:prstGeom>
          <a:noFill/>
          <a:ln>
            <a:noFill/>
          </a:ln>
        </p:spPr>
        <p:txBody>
          <a:bodyPr spcFirstLastPara="1" wrap="square" lIns="91433" tIns="45700" rIns="91433" bIns="45700" anchor="t" anchorCtr="0">
            <a:spAutoFit/>
          </a:bodyPr>
          <a:lstStyle/>
          <a:p>
            <a:pPr marL="0" marR="0" lvl="0" indent="0" algn="l" defTabSz="914400" rtl="0" eaLnBrk="1" fontAlgn="auto" latinLnBrk="0" hangingPunct="1">
              <a:lnSpc>
                <a:spcPct val="120000"/>
              </a:lnSpc>
              <a:spcBef>
                <a:spcPts val="0"/>
              </a:spcBef>
              <a:spcAft>
                <a:spcPts val="0"/>
              </a:spcAft>
              <a:buClrTx/>
              <a:buSzTx/>
              <a:buFontTx/>
              <a:buNone/>
              <a:tabLst/>
              <a:defRPr/>
            </a:pPr>
            <a:r>
              <a:rPr kumimoji="0" lang="en" sz="3200" b="1" i="0" u="none" strike="noStrike" kern="1200" cap="none" spc="0" normalizeH="0" baseline="0" noProof="0" dirty="0">
                <a:ln>
                  <a:noFill/>
                </a:ln>
                <a:solidFill>
                  <a:srgbClr val="E54487"/>
                </a:solidFill>
                <a:effectLst/>
                <a:uLnTx/>
                <a:uFillTx/>
                <a:latin typeface="Calibri" panose="020B0604020104020204" pitchFamily="34" charset="0"/>
                <a:ea typeface="+mn-ea"/>
                <a:cs typeface="Poppins SemiBold"/>
                <a:sym typeface="Poppins SemiBold"/>
              </a:rPr>
              <a:t>How can I get in touch?</a:t>
            </a:r>
            <a:endParaRPr kumimoji="0" sz="2133" b="0" i="0" u="none" strike="noStrike" kern="1200" cap="none" spc="0" normalizeH="0" baseline="0" noProof="0" dirty="0">
              <a:ln>
                <a:noFill/>
              </a:ln>
              <a:solidFill>
                <a:prstClr val="black"/>
              </a:solidFill>
              <a:effectLst/>
              <a:uLnTx/>
              <a:uFillTx/>
              <a:latin typeface="Abadi" panose="020B0604020104020204" pitchFamily="34" charset="0"/>
              <a:ea typeface="+mn-ea"/>
              <a:cs typeface="+mn-cs"/>
            </a:endParaRPr>
          </a:p>
        </p:txBody>
      </p:sp>
      <p:pic>
        <p:nvPicPr>
          <p:cNvPr id="3" name="Picture 2">
            <a:extLst>
              <a:ext uri="{FF2B5EF4-FFF2-40B4-BE49-F238E27FC236}">
                <a16:creationId xmlns:a16="http://schemas.microsoft.com/office/drawing/2014/main" id="{C0D4D0C2-6993-83E1-B407-3060D605DAA3}"/>
              </a:ext>
            </a:extLst>
          </p:cNvPr>
          <p:cNvPicPr>
            <a:picLocks noChangeAspect="1"/>
          </p:cNvPicPr>
          <p:nvPr/>
        </p:nvPicPr>
        <p:blipFill>
          <a:blip r:embed="rId3"/>
          <a:stretch>
            <a:fillRect/>
          </a:stretch>
        </p:blipFill>
        <p:spPr>
          <a:xfrm>
            <a:off x="8190190" y="1855146"/>
            <a:ext cx="3362794" cy="3324689"/>
          </a:xfrm>
          <a:prstGeom prst="rect">
            <a:avLst/>
          </a:prstGeom>
        </p:spPr>
      </p:pic>
      <p:sp>
        <p:nvSpPr>
          <p:cNvPr id="4" name="Subtitle 2">
            <a:extLst>
              <a:ext uri="{FF2B5EF4-FFF2-40B4-BE49-F238E27FC236}">
                <a16:creationId xmlns:a16="http://schemas.microsoft.com/office/drawing/2014/main" id="{C2A1C1E1-38C6-DDE4-92B3-F9A6AFE3823F}"/>
              </a:ext>
            </a:extLst>
          </p:cNvPr>
          <p:cNvSpPr txBox="1">
            <a:spLocks/>
          </p:cNvSpPr>
          <p:nvPr/>
        </p:nvSpPr>
        <p:spPr>
          <a:xfrm>
            <a:off x="447058" y="1855146"/>
            <a:ext cx="9858696" cy="3875926"/>
          </a:xfrm>
          <a:prstGeom prst="rect">
            <a:avLst/>
          </a:prstGeom>
        </p:spPr>
        <p:txBody>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1371600" marR="0" lvl="3" indent="0" algn="l" defTabSz="914400" rtl="0" eaLnBrk="1" fontAlgn="auto" latinLnBrk="0" hangingPunct="1">
              <a:lnSpc>
                <a:spcPct val="100000"/>
              </a:lnSpc>
              <a:spcBef>
                <a:spcPts val="500"/>
              </a:spcBef>
              <a:spcAft>
                <a:spcPts val="0"/>
              </a:spcAft>
              <a:buClrTx/>
              <a:buSzTx/>
              <a:buFont typeface="Arial" panose="020B0604020202020204" pitchFamily="34" charset="0"/>
              <a:buNone/>
              <a:tabLst/>
              <a:defRPr/>
            </a:pPr>
            <a:endParaRPr kumimoji="0" lang="en-GB" sz="1600" b="0" i="0" u="none" strike="noStrike" kern="1200" cap="none" spc="0" normalizeH="0" baseline="0" noProof="0" dirty="0">
              <a:ln>
                <a:noFill/>
              </a:ln>
              <a:solidFill>
                <a:srgbClr val="5C5D61"/>
              </a:solidFill>
              <a:effectLst/>
              <a:uLnTx/>
              <a:uFillTx/>
              <a:latin typeface="Abadi" panose="020B0604020104020204" pitchFamily="34" charset="0"/>
              <a:ea typeface="+mn-ea"/>
              <a:cs typeface="Arial" panose="020B0604020202020204" pitchFamily="34" charset="0"/>
            </a:endParaRPr>
          </a:p>
        </p:txBody>
      </p:sp>
      <p:sp>
        <p:nvSpPr>
          <p:cNvPr id="5" name="Subtitle 2">
            <a:extLst>
              <a:ext uri="{FF2B5EF4-FFF2-40B4-BE49-F238E27FC236}">
                <a16:creationId xmlns:a16="http://schemas.microsoft.com/office/drawing/2014/main" id="{F8A32943-BDCD-700E-652A-04FB05594B0C}"/>
              </a:ext>
            </a:extLst>
          </p:cNvPr>
          <p:cNvSpPr txBox="1">
            <a:spLocks/>
          </p:cNvSpPr>
          <p:nvPr/>
        </p:nvSpPr>
        <p:spPr>
          <a:xfrm>
            <a:off x="584269" y="1855146"/>
            <a:ext cx="9858696" cy="3875926"/>
          </a:xfrm>
          <a:prstGeom prst="rect">
            <a:avLst/>
          </a:prstGeom>
        </p:spPr>
        <p:txBody>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342900" marR="0" lvl="0" indent="-3429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GB" sz="2400" b="0" i="0" u="none" strike="noStrike" kern="1200" cap="none" spc="0" normalizeH="0" baseline="0" noProof="0" dirty="0">
                <a:ln>
                  <a:noFill/>
                </a:ln>
                <a:solidFill>
                  <a:srgbClr val="E8E8E8">
                    <a:lumMod val="50000"/>
                  </a:srgbClr>
                </a:solidFill>
                <a:effectLst/>
                <a:uLnTx/>
                <a:uFillTx/>
                <a:latin typeface="Calibri" panose="020B0604020104020204" pitchFamily="34" charset="0"/>
                <a:ea typeface="+mn-ea"/>
                <a:cs typeface="+mn-cs"/>
              </a:rPr>
              <a:t>Enquiry Form – 2 working days response time</a:t>
            </a:r>
          </a:p>
          <a:p>
            <a:pPr marL="800100" marR="0" lvl="1" indent="-3429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GB" sz="2000" b="0" i="0" u="none" strike="noStrike" kern="1200" cap="none" spc="0" normalizeH="0" baseline="0" noProof="0" dirty="0">
                <a:ln>
                  <a:noFill/>
                </a:ln>
                <a:solidFill>
                  <a:srgbClr val="E8E8E8">
                    <a:lumMod val="50000"/>
                  </a:srgbClr>
                </a:solidFill>
                <a:effectLst/>
                <a:uLnTx/>
                <a:uFillTx/>
                <a:latin typeface="Calibri" panose="020B0604020104020204" pitchFamily="34" charset="0"/>
                <a:ea typeface="+mn-ea"/>
                <a:cs typeface="+mn-cs"/>
              </a:rPr>
              <a:t>https://www.warwicksu.com/help-support/contact/</a:t>
            </a:r>
          </a:p>
          <a:p>
            <a:pPr marL="342900" marR="0" lvl="0" indent="-3429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GB" sz="2400" b="0" i="0" u="none" strike="noStrike" kern="1200" cap="none" spc="0" normalizeH="0" baseline="0" noProof="0" dirty="0">
              <a:ln>
                <a:noFill/>
              </a:ln>
              <a:solidFill>
                <a:srgbClr val="E8E8E8">
                  <a:lumMod val="50000"/>
                </a:srgbClr>
              </a:solidFill>
              <a:effectLst/>
              <a:uLnTx/>
              <a:uFillTx/>
              <a:latin typeface="Abadi" panose="020B0604020104020204" pitchFamily="34" charset="0"/>
              <a:ea typeface="+mn-ea"/>
              <a:cs typeface="+mn-cs"/>
            </a:endParaRPr>
          </a:p>
          <a:p>
            <a:pPr marL="342900" marR="0" lvl="0" indent="-3429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US" sz="2400" b="0" i="0" u="none" strike="noStrike" kern="1200" cap="none" spc="0" normalizeH="0" baseline="0" noProof="0" dirty="0">
              <a:ln>
                <a:noFill/>
              </a:ln>
              <a:solidFill>
                <a:srgbClr val="5C5D61"/>
              </a:solidFill>
              <a:effectLst/>
              <a:uLnTx/>
              <a:uFillTx/>
              <a:latin typeface="Abadi" panose="020B0604020104020204" pitchFamily="34" charset="0"/>
              <a:ea typeface="+mn-ea"/>
              <a:cs typeface="Arial" panose="020B0604020202020204" pitchFamily="34" charset="0"/>
            </a:endParaRPr>
          </a:p>
        </p:txBody>
      </p:sp>
      <p:pic>
        <p:nvPicPr>
          <p:cNvPr id="9" name="Picture 8">
            <a:extLst>
              <a:ext uri="{FF2B5EF4-FFF2-40B4-BE49-F238E27FC236}">
                <a16:creationId xmlns:a16="http://schemas.microsoft.com/office/drawing/2014/main" id="{9A126752-9546-DCF5-B15F-6E6FE50A3F29}"/>
              </a:ext>
            </a:extLst>
          </p:cNvPr>
          <p:cNvPicPr>
            <a:picLocks noChangeAspect="1"/>
          </p:cNvPicPr>
          <p:nvPr/>
        </p:nvPicPr>
        <p:blipFill>
          <a:blip r:embed="rId4"/>
          <a:stretch>
            <a:fillRect/>
          </a:stretch>
        </p:blipFill>
        <p:spPr>
          <a:xfrm>
            <a:off x="875071" y="3241712"/>
            <a:ext cx="6803923" cy="2367035"/>
          </a:xfrm>
          <a:prstGeom prst="rect">
            <a:avLst/>
          </a:prstGeom>
        </p:spPr>
      </p:pic>
    </p:spTree>
    <p:extLst>
      <p:ext uri="{BB962C8B-B14F-4D97-AF65-F5344CB8AC3E}">
        <p14:creationId xmlns:p14="http://schemas.microsoft.com/office/powerpoint/2010/main" val="3639832236"/>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A4CD7E-8532-E063-34E7-8BD2A72B4A26}"/>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7113CD72-9F1D-98C6-38A7-BA676FE17DAF}"/>
              </a:ext>
            </a:extLst>
          </p:cNvPr>
          <p:cNvSpPr txBox="1"/>
          <p:nvPr/>
        </p:nvSpPr>
        <p:spPr>
          <a:xfrm>
            <a:off x="505611" y="461923"/>
            <a:ext cx="11180778" cy="720197"/>
          </a:xfrm>
          <a:prstGeom prst="rect">
            <a:avLst/>
          </a:prstGeom>
          <a:noFill/>
        </p:spPr>
        <p:txBody>
          <a:bodyPr wrap="square" rtlCol="0">
            <a:spAutoFit/>
          </a:bodyP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E54487"/>
                </a:solidFill>
                <a:effectLst/>
                <a:uLnTx/>
                <a:uFillTx/>
                <a:latin typeface="Calibri" panose="020B0604020104020204" pitchFamily="34" charset="0"/>
                <a:ea typeface="+mn-ea"/>
                <a:cs typeface="Poppins SemiBold" pitchFamily="2" charset="77"/>
              </a:rPr>
              <a:t>How can you get involved?</a:t>
            </a:r>
            <a:endParaRPr kumimoji="0" lang="en-US" sz="1600" b="0" i="0" u="none" strike="noStrike" kern="1200" cap="none" spc="0" normalizeH="0" baseline="0" noProof="0" dirty="0">
              <a:ln>
                <a:noFill/>
              </a:ln>
              <a:solidFill>
                <a:prstClr val="black"/>
              </a:solidFill>
              <a:effectLst/>
              <a:uLnTx/>
              <a:uFillTx/>
              <a:latin typeface="Abadi" panose="020B0604020104020204" pitchFamily="34" charset="0"/>
              <a:ea typeface="+mn-ea"/>
              <a:cs typeface="Poppins" pitchFamily="2" charset="77"/>
            </a:endParaRPr>
          </a:p>
        </p:txBody>
      </p:sp>
      <p:sp>
        <p:nvSpPr>
          <p:cNvPr id="9" name="TextBox 8">
            <a:extLst>
              <a:ext uri="{FF2B5EF4-FFF2-40B4-BE49-F238E27FC236}">
                <a16:creationId xmlns:a16="http://schemas.microsoft.com/office/drawing/2014/main" id="{670E1114-F408-14FB-9B41-D4ECB185FB23}"/>
              </a:ext>
            </a:extLst>
          </p:cNvPr>
          <p:cNvSpPr txBox="1"/>
          <p:nvPr/>
        </p:nvSpPr>
        <p:spPr>
          <a:xfrm>
            <a:off x="1049184" y="3258178"/>
            <a:ext cx="1932789" cy="510909"/>
          </a:xfrm>
          <a:prstGeom prst="rect">
            <a:avLst/>
          </a:prstGeom>
          <a:noFill/>
        </p:spPr>
        <p:txBody>
          <a:bodyPr wrap="square" rtlCol="0">
            <a:spAutoFit/>
          </a:bodyP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libri" panose="020B0604020104020204" pitchFamily="34" charset="0"/>
                <a:ea typeface="+mn-ea"/>
                <a:cs typeface="Poppins SemiBold" pitchFamily="2" charset="77"/>
              </a:rPr>
              <a:t>Jobs </a:t>
            </a:r>
            <a:endParaRPr kumimoji="0" lang="en-US" sz="2400" b="0" i="0" u="none" strike="noStrike" kern="1200" cap="none" spc="0" normalizeH="0" baseline="0" noProof="0" dirty="0">
              <a:ln>
                <a:noFill/>
              </a:ln>
              <a:solidFill>
                <a:prstClr val="black"/>
              </a:solidFill>
              <a:effectLst/>
              <a:uLnTx/>
              <a:uFillTx/>
              <a:latin typeface="Abadi" panose="020B0604020104020204" pitchFamily="34" charset="0"/>
              <a:ea typeface="+mn-ea"/>
              <a:cs typeface="Poppins" pitchFamily="2" charset="77"/>
            </a:endParaRPr>
          </a:p>
        </p:txBody>
      </p:sp>
      <p:sp>
        <p:nvSpPr>
          <p:cNvPr id="10" name="TextBox 9">
            <a:extLst>
              <a:ext uri="{FF2B5EF4-FFF2-40B4-BE49-F238E27FC236}">
                <a16:creationId xmlns:a16="http://schemas.microsoft.com/office/drawing/2014/main" id="{A840A0D1-B1FC-896F-CCC3-2C8F917290BF}"/>
              </a:ext>
            </a:extLst>
          </p:cNvPr>
          <p:cNvSpPr txBox="1"/>
          <p:nvPr/>
        </p:nvSpPr>
        <p:spPr>
          <a:xfrm>
            <a:off x="3450621" y="3258178"/>
            <a:ext cx="1932789" cy="954107"/>
          </a:xfrm>
          <a:prstGeom prst="rect">
            <a:avLst/>
          </a:prstGeom>
          <a:noFill/>
        </p:spPr>
        <p:txBody>
          <a:bodyPr wrap="square" rtlCol="0">
            <a:spAutoFit/>
          </a:bodyP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libri" panose="020B0604020104020204" pitchFamily="34" charset="0"/>
                <a:ea typeface="+mn-ea"/>
                <a:cs typeface="Poppins SemiBold" pitchFamily="2" charset="77"/>
              </a:rPr>
              <a:t>Our Elections </a:t>
            </a:r>
            <a:endParaRPr kumimoji="0" lang="en-US" sz="2400" b="0" i="0" u="none" strike="noStrike" kern="1200" cap="none" spc="0" normalizeH="0" baseline="0" noProof="0" dirty="0">
              <a:ln>
                <a:noFill/>
              </a:ln>
              <a:solidFill>
                <a:prstClr val="black"/>
              </a:solidFill>
              <a:effectLst/>
              <a:uLnTx/>
              <a:uFillTx/>
              <a:latin typeface="Abadi" panose="020B0604020104020204" pitchFamily="34" charset="0"/>
              <a:ea typeface="+mn-ea"/>
              <a:cs typeface="Poppins" pitchFamily="2" charset="77"/>
            </a:endParaRPr>
          </a:p>
        </p:txBody>
      </p:sp>
      <p:sp>
        <p:nvSpPr>
          <p:cNvPr id="11" name="TextBox 10">
            <a:extLst>
              <a:ext uri="{FF2B5EF4-FFF2-40B4-BE49-F238E27FC236}">
                <a16:creationId xmlns:a16="http://schemas.microsoft.com/office/drawing/2014/main" id="{681CDC07-CB10-28B8-38F0-933DDA78C536}"/>
              </a:ext>
            </a:extLst>
          </p:cNvPr>
          <p:cNvSpPr txBox="1"/>
          <p:nvPr/>
        </p:nvSpPr>
        <p:spPr>
          <a:xfrm>
            <a:off x="8961700" y="3232346"/>
            <a:ext cx="2083666" cy="954107"/>
          </a:xfrm>
          <a:prstGeom prst="rect">
            <a:avLst/>
          </a:prstGeom>
          <a:noFill/>
        </p:spPr>
        <p:txBody>
          <a:bodyPr wrap="square" rtlCol="0">
            <a:spAutoFit/>
          </a:bodyP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libri" panose="020B0604020104020204" pitchFamily="34" charset="0"/>
                <a:ea typeface="+mn-ea"/>
                <a:cs typeface="Poppins SemiBold" pitchFamily="2" charset="77"/>
              </a:rPr>
              <a:t>Our Campaigns</a:t>
            </a:r>
            <a:endParaRPr kumimoji="0" lang="en-US" sz="2400" b="0" i="0" u="none" strike="noStrike" kern="1200" cap="none" spc="0" normalizeH="0" baseline="0" noProof="0" dirty="0">
              <a:ln>
                <a:noFill/>
              </a:ln>
              <a:solidFill>
                <a:prstClr val="black"/>
              </a:solidFill>
              <a:effectLst/>
              <a:uLnTx/>
              <a:uFillTx/>
              <a:latin typeface="Abadi" panose="020B0604020104020204" pitchFamily="34" charset="0"/>
              <a:ea typeface="+mn-ea"/>
              <a:cs typeface="Poppins" pitchFamily="2" charset="77"/>
            </a:endParaRPr>
          </a:p>
        </p:txBody>
      </p:sp>
      <p:pic>
        <p:nvPicPr>
          <p:cNvPr id="12" name="Graphic 11" descr="Lecturer with solid fill">
            <a:extLst>
              <a:ext uri="{FF2B5EF4-FFF2-40B4-BE49-F238E27FC236}">
                <a16:creationId xmlns:a16="http://schemas.microsoft.com/office/drawing/2014/main" id="{AC16FB06-94D9-6B70-A6EF-3D8913E6CBC1}"/>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3705219" y="1811379"/>
            <a:ext cx="1423594" cy="1423594"/>
          </a:xfrm>
          <a:prstGeom prst="rect">
            <a:avLst/>
          </a:prstGeom>
        </p:spPr>
      </p:pic>
      <p:pic>
        <p:nvPicPr>
          <p:cNvPr id="14" name="Graphic 13" descr="Cycle with people outline">
            <a:extLst>
              <a:ext uri="{FF2B5EF4-FFF2-40B4-BE49-F238E27FC236}">
                <a16:creationId xmlns:a16="http://schemas.microsoft.com/office/drawing/2014/main" id="{9E42E478-5768-F670-853A-30D80211B4E9}"/>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9094511" y="1608031"/>
            <a:ext cx="1818045" cy="1818045"/>
          </a:xfrm>
          <a:prstGeom prst="rect">
            <a:avLst/>
          </a:prstGeom>
        </p:spPr>
      </p:pic>
      <p:pic>
        <p:nvPicPr>
          <p:cNvPr id="16" name="Picture 15">
            <a:extLst>
              <a:ext uri="{FF2B5EF4-FFF2-40B4-BE49-F238E27FC236}">
                <a16:creationId xmlns:a16="http://schemas.microsoft.com/office/drawing/2014/main" id="{6B061F6D-4CB2-90B3-86EB-E72554FF835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76371" y="4476290"/>
            <a:ext cx="2110725" cy="2110725"/>
          </a:xfrm>
          <a:prstGeom prst="rect">
            <a:avLst/>
          </a:prstGeom>
        </p:spPr>
      </p:pic>
      <p:pic>
        <p:nvPicPr>
          <p:cNvPr id="18" name="Picture 17">
            <a:extLst>
              <a:ext uri="{FF2B5EF4-FFF2-40B4-BE49-F238E27FC236}">
                <a16:creationId xmlns:a16="http://schemas.microsoft.com/office/drawing/2014/main" id="{B99AB2C5-776B-D53A-430B-179C0025B9D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571389" y="4729053"/>
            <a:ext cx="1562100" cy="1562100"/>
          </a:xfrm>
          <a:prstGeom prst="rect">
            <a:avLst/>
          </a:prstGeom>
        </p:spPr>
      </p:pic>
      <p:pic>
        <p:nvPicPr>
          <p:cNvPr id="20" name="Picture 19">
            <a:extLst>
              <a:ext uri="{FF2B5EF4-FFF2-40B4-BE49-F238E27FC236}">
                <a16:creationId xmlns:a16="http://schemas.microsoft.com/office/drawing/2014/main" id="{21FB8C19-E2F3-CD21-FD65-0C754508734B}"/>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146283" y="4665715"/>
            <a:ext cx="1714500" cy="1714500"/>
          </a:xfrm>
          <a:prstGeom prst="rect">
            <a:avLst/>
          </a:prstGeom>
        </p:spPr>
      </p:pic>
      <p:pic>
        <p:nvPicPr>
          <p:cNvPr id="3" name="Graphic 2" descr="Work from home desk with solid fill">
            <a:extLst>
              <a:ext uri="{FF2B5EF4-FFF2-40B4-BE49-F238E27FC236}">
                <a16:creationId xmlns:a16="http://schemas.microsoft.com/office/drawing/2014/main" id="{41ED80C9-B809-770B-373A-C3C42CA9DE6A}"/>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1312190" y="1809427"/>
            <a:ext cx="1418094" cy="1405179"/>
          </a:xfrm>
          <a:prstGeom prst="rect">
            <a:avLst/>
          </a:prstGeom>
        </p:spPr>
      </p:pic>
      <p:pic>
        <p:nvPicPr>
          <p:cNvPr id="4" name="Graphic 3" descr="Users with solid fill">
            <a:extLst>
              <a:ext uri="{FF2B5EF4-FFF2-40B4-BE49-F238E27FC236}">
                <a16:creationId xmlns:a16="http://schemas.microsoft.com/office/drawing/2014/main" id="{10ADD241-B41D-F932-E194-D046F5DF4354}"/>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6413715" y="1615697"/>
            <a:ext cx="1934705" cy="1805553"/>
          </a:xfrm>
          <a:prstGeom prst="rect">
            <a:avLst/>
          </a:prstGeom>
        </p:spPr>
      </p:pic>
      <p:sp>
        <p:nvSpPr>
          <p:cNvPr id="6" name="TextBox 5">
            <a:extLst>
              <a:ext uri="{FF2B5EF4-FFF2-40B4-BE49-F238E27FC236}">
                <a16:creationId xmlns:a16="http://schemas.microsoft.com/office/drawing/2014/main" id="{E8AEA306-3A95-E383-20E5-88FF80E35AE6}"/>
              </a:ext>
            </a:extLst>
          </p:cNvPr>
          <p:cNvSpPr txBox="1"/>
          <p:nvPr/>
        </p:nvSpPr>
        <p:spPr>
          <a:xfrm>
            <a:off x="6408213" y="3077363"/>
            <a:ext cx="1932789" cy="1397306"/>
          </a:xfrm>
          <a:prstGeom prst="rect">
            <a:avLst/>
          </a:prstGeom>
          <a:noFill/>
        </p:spPr>
        <p:txBody>
          <a:bodyPr wrap="square" lIns="91440" tIns="45720" rIns="91440" bIns="45720" rtlCol="0" anchor="t">
            <a:spAutoFit/>
          </a:bodyP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libri" panose="020B0604020104020204" pitchFamily="34" charset="0"/>
                <a:ea typeface="+mn-ea"/>
                <a:cs typeface="Poppins SemiBold"/>
              </a:rPr>
              <a:t>Our Clubs and Societies</a:t>
            </a:r>
          </a:p>
        </p:txBody>
      </p:sp>
      <p:pic>
        <p:nvPicPr>
          <p:cNvPr id="7" name="Picture 6" descr="A qr code on a white background&#10;&#10;AI-generated content may be incorrect.">
            <a:extLst>
              <a:ext uri="{FF2B5EF4-FFF2-40B4-BE49-F238E27FC236}">
                <a16:creationId xmlns:a16="http://schemas.microsoft.com/office/drawing/2014/main" id="{CD0DDE76-7754-D8CD-9D0D-5FD381F49024}"/>
              </a:ext>
            </a:extLst>
          </p:cNvPr>
          <p:cNvPicPr>
            <a:picLocks noChangeAspect="1"/>
          </p:cNvPicPr>
          <p:nvPr/>
        </p:nvPicPr>
        <p:blipFill>
          <a:blip r:embed="rId9"/>
          <a:stretch>
            <a:fillRect/>
          </a:stretch>
        </p:blipFill>
        <p:spPr>
          <a:xfrm>
            <a:off x="6606475" y="4740221"/>
            <a:ext cx="1562100" cy="1562100"/>
          </a:xfrm>
          <a:prstGeom prst="rect">
            <a:avLst/>
          </a:prstGeom>
        </p:spPr>
      </p:pic>
    </p:spTree>
    <p:extLst>
      <p:ext uri="{BB962C8B-B14F-4D97-AF65-F5344CB8AC3E}">
        <p14:creationId xmlns:p14="http://schemas.microsoft.com/office/powerpoint/2010/main" val="1926067575"/>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0220D9-379C-ADF6-2D5A-9FF8DBB0A9E8}"/>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9F367375-0BD1-5E26-4952-CDC2D1270974}"/>
              </a:ext>
            </a:extLst>
          </p:cNvPr>
          <p:cNvSpPr txBox="1"/>
          <p:nvPr/>
        </p:nvSpPr>
        <p:spPr>
          <a:xfrm>
            <a:off x="505611" y="461923"/>
            <a:ext cx="11180778" cy="720197"/>
          </a:xfrm>
          <a:prstGeom prst="rect">
            <a:avLst/>
          </a:prstGeom>
          <a:noFill/>
        </p:spPr>
        <p:txBody>
          <a:bodyPr wrap="square" lIns="91440" tIns="45720" rIns="91440" bIns="45720" rtlCol="0" anchor="t">
            <a:spAutoFit/>
          </a:bodyP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E54487"/>
                </a:solidFill>
                <a:effectLst/>
                <a:uLnTx/>
                <a:uFillTx/>
                <a:latin typeface="Calibri" panose="020B0604020104020204" pitchFamily="34" charset="0"/>
                <a:ea typeface="+mn-ea"/>
                <a:cs typeface="Poppins SemiBold"/>
              </a:rPr>
              <a:t>What's on this term?</a:t>
            </a:r>
          </a:p>
        </p:txBody>
      </p:sp>
      <p:graphicFrame>
        <p:nvGraphicFramePr>
          <p:cNvPr id="3" name="Table 2">
            <a:extLst>
              <a:ext uri="{FF2B5EF4-FFF2-40B4-BE49-F238E27FC236}">
                <a16:creationId xmlns:a16="http://schemas.microsoft.com/office/drawing/2014/main" id="{B941E602-D3F0-6AFC-5109-413F1475423D}"/>
              </a:ext>
            </a:extLst>
          </p:cNvPr>
          <p:cNvGraphicFramePr>
            <a:graphicFrameLocks noGrp="1"/>
          </p:cNvGraphicFramePr>
          <p:nvPr/>
        </p:nvGraphicFramePr>
        <p:xfrm>
          <a:off x="511215" y="1716911"/>
          <a:ext cx="11307102" cy="4078398"/>
        </p:xfrm>
        <a:graphic>
          <a:graphicData uri="http://schemas.openxmlformats.org/drawingml/2006/table">
            <a:tbl>
              <a:tblPr firstRow="1" bandRow="1">
                <a:tableStyleId>{5C22544A-7EE6-4342-B048-85BDC9FD1C3A}</a:tableStyleId>
              </a:tblPr>
              <a:tblGrid>
                <a:gridCol w="3769034">
                  <a:extLst>
                    <a:ext uri="{9D8B030D-6E8A-4147-A177-3AD203B41FA5}">
                      <a16:colId xmlns:a16="http://schemas.microsoft.com/office/drawing/2014/main" val="1708337668"/>
                    </a:ext>
                  </a:extLst>
                </a:gridCol>
                <a:gridCol w="3769034">
                  <a:extLst>
                    <a:ext uri="{9D8B030D-6E8A-4147-A177-3AD203B41FA5}">
                      <a16:colId xmlns:a16="http://schemas.microsoft.com/office/drawing/2014/main" val="1284521970"/>
                    </a:ext>
                  </a:extLst>
                </a:gridCol>
                <a:gridCol w="3769034">
                  <a:extLst>
                    <a:ext uri="{9D8B030D-6E8A-4147-A177-3AD203B41FA5}">
                      <a16:colId xmlns:a16="http://schemas.microsoft.com/office/drawing/2014/main" val="3720973162"/>
                    </a:ext>
                  </a:extLst>
                </a:gridCol>
              </a:tblGrid>
              <a:tr h="679733">
                <a:tc>
                  <a:txBody>
                    <a:bodyPr/>
                    <a:lstStyle/>
                    <a:p>
                      <a:pPr algn="ctr"/>
                      <a:r>
                        <a:rPr lang="en-GB" sz="2400" dirty="0">
                          <a:latin typeface="Abadi" panose="020B0604020104020204" pitchFamily="34" charset="0"/>
                        </a:rPr>
                        <a:t>What?</a:t>
                      </a:r>
                    </a:p>
                  </a:txBody>
                  <a:tcPr anchor="ctr">
                    <a:solidFill>
                      <a:srgbClr val="DC4A87"/>
                    </a:solidFill>
                  </a:tcPr>
                </a:tc>
                <a:tc>
                  <a:txBody>
                    <a:bodyPr/>
                    <a:lstStyle/>
                    <a:p>
                      <a:pPr algn="ctr"/>
                      <a:r>
                        <a:rPr lang="en-GB" sz="2400" dirty="0">
                          <a:latin typeface="Abadi" panose="020B0604020104020204" pitchFamily="34" charset="0"/>
                        </a:rPr>
                        <a:t>Where?</a:t>
                      </a:r>
                    </a:p>
                  </a:txBody>
                  <a:tcPr anchor="ctr">
                    <a:solidFill>
                      <a:srgbClr val="DC4A87"/>
                    </a:solidFill>
                  </a:tcPr>
                </a:tc>
                <a:tc>
                  <a:txBody>
                    <a:bodyPr/>
                    <a:lstStyle/>
                    <a:p>
                      <a:pPr algn="ctr"/>
                      <a:r>
                        <a:rPr lang="en-GB" sz="2400" dirty="0">
                          <a:latin typeface="Abadi" panose="020B0604020104020204" pitchFamily="34" charset="0"/>
                        </a:rPr>
                        <a:t>When?</a:t>
                      </a:r>
                    </a:p>
                  </a:txBody>
                  <a:tcPr anchor="ctr">
                    <a:solidFill>
                      <a:srgbClr val="DC4A87"/>
                    </a:solidFill>
                  </a:tcPr>
                </a:tc>
                <a:extLst>
                  <a:ext uri="{0D108BD9-81ED-4DB2-BD59-A6C34878D82A}">
                    <a16:rowId xmlns:a16="http://schemas.microsoft.com/office/drawing/2014/main" val="2183524967"/>
                  </a:ext>
                </a:extLst>
              </a:tr>
              <a:tr h="679733">
                <a:tc>
                  <a:txBody>
                    <a:bodyPr/>
                    <a:lstStyle/>
                    <a:p>
                      <a:r>
                        <a:rPr lang="en-GB" dirty="0">
                          <a:latin typeface="Abadi" panose="020B0604020104020204" pitchFamily="34" charset="0"/>
                        </a:rPr>
                        <a:t>Postgraduate Meet &amp; Greet</a:t>
                      </a:r>
                    </a:p>
                  </a:txBody>
                  <a:tcPr/>
                </a:tc>
                <a:tc>
                  <a:txBody>
                    <a:bodyPr/>
                    <a:lstStyle/>
                    <a:p>
                      <a:r>
                        <a:rPr lang="en-GB" dirty="0">
                          <a:latin typeface="Abadi" panose="020B0604020104020204" pitchFamily="34" charset="0"/>
                        </a:rPr>
                        <a:t>Kevin Gately Room, SU North</a:t>
                      </a:r>
                    </a:p>
                  </a:txBody>
                  <a:tcPr/>
                </a:tc>
                <a:tc>
                  <a:txBody>
                    <a:bodyPr/>
                    <a:lstStyle/>
                    <a:p>
                      <a:r>
                        <a:rPr lang="en-GB" dirty="0">
                          <a:latin typeface="Abadi" panose="020B0604020104020204" pitchFamily="34" charset="0"/>
                        </a:rPr>
                        <a:t>October 1st, 11am</a:t>
                      </a:r>
                    </a:p>
                  </a:txBody>
                  <a:tcPr/>
                </a:tc>
                <a:extLst>
                  <a:ext uri="{0D108BD9-81ED-4DB2-BD59-A6C34878D82A}">
                    <a16:rowId xmlns:a16="http://schemas.microsoft.com/office/drawing/2014/main" val="3718016738"/>
                  </a:ext>
                </a:extLst>
              </a:tr>
              <a:tr h="679733">
                <a:tc>
                  <a:txBody>
                    <a:bodyPr/>
                    <a:lstStyle/>
                    <a:p>
                      <a:r>
                        <a:rPr lang="en-GB" b="1" dirty="0">
                          <a:latin typeface="Abadi" panose="020B0604020104020204" pitchFamily="34" charset="0"/>
                        </a:rPr>
                        <a:t>Postgraduate Intro to the SU</a:t>
                      </a:r>
                    </a:p>
                  </a:txBody>
                  <a:tcPr/>
                </a:tc>
                <a:tc>
                  <a:txBody>
                    <a:bodyPr/>
                    <a:lstStyle/>
                    <a:p>
                      <a:r>
                        <a:rPr lang="en-GB" b="1" dirty="0">
                          <a:latin typeface="Abadi" panose="020B0604020104020204" pitchFamily="34" charset="0"/>
                        </a:rPr>
                        <a:t>The Graduate, The Dirty Duck</a:t>
                      </a:r>
                    </a:p>
                  </a:txBody>
                  <a:tcPr/>
                </a:tc>
                <a:tc>
                  <a:txBody>
                    <a:bodyPr/>
                    <a:lstStyle/>
                    <a:p>
                      <a:r>
                        <a:rPr lang="en-GB" b="1" dirty="0">
                          <a:latin typeface="Abadi" panose="020B0604020104020204" pitchFamily="34" charset="0"/>
                        </a:rPr>
                        <a:t>October 9th, 5pm</a:t>
                      </a:r>
                    </a:p>
                  </a:txBody>
                  <a:tcPr/>
                </a:tc>
                <a:extLst>
                  <a:ext uri="{0D108BD9-81ED-4DB2-BD59-A6C34878D82A}">
                    <a16:rowId xmlns:a16="http://schemas.microsoft.com/office/drawing/2014/main" val="3085308150"/>
                  </a:ext>
                </a:extLst>
              </a:tr>
              <a:tr h="679733">
                <a:tc>
                  <a:txBody>
                    <a:bodyPr/>
                    <a:lstStyle/>
                    <a:p>
                      <a:r>
                        <a:rPr lang="en-GB" dirty="0">
                          <a:latin typeface="Abadi" panose="020B0604020104020204" pitchFamily="34" charset="0"/>
                        </a:rPr>
                        <a:t>PG Town Hall</a:t>
                      </a:r>
                    </a:p>
                  </a:txBody>
                  <a:tcPr/>
                </a:tc>
                <a:tc>
                  <a:txBody>
                    <a:bodyPr/>
                    <a:lstStyle/>
                    <a:p>
                      <a:r>
                        <a:rPr lang="en-GB" dirty="0">
                          <a:latin typeface="Abadi" panose="020B0604020104020204" pitchFamily="34" charset="0"/>
                        </a:rPr>
                        <a:t>Kevin Gately Room, SU North</a:t>
                      </a:r>
                    </a:p>
                  </a:txBody>
                  <a:tcPr/>
                </a:tc>
                <a:tc>
                  <a:txBody>
                    <a:bodyPr/>
                    <a:lstStyle/>
                    <a:p>
                      <a:r>
                        <a:rPr lang="en-GB" dirty="0">
                          <a:latin typeface="Abadi" panose="020B0604020104020204" pitchFamily="34" charset="0"/>
                        </a:rPr>
                        <a:t>October 15th, 4pm</a:t>
                      </a:r>
                    </a:p>
                  </a:txBody>
                  <a:tcPr/>
                </a:tc>
                <a:extLst>
                  <a:ext uri="{0D108BD9-81ED-4DB2-BD59-A6C34878D82A}">
                    <a16:rowId xmlns:a16="http://schemas.microsoft.com/office/drawing/2014/main" val="2861355104"/>
                  </a:ext>
                </a:extLst>
              </a:tr>
              <a:tr h="679733">
                <a:tc>
                  <a:txBody>
                    <a:bodyPr/>
                    <a:lstStyle/>
                    <a:p>
                      <a:r>
                        <a:rPr lang="en-GB" dirty="0">
                          <a:latin typeface="Abadi" panose="020B0604020104020204" pitchFamily="34" charset="0"/>
                        </a:rPr>
                        <a:t>PG Town Hall with PG Forum</a:t>
                      </a:r>
                    </a:p>
                  </a:txBody>
                  <a:tcPr/>
                </a:tc>
                <a:tc>
                  <a:txBody>
                    <a:bodyPr/>
                    <a:lstStyle/>
                    <a:p>
                      <a:r>
                        <a:rPr lang="en-GB" dirty="0">
                          <a:latin typeface="Abadi" panose="020B0604020104020204" pitchFamily="34" charset="0"/>
                        </a:rPr>
                        <a:t>Kevin Gately Room, SU North</a:t>
                      </a:r>
                    </a:p>
                  </a:txBody>
                  <a:tcPr/>
                </a:tc>
                <a:tc>
                  <a:txBody>
                    <a:bodyPr/>
                    <a:lstStyle/>
                    <a:p>
                      <a:r>
                        <a:rPr lang="en-GB" dirty="0">
                          <a:latin typeface="Abadi" panose="020B0604020104020204" pitchFamily="34" charset="0"/>
                        </a:rPr>
                        <a:t>October 29th, 4pm</a:t>
                      </a:r>
                    </a:p>
                  </a:txBody>
                  <a:tcPr/>
                </a:tc>
                <a:extLst>
                  <a:ext uri="{0D108BD9-81ED-4DB2-BD59-A6C34878D82A}">
                    <a16:rowId xmlns:a16="http://schemas.microsoft.com/office/drawing/2014/main" val="1932014315"/>
                  </a:ext>
                </a:extLst>
              </a:tr>
              <a:tr h="679733">
                <a:tc>
                  <a:txBody>
                    <a:bodyPr/>
                    <a:lstStyle/>
                    <a:p>
                      <a:r>
                        <a:rPr lang="en-GB" dirty="0">
                          <a:latin typeface="Abadi" panose="020B0604020104020204" pitchFamily="34" charset="0"/>
                        </a:rPr>
                        <a:t>PG Town Hall x Warwick Estates</a:t>
                      </a:r>
                    </a:p>
                  </a:txBody>
                  <a:tcPr/>
                </a:tc>
                <a:tc>
                  <a:txBody>
                    <a:bodyPr/>
                    <a:lstStyle/>
                    <a:p>
                      <a:r>
                        <a:rPr lang="en-GB" dirty="0">
                          <a:latin typeface="Abadi" panose="020B0604020104020204" pitchFamily="34" charset="0"/>
                        </a:rPr>
                        <a:t>A0.41, Warwick Medical School</a:t>
                      </a:r>
                    </a:p>
                  </a:txBody>
                  <a:tcPr/>
                </a:tc>
                <a:tc>
                  <a:txBody>
                    <a:bodyPr/>
                    <a:lstStyle/>
                    <a:p>
                      <a:r>
                        <a:rPr lang="en-GB" dirty="0">
                          <a:latin typeface="Abadi" panose="020B0604020104020204" pitchFamily="34" charset="0"/>
                        </a:rPr>
                        <a:t>November 25th, 4pm</a:t>
                      </a:r>
                    </a:p>
                  </a:txBody>
                  <a:tcPr/>
                </a:tc>
                <a:extLst>
                  <a:ext uri="{0D108BD9-81ED-4DB2-BD59-A6C34878D82A}">
                    <a16:rowId xmlns:a16="http://schemas.microsoft.com/office/drawing/2014/main" val="2538912993"/>
                  </a:ext>
                </a:extLst>
              </a:tr>
            </a:tbl>
          </a:graphicData>
        </a:graphic>
      </p:graphicFrame>
    </p:spTree>
    <p:extLst>
      <p:ext uri="{BB962C8B-B14F-4D97-AF65-F5344CB8AC3E}">
        <p14:creationId xmlns:p14="http://schemas.microsoft.com/office/powerpoint/2010/main" val="4162005874"/>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BB1841-D830-C14C-8D35-E7566BAD3DE5}"/>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69B349C-5BAB-2320-5F85-AE091CE74FAC}"/>
              </a:ext>
            </a:extLst>
          </p:cNvPr>
          <p:cNvSpPr txBox="1"/>
          <p:nvPr/>
        </p:nvSpPr>
        <p:spPr>
          <a:xfrm>
            <a:off x="505611" y="461923"/>
            <a:ext cx="11180778" cy="720197"/>
          </a:xfrm>
          <a:prstGeom prst="rect">
            <a:avLst/>
          </a:prstGeom>
          <a:noFill/>
        </p:spPr>
        <p:txBody>
          <a:bodyPr wrap="square" lIns="91440" tIns="45720" rIns="91440" bIns="45720" rtlCol="0" anchor="t">
            <a:spAutoFit/>
          </a:bodyP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E54487"/>
                </a:solidFill>
                <a:effectLst/>
                <a:uLnTx/>
                <a:uFillTx/>
                <a:latin typeface="Calibri" panose="020B0604020104020204" pitchFamily="34" charset="0"/>
                <a:ea typeface="+mn-ea"/>
                <a:cs typeface="Poppins SemiBold"/>
              </a:rPr>
              <a:t>How </a:t>
            </a:r>
            <a:r>
              <a:rPr kumimoji="0" lang="en-US" sz="3600" b="1" i="0" u="none" strike="noStrike" kern="1200" cap="none" spc="0" normalizeH="0" baseline="0" noProof="0" dirty="0">
                <a:ln>
                  <a:noFill/>
                </a:ln>
                <a:solidFill>
                  <a:srgbClr val="DC4A87"/>
                </a:solidFill>
                <a:effectLst/>
                <a:uLnTx/>
                <a:uFillTx/>
                <a:latin typeface="Calibri" panose="020B0604020104020204" pitchFamily="34" charset="0"/>
                <a:ea typeface="+mn-ea"/>
                <a:cs typeface="Poppins SemiBold"/>
              </a:rPr>
              <a:t>can</a:t>
            </a:r>
            <a:r>
              <a:rPr kumimoji="0" lang="en-US" sz="3600" b="1" i="0" u="none" strike="noStrike" kern="1200" cap="none" spc="0" normalizeH="0" baseline="0" noProof="0" dirty="0">
                <a:ln>
                  <a:noFill/>
                </a:ln>
                <a:solidFill>
                  <a:srgbClr val="E54487"/>
                </a:solidFill>
                <a:effectLst/>
                <a:uLnTx/>
                <a:uFillTx/>
                <a:latin typeface="Calibri" panose="020B0604020104020204" pitchFamily="34" charset="0"/>
                <a:ea typeface="+mn-ea"/>
                <a:cs typeface="Poppins SemiBold"/>
              </a:rPr>
              <a:t> you reach us? </a:t>
            </a:r>
            <a:endParaRPr kumimoji="0" lang="en-US" sz="1600" b="0" i="0" u="none" strike="noStrike" kern="1200" cap="none" spc="0" normalizeH="0" baseline="0" noProof="0" dirty="0">
              <a:ln>
                <a:noFill/>
              </a:ln>
              <a:solidFill>
                <a:prstClr val="black"/>
              </a:solidFill>
              <a:effectLst/>
              <a:uLnTx/>
              <a:uFillTx/>
              <a:latin typeface="Abadi" panose="020B0604020104020204" pitchFamily="34" charset="0"/>
              <a:ea typeface="+mn-ea"/>
              <a:cs typeface="Poppins SemiBold"/>
            </a:endParaRPr>
          </a:p>
        </p:txBody>
      </p:sp>
      <p:pic>
        <p:nvPicPr>
          <p:cNvPr id="6" name="Graphic 5" descr="Email with solid fill">
            <a:extLst>
              <a:ext uri="{FF2B5EF4-FFF2-40B4-BE49-F238E27FC236}">
                <a16:creationId xmlns:a16="http://schemas.microsoft.com/office/drawing/2014/main" id="{5624C2E0-6DBB-C6D2-1D48-8C125DA519B0}"/>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390874" y="1812968"/>
            <a:ext cx="2972161" cy="3023822"/>
          </a:xfrm>
          <a:prstGeom prst="rect">
            <a:avLst/>
          </a:prstGeom>
        </p:spPr>
      </p:pic>
      <p:sp>
        <p:nvSpPr>
          <p:cNvPr id="10" name="TextBox 9">
            <a:extLst>
              <a:ext uri="{FF2B5EF4-FFF2-40B4-BE49-F238E27FC236}">
                <a16:creationId xmlns:a16="http://schemas.microsoft.com/office/drawing/2014/main" id="{CBDED029-254F-F1AE-2717-A53CAA206AF6}"/>
              </a:ext>
            </a:extLst>
          </p:cNvPr>
          <p:cNvSpPr txBox="1"/>
          <p:nvPr/>
        </p:nvSpPr>
        <p:spPr>
          <a:xfrm>
            <a:off x="381644" y="5064623"/>
            <a:ext cx="2984155" cy="510909"/>
          </a:xfrm>
          <a:prstGeom prst="rect">
            <a:avLst/>
          </a:prstGeom>
          <a:noFill/>
        </p:spPr>
        <p:txBody>
          <a:bodyPr wrap="square" lIns="91440" tIns="45720" rIns="91440" bIns="45720" rtlCol="0" anchor="t">
            <a:spAutoFit/>
          </a:bodyP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libri" panose="020B0604020104020204" pitchFamily="34" charset="0"/>
                <a:ea typeface="+mn-ea"/>
                <a:cs typeface="Poppins SemiBold"/>
              </a:rPr>
              <a:t>Our Email</a:t>
            </a:r>
            <a:endParaRPr kumimoji="0" lang="en-US" sz="1600" b="0" i="0" u="none" strike="noStrike" kern="1200" cap="none" spc="0" normalizeH="0" baseline="0" noProof="0" dirty="0">
              <a:ln>
                <a:noFill/>
              </a:ln>
              <a:solidFill>
                <a:prstClr val="black"/>
              </a:solidFill>
              <a:effectLst/>
              <a:uLnTx/>
              <a:uFillTx/>
              <a:latin typeface="Abadi" panose="020B0604020104020204" pitchFamily="34" charset="0"/>
              <a:ea typeface="+mn-ea"/>
              <a:cs typeface="Poppins" pitchFamily="2" charset="77"/>
            </a:endParaRPr>
          </a:p>
        </p:txBody>
      </p:sp>
      <p:sp>
        <p:nvSpPr>
          <p:cNvPr id="11" name="TextBox 10">
            <a:extLst>
              <a:ext uri="{FF2B5EF4-FFF2-40B4-BE49-F238E27FC236}">
                <a16:creationId xmlns:a16="http://schemas.microsoft.com/office/drawing/2014/main" id="{97F71EB8-5AB2-642B-7764-D5CB687078C3}"/>
              </a:ext>
            </a:extLst>
          </p:cNvPr>
          <p:cNvSpPr txBox="1"/>
          <p:nvPr/>
        </p:nvSpPr>
        <p:spPr>
          <a:xfrm>
            <a:off x="8964866" y="4853482"/>
            <a:ext cx="1932789" cy="503792"/>
          </a:xfrm>
          <a:prstGeom prst="rect">
            <a:avLst/>
          </a:prstGeom>
          <a:noFill/>
        </p:spPr>
        <p:txBody>
          <a:bodyPr wrap="square" lIns="91440" tIns="45720" rIns="91440" bIns="45720" rtlCol="0" anchor="t">
            <a:spAutoFit/>
          </a:bodyP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libri" panose="020B0604020104020204" pitchFamily="34" charset="0"/>
                <a:ea typeface="+mn-ea"/>
                <a:cs typeface="Poppins SemiBold"/>
              </a:rPr>
              <a:t>Our Website</a:t>
            </a:r>
          </a:p>
        </p:txBody>
      </p:sp>
      <p:pic>
        <p:nvPicPr>
          <p:cNvPr id="3" name="Graphic 2" descr="Web design with solid fill">
            <a:extLst>
              <a:ext uri="{FF2B5EF4-FFF2-40B4-BE49-F238E27FC236}">
                <a16:creationId xmlns:a16="http://schemas.microsoft.com/office/drawing/2014/main" id="{67008314-9886-667F-C881-1E1CB28AD573}"/>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8195528" y="1721235"/>
            <a:ext cx="3484534" cy="3600772"/>
          </a:xfrm>
          <a:prstGeom prst="rect">
            <a:avLst/>
          </a:prstGeom>
        </p:spPr>
      </p:pic>
      <p:pic>
        <p:nvPicPr>
          <p:cNvPr id="4" name="Graphic 3" descr="Modern architecture with solid fill">
            <a:extLst>
              <a:ext uri="{FF2B5EF4-FFF2-40B4-BE49-F238E27FC236}">
                <a16:creationId xmlns:a16="http://schemas.microsoft.com/office/drawing/2014/main" id="{2FD4118E-8802-7DAB-A257-3DBF8C9232EE}"/>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4361543" y="1984828"/>
            <a:ext cx="2830285" cy="2895599"/>
          </a:xfrm>
          <a:prstGeom prst="rect">
            <a:avLst/>
          </a:prstGeom>
        </p:spPr>
      </p:pic>
      <p:sp>
        <p:nvSpPr>
          <p:cNvPr id="5" name="TextBox 4">
            <a:extLst>
              <a:ext uri="{FF2B5EF4-FFF2-40B4-BE49-F238E27FC236}">
                <a16:creationId xmlns:a16="http://schemas.microsoft.com/office/drawing/2014/main" id="{4EE75B95-5CC6-04C8-B644-9962749DBE39}"/>
              </a:ext>
            </a:extLst>
          </p:cNvPr>
          <p:cNvSpPr txBox="1"/>
          <p:nvPr/>
        </p:nvSpPr>
        <p:spPr>
          <a:xfrm>
            <a:off x="4806523" y="4882511"/>
            <a:ext cx="1932789" cy="503792"/>
          </a:xfrm>
          <a:prstGeom prst="rect">
            <a:avLst/>
          </a:prstGeom>
          <a:noFill/>
        </p:spPr>
        <p:txBody>
          <a:bodyPr wrap="square" lIns="91440" tIns="45720" rIns="91440" bIns="45720" rtlCol="0" anchor="t">
            <a:spAutoFit/>
          </a:bodyP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libri" panose="020B0604020104020204" pitchFamily="34" charset="0"/>
                <a:ea typeface="+mn-ea"/>
                <a:cs typeface="Poppins SemiBold"/>
              </a:rPr>
              <a:t>Our Building</a:t>
            </a:r>
          </a:p>
        </p:txBody>
      </p:sp>
      <p:sp>
        <p:nvSpPr>
          <p:cNvPr id="8" name="TextBox 7">
            <a:extLst>
              <a:ext uri="{FF2B5EF4-FFF2-40B4-BE49-F238E27FC236}">
                <a16:creationId xmlns:a16="http://schemas.microsoft.com/office/drawing/2014/main" id="{3C5DE936-4F2B-FC87-CEC0-C04A2C13C855}"/>
              </a:ext>
            </a:extLst>
          </p:cNvPr>
          <p:cNvSpPr txBox="1"/>
          <p:nvPr/>
        </p:nvSpPr>
        <p:spPr>
          <a:xfrm>
            <a:off x="103" y="5635394"/>
            <a:ext cx="4226005" cy="4001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DC4A87"/>
                </a:solidFill>
                <a:effectLst/>
                <a:uLnTx/>
                <a:uFillTx/>
                <a:latin typeface="Calibri" panose="020B0604020104020204" pitchFamily="34" charset="0"/>
                <a:ea typeface="+mn-ea"/>
                <a:cs typeface="Poppins"/>
              </a:rPr>
              <a:t>postgrads@warwicksu.com</a:t>
            </a:r>
            <a:endParaRPr kumimoji="0" lang="en-US" sz="2000" b="1" i="0" u="none" strike="noStrike" kern="1200" cap="none" spc="0" normalizeH="0" baseline="0" noProof="0" dirty="0">
              <a:ln>
                <a:noFill/>
              </a:ln>
              <a:solidFill>
                <a:srgbClr val="DC4A87"/>
              </a:solidFill>
              <a:effectLst/>
              <a:uLnTx/>
              <a:uFillTx/>
              <a:latin typeface="Abadi" panose="020B0604020104020204" pitchFamily="34" charset="0"/>
              <a:ea typeface="+mn-ea"/>
              <a:cs typeface="+mn-cs"/>
            </a:endParaRPr>
          </a:p>
        </p:txBody>
      </p:sp>
    </p:spTree>
    <p:extLst>
      <p:ext uri="{BB962C8B-B14F-4D97-AF65-F5344CB8AC3E}">
        <p14:creationId xmlns:p14="http://schemas.microsoft.com/office/powerpoint/2010/main" val="3870753019"/>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BD55F3-2311-3AB1-5772-33182471BFCD}"/>
            </a:ext>
          </a:extLst>
        </p:cNvPr>
        <p:cNvGrpSpPr/>
        <p:nvPr/>
      </p:nvGrpSpPr>
      <p:grpSpPr>
        <a:xfrm>
          <a:off x="0" y="0"/>
          <a:ext cx="0" cy="0"/>
          <a:chOff x="0" y="0"/>
          <a:chExt cx="0" cy="0"/>
        </a:xfrm>
      </p:grpSpPr>
      <p:pic>
        <p:nvPicPr>
          <p:cNvPr id="6" name="Picture Placeholder 5" descr="A person standing in front of a mirror&#10;&#10;AI-generated content may be incorrect.">
            <a:extLst>
              <a:ext uri="{FF2B5EF4-FFF2-40B4-BE49-F238E27FC236}">
                <a16:creationId xmlns:a16="http://schemas.microsoft.com/office/drawing/2014/main" id="{F79B59B1-63C2-383A-D10D-ACC30BD4C826}"/>
              </a:ext>
            </a:extLst>
          </p:cNvPr>
          <p:cNvPicPr>
            <a:picLocks noGrp="1" noChangeAspect="1"/>
          </p:cNvPicPr>
          <p:nvPr>
            <p:ph type="pic" sz="quarter" idx="12"/>
          </p:nvPr>
        </p:nvPicPr>
        <p:blipFill>
          <a:blip r:embed="rId2" cstate="email">
            <a:extLst>
              <a:ext uri="{28A0092B-C50C-407E-A947-70E740481C1C}">
                <a14:useLocalDpi xmlns:a14="http://schemas.microsoft.com/office/drawing/2010/main"/>
              </a:ext>
            </a:extLst>
          </a:blip>
          <a:srcRect/>
          <a:stretch>
            <a:fillRect/>
          </a:stretch>
        </p:blipFill>
        <p:spPr>
          <a:xfrm>
            <a:off x="20" y="10"/>
            <a:ext cx="12191980" cy="3445190"/>
          </a:xfrm>
          <a:noFill/>
        </p:spPr>
      </p:pic>
      <p:sp>
        <p:nvSpPr>
          <p:cNvPr id="3" name="Text Placeholder 2">
            <a:extLst>
              <a:ext uri="{FF2B5EF4-FFF2-40B4-BE49-F238E27FC236}">
                <a16:creationId xmlns:a16="http://schemas.microsoft.com/office/drawing/2014/main" id="{B3BA56FE-0AAB-DEDE-9B8E-560E66C77F7B}"/>
              </a:ext>
            </a:extLst>
          </p:cNvPr>
          <p:cNvSpPr>
            <a:spLocks noGrp="1"/>
          </p:cNvSpPr>
          <p:nvPr>
            <p:ph type="body" sz="quarter" idx="13"/>
          </p:nvPr>
        </p:nvSpPr>
        <p:spPr>
          <a:xfrm>
            <a:off x="499733" y="1580118"/>
            <a:ext cx="8208000" cy="855299"/>
          </a:xfrm>
        </p:spPr>
        <p:txBody>
          <a:bodyPr vert="horz" wrap="square" lIns="0" tIns="0" rIns="0" bIns="0" rtlCol="0" anchor="t">
            <a:normAutofit fontScale="62500" lnSpcReduction="20000"/>
          </a:bodyPr>
          <a:lstStyle/>
          <a:p>
            <a:pPr>
              <a:lnSpc>
                <a:spcPct val="95000"/>
              </a:lnSpc>
              <a:spcAft>
                <a:spcPts val="600"/>
              </a:spcAft>
            </a:pPr>
            <a:r>
              <a:rPr lang="en-GB" sz="5600" dirty="0">
                <a:solidFill>
                  <a:schemeClr val="bg1"/>
                </a:solidFill>
                <a:latin typeface="Calibri" panose="020B0604020104020204" pitchFamily="34" charset="0"/>
                <a:cs typeface="Calibri"/>
              </a:rPr>
              <a:t>Andy Calvert, Josh Caldicott, Gabriel Clarke and Sarah Akhtaruzzaman</a:t>
            </a:r>
          </a:p>
        </p:txBody>
      </p:sp>
      <p:sp>
        <p:nvSpPr>
          <p:cNvPr id="5" name="Title 4">
            <a:extLst>
              <a:ext uri="{FF2B5EF4-FFF2-40B4-BE49-F238E27FC236}">
                <a16:creationId xmlns:a16="http://schemas.microsoft.com/office/drawing/2014/main" id="{0C5F49D0-A19F-7005-4550-E4ACB83E9A7C}"/>
              </a:ext>
            </a:extLst>
          </p:cNvPr>
          <p:cNvSpPr>
            <a:spLocks noGrp="1"/>
          </p:cNvSpPr>
          <p:nvPr>
            <p:ph type="title"/>
          </p:nvPr>
        </p:nvSpPr>
        <p:spPr>
          <a:xfrm>
            <a:off x="499733" y="2791790"/>
            <a:ext cx="8208000" cy="1743682"/>
          </a:xfrm>
        </p:spPr>
        <p:txBody>
          <a:bodyPr wrap="square" anchor="t">
            <a:normAutofit/>
          </a:bodyPr>
          <a:lstStyle/>
          <a:p>
            <a:r>
              <a:rPr lang="en-GB" sz="6700" dirty="0">
                <a:solidFill>
                  <a:schemeClr val="bg1"/>
                </a:solidFill>
                <a:latin typeface="Calibri" panose="020B0604020104020204" pitchFamily="34" charset="0"/>
                <a:cs typeface="Calibri"/>
              </a:rPr>
              <a:t>Warwick Library</a:t>
            </a:r>
          </a:p>
        </p:txBody>
      </p:sp>
    </p:spTree>
    <p:extLst>
      <p:ext uri="{BB962C8B-B14F-4D97-AF65-F5344CB8AC3E}">
        <p14:creationId xmlns:p14="http://schemas.microsoft.com/office/powerpoint/2010/main" val="3687624246"/>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chemeClr val="accent4"/>
        </a:solidFill>
        <a:effectLst/>
      </p:bgPr>
    </p:bg>
    <p:spTree>
      <p:nvGrpSpPr>
        <p:cNvPr id="1" name=""/>
        <p:cNvGrpSpPr/>
        <p:nvPr/>
      </p:nvGrpSpPr>
      <p:grpSpPr>
        <a:xfrm>
          <a:off x="0" y="0"/>
          <a:ext cx="0" cy="0"/>
          <a:chOff x="0" y="0"/>
          <a:chExt cx="0" cy="0"/>
        </a:xfrm>
      </p:grpSpPr>
      <p:pic>
        <p:nvPicPr>
          <p:cNvPr id="12" name="Picture Placeholder 11">
            <a:extLst>
              <a:ext uri="{FF2B5EF4-FFF2-40B4-BE49-F238E27FC236}">
                <a16:creationId xmlns:a16="http://schemas.microsoft.com/office/drawing/2014/main" id="{AAB306F5-53EE-0934-CB17-5184A02F0F10}"/>
              </a:ext>
            </a:extLst>
          </p:cNvPr>
          <p:cNvPicPr>
            <a:picLocks noGrp="1" noChangeAspect="1"/>
          </p:cNvPicPr>
          <p:nvPr>
            <p:ph type="pic" sz="quarter" idx="12"/>
          </p:nvPr>
        </p:nvPicPr>
        <p:blipFill>
          <a:blip r:embed="rId2" cstate="hqprint">
            <a:extLst>
              <a:ext uri="{28A0092B-C50C-407E-A947-70E740481C1C}">
                <a14:useLocalDpi xmlns:a14="http://schemas.microsoft.com/office/drawing/2010/main"/>
              </a:ext>
            </a:extLst>
          </a:blip>
          <a:srcRect/>
          <a:stretch>
            <a:fillRect/>
          </a:stretch>
        </p:blipFill>
        <p:spPr>
          <a:xfrm>
            <a:off x="20" y="10"/>
            <a:ext cx="12191980" cy="3445190"/>
          </a:xfrm>
          <a:noFill/>
        </p:spPr>
      </p:pic>
      <p:sp>
        <p:nvSpPr>
          <p:cNvPr id="19" name="Title 3">
            <a:extLst>
              <a:ext uri="{FF2B5EF4-FFF2-40B4-BE49-F238E27FC236}">
                <a16:creationId xmlns:a16="http://schemas.microsoft.com/office/drawing/2014/main" id="{66CEAB7F-1337-1880-A101-76AF8FAB2BBD}"/>
              </a:ext>
            </a:extLst>
          </p:cNvPr>
          <p:cNvSpPr>
            <a:spLocks noGrp="1"/>
          </p:cNvSpPr>
          <p:nvPr>
            <p:ph type="title"/>
          </p:nvPr>
        </p:nvSpPr>
        <p:spPr>
          <a:xfrm>
            <a:off x="1992000" y="3869820"/>
            <a:ext cx="8208000" cy="1743682"/>
          </a:xfrm>
        </p:spPr>
        <p:txBody>
          <a:bodyPr/>
          <a:lstStyle/>
          <a:p>
            <a:r>
              <a:rPr lang="en-US" dirty="0">
                <a:latin typeface="Calibri"/>
              </a:rPr>
              <a:t>Welcome to the Library</a:t>
            </a:r>
          </a:p>
        </p:txBody>
      </p:sp>
    </p:spTree>
    <p:extLst>
      <p:ext uri="{BB962C8B-B14F-4D97-AF65-F5344CB8AC3E}">
        <p14:creationId xmlns:p14="http://schemas.microsoft.com/office/powerpoint/2010/main" val="38606354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4.xml><?xml version="1.0" encoding="utf-8"?>
<p:sld xmlns:a="http://schemas.openxmlformats.org/drawingml/2006/main" xmlns:r="http://schemas.openxmlformats.org/officeDocument/2006/relationships" xmlns:p="http://schemas.openxmlformats.org/presentationml/2006/main">
  <p:cSld>
    <p:bg>
      <p:bgPr>
        <a:solidFill>
          <a:schemeClr val="accent4"/>
        </a:solidFill>
        <a:effectLst/>
      </p:bgPr>
    </p:bg>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4A51EBDD-EE61-4FB3-CD31-1A400F65EC5C}"/>
              </a:ext>
            </a:extLst>
          </p:cNvPr>
          <p:cNvSpPr>
            <a:spLocks noGrp="1"/>
          </p:cNvSpPr>
          <p:nvPr>
            <p:ph type="title"/>
          </p:nvPr>
        </p:nvSpPr>
        <p:spPr>
          <a:xfrm>
            <a:off x="499733" y="538538"/>
            <a:ext cx="4860001" cy="752835"/>
          </a:xfrm>
        </p:spPr>
        <p:txBody>
          <a:bodyPr/>
          <a:lstStyle/>
          <a:p>
            <a:r>
              <a:rPr lang="en-GB" dirty="0">
                <a:latin typeface="Calibri"/>
              </a:rPr>
              <a:t>Research &amp; Academic Support Librarian</a:t>
            </a:r>
          </a:p>
        </p:txBody>
      </p:sp>
      <p:sp>
        <p:nvSpPr>
          <p:cNvPr id="7" name="Slide Number Placeholder 6">
            <a:extLst>
              <a:ext uri="{FF2B5EF4-FFF2-40B4-BE49-F238E27FC236}">
                <a16:creationId xmlns:a16="http://schemas.microsoft.com/office/drawing/2014/main" id="{2E0E6F8A-FF2A-83FA-E4ED-31AC0C76EEC7}"/>
              </a:ext>
            </a:extLst>
          </p:cNvPr>
          <p:cNvSpPr>
            <a:spLocks noGrp="1"/>
          </p:cNvSpPr>
          <p:nvPr>
            <p:ph type="sldNum" sz="quarter" idx="4"/>
          </p:nvPr>
        </p:nvSpPr>
        <p:spPr/>
        <p:txBody>
          <a:bodyPr/>
          <a:lstStyle/>
          <a:p>
            <a:pPr marL="0" marR="0" lvl="0" indent="0" algn="l" defTabSz="914400" rtl="0" eaLnBrk="1" fontAlgn="auto" latinLnBrk="0" hangingPunct="1">
              <a:lnSpc>
                <a:spcPct val="100000"/>
              </a:lnSpc>
              <a:spcBef>
                <a:spcPts val="0"/>
              </a:spcBef>
              <a:spcAft>
                <a:spcPts val="800"/>
              </a:spcAft>
              <a:buClrTx/>
              <a:buSzTx/>
              <a:buFontTx/>
              <a:buNone/>
              <a:tabLst/>
              <a:defRPr/>
            </a:pPr>
            <a:fld id="{E8F1A65C-595C-4736-BF40-F7D31E789466}" type="slidenum">
              <a:rPr kumimoji="0" lang="en-GB" sz="1200" b="1" i="0" u="none" strike="noStrike" kern="1200" cap="none" spc="0" normalizeH="0" baseline="0" noProof="0" smtClean="0">
                <a:ln>
                  <a:noFill/>
                </a:ln>
                <a:solidFill>
                  <a:srgbClr val="0C0C0C"/>
                </a:solidFill>
                <a:effectLst/>
                <a:uLnTx/>
                <a:uFillTx/>
                <a:ea typeface="+mn-ea"/>
              </a:rPr>
              <a:pPr marL="0" marR="0" lvl="0" indent="0" algn="l" defTabSz="914400" rtl="0" eaLnBrk="1" fontAlgn="auto" latinLnBrk="0" hangingPunct="1">
                <a:lnSpc>
                  <a:spcPct val="100000"/>
                </a:lnSpc>
                <a:spcBef>
                  <a:spcPts val="0"/>
                </a:spcBef>
                <a:spcAft>
                  <a:spcPts val="800"/>
                </a:spcAft>
                <a:buClrTx/>
                <a:buSzTx/>
                <a:buFontTx/>
                <a:buNone/>
                <a:tabLst/>
                <a:defRPr/>
              </a:pPr>
              <a:t>64</a:t>
            </a:fld>
            <a:endParaRPr kumimoji="0" lang="en-GB" sz="1200" b="1" i="0" u="none" strike="noStrike" kern="1200" cap="none" spc="0" normalizeH="0" baseline="0" noProof="0" dirty="0">
              <a:ln>
                <a:noFill/>
              </a:ln>
              <a:solidFill>
                <a:srgbClr val="0C0C0C"/>
              </a:solidFill>
              <a:effectLst/>
              <a:uLnTx/>
              <a:uFillTx/>
              <a:ea typeface="+mn-ea"/>
            </a:endParaRPr>
          </a:p>
        </p:txBody>
      </p:sp>
      <p:pic>
        <p:nvPicPr>
          <p:cNvPr id="18" name="Picture Placeholder 17" descr="A person wearing a black sweater and glasses&#10;&#10;AI-generated content may be incorrect.">
            <a:extLst>
              <a:ext uri="{FF2B5EF4-FFF2-40B4-BE49-F238E27FC236}">
                <a16:creationId xmlns:a16="http://schemas.microsoft.com/office/drawing/2014/main" id="{1ECE4405-2D90-319A-2431-D7F3FAE70DD0}"/>
              </a:ext>
            </a:extLst>
          </p:cNvPr>
          <p:cNvPicPr>
            <a:picLocks noGrp="1" noChangeAspect="1"/>
          </p:cNvPicPr>
          <p:nvPr>
            <p:ph type="pic" sz="quarter" idx="12"/>
          </p:nvPr>
        </p:nvPicPr>
        <p:blipFill>
          <a:blip r:embed="rId2" cstate="hqprint">
            <a:extLst>
              <a:ext uri="{28A0092B-C50C-407E-A947-70E740481C1C}">
                <a14:useLocalDpi xmlns:a14="http://schemas.microsoft.com/office/drawing/2010/main"/>
              </a:ext>
            </a:extLst>
          </a:blip>
          <a:srcRect/>
          <a:stretch>
            <a:fillRect/>
          </a:stretch>
        </p:blipFill>
        <p:spPr>
          <a:xfrm>
            <a:off x="6832268" y="954719"/>
            <a:ext cx="1265732" cy="190610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9" name="TextBox 18">
            <a:extLst>
              <a:ext uri="{FF2B5EF4-FFF2-40B4-BE49-F238E27FC236}">
                <a16:creationId xmlns:a16="http://schemas.microsoft.com/office/drawing/2014/main" id="{34C83C24-174B-4192-82C2-EE3C39CC1A7A}"/>
              </a:ext>
            </a:extLst>
          </p:cNvPr>
          <p:cNvSpPr txBox="1"/>
          <p:nvPr/>
        </p:nvSpPr>
        <p:spPr>
          <a:xfrm>
            <a:off x="8525593" y="2622933"/>
            <a:ext cx="3028073" cy="426207"/>
          </a:xfrm>
          <a:prstGeom prst="rect">
            <a:avLst/>
          </a:prstGeom>
          <a:noFill/>
        </p:spPr>
        <p:txBody>
          <a:bodyPr wrap="none" rtlCol="0">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C0C0C"/>
                </a:solidFill>
                <a:effectLst/>
                <a:uLnTx/>
                <a:uFillTx/>
                <a:latin typeface="Calibri" panose="020B0604020104020204" pitchFamily="34" charset="0"/>
                <a:ea typeface="+mn-ea"/>
                <a:cs typeface="+mn-cs"/>
              </a:rPr>
              <a:t>Andrew.Calvert@warwick.ac.uk </a:t>
            </a:r>
          </a:p>
        </p:txBody>
      </p:sp>
      <p:pic>
        <p:nvPicPr>
          <p:cNvPr id="21" name="Graphic 20">
            <a:extLst>
              <a:ext uri="{FF2B5EF4-FFF2-40B4-BE49-F238E27FC236}">
                <a16:creationId xmlns:a16="http://schemas.microsoft.com/office/drawing/2014/main" id="{8FEAC0AD-DDB8-860A-5352-C0B17F2EA40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8235123" y="2711767"/>
            <a:ext cx="285913" cy="285913"/>
          </a:xfrm>
          <a:prstGeom prst="rect">
            <a:avLst/>
          </a:prstGeom>
        </p:spPr>
      </p:pic>
      <p:sp>
        <p:nvSpPr>
          <p:cNvPr id="3" name="TextBox 2">
            <a:extLst>
              <a:ext uri="{FF2B5EF4-FFF2-40B4-BE49-F238E27FC236}">
                <a16:creationId xmlns:a16="http://schemas.microsoft.com/office/drawing/2014/main" id="{26E8DFEB-7939-2DFF-4346-D83A1586EF57}"/>
              </a:ext>
            </a:extLst>
          </p:cNvPr>
          <p:cNvSpPr txBox="1"/>
          <p:nvPr/>
        </p:nvSpPr>
        <p:spPr>
          <a:xfrm>
            <a:off x="8197390" y="914955"/>
            <a:ext cx="2579667" cy="175432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rgbClr val="0C0C0C"/>
                </a:solidFill>
                <a:effectLst/>
                <a:uLnTx/>
                <a:uFillTx/>
                <a:latin typeface="Calibri" panose="020B0604020104020204" pitchFamily="34" charset="0"/>
                <a:ea typeface="+mn-ea"/>
                <a:cs typeface="+mn-cs"/>
              </a:rPr>
              <a:t>Classics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rgbClr val="0C0C0C"/>
                </a:solidFill>
                <a:effectLst/>
                <a:uLnTx/>
                <a:uFillTx/>
                <a:latin typeface="Calibri" panose="020B0604020104020204" pitchFamily="34" charset="0"/>
                <a:ea typeface="+mn-ea"/>
                <a:cs typeface="+mn-cs"/>
              </a:rPr>
              <a:t>Film &amp; TV</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rgbClr val="0C0C0C"/>
                </a:solidFill>
                <a:effectLst/>
                <a:uLnTx/>
                <a:uFillTx/>
                <a:latin typeface="Calibri" panose="020B0604020104020204" pitchFamily="34" charset="0"/>
                <a:ea typeface="+mn-ea"/>
                <a:cs typeface="+mn-cs"/>
              </a:rPr>
              <a:t>GSD</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rgbClr val="0C0C0C"/>
                </a:solidFill>
                <a:effectLst/>
                <a:uLnTx/>
                <a:uFillTx/>
                <a:latin typeface="Calibri" panose="020B0604020104020204" pitchFamily="34" charset="0"/>
                <a:ea typeface="+mn-ea"/>
                <a:cs typeface="+mn-cs"/>
              </a:rPr>
              <a:t>History</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rgbClr val="0C0C0C"/>
                </a:solidFill>
                <a:effectLst/>
                <a:uLnTx/>
                <a:uFillTx/>
                <a:latin typeface="Calibri" panose="020B0604020104020204" pitchFamily="34" charset="0"/>
                <a:ea typeface="+mn-ea"/>
                <a:cs typeface="+mn-cs"/>
              </a:rPr>
              <a:t>History of Art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rgbClr val="0C0C0C"/>
                </a:solidFill>
                <a:effectLst/>
                <a:uLnTx/>
                <a:uFillTx/>
                <a:latin typeface="Calibri" panose="020B0604020104020204" pitchFamily="34" charset="0"/>
                <a:ea typeface="+mn-ea"/>
                <a:cs typeface="+mn-cs"/>
              </a:rPr>
              <a:t>Renaissance Studies</a:t>
            </a:r>
          </a:p>
        </p:txBody>
      </p:sp>
      <p:pic>
        <p:nvPicPr>
          <p:cNvPr id="4" name="Picture 3">
            <a:extLst>
              <a:ext uri="{FF2B5EF4-FFF2-40B4-BE49-F238E27FC236}">
                <a16:creationId xmlns:a16="http://schemas.microsoft.com/office/drawing/2014/main" id="{8162FE2D-8B3A-4E98-B506-12F2BA3227E1}"/>
              </a:ext>
            </a:extLst>
          </p:cNvPr>
          <p:cNvPicPr>
            <a:picLocks noChangeAspect="1"/>
          </p:cNvPicPr>
          <p:nvPr/>
        </p:nvPicPr>
        <p:blipFill>
          <a:blip r:embed="rId4" cstate="hqprint">
            <a:extLst>
              <a:ext uri="{28A0092B-C50C-407E-A947-70E740481C1C}">
                <a14:useLocalDpi xmlns:a14="http://schemas.microsoft.com/office/drawing/2010/main"/>
              </a:ext>
            </a:extLst>
          </a:blip>
          <a:stretch>
            <a:fillRect/>
          </a:stretch>
        </p:blipFill>
        <p:spPr>
          <a:xfrm>
            <a:off x="6832268" y="3563929"/>
            <a:ext cx="1265732" cy="167444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5" name="TextBox 4">
            <a:extLst>
              <a:ext uri="{FF2B5EF4-FFF2-40B4-BE49-F238E27FC236}">
                <a16:creationId xmlns:a16="http://schemas.microsoft.com/office/drawing/2014/main" id="{FE61A39D-D8DE-4CC2-5C9D-A28E9D3ACDC6}"/>
              </a:ext>
            </a:extLst>
          </p:cNvPr>
          <p:cNvSpPr txBox="1"/>
          <p:nvPr/>
        </p:nvSpPr>
        <p:spPr>
          <a:xfrm>
            <a:off x="8287842" y="3429000"/>
            <a:ext cx="2775269" cy="286232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rgbClr val="0C0C0C"/>
                </a:solidFill>
                <a:effectLst/>
                <a:uLnTx/>
                <a:uFillTx/>
                <a:latin typeface="Calibri" panose="020B0604020104020204" pitchFamily="34" charset="0"/>
                <a:ea typeface="+mn-ea"/>
                <a:cs typeface="+mn-cs"/>
              </a:rPr>
              <a:t>Creative Writing</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rgbClr val="0C0C0C"/>
                </a:solidFill>
                <a:effectLst/>
                <a:uLnTx/>
                <a:uFillTx/>
                <a:latin typeface="Calibri" panose="020B0604020104020204" pitchFamily="34" charset="0"/>
                <a:ea typeface="+mn-ea"/>
                <a:cs typeface="+mn-cs"/>
              </a:rPr>
              <a:t>Cultural &amp; Media Policy Studies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rgbClr val="0C0C0C"/>
                </a:solidFill>
                <a:effectLst/>
                <a:uLnTx/>
                <a:uFillTx/>
                <a:latin typeface="Calibri" panose="020B0604020104020204" pitchFamily="34" charset="0"/>
                <a:ea typeface="+mn-ea"/>
                <a:cs typeface="+mn-cs"/>
              </a:rPr>
              <a:t>English &amp; Comparative Literary Studies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rgbClr val="0C0C0C"/>
                </a:solidFill>
                <a:effectLst/>
                <a:uLnTx/>
                <a:uFillTx/>
                <a:latin typeface="Calibri" panose="020B0604020104020204" pitchFamily="34" charset="0"/>
                <a:ea typeface="+mn-ea"/>
                <a:cs typeface="+mn-cs"/>
              </a:rPr>
              <a:t>SMLC</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rgbClr val="0C0C0C"/>
                </a:solidFill>
                <a:effectLst/>
                <a:uLnTx/>
                <a:uFillTx/>
                <a:latin typeface="Calibri" panose="020B0604020104020204" pitchFamily="34" charset="0"/>
                <a:ea typeface="+mn-ea"/>
                <a:cs typeface="+mn-cs"/>
              </a:rPr>
              <a:t>Theatre &amp; Performance Studies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rgbClr val="0C0C0C"/>
                </a:solidFill>
                <a:effectLst/>
                <a:uLnTx/>
                <a:uFillTx/>
                <a:latin typeface="Calibri" panose="020B0604020104020204" pitchFamily="34" charset="0"/>
                <a:ea typeface="+mn-ea"/>
                <a:cs typeface="+mn-cs"/>
              </a:rPr>
              <a:t>Translation Studies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C0C0C"/>
              </a:solidFill>
              <a:effectLst/>
              <a:uLnTx/>
              <a:uFillTx/>
              <a:latin typeface="Abadi" panose="020B0604020104020204" pitchFamily="34" charset="0"/>
              <a:ea typeface="+mn-ea"/>
              <a:cs typeface="+mn-cs"/>
            </a:endParaRPr>
          </a:p>
        </p:txBody>
      </p:sp>
      <p:pic>
        <p:nvPicPr>
          <p:cNvPr id="6" name="Graphic 5">
            <a:extLst>
              <a:ext uri="{FF2B5EF4-FFF2-40B4-BE49-F238E27FC236}">
                <a16:creationId xmlns:a16="http://schemas.microsoft.com/office/drawing/2014/main" id="{4FBD1A1C-D95B-EC1F-E9BD-D895C47F4898}"/>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832324" y="6148365"/>
            <a:ext cx="285913" cy="285913"/>
          </a:xfrm>
          <a:prstGeom prst="rect">
            <a:avLst/>
          </a:prstGeom>
        </p:spPr>
      </p:pic>
      <p:sp>
        <p:nvSpPr>
          <p:cNvPr id="9" name="TextBox 8">
            <a:extLst>
              <a:ext uri="{FF2B5EF4-FFF2-40B4-BE49-F238E27FC236}">
                <a16:creationId xmlns:a16="http://schemas.microsoft.com/office/drawing/2014/main" id="{A8F75A20-BD3A-FA82-06D8-637A3839DC5C}"/>
              </a:ext>
            </a:extLst>
          </p:cNvPr>
          <p:cNvSpPr txBox="1"/>
          <p:nvPr/>
        </p:nvSpPr>
        <p:spPr>
          <a:xfrm>
            <a:off x="7108746" y="6078217"/>
            <a:ext cx="3608873" cy="426207"/>
          </a:xfrm>
          <a:prstGeom prst="rect">
            <a:avLst/>
          </a:prstGeom>
          <a:noFill/>
        </p:spPr>
        <p:txBody>
          <a:bodyPr wrap="none" rtlCol="0">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C0C0C"/>
                </a:solidFill>
                <a:effectLst/>
                <a:uLnTx/>
                <a:uFillTx/>
                <a:latin typeface="Calibri" panose="020B0604020104020204" pitchFamily="34" charset="0"/>
                <a:ea typeface="+mn-ea"/>
                <a:cs typeface="+mn-cs"/>
              </a:rPr>
              <a:t>Sarah Akhtaruzzaman@warwick.ac.uk </a:t>
            </a:r>
          </a:p>
        </p:txBody>
      </p:sp>
      <p:sp>
        <p:nvSpPr>
          <p:cNvPr id="12" name="Content Placeholder 9">
            <a:extLst>
              <a:ext uri="{FF2B5EF4-FFF2-40B4-BE49-F238E27FC236}">
                <a16:creationId xmlns:a16="http://schemas.microsoft.com/office/drawing/2014/main" id="{C63C68B0-EB50-BF6B-FDCA-D549FD13CA85}"/>
              </a:ext>
            </a:extLst>
          </p:cNvPr>
          <p:cNvSpPr>
            <a:spLocks noGrp="1"/>
          </p:cNvSpPr>
          <p:nvPr>
            <p:ph sz="quarter" idx="20"/>
          </p:nvPr>
        </p:nvSpPr>
        <p:spPr>
          <a:xfrm>
            <a:off x="499733" y="1671782"/>
            <a:ext cx="5734812" cy="3784294"/>
          </a:xfrm>
        </p:spPr>
        <p:txBody>
          <a:bodyPr/>
          <a:lstStyle/>
          <a:p>
            <a:pPr marL="285750" indent="-285750">
              <a:buFont typeface="Arial" panose="020B0604020202020204" pitchFamily="34" charset="0"/>
              <a:buChar char="•"/>
            </a:pPr>
            <a:r>
              <a:rPr lang="en-GB" sz="1800" dirty="0">
                <a:latin typeface="Calibri"/>
              </a:rPr>
              <a:t>Supporting you to find sources for use in your academic work.</a:t>
            </a:r>
          </a:p>
          <a:p>
            <a:pPr marL="285750" indent="-285750">
              <a:buFont typeface="Arial" panose="020B0604020202020204" pitchFamily="34" charset="0"/>
              <a:buChar char="•"/>
            </a:pPr>
            <a:endParaRPr lang="en-GB" sz="1800" dirty="0"/>
          </a:p>
          <a:p>
            <a:pPr marL="285750" indent="-285750">
              <a:buFont typeface="Arial" panose="020B0604020202020204" pitchFamily="34" charset="0"/>
              <a:buChar char="•"/>
            </a:pPr>
            <a:r>
              <a:rPr lang="en-GB" sz="1800" dirty="0">
                <a:latin typeface="Calibri"/>
              </a:rPr>
              <a:t>Providing help with identifying and using research and subject specialist search tools, digital archives and databases</a:t>
            </a:r>
          </a:p>
          <a:p>
            <a:endParaRPr lang="en-GB" sz="1800" dirty="0"/>
          </a:p>
          <a:p>
            <a:pPr marL="285750" indent="-285750">
              <a:buFont typeface="Arial" panose="020B0604020202020204" pitchFamily="34" charset="0"/>
              <a:buChar char="•"/>
            </a:pPr>
            <a:r>
              <a:rPr lang="en-GB" sz="1800" dirty="0">
                <a:latin typeface="Calibri"/>
              </a:rPr>
              <a:t>Navigating and accessing both the Library and wider collections and archives</a:t>
            </a:r>
          </a:p>
          <a:p>
            <a:pPr marL="285750" indent="-285750">
              <a:buFont typeface="Arial" panose="020B0604020202020204" pitchFamily="34" charset="0"/>
              <a:buChar char="•"/>
            </a:pPr>
            <a:endParaRPr lang="en-GB" sz="1800" dirty="0"/>
          </a:p>
          <a:p>
            <a:pPr marL="285750" indent="-285750">
              <a:buFont typeface="Arial" panose="020B0604020202020204" pitchFamily="34" charset="0"/>
              <a:buChar char="•"/>
            </a:pPr>
            <a:r>
              <a:rPr lang="en-GB" sz="1800" dirty="0">
                <a:latin typeface="Calibri"/>
              </a:rPr>
              <a:t>Helping you to communicate the sources you find through reference management and access publishing support</a:t>
            </a:r>
          </a:p>
          <a:p>
            <a:pPr marL="285750" indent="-285750">
              <a:buFont typeface="Arial" panose="020B0604020202020204" pitchFamily="34" charset="0"/>
              <a:buChar char="•"/>
            </a:pPr>
            <a:endParaRPr lang="en-GB" sz="1800" dirty="0"/>
          </a:p>
          <a:p>
            <a:pPr marL="285750" indent="-285750">
              <a:buFont typeface="Arial" panose="020B0604020202020204" pitchFamily="34" charset="0"/>
              <a:buChar char="•"/>
            </a:pPr>
            <a:r>
              <a:rPr lang="en-GB" sz="1800" dirty="0">
                <a:latin typeface="Calibri"/>
              </a:rPr>
              <a:t>Developing the collections in support of teaching, learning and research in the subject area.</a:t>
            </a:r>
          </a:p>
        </p:txBody>
      </p:sp>
    </p:spTree>
    <p:extLst>
      <p:ext uri="{BB962C8B-B14F-4D97-AF65-F5344CB8AC3E}">
        <p14:creationId xmlns:p14="http://schemas.microsoft.com/office/powerpoint/2010/main" val="5429442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D5C44A5E-F029-B0D0-F3E2-148A74C00680}"/>
              </a:ext>
            </a:extLst>
          </p:cNvPr>
          <p:cNvSpPr>
            <a:spLocks noGrp="1"/>
          </p:cNvSpPr>
          <p:nvPr>
            <p:ph type="title"/>
          </p:nvPr>
        </p:nvSpPr>
        <p:spPr/>
        <p:txBody>
          <a:bodyPr/>
          <a:lstStyle/>
          <a:p>
            <a:r>
              <a:rPr lang="en-GB" dirty="0">
                <a:latin typeface="Calibri"/>
              </a:rPr>
              <a:t>Library Web Site</a:t>
            </a:r>
          </a:p>
        </p:txBody>
      </p:sp>
      <p:sp>
        <p:nvSpPr>
          <p:cNvPr id="10" name="Content Placeholder 9">
            <a:extLst>
              <a:ext uri="{FF2B5EF4-FFF2-40B4-BE49-F238E27FC236}">
                <a16:creationId xmlns:a16="http://schemas.microsoft.com/office/drawing/2014/main" id="{713007BF-0F1A-28B2-0FC9-954D4EA20614}"/>
              </a:ext>
            </a:extLst>
          </p:cNvPr>
          <p:cNvSpPr>
            <a:spLocks noGrp="1"/>
          </p:cNvSpPr>
          <p:nvPr>
            <p:ph sz="quarter" idx="20"/>
          </p:nvPr>
        </p:nvSpPr>
        <p:spPr>
          <a:xfrm>
            <a:off x="1039733" y="2138376"/>
            <a:ext cx="4320001" cy="2342415"/>
          </a:xfrm>
        </p:spPr>
        <p:txBody>
          <a:bodyPr/>
          <a:lstStyle/>
          <a:p>
            <a:r>
              <a:rPr lang="en-GB" sz="2400" dirty="0">
                <a:latin typeface="Calibri"/>
              </a:rPr>
              <a:t>Access </a:t>
            </a:r>
            <a:r>
              <a:rPr lang="en-GB" sz="2400" i="1" dirty="0">
                <a:latin typeface="Calibri"/>
              </a:rPr>
              <a:t>all:</a:t>
            </a:r>
            <a:r>
              <a:rPr lang="en-GB" sz="2400" dirty="0">
                <a:latin typeface="Calibri"/>
              </a:rPr>
              <a:t> </a:t>
            </a:r>
          </a:p>
          <a:p>
            <a:pPr marL="342900" indent="-342900">
              <a:buFont typeface="Arial" panose="020B0604020202020204" pitchFamily="34" charset="0"/>
              <a:buChar char="•"/>
            </a:pPr>
            <a:r>
              <a:rPr lang="en-GB" sz="2400" dirty="0">
                <a:latin typeface="Calibri"/>
              </a:rPr>
              <a:t>Collections</a:t>
            </a:r>
          </a:p>
          <a:p>
            <a:pPr marL="342900" indent="-342900">
              <a:buFont typeface="Arial" panose="020B0604020202020204" pitchFamily="34" charset="0"/>
              <a:buChar char="•"/>
            </a:pPr>
            <a:r>
              <a:rPr lang="en-GB" sz="2400" dirty="0">
                <a:latin typeface="Calibri"/>
              </a:rPr>
              <a:t>Services</a:t>
            </a:r>
          </a:p>
          <a:p>
            <a:pPr marL="342900" indent="-342900">
              <a:buFont typeface="Arial" panose="020B0604020202020204" pitchFamily="34" charset="0"/>
              <a:buChar char="•"/>
            </a:pPr>
            <a:r>
              <a:rPr lang="en-GB" sz="2400" dirty="0">
                <a:latin typeface="Calibri"/>
              </a:rPr>
              <a:t>Support </a:t>
            </a:r>
            <a:br>
              <a:rPr lang="en-GB" sz="2400" dirty="0"/>
            </a:br>
            <a:endParaRPr lang="en-GB" sz="2400" dirty="0"/>
          </a:p>
          <a:p>
            <a:r>
              <a:rPr lang="en-GB" sz="2400" dirty="0">
                <a:latin typeface="Calibri"/>
              </a:rPr>
              <a:t>through the website.</a:t>
            </a:r>
          </a:p>
        </p:txBody>
      </p:sp>
      <p:sp>
        <p:nvSpPr>
          <p:cNvPr id="11" name="Text Placeholder 10">
            <a:extLst>
              <a:ext uri="{FF2B5EF4-FFF2-40B4-BE49-F238E27FC236}">
                <a16:creationId xmlns:a16="http://schemas.microsoft.com/office/drawing/2014/main" id="{9D9B777E-7C9B-8CDB-6633-24313E10D105}"/>
              </a:ext>
            </a:extLst>
          </p:cNvPr>
          <p:cNvSpPr>
            <a:spLocks noGrp="1"/>
          </p:cNvSpPr>
          <p:nvPr>
            <p:ph type="body" sz="quarter" idx="22"/>
          </p:nvPr>
        </p:nvSpPr>
        <p:spPr/>
        <p:txBody>
          <a:bodyPr/>
          <a:lstStyle/>
          <a:p>
            <a:r>
              <a:rPr lang="en-GB" sz="2400" dirty="0">
                <a:latin typeface="Calibri"/>
              </a:rPr>
              <a:t>www.warwick.ac.uk/library</a:t>
            </a:r>
          </a:p>
        </p:txBody>
      </p:sp>
      <p:sp>
        <p:nvSpPr>
          <p:cNvPr id="6" name="Footer Placeholder 5">
            <a:extLst>
              <a:ext uri="{FF2B5EF4-FFF2-40B4-BE49-F238E27FC236}">
                <a16:creationId xmlns:a16="http://schemas.microsoft.com/office/drawing/2014/main" id="{BBEED1EE-3934-2298-FA5C-478DCC401213}"/>
              </a:ext>
            </a:extLst>
          </p:cNvPr>
          <p:cNvSpPr>
            <a:spLocks noGrp="1"/>
          </p:cNvSpPr>
          <p:nvPr>
            <p:ph type="ftr" sz="quarter" idx="3"/>
          </p:nvPr>
        </p:nvSpPr>
        <p:spPr/>
        <p:txBody>
          <a:bodyPr/>
          <a:lstStyle/>
          <a:p>
            <a:pPr marL="0" marR="0" lvl="0" indent="0" algn="l" defTabSz="914400" rtl="0" eaLnBrk="1" fontAlgn="auto" latinLnBrk="0" hangingPunct="1">
              <a:lnSpc>
                <a:spcPct val="100000"/>
              </a:lnSpc>
              <a:spcBef>
                <a:spcPts val="0"/>
              </a:spcBef>
              <a:spcAft>
                <a:spcPts val="800"/>
              </a:spcAft>
              <a:buClrTx/>
              <a:buSzTx/>
              <a:buFontTx/>
              <a:buNone/>
              <a:tabLst/>
              <a:defRPr/>
            </a:pPr>
            <a:endParaRPr kumimoji="0" lang="en-GB" sz="1100" b="0" i="0" u="none" strike="noStrike" kern="1200" cap="none" spc="0" normalizeH="0" baseline="0" noProof="0" dirty="0">
              <a:ln>
                <a:noFill/>
              </a:ln>
              <a:solidFill>
                <a:srgbClr val="0C0C0C"/>
              </a:solidFill>
              <a:effectLst/>
              <a:uLnTx/>
              <a:uFillTx/>
              <a:ea typeface="+mn-ea"/>
            </a:endParaRPr>
          </a:p>
        </p:txBody>
      </p:sp>
      <p:sp>
        <p:nvSpPr>
          <p:cNvPr id="7" name="Slide Number Placeholder 6">
            <a:extLst>
              <a:ext uri="{FF2B5EF4-FFF2-40B4-BE49-F238E27FC236}">
                <a16:creationId xmlns:a16="http://schemas.microsoft.com/office/drawing/2014/main" id="{5BF80F06-3108-3205-3A1B-E5AE40D80E7E}"/>
              </a:ext>
            </a:extLst>
          </p:cNvPr>
          <p:cNvSpPr>
            <a:spLocks noGrp="1"/>
          </p:cNvSpPr>
          <p:nvPr>
            <p:ph type="sldNum" sz="quarter" idx="4"/>
          </p:nvPr>
        </p:nvSpPr>
        <p:spPr/>
        <p:txBody>
          <a:bodyPr/>
          <a:lstStyle/>
          <a:p>
            <a:pPr marL="0" marR="0" lvl="0" indent="0" algn="l" defTabSz="914400" rtl="0" eaLnBrk="1" fontAlgn="auto" latinLnBrk="0" hangingPunct="1">
              <a:lnSpc>
                <a:spcPct val="100000"/>
              </a:lnSpc>
              <a:spcBef>
                <a:spcPts val="0"/>
              </a:spcBef>
              <a:spcAft>
                <a:spcPts val="800"/>
              </a:spcAft>
              <a:buClrTx/>
              <a:buSzTx/>
              <a:buFontTx/>
              <a:buNone/>
              <a:tabLst/>
              <a:defRPr/>
            </a:pPr>
            <a:fld id="{E8F1A65C-595C-4736-BF40-F7D31E789466}" type="slidenum">
              <a:rPr kumimoji="0" lang="en-GB" sz="1200" b="1" i="0" u="none" strike="noStrike" kern="1200" cap="none" spc="0" normalizeH="0" baseline="0" noProof="0" smtClean="0">
                <a:ln>
                  <a:noFill/>
                </a:ln>
                <a:solidFill>
                  <a:srgbClr val="0C0C0C"/>
                </a:solidFill>
                <a:effectLst/>
                <a:uLnTx/>
                <a:uFillTx/>
                <a:ea typeface="+mn-ea"/>
              </a:rPr>
              <a:pPr marL="0" marR="0" lvl="0" indent="0" algn="l" defTabSz="914400" rtl="0" eaLnBrk="1" fontAlgn="auto" latinLnBrk="0" hangingPunct="1">
                <a:lnSpc>
                  <a:spcPct val="100000"/>
                </a:lnSpc>
                <a:spcBef>
                  <a:spcPts val="0"/>
                </a:spcBef>
                <a:spcAft>
                  <a:spcPts val="800"/>
                </a:spcAft>
                <a:buClrTx/>
                <a:buSzTx/>
                <a:buFontTx/>
                <a:buNone/>
                <a:tabLst/>
                <a:defRPr/>
              </a:pPr>
              <a:t>65</a:t>
            </a:fld>
            <a:endParaRPr kumimoji="0" lang="en-GB" sz="1200" b="1" i="0" u="none" strike="noStrike" kern="1200" cap="none" spc="0" normalizeH="0" baseline="0" noProof="0" dirty="0">
              <a:ln>
                <a:noFill/>
              </a:ln>
              <a:solidFill>
                <a:srgbClr val="0C0C0C"/>
              </a:solidFill>
              <a:effectLst/>
              <a:uLnTx/>
              <a:uFillTx/>
              <a:ea typeface="+mn-ea"/>
            </a:endParaRPr>
          </a:p>
        </p:txBody>
      </p:sp>
      <p:pic>
        <p:nvPicPr>
          <p:cNvPr id="25" name="Picture Placeholder 24">
            <a:extLst>
              <a:ext uri="{FF2B5EF4-FFF2-40B4-BE49-F238E27FC236}">
                <a16:creationId xmlns:a16="http://schemas.microsoft.com/office/drawing/2014/main" id="{68F091B9-5CF0-B017-E415-389B2F3DD972}"/>
              </a:ext>
            </a:extLst>
          </p:cNvPr>
          <p:cNvPicPr>
            <a:picLocks noGrp="1" noChangeAspect="1"/>
          </p:cNvPicPr>
          <p:nvPr>
            <p:ph type="pic" sz="quarter" idx="12"/>
          </p:nvPr>
        </p:nvPicPr>
        <p:blipFill>
          <a:blip r:embed="rId2" cstate="hqprint">
            <a:extLst>
              <a:ext uri="{28A0092B-C50C-407E-A947-70E740481C1C}">
                <a14:useLocalDpi xmlns:a14="http://schemas.microsoft.com/office/drawing/2010/main"/>
              </a:ext>
            </a:extLst>
          </a:blip>
          <a:srcRect l="197" t="-62060" r="197" b="-62060"/>
          <a:stretch>
            <a:fillRect/>
          </a:stretch>
        </p:blipFill>
        <p:spPr>
          <a:xfrm>
            <a:off x="6096000" y="-1893481"/>
            <a:ext cx="4554000" cy="6858000"/>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pic>
      <p:grpSp>
        <p:nvGrpSpPr>
          <p:cNvPr id="30" name="Group 29">
            <a:extLst>
              <a:ext uri="{FF2B5EF4-FFF2-40B4-BE49-F238E27FC236}">
                <a16:creationId xmlns:a16="http://schemas.microsoft.com/office/drawing/2014/main" id="{14A49D90-5C15-2C9F-4045-9C1AD6301EA4}"/>
              </a:ext>
            </a:extLst>
          </p:cNvPr>
          <p:cNvGrpSpPr/>
          <p:nvPr/>
        </p:nvGrpSpPr>
        <p:grpSpPr>
          <a:xfrm>
            <a:off x="6096000" y="3010992"/>
            <a:ext cx="4572000" cy="5009379"/>
            <a:chOff x="6095999" y="3010992"/>
            <a:chExt cx="4572000" cy="5009379"/>
          </a:xfrm>
        </p:grpSpPr>
        <p:pic>
          <p:nvPicPr>
            <p:cNvPr id="27" name="Picture 26">
              <a:extLst>
                <a:ext uri="{FF2B5EF4-FFF2-40B4-BE49-F238E27FC236}">
                  <a16:creationId xmlns:a16="http://schemas.microsoft.com/office/drawing/2014/main" id="{1CF50D55-3A21-1B55-9375-E3FD7101A101}"/>
                </a:ext>
              </a:extLst>
            </p:cNvPr>
            <p:cNvPicPr>
              <a:picLocks noChangeAspect="1"/>
            </p:cNvPicPr>
            <p:nvPr/>
          </p:nvPicPr>
          <p:blipFill>
            <a:blip r:embed="rId3"/>
            <a:stretch>
              <a:fillRect/>
            </a:stretch>
          </p:blipFill>
          <p:spPr>
            <a:xfrm>
              <a:off x="6096000" y="3010992"/>
              <a:ext cx="4553999" cy="2708945"/>
            </a:xfrm>
            <a:prstGeom prst="rect">
              <a:avLst/>
            </a:prstGeom>
          </p:spPr>
        </p:pic>
        <p:pic>
          <p:nvPicPr>
            <p:cNvPr id="29" name="Picture 28">
              <a:extLst>
                <a:ext uri="{FF2B5EF4-FFF2-40B4-BE49-F238E27FC236}">
                  <a16:creationId xmlns:a16="http://schemas.microsoft.com/office/drawing/2014/main" id="{0444A0C4-631F-4582-53E0-81E8D95DE08C}"/>
                </a:ext>
              </a:extLst>
            </p:cNvPr>
            <p:cNvPicPr>
              <a:picLocks noChangeAspect="1"/>
            </p:cNvPicPr>
            <p:nvPr/>
          </p:nvPicPr>
          <p:blipFill>
            <a:blip r:embed="rId4" cstate="hqprint">
              <a:extLst>
                <a:ext uri="{28A0092B-C50C-407E-A947-70E740481C1C}">
                  <a14:useLocalDpi xmlns:a14="http://schemas.microsoft.com/office/drawing/2010/main"/>
                </a:ext>
              </a:extLst>
            </a:blip>
            <a:srcRect l="-158" r="-317"/>
            <a:stretch>
              <a:fillRect/>
            </a:stretch>
          </p:blipFill>
          <p:spPr>
            <a:xfrm>
              <a:off x="6095999" y="5719937"/>
              <a:ext cx="4572000" cy="2300434"/>
            </a:xfrm>
            <a:prstGeom prst="rect">
              <a:avLst/>
            </a:prstGeom>
          </p:spPr>
        </p:pic>
      </p:grpSp>
      <p:pic>
        <p:nvPicPr>
          <p:cNvPr id="32" name="Picture 31">
            <a:extLst>
              <a:ext uri="{FF2B5EF4-FFF2-40B4-BE49-F238E27FC236}">
                <a16:creationId xmlns:a16="http://schemas.microsoft.com/office/drawing/2014/main" id="{E7EE3CB9-28E3-81FE-CAB2-002880F9E1A2}"/>
              </a:ext>
            </a:extLst>
          </p:cNvPr>
          <p:cNvPicPr>
            <a:picLocks noChangeAspect="1"/>
          </p:cNvPicPr>
          <p:nvPr/>
        </p:nvPicPr>
        <p:blipFill>
          <a:blip r:embed="rId5"/>
          <a:stretch>
            <a:fillRect/>
          </a:stretch>
        </p:blipFill>
        <p:spPr>
          <a:xfrm>
            <a:off x="3947311" y="4480791"/>
            <a:ext cx="1873659" cy="1873659"/>
          </a:xfrm>
          <a:prstGeom prst="rect">
            <a:avLst/>
          </a:prstGeom>
        </p:spPr>
      </p:pic>
    </p:spTree>
    <p:extLst>
      <p:ext uri="{BB962C8B-B14F-4D97-AF65-F5344CB8AC3E}">
        <p14:creationId xmlns:p14="http://schemas.microsoft.com/office/powerpoint/2010/main" val="10383993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6.xml><?xml version="1.0" encoding="utf-8"?>
<p:sld xmlns:a="http://schemas.openxmlformats.org/drawingml/2006/main" xmlns:r="http://schemas.openxmlformats.org/officeDocument/2006/relationships" xmlns:p="http://schemas.openxmlformats.org/presentationml/2006/main">
  <p:cSld>
    <p:bg>
      <p:bgPr>
        <a:solidFill>
          <a:schemeClr val="accent4"/>
        </a:solidFill>
        <a:effectLst/>
      </p:bgPr>
    </p:bg>
    <p:spTree>
      <p:nvGrpSpPr>
        <p:cNvPr id="1" name="">
          <a:extLst>
            <a:ext uri="{FF2B5EF4-FFF2-40B4-BE49-F238E27FC236}">
              <a16:creationId xmlns:a16="http://schemas.microsoft.com/office/drawing/2014/main" id="{ADBFDAFF-B4CD-049A-74E0-66B437FE8C09}"/>
            </a:ext>
          </a:extLst>
        </p:cNvPr>
        <p:cNvGrpSpPr/>
        <p:nvPr/>
      </p:nvGrpSpPr>
      <p:grpSpPr>
        <a:xfrm>
          <a:off x="0" y="0"/>
          <a:ext cx="0" cy="0"/>
          <a:chOff x="0" y="0"/>
          <a:chExt cx="0" cy="0"/>
        </a:xfrm>
      </p:grpSpPr>
      <p:pic>
        <p:nvPicPr>
          <p:cNvPr id="13" name="Picture Placeholder 12">
            <a:extLst>
              <a:ext uri="{FF2B5EF4-FFF2-40B4-BE49-F238E27FC236}">
                <a16:creationId xmlns:a16="http://schemas.microsoft.com/office/drawing/2014/main" id="{36AD46C0-E2D2-990B-2BDB-366781A9E352}"/>
              </a:ext>
            </a:extLst>
          </p:cNvPr>
          <p:cNvPicPr>
            <a:picLocks noGrp="1" noChangeAspect="1"/>
          </p:cNvPicPr>
          <p:nvPr>
            <p:ph type="pic" sz="quarter" idx="12"/>
          </p:nvPr>
        </p:nvPicPr>
        <p:blipFill>
          <a:blip r:embed="rId2" cstate="hqprint">
            <a:extLst>
              <a:ext uri="{28A0092B-C50C-407E-A947-70E740481C1C}">
                <a14:useLocalDpi xmlns:a14="http://schemas.microsoft.com/office/drawing/2010/main"/>
              </a:ext>
            </a:extLst>
          </a:blip>
          <a:srcRect l="-198" t="-131" r="-198" b="-131"/>
          <a:stretch>
            <a:fillRect/>
          </a:stretch>
        </p:blipFill>
        <p:spPr>
          <a:xfrm>
            <a:off x="5981999" y="0"/>
            <a:ext cx="4554000" cy="6858000"/>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pic>
      <p:sp>
        <p:nvSpPr>
          <p:cNvPr id="10" name="Title 9">
            <a:extLst>
              <a:ext uri="{FF2B5EF4-FFF2-40B4-BE49-F238E27FC236}">
                <a16:creationId xmlns:a16="http://schemas.microsoft.com/office/drawing/2014/main" id="{EBF1DF60-4C1B-C12F-0683-25597EEAD04B}"/>
              </a:ext>
            </a:extLst>
          </p:cNvPr>
          <p:cNvSpPr>
            <a:spLocks noGrp="1"/>
          </p:cNvSpPr>
          <p:nvPr>
            <p:ph type="title"/>
          </p:nvPr>
        </p:nvSpPr>
        <p:spPr/>
        <p:txBody>
          <a:bodyPr/>
          <a:lstStyle/>
          <a:p>
            <a:r>
              <a:rPr lang="en-GB" dirty="0">
                <a:latin typeface="Calibri"/>
              </a:rPr>
              <a:t>Library Collections</a:t>
            </a:r>
          </a:p>
        </p:txBody>
      </p:sp>
      <p:sp>
        <p:nvSpPr>
          <p:cNvPr id="12" name="Content Placeholder 11">
            <a:extLst>
              <a:ext uri="{FF2B5EF4-FFF2-40B4-BE49-F238E27FC236}">
                <a16:creationId xmlns:a16="http://schemas.microsoft.com/office/drawing/2014/main" id="{DFA824D2-61BD-A506-5778-C86B0D32958C}"/>
              </a:ext>
            </a:extLst>
          </p:cNvPr>
          <p:cNvSpPr>
            <a:spLocks noGrp="1"/>
          </p:cNvSpPr>
          <p:nvPr>
            <p:ph sz="quarter" idx="20"/>
          </p:nvPr>
        </p:nvSpPr>
        <p:spPr>
          <a:xfrm>
            <a:off x="499733" y="2138376"/>
            <a:ext cx="5428267" cy="3317700"/>
          </a:xfrm>
        </p:spPr>
        <p:txBody>
          <a:bodyPr/>
          <a:lstStyle/>
          <a:p>
            <a:pPr marL="342900" indent="-342900">
              <a:lnSpc>
                <a:spcPct val="120000"/>
              </a:lnSpc>
              <a:buClr>
                <a:srgbClr val="393A3B"/>
              </a:buClr>
              <a:buFont typeface="Arial" panose="020B0604020202020204" pitchFamily="34" charset="0"/>
              <a:buChar char="•"/>
            </a:pPr>
            <a:r>
              <a:rPr lang="en-GB" sz="2400" dirty="0">
                <a:latin typeface="Calibri"/>
              </a:rPr>
              <a:t>Find books/chapters, journals/articles, databases and more</a:t>
            </a:r>
          </a:p>
          <a:p>
            <a:pPr marL="342900" indent="-342900">
              <a:lnSpc>
                <a:spcPct val="120000"/>
              </a:lnSpc>
              <a:buClr>
                <a:srgbClr val="393A3B"/>
              </a:buClr>
              <a:buFont typeface="Arial" panose="020B0604020202020204" pitchFamily="34" charset="0"/>
              <a:buChar char="•"/>
            </a:pPr>
            <a:r>
              <a:rPr lang="en-GB" sz="2400" dirty="0">
                <a:latin typeface="Calibri"/>
              </a:rPr>
              <a:t>Search by author, title or keyword. </a:t>
            </a:r>
          </a:p>
          <a:p>
            <a:pPr marL="342900" indent="-342900">
              <a:lnSpc>
                <a:spcPct val="120000"/>
              </a:lnSpc>
              <a:buClr>
                <a:srgbClr val="393A3B"/>
              </a:buClr>
              <a:buFont typeface="Arial" panose="020B0604020202020204" pitchFamily="34" charset="0"/>
              <a:buChar char="•"/>
            </a:pPr>
            <a:r>
              <a:rPr lang="en-GB" sz="2400" dirty="0">
                <a:latin typeface="Calibri"/>
              </a:rPr>
              <a:t>Limit results by subject, date, resource type</a:t>
            </a:r>
          </a:p>
          <a:p>
            <a:pPr marL="342900" indent="-342900">
              <a:lnSpc>
                <a:spcPct val="120000"/>
              </a:lnSpc>
              <a:buClr>
                <a:srgbClr val="393A3B"/>
              </a:buClr>
              <a:buFont typeface="Arial" panose="020B0604020202020204" pitchFamily="34" charset="0"/>
              <a:buChar char="•"/>
            </a:pPr>
            <a:r>
              <a:rPr lang="en-GB" sz="2400" dirty="0">
                <a:latin typeface="Calibri"/>
              </a:rPr>
              <a:t>Save results, create lists and download citations</a:t>
            </a:r>
          </a:p>
        </p:txBody>
      </p:sp>
      <p:sp>
        <p:nvSpPr>
          <p:cNvPr id="8" name="Footer Placeholder 7">
            <a:extLst>
              <a:ext uri="{FF2B5EF4-FFF2-40B4-BE49-F238E27FC236}">
                <a16:creationId xmlns:a16="http://schemas.microsoft.com/office/drawing/2014/main" id="{8CFE2CF6-FBB3-21D1-ADA8-7286C83F4DD8}"/>
              </a:ext>
            </a:extLst>
          </p:cNvPr>
          <p:cNvSpPr>
            <a:spLocks noGrp="1"/>
          </p:cNvSpPr>
          <p:nvPr>
            <p:ph type="ftr" sz="quarter" idx="3"/>
          </p:nvPr>
        </p:nvSpPr>
        <p:spPr/>
        <p:txBody>
          <a:bodyPr/>
          <a:lstStyle/>
          <a:p>
            <a:pPr marL="0" marR="0" lvl="0" indent="0" algn="l" defTabSz="914400" rtl="0" eaLnBrk="1" fontAlgn="auto" latinLnBrk="0" hangingPunct="1">
              <a:lnSpc>
                <a:spcPct val="100000"/>
              </a:lnSpc>
              <a:spcBef>
                <a:spcPts val="0"/>
              </a:spcBef>
              <a:spcAft>
                <a:spcPts val="800"/>
              </a:spcAft>
              <a:buClrTx/>
              <a:buSzTx/>
              <a:buFontTx/>
              <a:buNone/>
              <a:tabLst/>
              <a:defRPr/>
            </a:pPr>
            <a:endParaRPr kumimoji="0" lang="en-GB" sz="1100" b="0" i="0" u="none" strike="noStrike" kern="1200" cap="none" spc="0" normalizeH="0" baseline="0" noProof="0" dirty="0">
              <a:ln>
                <a:noFill/>
              </a:ln>
              <a:solidFill>
                <a:srgbClr val="0C0C0C"/>
              </a:solidFill>
              <a:effectLst/>
              <a:uLnTx/>
              <a:uFillTx/>
              <a:ea typeface="+mn-ea"/>
            </a:endParaRPr>
          </a:p>
        </p:txBody>
      </p:sp>
      <p:sp>
        <p:nvSpPr>
          <p:cNvPr id="9" name="Slide Number Placeholder 8">
            <a:extLst>
              <a:ext uri="{FF2B5EF4-FFF2-40B4-BE49-F238E27FC236}">
                <a16:creationId xmlns:a16="http://schemas.microsoft.com/office/drawing/2014/main" id="{B3AE8397-12B8-3A32-E8E6-69968ECE474B}"/>
              </a:ext>
            </a:extLst>
          </p:cNvPr>
          <p:cNvSpPr>
            <a:spLocks noGrp="1"/>
          </p:cNvSpPr>
          <p:nvPr>
            <p:ph type="sldNum" sz="quarter" idx="4"/>
          </p:nvPr>
        </p:nvSpPr>
        <p:spPr/>
        <p:txBody>
          <a:bodyPr/>
          <a:lstStyle/>
          <a:p>
            <a:pPr marL="0" marR="0" lvl="0" indent="0" algn="l" defTabSz="914400" rtl="0" eaLnBrk="1" fontAlgn="auto" latinLnBrk="0" hangingPunct="1">
              <a:lnSpc>
                <a:spcPct val="100000"/>
              </a:lnSpc>
              <a:spcBef>
                <a:spcPts val="0"/>
              </a:spcBef>
              <a:spcAft>
                <a:spcPts val="800"/>
              </a:spcAft>
              <a:buClrTx/>
              <a:buSzTx/>
              <a:buFontTx/>
              <a:buNone/>
              <a:tabLst/>
              <a:defRPr/>
            </a:pPr>
            <a:fld id="{E8F1A65C-595C-4736-BF40-F7D31E789466}" type="slidenum">
              <a:rPr kumimoji="0" lang="en-GB" sz="1200" b="1" i="0" u="none" strike="noStrike" kern="1200" cap="none" spc="0" normalizeH="0" baseline="0" noProof="0" smtClean="0">
                <a:ln>
                  <a:noFill/>
                </a:ln>
                <a:solidFill>
                  <a:srgbClr val="0C0C0C"/>
                </a:solidFill>
                <a:effectLst/>
                <a:uLnTx/>
                <a:uFillTx/>
                <a:ea typeface="+mn-ea"/>
              </a:rPr>
              <a:pPr marL="0" marR="0" lvl="0" indent="0" algn="l" defTabSz="914400" rtl="0" eaLnBrk="1" fontAlgn="auto" latinLnBrk="0" hangingPunct="1">
                <a:lnSpc>
                  <a:spcPct val="100000"/>
                </a:lnSpc>
                <a:spcBef>
                  <a:spcPts val="0"/>
                </a:spcBef>
                <a:spcAft>
                  <a:spcPts val="800"/>
                </a:spcAft>
                <a:buClrTx/>
                <a:buSzTx/>
                <a:buFontTx/>
                <a:buNone/>
                <a:tabLst/>
                <a:defRPr/>
              </a:pPr>
              <a:t>66</a:t>
            </a:fld>
            <a:endParaRPr kumimoji="0" lang="en-GB" sz="1200" b="1" i="0" u="none" strike="noStrike" kern="1200" cap="none" spc="0" normalizeH="0" baseline="0" noProof="0" dirty="0">
              <a:ln>
                <a:noFill/>
              </a:ln>
              <a:solidFill>
                <a:srgbClr val="0C0C0C"/>
              </a:solidFill>
              <a:effectLst/>
              <a:uLnTx/>
              <a:uFillTx/>
              <a:ea typeface="+mn-ea"/>
            </a:endParaRPr>
          </a:p>
        </p:txBody>
      </p:sp>
      <p:sp>
        <p:nvSpPr>
          <p:cNvPr id="6" name="Rectangle 5">
            <a:extLst>
              <a:ext uri="{FF2B5EF4-FFF2-40B4-BE49-F238E27FC236}">
                <a16:creationId xmlns:a16="http://schemas.microsoft.com/office/drawing/2014/main" id="{22085645-29B1-A1D9-58CF-97B448E0FFBC}"/>
              </a:ext>
            </a:extLst>
          </p:cNvPr>
          <p:cNvSpPr>
            <a:spLocks noGrp="1" noRot="1" noMove="1" noResize="1" noEditPoints="1" noAdjustHandles="1" noChangeArrowheads="1" noChangeShapeType="1"/>
          </p:cNvSpPr>
          <p:nvPr/>
        </p:nvSpPr>
        <p:spPr>
          <a:xfrm>
            <a:off x="8065971" y="0"/>
            <a:ext cx="2425566" cy="75077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DFCFC"/>
              </a:solidFill>
              <a:effectLst/>
              <a:uLnTx/>
              <a:uFillTx/>
              <a:latin typeface="Abadi" panose="020B0604020104020204" pitchFamily="34" charset="0"/>
              <a:ea typeface="+mn-ea"/>
              <a:cs typeface="+mn-cs"/>
            </a:endParaRPr>
          </a:p>
        </p:txBody>
      </p:sp>
      <p:sp>
        <p:nvSpPr>
          <p:cNvPr id="7" name="Rectangle 6">
            <a:extLst>
              <a:ext uri="{FF2B5EF4-FFF2-40B4-BE49-F238E27FC236}">
                <a16:creationId xmlns:a16="http://schemas.microsoft.com/office/drawing/2014/main" id="{E3582B58-E002-5585-D345-C603A7CE55A3}"/>
              </a:ext>
            </a:extLst>
          </p:cNvPr>
          <p:cNvSpPr>
            <a:spLocks noGrp="1" noRot="1" noMove="1" noResize="1" noEditPoints="1" noAdjustHandles="1" noChangeArrowheads="1" noChangeShapeType="1"/>
          </p:cNvSpPr>
          <p:nvPr/>
        </p:nvSpPr>
        <p:spPr>
          <a:xfrm>
            <a:off x="6096000" y="1665838"/>
            <a:ext cx="4386000" cy="588475"/>
          </a:xfrm>
          <a:prstGeom prst="rect">
            <a:avLst/>
          </a:prstGeom>
          <a:solidFill>
            <a:srgbClr val="EEEEE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DFCFC"/>
              </a:solidFill>
              <a:effectLst/>
              <a:uLnTx/>
              <a:uFillTx/>
              <a:latin typeface="Abadi" panose="020B0604020104020204" pitchFamily="34" charset="0"/>
              <a:ea typeface="+mn-ea"/>
              <a:cs typeface="+mn-cs"/>
            </a:endParaRPr>
          </a:p>
        </p:txBody>
      </p:sp>
      <p:sp>
        <p:nvSpPr>
          <p:cNvPr id="4" name="Text Placeholder 3">
            <a:extLst>
              <a:ext uri="{FF2B5EF4-FFF2-40B4-BE49-F238E27FC236}">
                <a16:creationId xmlns:a16="http://schemas.microsoft.com/office/drawing/2014/main" id="{3979748A-41DF-4119-1465-3D7B341D40C3}"/>
              </a:ext>
            </a:extLst>
          </p:cNvPr>
          <p:cNvSpPr>
            <a:spLocks noGrp="1"/>
          </p:cNvSpPr>
          <p:nvPr>
            <p:ph type="body" sz="quarter" idx="22"/>
          </p:nvPr>
        </p:nvSpPr>
        <p:spPr/>
        <p:txBody>
          <a:bodyPr/>
          <a:lstStyle/>
          <a:p>
            <a:r>
              <a:rPr lang="en-GB" dirty="0">
                <a:latin typeface="Calibri"/>
              </a:rPr>
              <a:t>Finding things in the collection</a:t>
            </a:r>
          </a:p>
        </p:txBody>
      </p:sp>
    </p:spTree>
    <p:extLst>
      <p:ext uri="{BB962C8B-B14F-4D97-AF65-F5344CB8AC3E}">
        <p14:creationId xmlns:p14="http://schemas.microsoft.com/office/powerpoint/2010/main" val="23221643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7.xml><?xml version="1.0" encoding="utf-8"?>
<p:sld xmlns:a="http://schemas.openxmlformats.org/drawingml/2006/main" xmlns:r="http://schemas.openxmlformats.org/officeDocument/2006/relationships" xmlns:p="http://schemas.openxmlformats.org/presentationml/2006/main">
  <p:cSld>
    <p:bg>
      <p:bgPr>
        <a:solidFill>
          <a:schemeClr val="accent4"/>
        </a:solidFill>
        <a:effectLst/>
      </p:bgPr>
    </p:bg>
    <p:spTree>
      <p:nvGrpSpPr>
        <p:cNvPr id="1" name="">
          <a:extLst>
            <a:ext uri="{FF2B5EF4-FFF2-40B4-BE49-F238E27FC236}">
              <a16:creationId xmlns:a16="http://schemas.microsoft.com/office/drawing/2014/main" id="{7F82238B-C90D-DC03-E305-2D9B80EEA0E9}"/>
            </a:ext>
          </a:extLst>
        </p:cNvPr>
        <p:cNvGrpSpPr/>
        <p:nvPr/>
      </p:nvGrpSpPr>
      <p:grpSpPr>
        <a:xfrm>
          <a:off x="0" y="0"/>
          <a:ext cx="0" cy="0"/>
          <a:chOff x="0" y="0"/>
          <a:chExt cx="0" cy="0"/>
        </a:xfrm>
      </p:grpSpPr>
      <p:sp>
        <p:nvSpPr>
          <p:cNvPr id="8" name="Title 7">
            <a:extLst>
              <a:ext uri="{FF2B5EF4-FFF2-40B4-BE49-F238E27FC236}">
                <a16:creationId xmlns:a16="http://schemas.microsoft.com/office/drawing/2014/main" id="{6E20ACEE-CC9C-27E2-3EF2-8380182A5E40}"/>
              </a:ext>
            </a:extLst>
          </p:cNvPr>
          <p:cNvSpPr>
            <a:spLocks noGrp="1"/>
          </p:cNvSpPr>
          <p:nvPr>
            <p:ph type="title"/>
          </p:nvPr>
        </p:nvSpPr>
        <p:spPr/>
        <p:txBody>
          <a:bodyPr/>
          <a:lstStyle/>
          <a:p>
            <a:r>
              <a:rPr lang="en-GB" dirty="0">
                <a:latin typeface="Calibri"/>
              </a:rPr>
              <a:t>Library Collections</a:t>
            </a:r>
          </a:p>
        </p:txBody>
      </p:sp>
      <p:sp>
        <p:nvSpPr>
          <p:cNvPr id="10" name="Content Placeholder 9">
            <a:extLst>
              <a:ext uri="{FF2B5EF4-FFF2-40B4-BE49-F238E27FC236}">
                <a16:creationId xmlns:a16="http://schemas.microsoft.com/office/drawing/2014/main" id="{07EF4D8D-552A-3109-D2E2-3506CC9ABD92}"/>
              </a:ext>
            </a:extLst>
          </p:cNvPr>
          <p:cNvSpPr>
            <a:spLocks noGrp="1"/>
          </p:cNvSpPr>
          <p:nvPr>
            <p:ph sz="quarter" idx="20"/>
          </p:nvPr>
        </p:nvSpPr>
        <p:spPr>
          <a:xfrm>
            <a:off x="499732" y="1846695"/>
            <a:ext cx="5216932" cy="3812959"/>
          </a:xfrm>
        </p:spPr>
        <p:txBody>
          <a:bodyPr/>
          <a:lstStyle/>
          <a:p>
            <a:pPr>
              <a:buClr>
                <a:srgbClr val="393A3B"/>
              </a:buClr>
            </a:pPr>
            <a:r>
              <a:rPr lang="en-GB" sz="2400" b="1" dirty="0">
                <a:latin typeface="Calibri"/>
              </a:rPr>
              <a:t>Online Collections</a:t>
            </a:r>
          </a:p>
          <a:p>
            <a:pPr>
              <a:buClr>
                <a:srgbClr val="393A3B"/>
              </a:buClr>
            </a:pPr>
            <a:endParaRPr lang="en-GB" sz="2400" b="1" dirty="0"/>
          </a:p>
          <a:p>
            <a:pPr>
              <a:buClr>
                <a:srgbClr val="393A3B"/>
              </a:buClr>
            </a:pPr>
            <a:r>
              <a:rPr lang="en-GB" sz="2400" dirty="0">
                <a:latin typeface="Calibri"/>
              </a:rPr>
              <a:t>Large collections of documents and media across our Online Collections.</a:t>
            </a:r>
          </a:p>
          <a:p>
            <a:pPr>
              <a:buClr>
                <a:srgbClr val="393A3B"/>
              </a:buClr>
            </a:pPr>
            <a:endParaRPr lang="en-GB" sz="2400" dirty="0"/>
          </a:p>
          <a:p>
            <a:pPr>
              <a:buClr>
                <a:srgbClr val="393A3B"/>
              </a:buClr>
            </a:pPr>
            <a:r>
              <a:rPr lang="en-GB" sz="2400" b="1" dirty="0">
                <a:latin typeface="Calibri"/>
              </a:rPr>
              <a:t>Subject Guide </a:t>
            </a:r>
          </a:p>
          <a:p>
            <a:pPr marL="342900" indent="-342900">
              <a:buClr>
                <a:srgbClr val="393A3B"/>
              </a:buClr>
              <a:buFont typeface="Arial" panose="020B0604020202020204" pitchFamily="34" charset="0"/>
              <a:buChar char="•"/>
            </a:pPr>
            <a:r>
              <a:rPr lang="en-GB" sz="2400" dirty="0">
                <a:latin typeface="Calibri"/>
              </a:rPr>
              <a:t>Provides a gateway to a selection of key resources</a:t>
            </a:r>
          </a:p>
          <a:p>
            <a:pPr marL="342900" indent="-342900">
              <a:buClr>
                <a:srgbClr val="393A3B"/>
              </a:buClr>
              <a:buFont typeface="Arial" panose="020B0604020202020204" pitchFamily="34" charset="0"/>
              <a:buChar char="•"/>
            </a:pPr>
            <a:r>
              <a:rPr lang="en-GB" sz="2400" dirty="0">
                <a:latin typeface="Calibri"/>
              </a:rPr>
              <a:t>Get help and support</a:t>
            </a:r>
          </a:p>
          <a:p>
            <a:pPr algn="r">
              <a:buClr>
                <a:srgbClr val="393A3B"/>
              </a:buClr>
            </a:pPr>
            <a:r>
              <a:rPr lang="en-GB" sz="2400" b="1" i="1" dirty="0">
                <a:latin typeface="Calibri"/>
              </a:rPr>
              <a:t>Library &gt; Subject Support</a:t>
            </a:r>
          </a:p>
          <a:p>
            <a:pPr>
              <a:buClr>
                <a:srgbClr val="393A3B"/>
              </a:buClr>
            </a:pPr>
            <a:endParaRPr lang="en-GB" sz="2400" dirty="0"/>
          </a:p>
          <a:p>
            <a:pPr>
              <a:buClr>
                <a:srgbClr val="393A3B"/>
              </a:buClr>
            </a:pPr>
            <a:endParaRPr lang="en-GB" sz="2400" dirty="0"/>
          </a:p>
          <a:p>
            <a:pPr>
              <a:buClr>
                <a:srgbClr val="393A3B"/>
              </a:buClr>
            </a:pPr>
            <a:endParaRPr lang="en-GB" sz="2400" dirty="0"/>
          </a:p>
          <a:p>
            <a:pPr>
              <a:buClr>
                <a:srgbClr val="393A3B"/>
              </a:buClr>
            </a:pPr>
            <a:endParaRPr lang="en-GB" sz="2400" dirty="0"/>
          </a:p>
          <a:p>
            <a:endParaRPr lang="en-GB" dirty="0"/>
          </a:p>
        </p:txBody>
      </p:sp>
      <p:sp>
        <p:nvSpPr>
          <p:cNvPr id="11" name="Text Placeholder 10">
            <a:extLst>
              <a:ext uri="{FF2B5EF4-FFF2-40B4-BE49-F238E27FC236}">
                <a16:creationId xmlns:a16="http://schemas.microsoft.com/office/drawing/2014/main" id="{E8059C2F-2174-BEE7-BD8D-277356F2B2D6}"/>
              </a:ext>
            </a:extLst>
          </p:cNvPr>
          <p:cNvSpPr>
            <a:spLocks noGrp="1"/>
          </p:cNvSpPr>
          <p:nvPr>
            <p:ph type="body" sz="quarter" idx="22"/>
          </p:nvPr>
        </p:nvSpPr>
        <p:spPr>
          <a:xfrm>
            <a:off x="499732" y="1102175"/>
            <a:ext cx="4860002" cy="564450"/>
          </a:xfrm>
        </p:spPr>
        <p:txBody>
          <a:bodyPr/>
          <a:lstStyle/>
          <a:p>
            <a:r>
              <a:rPr lang="en-GB" dirty="0">
                <a:latin typeface="Calibri"/>
              </a:rPr>
              <a:t>Collections at Warwick</a:t>
            </a:r>
          </a:p>
        </p:txBody>
      </p:sp>
      <p:sp>
        <p:nvSpPr>
          <p:cNvPr id="6" name="Footer Placeholder 5">
            <a:extLst>
              <a:ext uri="{FF2B5EF4-FFF2-40B4-BE49-F238E27FC236}">
                <a16:creationId xmlns:a16="http://schemas.microsoft.com/office/drawing/2014/main" id="{E8D364B2-D5C3-28C2-8E61-CAE9B32BC301}"/>
              </a:ext>
            </a:extLst>
          </p:cNvPr>
          <p:cNvSpPr>
            <a:spLocks noGrp="1"/>
          </p:cNvSpPr>
          <p:nvPr>
            <p:ph type="ftr" sz="quarter" idx="3"/>
          </p:nvPr>
        </p:nvSpPr>
        <p:spPr/>
        <p:txBody>
          <a:bodyPr/>
          <a:lstStyle/>
          <a:p>
            <a:pPr marL="0" marR="0" lvl="0" indent="0" algn="l" defTabSz="914400" rtl="0" eaLnBrk="1" fontAlgn="auto" latinLnBrk="0" hangingPunct="1">
              <a:lnSpc>
                <a:spcPct val="100000"/>
              </a:lnSpc>
              <a:spcBef>
                <a:spcPts val="0"/>
              </a:spcBef>
              <a:spcAft>
                <a:spcPts val="800"/>
              </a:spcAft>
              <a:buClrTx/>
              <a:buSzTx/>
              <a:buFontTx/>
              <a:buNone/>
              <a:tabLst/>
              <a:defRPr/>
            </a:pPr>
            <a:endParaRPr kumimoji="0" lang="en-GB" sz="1100" b="0" i="0" u="none" strike="noStrike" kern="1200" cap="none" spc="0" normalizeH="0" baseline="0" noProof="0" dirty="0">
              <a:ln>
                <a:noFill/>
              </a:ln>
              <a:solidFill>
                <a:srgbClr val="0C0C0C"/>
              </a:solidFill>
              <a:effectLst/>
              <a:uLnTx/>
              <a:uFillTx/>
              <a:ea typeface="+mn-ea"/>
            </a:endParaRPr>
          </a:p>
        </p:txBody>
      </p:sp>
      <p:sp>
        <p:nvSpPr>
          <p:cNvPr id="7" name="Slide Number Placeholder 6">
            <a:extLst>
              <a:ext uri="{FF2B5EF4-FFF2-40B4-BE49-F238E27FC236}">
                <a16:creationId xmlns:a16="http://schemas.microsoft.com/office/drawing/2014/main" id="{ED7C8E7B-B0CE-7B93-E32B-B6CE1B639619}"/>
              </a:ext>
            </a:extLst>
          </p:cNvPr>
          <p:cNvSpPr>
            <a:spLocks noGrp="1"/>
          </p:cNvSpPr>
          <p:nvPr>
            <p:ph type="sldNum" sz="quarter" idx="4"/>
          </p:nvPr>
        </p:nvSpPr>
        <p:spPr/>
        <p:txBody>
          <a:bodyPr/>
          <a:lstStyle/>
          <a:p>
            <a:pPr marL="0" marR="0" lvl="0" indent="0" algn="l" defTabSz="914400" rtl="0" eaLnBrk="1" fontAlgn="auto" latinLnBrk="0" hangingPunct="1">
              <a:lnSpc>
                <a:spcPct val="100000"/>
              </a:lnSpc>
              <a:spcBef>
                <a:spcPts val="0"/>
              </a:spcBef>
              <a:spcAft>
                <a:spcPts val="800"/>
              </a:spcAft>
              <a:buClrTx/>
              <a:buSzTx/>
              <a:buFontTx/>
              <a:buNone/>
              <a:tabLst/>
              <a:defRPr/>
            </a:pPr>
            <a:fld id="{E8F1A65C-595C-4736-BF40-F7D31E789466}" type="slidenum">
              <a:rPr kumimoji="0" lang="en-GB" sz="1200" b="1" i="0" u="none" strike="noStrike" kern="1200" cap="none" spc="0" normalizeH="0" baseline="0" noProof="0" smtClean="0">
                <a:ln>
                  <a:noFill/>
                </a:ln>
                <a:solidFill>
                  <a:srgbClr val="0C0C0C"/>
                </a:solidFill>
                <a:effectLst/>
                <a:uLnTx/>
                <a:uFillTx/>
                <a:ea typeface="+mn-ea"/>
              </a:rPr>
              <a:pPr marL="0" marR="0" lvl="0" indent="0" algn="l" defTabSz="914400" rtl="0" eaLnBrk="1" fontAlgn="auto" latinLnBrk="0" hangingPunct="1">
                <a:lnSpc>
                  <a:spcPct val="100000"/>
                </a:lnSpc>
                <a:spcBef>
                  <a:spcPts val="0"/>
                </a:spcBef>
                <a:spcAft>
                  <a:spcPts val="800"/>
                </a:spcAft>
                <a:buClrTx/>
                <a:buSzTx/>
                <a:buFontTx/>
                <a:buNone/>
                <a:tabLst/>
                <a:defRPr/>
              </a:pPr>
              <a:t>67</a:t>
            </a:fld>
            <a:endParaRPr kumimoji="0" lang="en-GB" sz="1200" b="1" i="0" u="none" strike="noStrike" kern="1200" cap="none" spc="0" normalizeH="0" baseline="0" noProof="0" dirty="0">
              <a:ln>
                <a:noFill/>
              </a:ln>
              <a:solidFill>
                <a:srgbClr val="0C0C0C"/>
              </a:solidFill>
              <a:effectLst/>
              <a:uLnTx/>
              <a:uFillTx/>
              <a:ea typeface="+mn-ea"/>
            </a:endParaRPr>
          </a:p>
        </p:txBody>
      </p:sp>
      <p:pic>
        <p:nvPicPr>
          <p:cNvPr id="3" name="Picture 2">
            <a:hlinkClick r:id="rId2"/>
            <a:extLst>
              <a:ext uri="{FF2B5EF4-FFF2-40B4-BE49-F238E27FC236}">
                <a16:creationId xmlns:a16="http://schemas.microsoft.com/office/drawing/2014/main" id="{F91C8FD4-1B76-5D65-059E-4B38E18E8B92}"/>
              </a:ext>
            </a:extLst>
          </p:cNvPr>
          <p:cNvPicPr>
            <a:picLocks noChangeAspect="1"/>
          </p:cNvPicPr>
          <p:nvPr/>
        </p:nvPicPr>
        <p:blipFill>
          <a:blip r:embed="rId3"/>
          <a:stretch>
            <a:fillRect/>
          </a:stretch>
        </p:blipFill>
        <p:spPr>
          <a:xfrm>
            <a:off x="5896664" y="384242"/>
            <a:ext cx="3100580" cy="3758279"/>
          </a:xfrm>
          <a:prstGeom prst="rect">
            <a:avLst/>
          </a:prstGeom>
        </p:spPr>
      </p:pic>
      <p:pic>
        <p:nvPicPr>
          <p:cNvPr id="4" name="Picture 3">
            <a:extLst>
              <a:ext uri="{FF2B5EF4-FFF2-40B4-BE49-F238E27FC236}">
                <a16:creationId xmlns:a16="http://schemas.microsoft.com/office/drawing/2014/main" id="{DD9CE54F-AB2C-2FDD-ACB2-B0204DDDCDA1}"/>
              </a:ext>
            </a:extLst>
          </p:cNvPr>
          <p:cNvPicPr>
            <a:picLocks noChangeAspect="1"/>
          </p:cNvPicPr>
          <p:nvPr/>
        </p:nvPicPr>
        <p:blipFill>
          <a:blip r:embed="rId4"/>
          <a:stretch>
            <a:fillRect/>
          </a:stretch>
        </p:blipFill>
        <p:spPr>
          <a:xfrm>
            <a:off x="6623250" y="1534752"/>
            <a:ext cx="2802962" cy="3008489"/>
          </a:xfrm>
          <a:prstGeom prst="rect">
            <a:avLst/>
          </a:prstGeom>
        </p:spPr>
      </p:pic>
      <p:pic>
        <p:nvPicPr>
          <p:cNvPr id="13" name="Picture 12" descr="A screenshot of a website&#10;&#10;AI-generated content may be incorrect.">
            <a:extLst>
              <a:ext uri="{FF2B5EF4-FFF2-40B4-BE49-F238E27FC236}">
                <a16:creationId xmlns:a16="http://schemas.microsoft.com/office/drawing/2014/main" id="{9A75C90F-79B9-CEC3-755A-DBD7CA130EAF}"/>
              </a:ext>
            </a:extLst>
          </p:cNvPr>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7247698" y="2454778"/>
            <a:ext cx="3333456" cy="2588035"/>
          </a:xfrm>
          <a:prstGeom prst="rect">
            <a:avLst/>
          </a:prstGeom>
        </p:spPr>
      </p:pic>
      <p:pic>
        <p:nvPicPr>
          <p:cNvPr id="9" name="Picture 8" descr="A screenshot of a computer screen&#10;&#10;AI-generated content may be incorrect.">
            <a:extLst>
              <a:ext uri="{FF2B5EF4-FFF2-40B4-BE49-F238E27FC236}">
                <a16:creationId xmlns:a16="http://schemas.microsoft.com/office/drawing/2014/main" id="{08A51692-2E42-A6AB-6B6A-DA8BE10CCC9F}"/>
              </a:ext>
            </a:extLst>
          </p:cNvPr>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7422160" y="3439624"/>
            <a:ext cx="3579136" cy="2914826"/>
          </a:xfrm>
          <a:prstGeom prst="rect">
            <a:avLst/>
          </a:prstGeom>
        </p:spPr>
      </p:pic>
    </p:spTree>
    <p:extLst>
      <p:ext uri="{BB962C8B-B14F-4D97-AF65-F5344CB8AC3E}">
        <p14:creationId xmlns:p14="http://schemas.microsoft.com/office/powerpoint/2010/main" val="26321250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8.xml><?xml version="1.0" encoding="utf-8"?>
<p:sld xmlns:a="http://schemas.openxmlformats.org/drawingml/2006/main" xmlns:r="http://schemas.openxmlformats.org/officeDocument/2006/relationships" xmlns:p="http://schemas.openxmlformats.org/presentationml/2006/main">
  <p:cSld>
    <p:bg>
      <p:bgPr>
        <a:solidFill>
          <a:schemeClr val="accent4"/>
        </a:solidFill>
        <a:effectLst/>
      </p:bgPr>
    </p:bg>
    <p:spTree>
      <p:nvGrpSpPr>
        <p:cNvPr id="1" name=""/>
        <p:cNvGrpSpPr/>
        <p:nvPr/>
      </p:nvGrpSpPr>
      <p:grpSpPr>
        <a:xfrm>
          <a:off x="0" y="0"/>
          <a:ext cx="0" cy="0"/>
          <a:chOff x="0" y="0"/>
          <a:chExt cx="0" cy="0"/>
        </a:xfrm>
      </p:grpSpPr>
      <p:pic>
        <p:nvPicPr>
          <p:cNvPr id="9" name="Picture Placeholder 8" descr="A couple of women sitting at a desk&#10;&#10;AI-generated content may be incorrect.">
            <a:extLst>
              <a:ext uri="{FF2B5EF4-FFF2-40B4-BE49-F238E27FC236}">
                <a16:creationId xmlns:a16="http://schemas.microsoft.com/office/drawing/2014/main" id="{1B3B9058-8DCB-8FAD-D18E-C366AB283780}"/>
              </a:ext>
            </a:extLst>
          </p:cNvPr>
          <p:cNvPicPr>
            <a:picLocks noGrp="1" noChangeAspect="1"/>
          </p:cNvPicPr>
          <p:nvPr>
            <p:ph type="pic" sz="quarter" idx="12"/>
          </p:nvPr>
        </p:nvPicPr>
        <p:blipFill>
          <a:blip r:embed="rId2" cstate="hqprint">
            <a:extLst>
              <a:ext uri="{28A0092B-C50C-407E-A947-70E740481C1C}">
                <a14:useLocalDpi xmlns:a14="http://schemas.microsoft.com/office/drawing/2010/main"/>
              </a:ext>
            </a:extLst>
          </a:blip>
          <a:srcRect/>
          <a:stretch>
            <a:fillRect/>
          </a:stretch>
        </p:blipFill>
        <p:spPr>
          <a:xfrm rot="16200000">
            <a:off x="4830763" y="1150938"/>
            <a:ext cx="6858000" cy="4556125"/>
          </a:xfrm>
          <a:effectLst>
            <a:outerShdw blurRad="50800" dist="38100" dir="2700000" algn="tl" rotWithShape="0">
              <a:prstClr val="black">
                <a:alpha val="40000"/>
              </a:prstClr>
            </a:outerShdw>
          </a:effectLst>
        </p:spPr>
      </p:pic>
      <p:sp>
        <p:nvSpPr>
          <p:cNvPr id="3" name="Title 2">
            <a:extLst>
              <a:ext uri="{FF2B5EF4-FFF2-40B4-BE49-F238E27FC236}">
                <a16:creationId xmlns:a16="http://schemas.microsoft.com/office/drawing/2014/main" id="{184E7EAA-F473-F8B3-D3B7-CA53B6E06AD9}"/>
              </a:ext>
            </a:extLst>
          </p:cNvPr>
          <p:cNvSpPr>
            <a:spLocks noGrp="1"/>
          </p:cNvSpPr>
          <p:nvPr>
            <p:ph type="title"/>
          </p:nvPr>
        </p:nvSpPr>
        <p:spPr/>
        <p:txBody>
          <a:bodyPr/>
          <a:lstStyle/>
          <a:p>
            <a:r>
              <a:rPr lang="en-GB" dirty="0">
                <a:latin typeface="Calibri"/>
              </a:rPr>
              <a:t>Research Support</a:t>
            </a:r>
          </a:p>
        </p:txBody>
      </p:sp>
      <p:sp>
        <p:nvSpPr>
          <p:cNvPr id="4" name="Content Placeholder 3">
            <a:extLst>
              <a:ext uri="{FF2B5EF4-FFF2-40B4-BE49-F238E27FC236}">
                <a16:creationId xmlns:a16="http://schemas.microsoft.com/office/drawing/2014/main" id="{6A7FBAAB-C506-ABCF-558A-E156E7E624FE}"/>
              </a:ext>
            </a:extLst>
          </p:cNvPr>
          <p:cNvSpPr>
            <a:spLocks noGrp="1"/>
          </p:cNvSpPr>
          <p:nvPr>
            <p:ph sz="quarter" idx="20"/>
          </p:nvPr>
        </p:nvSpPr>
        <p:spPr>
          <a:xfrm>
            <a:off x="499733" y="1403927"/>
            <a:ext cx="5365358" cy="5283199"/>
          </a:xfrm>
        </p:spPr>
        <p:txBody>
          <a:bodyPr/>
          <a:lstStyle/>
          <a:p>
            <a:r>
              <a:rPr lang="en-GB" sz="2000" dirty="0">
                <a:latin typeface="Calibri"/>
              </a:rPr>
              <a:t>The Library’s </a:t>
            </a:r>
            <a:r>
              <a:rPr lang="en-GB" sz="2000" b="1" dirty="0">
                <a:latin typeface="Calibri"/>
              </a:rPr>
              <a:t>Research and Academic Services </a:t>
            </a:r>
            <a:r>
              <a:rPr lang="en-GB" sz="2000" dirty="0">
                <a:latin typeface="Calibri"/>
              </a:rPr>
              <a:t>team provides support for researchers of all levels:</a:t>
            </a:r>
          </a:p>
          <a:p>
            <a:endParaRPr lang="en-GB" sz="2000" dirty="0"/>
          </a:p>
          <a:p>
            <a:pPr marL="342900" indent="-342900">
              <a:buFont typeface="Arial" panose="020B0604020202020204" pitchFamily="34" charset="0"/>
              <a:buChar char="•"/>
            </a:pPr>
            <a:r>
              <a:rPr lang="en-GB" sz="2000" dirty="0">
                <a:latin typeface="Calibri"/>
              </a:rPr>
              <a:t>Literature searching</a:t>
            </a:r>
          </a:p>
          <a:p>
            <a:pPr marL="342900" indent="-342900">
              <a:buFont typeface="Arial" panose="020B0604020202020204" pitchFamily="34" charset="0"/>
              <a:buChar char="•"/>
            </a:pPr>
            <a:r>
              <a:rPr lang="en-GB" sz="2000" dirty="0">
                <a:latin typeface="Calibri"/>
              </a:rPr>
              <a:t>Reference management</a:t>
            </a:r>
          </a:p>
          <a:p>
            <a:pPr marL="342900" indent="-342900">
              <a:buFont typeface="Arial" panose="020B0604020202020204" pitchFamily="34" charset="0"/>
              <a:buChar char="•"/>
            </a:pPr>
            <a:r>
              <a:rPr lang="en-GB" sz="2000" dirty="0">
                <a:latin typeface="Calibri"/>
              </a:rPr>
              <a:t>Open research – open access (OA) and research repository (WRAP)</a:t>
            </a:r>
          </a:p>
          <a:p>
            <a:pPr marL="342900" indent="-342900">
              <a:buFont typeface="Arial" panose="020B0604020202020204" pitchFamily="34" charset="0"/>
              <a:buChar char="•"/>
            </a:pPr>
            <a:r>
              <a:rPr lang="en-GB" sz="2000" dirty="0">
                <a:latin typeface="Calibri"/>
              </a:rPr>
              <a:t>Research data management (RDM) and data management plans (DMP)</a:t>
            </a:r>
          </a:p>
          <a:p>
            <a:pPr marL="342900" indent="-342900">
              <a:buFont typeface="Arial" panose="020B0604020202020204" pitchFamily="34" charset="0"/>
              <a:buChar char="•"/>
            </a:pPr>
            <a:r>
              <a:rPr lang="en-GB" sz="2000" dirty="0">
                <a:latin typeface="Calibri"/>
              </a:rPr>
              <a:t>Digital scholarship</a:t>
            </a:r>
          </a:p>
          <a:p>
            <a:pPr marL="342900" indent="-342900">
              <a:buFont typeface="Arial" panose="020B0604020202020204" pitchFamily="34" charset="0"/>
              <a:buChar char="•"/>
            </a:pPr>
            <a:endParaRPr lang="en-GB" sz="2000" dirty="0"/>
          </a:p>
          <a:p>
            <a:r>
              <a:rPr lang="en-GB" sz="2000" dirty="0">
                <a:latin typeface="Calibri"/>
              </a:rPr>
              <a:t>Researcher Development training listed on the Library website</a:t>
            </a:r>
            <a:endParaRPr lang="en-GB" dirty="0"/>
          </a:p>
          <a:p>
            <a:endParaRPr lang="en-GB" dirty="0"/>
          </a:p>
        </p:txBody>
      </p:sp>
      <p:sp>
        <p:nvSpPr>
          <p:cNvPr id="6" name="Footer Placeholder 5">
            <a:extLst>
              <a:ext uri="{FF2B5EF4-FFF2-40B4-BE49-F238E27FC236}">
                <a16:creationId xmlns:a16="http://schemas.microsoft.com/office/drawing/2014/main" id="{33D710C9-346B-F68E-592B-28152A931D01}"/>
              </a:ext>
            </a:extLst>
          </p:cNvPr>
          <p:cNvSpPr>
            <a:spLocks noGrp="1"/>
          </p:cNvSpPr>
          <p:nvPr>
            <p:ph type="ftr" sz="quarter" idx="3"/>
          </p:nvPr>
        </p:nvSpPr>
        <p:spPr/>
        <p:txBody>
          <a:bodyPr/>
          <a:lstStyle/>
          <a:p>
            <a:pPr marL="0" marR="0" lvl="0" indent="0" algn="l" defTabSz="914400" rtl="0" eaLnBrk="1" fontAlgn="auto" latinLnBrk="0" hangingPunct="1">
              <a:lnSpc>
                <a:spcPct val="100000"/>
              </a:lnSpc>
              <a:spcBef>
                <a:spcPts val="0"/>
              </a:spcBef>
              <a:spcAft>
                <a:spcPts val="800"/>
              </a:spcAft>
              <a:buClrTx/>
              <a:buSzTx/>
              <a:buFontTx/>
              <a:buNone/>
              <a:tabLst/>
              <a:defRPr/>
            </a:pPr>
            <a:endParaRPr kumimoji="0" lang="en-GB" sz="1100" b="0" i="0" u="none" strike="noStrike" kern="1200" cap="none" spc="0" normalizeH="0" baseline="0" noProof="0" dirty="0">
              <a:ln>
                <a:noFill/>
              </a:ln>
              <a:solidFill>
                <a:srgbClr val="0C0C0C"/>
              </a:solidFill>
              <a:effectLst/>
              <a:uLnTx/>
              <a:uFillTx/>
              <a:ea typeface="+mn-ea"/>
            </a:endParaRPr>
          </a:p>
        </p:txBody>
      </p:sp>
      <p:sp>
        <p:nvSpPr>
          <p:cNvPr id="7" name="Slide Number Placeholder 6">
            <a:extLst>
              <a:ext uri="{FF2B5EF4-FFF2-40B4-BE49-F238E27FC236}">
                <a16:creationId xmlns:a16="http://schemas.microsoft.com/office/drawing/2014/main" id="{A1B382F2-6074-09D0-79B4-0241B3621719}"/>
              </a:ext>
            </a:extLst>
          </p:cNvPr>
          <p:cNvSpPr>
            <a:spLocks noGrp="1"/>
          </p:cNvSpPr>
          <p:nvPr>
            <p:ph type="sldNum" sz="quarter" idx="4"/>
          </p:nvPr>
        </p:nvSpPr>
        <p:spPr/>
        <p:txBody>
          <a:bodyPr/>
          <a:lstStyle/>
          <a:p>
            <a:pPr marL="0" marR="0" lvl="0" indent="0" algn="l" defTabSz="914400" rtl="0" eaLnBrk="1" fontAlgn="auto" latinLnBrk="0" hangingPunct="1">
              <a:lnSpc>
                <a:spcPct val="100000"/>
              </a:lnSpc>
              <a:spcBef>
                <a:spcPts val="0"/>
              </a:spcBef>
              <a:spcAft>
                <a:spcPts val="800"/>
              </a:spcAft>
              <a:buClrTx/>
              <a:buSzTx/>
              <a:buFontTx/>
              <a:buNone/>
              <a:tabLst/>
              <a:defRPr/>
            </a:pPr>
            <a:fld id="{E8F1A65C-595C-4736-BF40-F7D31E789466}" type="slidenum">
              <a:rPr kumimoji="0" lang="en-GB" sz="1200" b="1" i="0" u="none" strike="noStrike" kern="1200" cap="none" spc="0" normalizeH="0" baseline="0" noProof="0" smtClean="0">
                <a:ln>
                  <a:noFill/>
                </a:ln>
                <a:solidFill>
                  <a:srgbClr val="0C0C0C"/>
                </a:solidFill>
                <a:effectLst/>
                <a:uLnTx/>
                <a:uFillTx/>
                <a:ea typeface="+mn-ea"/>
              </a:rPr>
              <a:pPr marL="0" marR="0" lvl="0" indent="0" algn="l" defTabSz="914400" rtl="0" eaLnBrk="1" fontAlgn="auto" latinLnBrk="0" hangingPunct="1">
                <a:lnSpc>
                  <a:spcPct val="100000"/>
                </a:lnSpc>
                <a:spcBef>
                  <a:spcPts val="0"/>
                </a:spcBef>
                <a:spcAft>
                  <a:spcPts val="800"/>
                </a:spcAft>
                <a:buClrTx/>
                <a:buSzTx/>
                <a:buFontTx/>
                <a:buNone/>
                <a:tabLst/>
                <a:defRPr/>
              </a:pPr>
              <a:t>68</a:t>
            </a:fld>
            <a:endParaRPr kumimoji="0" lang="en-GB" sz="1200" b="1" i="0" u="none" strike="noStrike" kern="1200" cap="none" spc="0" normalizeH="0" baseline="0" noProof="0" dirty="0">
              <a:ln>
                <a:noFill/>
              </a:ln>
              <a:solidFill>
                <a:srgbClr val="0C0C0C"/>
              </a:solidFill>
              <a:effectLst/>
              <a:uLnTx/>
              <a:uFillTx/>
              <a:ea typeface="+mn-ea"/>
            </a:endParaRPr>
          </a:p>
        </p:txBody>
      </p:sp>
    </p:spTree>
    <p:extLst>
      <p:ext uri="{BB962C8B-B14F-4D97-AF65-F5344CB8AC3E}">
        <p14:creationId xmlns:p14="http://schemas.microsoft.com/office/powerpoint/2010/main" val="23188320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9.xml><?xml version="1.0" encoding="utf-8"?>
<p:sld xmlns:a="http://schemas.openxmlformats.org/drawingml/2006/main" xmlns:r="http://schemas.openxmlformats.org/officeDocument/2006/relationships" xmlns:p="http://schemas.openxmlformats.org/presentationml/2006/main">
  <p:cSld>
    <p:bg>
      <p:bgPr>
        <a:solidFill>
          <a:schemeClr val="accent4"/>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184E7EAA-F473-F8B3-D3B7-CA53B6E06AD9}"/>
              </a:ext>
            </a:extLst>
          </p:cNvPr>
          <p:cNvSpPr>
            <a:spLocks noGrp="1"/>
          </p:cNvSpPr>
          <p:nvPr>
            <p:ph type="title"/>
          </p:nvPr>
        </p:nvSpPr>
        <p:spPr>
          <a:xfrm>
            <a:off x="499733" y="538538"/>
            <a:ext cx="4860001" cy="752835"/>
          </a:xfrm>
        </p:spPr>
        <p:txBody>
          <a:bodyPr/>
          <a:lstStyle/>
          <a:p>
            <a:r>
              <a:rPr lang="en-GB" dirty="0">
                <a:latin typeface="Calibri"/>
              </a:rPr>
              <a:t>Faculty of Arts Library Research Support Drop-in</a:t>
            </a:r>
          </a:p>
        </p:txBody>
      </p:sp>
      <p:sp>
        <p:nvSpPr>
          <p:cNvPr id="4" name="Content Placeholder 3">
            <a:extLst>
              <a:ext uri="{FF2B5EF4-FFF2-40B4-BE49-F238E27FC236}">
                <a16:creationId xmlns:a16="http://schemas.microsoft.com/office/drawing/2014/main" id="{6A7FBAAB-C506-ABCF-558A-E156E7E624FE}"/>
              </a:ext>
            </a:extLst>
          </p:cNvPr>
          <p:cNvSpPr>
            <a:spLocks noGrp="1"/>
          </p:cNvSpPr>
          <p:nvPr>
            <p:ph sz="quarter" idx="20"/>
          </p:nvPr>
        </p:nvSpPr>
        <p:spPr>
          <a:xfrm>
            <a:off x="499733" y="1586429"/>
            <a:ext cx="5365358" cy="3646475"/>
          </a:xfrm>
        </p:spPr>
        <p:txBody>
          <a:bodyPr/>
          <a:lstStyle/>
          <a:p>
            <a:r>
              <a:rPr lang="en-GB" sz="2400" dirty="0">
                <a:latin typeface="Calibri"/>
              </a:rPr>
              <a:t>Research &amp; Academic Support Librarians for the Faculty provide support drop-ins</a:t>
            </a:r>
          </a:p>
          <a:p>
            <a:endParaRPr lang="en-GB" sz="1600" dirty="0"/>
          </a:p>
          <a:p>
            <a:r>
              <a:rPr lang="en-GB" sz="2400" dirty="0">
                <a:latin typeface="Calibri"/>
              </a:rPr>
              <a:t>Most Wednesdays during term time</a:t>
            </a:r>
          </a:p>
          <a:p>
            <a:r>
              <a:rPr lang="en-GB" sz="2400" dirty="0">
                <a:latin typeface="Calibri"/>
              </a:rPr>
              <a:t>In the FAB 1-2pm</a:t>
            </a:r>
            <a:br>
              <a:rPr lang="en-GB" sz="2400" dirty="0"/>
            </a:br>
            <a:endParaRPr lang="en-GB" sz="2400" dirty="0"/>
          </a:p>
          <a:p>
            <a:r>
              <a:rPr lang="en-GB" sz="2400" dirty="0">
                <a:latin typeface="Calibri"/>
              </a:rPr>
              <a:t>Term 1</a:t>
            </a:r>
          </a:p>
          <a:p>
            <a:r>
              <a:rPr lang="en-GB" sz="2400" dirty="0">
                <a:latin typeface="Calibri"/>
              </a:rPr>
              <a:t> Weeks 2 and 3: Agora</a:t>
            </a:r>
          </a:p>
          <a:p>
            <a:endParaRPr lang="en-GB" sz="2400" dirty="0"/>
          </a:p>
          <a:p>
            <a:r>
              <a:rPr lang="en-GB" sz="2400" dirty="0">
                <a:latin typeface="Calibri"/>
              </a:rPr>
              <a:t>Weeks 4 and onwards: FAB 2.25</a:t>
            </a:r>
          </a:p>
          <a:p>
            <a:endParaRPr lang="da-DK" sz="2000" dirty="0"/>
          </a:p>
          <a:p>
            <a:endParaRPr lang="en-GB" sz="2000" dirty="0"/>
          </a:p>
          <a:p>
            <a:endParaRPr lang="en-GB" sz="2000" dirty="0"/>
          </a:p>
          <a:p>
            <a:endParaRPr lang="en-GB" dirty="0"/>
          </a:p>
          <a:p>
            <a:endParaRPr lang="en-GB" dirty="0"/>
          </a:p>
        </p:txBody>
      </p:sp>
      <p:sp>
        <p:nvSpPr>
          <p:cNvPr id="6" name="Footer Placeholder 5">
            <a:extLst>
              <a:ext uri="{FF2B5EF4-FFF2-40B4-BE49-F238E27FC236}">
                <a16:creationId xmlns:a16="http://schemas.microsoft.com/office/drawing/2014/main" id="{33D710C9-346B-F68E-592B-28152A931D01}"/>
              </a:ext>
            </a:extLst>
          </p:cNvPr>
          <p:cNvSpPr>
            <a:spLocks noGrp="1"/>
          </p:cNvSpPr>
          <p:nvPr>
            <p:ph type="ftr" sz="quarter" idx="3"/>
          </p:nvPr>
        </p:nvSpPr>
        <p:spPr/>
        <p:txBody>
          <a:bodyPr/>
          <a:lstStyle/>
          <a:p>
            <a:pPr marL="0" marR="0" lvl="0" indent="0" algn="l" defTabSz="914400" rtl="0" eaLnBrk="1" fontAlgn="auto" latinLnBrk="0" hangingPunct="1">
              <a:lnSpc>
                <a:spcPct val="100000"/>
              </a:lnSpc>
              <a:spcBef>
                <a:spcPts val="0"/>
              </a:spcBef>
              <a:spcAft>
                <a:spcPts val="800"/>
              </a:spcAft>
              <a:buClrTx/>
              <a:buSzTx/>
              <a:buFontTx/>
              <a:buNone/>
              <a:tabLst/>
              <a:defRPr/>
            </a:pPr>
            <a:endParaRPr kumimoji="0" lang="en-GB" sz="1100" b="0" i="0" u="none" strike="noStrike" kern="1200" cap="none" spc="0" normalizeH="0" baseline="0" noProof="0" dirty="0">
              <a:ln>
                <a:noFill/>
              </a:ln>
              <a:solidFill>
                <a:srgbClr val="0C0C0C"/>
              </a:solidFill>
              <a:effectLst/>
              <a:uLnTx/>
              <a:uFillTx/>
              <a:ea typeface="+mn-ea"/>
            </a:endParaRPr>
          </a:p>
        </p:txBody>
      </p:sp>
      <p:sp>
        <p:nvSpPr>
          <p:cNvPr id="7" name="Slide Number Placeholder 6">
            <a:extLst>
              <a:ext uri="{FF2B5EF4-FFF2-40B4-BE49-F238E27FC236}">
                <a16:creationId xmlns:a16="http://schemas.microsoft.com/office/drawing/2014/main" id="{A1B382F2-6074-09D0-79B4-0241B3621719}"/>
              </a:ext>
            </a:extLst>
          </p:cNvPr>
          <p:cNvSpPr>
            <a:spLocks noGrp="1"/>
          </p:cNvSpPr>
          <p:nvPr>
            <p:ph type="sldNum" sz="quarter" idx="4"/>
          </p:nvPr>
        </p:nvSpPr>
        <p:spPr/>
        <p:txBody>
          <a:bodyPr/>
          <a:lstStyle/>
          <a:p>
            <a:pPr marL="0" marR="0" lvl="0" indent="0" algn="l" defTabSz="914400" rtl="0" eaLnBrk="1" fontAlgn="auto" latinLnBrk="0" hangingPunct="1">
              <a:lnSpc>
                <a:spcPct val="100000"/>
              </a:lnSpc>
              <a:spcBef>
                <a:spcPts val="0"/>
              </a:spcBef>
              <a:spcAft>
                <a:spcPts val="800"/>
              </a:spcAft>
              <a:buClrTx/>
              <a:buSzTx/>
              <a:buFontTx/>
              <a:buNone/>
              <a:tabLst/>
              <a:defRPr/>
            </a:pPr>
            <a:fld id="{E8F1A65C-595C-4736-BF40-F7D31E789466}" type="slidenum">
              <a:rPr kumimoji="0" lang="en-GB" sz="1200" b="1" i="0" u="none" strike="noStrike" kern="1200" cap="none" spc="0" normalizeH="0" baseline="0" noProof="0" smtClean="0">
                <a:ln>
                  <a:noFill/>
                </a:ln>
                <a:solidFill>
                  <a:srgbClr val="0C0C0C"/>
                </a:solidFill>
                <a:effectLst/>
                <a:uLnTx/>
                <a:uFillTx/>
                <a:ea typeface="+mn-ea"/>
              </a:rPr>
              <a:pPr marL="0" marR="0" lvl="0" indent="0" algn="l" defTabSz="914400" rtl="0" eaLnBrk="1" fontAlgn="auto" latinLnBrk="0" hangingPunct="1">
                <a:lnSpc>
                  <a:spcPct val="100000"/>
                </a:lnSpc>
                <a:spcBef>
                  <a:spcPts val="0"/>
                </a:spcBef>
                <a:spcAft>
                  <a:spcPts val="800"/>
                </a:spcAft>
                <a:buClrTx/>
                <a:buSzTx/>
                <a:buFontTx/>
                <a:buNone/>
                <a:tabLst/>
                <a:defRPr/>
              </a:pPr>
              <a:t>69</a:t>
            </a:fld>
            <a:endParaRPr kumimoji="0" lang="en-GB" sz="1200" b="1" i="0" u="none" strike="noStrike" kern="1200" cap="none" spc="0" normalizeH="0" baseline="0" noProof="0" dirty="0">
              <a:ln>
                <a:noFill/>
              </a:ln>
              <a:solidFill>
                <a:srgbClr val="0C0C0C"/>
              </a:solidFill>
              <a:effectLst/>
              <a:uLnTx/>
              <a:uFillTx/>
              <a:ea typeface="+mn-ea"/>
            </a:endParaRPr>
          </a:p>
        </p:txBody>
      </p:sp>
      <p:pic>
        <p:nvPicPr>
          <p:cNvPr id="5" name="Picture Placeholder 4">
            <a:extLst>
              <a:ext uri="{FF2B5EF4-FFF2-40B4-BE49-F238E27FC236}">
                <a16:creationId xmlns:a16="http://schemas.microsoft.com/office/drawing/2014/main" id="{DF05AB70-E4BF-AD46-7068-0E3C78AF54FE}"/>
              </a:ext>
            </a:extLst>
          </p:cNvPr>
          <p:cNvPicPr>
            <a:picLocks noGrp="1" noChangeAspect="1"/>
          </p:cNvPicPr>
          <p:nvPr>
            <p:ph type="pic" sz="quarter" idx="12"/>
          </p:nvPr>
        </p:nvPicPr>
        <p:blipFill>
          <a:blip r:embed="rId2">
            <a:extLst>
              <a:ext uri="{28A0092B-C50C-407E-A947-70E740481C1C}">
                <a14:useLocalDpi xmlns:a14="http://schemas.microsoft.com/office/drawing/2010/main"/>
              </a:ext>
            </a:extLst>
          </a:blip>
          <a:srcRect/>
          <a:stretch>
            <a:fillRect/>
          </a:stretch>
        </p:blipFill>
        <p:spPr>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pic>
    </p:spTree>
    <p:extLst>
      <p:ext uri="{BB962C8B-B14F-4D97-AF65-F5344CB8AC3E}">
        <p14:creationId xmlns:p14="http://schemas.microsoft.com/office/powerpoint/2010/main" val="19646061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382A33DC-E6C7-3D35-CA4A-733E281AD589}"/>
              </a:ext>
            </a:extLst>
          </p:cNvPr>
          <p:cNvSpPr>
            <a:spLocks noGrp="1"/>
          </p:cNvSpPr>
          <p:nvPr>
            <p:ph type="pic" sz="quarter" idx="12"/>
          </p:nvPr>
        </p:nvSpPr>
        <p:spPr/>
        <p:txBody>
          <a:bodyPr/>
          <a:lstStyle/>
          <a:p>
            <a:endParaRPr lang="en-GB" dirty="0"/>
          </a:p>
        </p:txBody>
      </p:sp>
      <p:sp>
        <p:nvSpPr>
          <p:cNvPr id="2" name="Title 1">
            <a:extLst>
              <a:ext uri="{FF2B5EF4-FFF2-40B4-BE49-F238E27FC236}">
                <a16:creationId xmlns:a16="http://schemas.microsoft.com/office/drawing/2014/main" id="{B07F9054-9D2A-1D9C-38F2-42344EAA4B33}"/>
              </a:ext>
            </a:extLst>
          </p:cNvPr>
          <p:cNvSpPr>
            <a:spLocks noGrp="1"/>
          </p:cNvSpPr>
          <p:nvPr>
            <p:ph type="title"/>
          </p:nvPr>
        </p:nvSpPr>
        <p:spPr/>
        <p:txBody>
          <a:bodyPr anchor="b">
            <a:noAutofit/>
          </a:bodyPr>
          <a:lstStyle/>
          <a:p>
            <a:r>
              <a:rPr lang="en-US" sz="3600" b="1" dirty="0">
                <a:latin typeface="Calibri"/>
              </a:rPr>
              <a:t>The MRC</a:t>
            </a:r>
          </a:p>
        </p:txBody>
      </p:sp>
      <p:sp>
        <p:nvSpPr>
          <p:cNvPr id="3" name="Content Placeholder 2">
            <a:extLst>
              <a:ext uri="{FF2B5EF4-FFF2-40B4-BE49-F238E27FC236}">
                <a16:creationId xmlns:a16="http://schemas.microsoft.com/office/drawing/2014/main" id="{70DCD97C-9A8D-9C8D-C88D-FC55949BE876}"/>
              </a:ext>
            </a:extLst>
          </p:cNvPr>
          <p:cNvSpPr>
            <a:spLocks noGrp="1"/>
          </p:cNvSpPr>
          <p:nvPr>
            <p:ph sz="quarter" idx="20"/>
          </p:nvPr>
        </p:nvSpPr>
        <p:spPr>
          <a:xfrm>
            <a:off x="499733" y="1196622"/>
            <a:ext cx="4860001" cy="4259454"/>
          </a:xfrm>
        </p:spPr>
        <p:txBody>
          <a:bodyPr vert="horz" lIns="91440" tIns="45720" rIns="91440" bIns="45720" rtlCol="0">
            <a:noAutofit/>
          </a:bodyPr>
          <a:lstStyle/>
          <a:p>
            <a:pPr marL="342900" indent="-342900">
              <a:lnSpc>
                <a:spcPct val="150000"/>
              </a:lnSpc>
              <a:buFont typeface="Arial" panose="020B0604020202020204" pitchFamily="34" charset="0"/>
              <a:buChar char="•"/>
            </a:pPr>
            <a:r>
              <a:rPr lang="en-US" sz="2400" dirty="0">
                <a:latin typeface="Calibri"/>
              </a:rPr>
              <a:t>Established 1973</a:t>
            </a:r>
          </a:p>
          <a:p>
            <a:pPr marL="342900" indent="-342900">
              <a:lnSpc>
                <a:spcPct val="150000"/>
              </a:lnSpc>
              <a:buFont typeface="Arial" panose="020B0604020202020204" pitchFamily="34" charset="0"/>
              <a:buChar char="•"/>
            </a:pPr>
            <a:r>
              <a:rPr lang="en-US" sz="2400" dirty="0">
                <a:latin typeface="Calibri"/>
              </a:rPr>
              <a:t>Trade unions and employers’ </a:t>
            </a:r>
            <a:r>
              <a:rPr lang="en-US" sz="2400" dirty="0" err="1">
                <a:latin typeface="Calibri"/>
              </a:rPr>
              <a:t>organisations</a:t>
            </a:r>
            <a:endParaRPr lang="en-US" sz="2400" dirty="0"/>
          </a:p>
          <a:p>
            <a:pPr marL="342900" indent="-342900">
              <a:lnSpc>
                <a:spcPct val="150000"/>
              </a:lnSpc>
              <a:buFont typeface="Arial" panose="020B0604020202020204" pitchFamily="34" charset="0"/>
              <a:buChar char="•"/>
            </a:pPr>
            <a:r>
              <a:rPr lang="en-US" sz="2400" dirty="0">
                <a:latin typeface="Calibri"/>
              </a:rPr>
              <a:t>Campaign/pressure groups</a:t>
            </a:r>
          </a:p>
          <a:p>
            <a:pPr marL="342900" indent="-342900">
              <a:lnSpc>
                <a:spcPct val="150000"/>
              </a:lnSpc>
              <a:buFont typeface="Arial" panose="020B0604020202020204" pitchFamily="34" charset="0"/>
              <a:buChar char="•"/>
            </a:pPr>
            <a:r>
              <a:rPr lang="en-US" sz="2400" dirty="0">
                <a:latin typeface="Calibri"/>
              </a:rPr>
              <a:t>Far-left (and some far-right) politics</a:t>
            </a:r>
          </a:p>
          <a:p>
            <a:pPr marL="342900" indent="-342900">
              <a:lnSpc>
                <a:spcPct val="150000"/>
              </a:lnSpc>
              <a:buFont typeface="Arial" panose="020B0604020202020204" pitchFamily="34" charset="0"/>
              <a:buChar char="•"/>
            </a:pPr>
            <a:r>
              <a:rPr lang="en-US" sz="2400" dirty="0">
                <a:latin typeface="Calibri"/>
              </a:rPr>
              <a:t>National Cycle </a:t>
            </a:r>
            <a:r>
              <a:rPr lang="en-GB" sz="2400" dirty="0">
                <a:latin typeface="Calibri"/>
              </a:rPr>
              <a:t>Archive</a:t>
            </a:r>
          </a:p>
          <a:p>
            <a:pPr marL="342900" indent="-342900">
              <a:lnSpc>
                <a:spcPct val="150000"/>
              </a:lnSpc>
              <a:buFont typeface="Arial" panose="020B0604020202020204" pitchFamily="34" charset="0"/>
              <a:buChar char="•"/>
            </a:pPr>
            <a:r>
              <a:rPr lang="en-GB" sz="2400" dirty="0">
                <a:latin typeface="Calibri"/>
              </a:rPr>
              <a:t>University of Warwick archive</a:t>
            </a:r>
          </a:p>
          <a:p>
            <a:pPr marL="342900" indent="-342900">
              <a:lnSpc>
                <a:spcPct val="150000"/>
              </a:lnSpc>
              <a:buFont typeface="Arial" panose="020B0604020202020204" pitchFamily="34" charset="0"/>
              <a:buChar char="•"/>
            </a:pPr>
            <a:r>
              <a:rPr lang="en-GB" sz="2400" dirty="0">
                <a:latin typeface="Calibri"/>
              </a:rPr>
              <a:t>Library Special Collections</a:t>
            </a:r>
          </a:p>
        </p:txBody>
      </p:sp>
      <p:sp>
        <p:nvSpPr>
          <p:cNvPr id="9" name="Slide Number Placeholder 3">
            <a:extLst>
              <a:ext uri="{FF2B5EF4-FFF2-40B4-BE49-F238E27FC236}">
                <a16:creationId xmlns:a16="http://schemas.microsoft.com/office/drawing/2014/main" id="{69D7DE92-4AA0-FDD1-F622-07CF8424BA5B}"/>
              </a:ext>
            </a:extLst>
          </p:cNvPr>
          <p:cNvSpPr>
            <a:spLocks noGrp="1"/>
          </p:cNvSpPr>
          <p:nvPr>
            <p:ph type="sldNum" sz="quarter" idx="4"/>
          </p:nvPr>
        </p:nvSpPr>
        <p:spPr/>
        <p:txBody>
          <a:bodyPr/>
          <a:lstStyle/>
          <a:p>
            <a:pPr marL="0" marR="0" lvl="0" indent="0" algn="l" defTabSz="914400" rtl="0" eaLnBrk="1" fontAlgn="auto" latinLnBrk="0" hangingPunct="1">
              <a:lnSpc>
                <a:spcPct val="100000"/>
              </a:lnSpc>
              <a:spcBef>
                <a:spcPts val="0"/>
              </a:spcBef>
              <a:spcAft>
                <a:spcPts val="800"/>
              </a:spcAft>
              <a:buClrTx/>
              <a:buSzTx/>
              <a:buFontTx/>
              <a:buNone/>
              <a:tabLst/>
              <a:defRPr/>
            </a:pPr>
            <a:fld id="{E8F1A65C-595C-4736-BF40-F7D31E789466}" type="slidenum">
              <a:rPr kumimoji="0" lang="en-GB" sz="1200" b="1" i="0" u="none" strike="noStrike" kern="1200" cap="none" spc="0" normalizeH="0" baseline="0" noProof="0" smtClean="0">
                <a:ln>
                  <a:noFill/>
                </a:ln>
                <a:solidFill>
                  <a:srgbClr val="0C0C0C"/>
                </a:solidFill>
                <a:effectLst/>
                <a:uLnTx/>
                <a:uFillTx/>
                <a:ea typeface="+mn-ea"/>
              </a:rPr>
              <a:pPr marL="0" marR="0" lvl="0" indent="0" algn="l" defTabSz="914400" rtl="0" eaLnBrk="1" fontAlgn="auto" latinLnBrk="0" hangingPunct="1">
                <a:lnSpc>
                  <a:spcPct val="100000"/>
                </a:lnSpc>
                <a:spcBef>
                  <a:spcPts val="0"/>
                </a:spcBef>
                <a:spcAft>
                  <a:spcPts val="800"/>
                </a:spcAft>
                <a:buClrTx/>
                <a:buSzTx/>
                <a:buFontTx/>
                <a:buNone/>
                <a:tabLst/>
                <a:defRPr/>
              </a:pPr>
              <a:t>70</a:t>
            </a:fld>
            <a:endParaRPr kumimoji="0" lang="en-GB" sz="1200" b="1" i="0" u="none" strike="noStrike" kern="1200" cap="none" spc="0" normalizeH="0" baseline="0" noProof="0" dirty="0">
              <a:ln>
                <a:noFill/>
              </a:ln>
              <a:solidFill>
                <a:srgbClr val="0C0C0C"/>
              </a:solidFill>
              <a:effectLst/>
              <a:uLnTx/>
              <a:uFillTx/>
              <a:ea typeface="+mn-ea"/>
            </a:endParaRPr>
          </a:p>
        </p:txBody>
      </p:sp>
      <p:pic>
        <p:nvPicPr>
          <p:cNvPr id="6" name="Picture 5">
            <a:extLst>
              <a:ext uri="{FF2B5EF4-FFF2-40B4-BE49-F238E27FC236}">
                <a16:creationId xmlns:a16="http://schemas.microsoft.com/office/drawing/2014/main" id="{378F3F2B-EF58-5755-5CBB-BF0DD1B06516}"/>
              </a:ext>
            </a:extLst>
          </p:cNvPr>
          <p:cNvPicPr>
            <a:picLocks noChangeAspect="1"/>
          </p:cNvPicPr>
          <p:nvPr/>
        </p:nvPicPr>
        <p:blipFill>
          <a:blip r:embed="rId3" cstate="hqprint">
            <a:extLst>
              <a:ext uri="{28A0092B-C50C-407E-A947-70E740481C1C}">
                <a14:useLocalDpi xmlns:a14="http://schemas.microsoft.com/office/drawing/2010/main"/>
              </a:ext>
            </a:extLst>
          </a:blip>
          <a:srcRect/>
          <a:stretch/>
        </p:blipFill>
        <p:spPr>
          <a:xfrm>
            <a:off x="5600393" y="730321"/>
            <a:ext cx="5317211" cy="5166016"/>
          </a:xfrm>
          <a:prstGeom prst="rect">
            <a:avLst/>
          </a:prstGeom>
          <a:noFill/>
        </p:spPr>
      </p:pic>
    </p:spTree>
    <p:extLst>
      <p:ext uri="{BB962C8B-B14F-4D97-AF65-F5344CB8AC3E}">
        <p14:creationId xmlns:p14="http://schemas.microsoft.com/office/powerpoint/2010/main" val="38343326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3B811D-17D1-FD1E-AF4B-7C01A8167AE8}"/>
              </a:ext>
            </a:extLst>
          </p:cNvPr>
          <p:cNvSpPr>
            <a:spLocks noGrp="1"/>
          </p:cNvSpPr>
          <p:nvPr>
            <p:ph type="title"/>
          </p:nvPr>
        </p:nvSpPr>
        <p:spPr>
          <a:xfrm>
            <a:off x="499733" y="538538"/>
            <a:ext cx="4860001" cy="745140"/>
          </a:xfrm>
        </p:spPr>
        <p:txBody>
          <a:bodyPr/>
          <a:lstStyle/>
          <a:p>
            <a:r>
              <a:rPr lang="en-GB" dirty="0">
                <a:latin typeface="Calibri"/>
              </a:rPr>
              <a:t>MRC Catalogue and Digital Collections</a:t>
            </a:r>
          </a:p>
        </p:txBody>
      </p:sp>
      <p:sp>
        <p:nvSpPr>
          <p:cNvPr id="3" name="Footer Placeholder 2">
            <a:extLst>
              <a:ext uri="{FF2B5EF4-FFF2-40B4-BE49-F238E27FC236}">
                <a16:creationId xmlns:a16="http://schemas.microsoft.com/office/drawing/2014/main" id="{123B4B6F-3CE3-666E-1E11-9389A3030D6D}"/>
              </a:ext>
            </a:extLst>
          </p:cNvPr>
          <p:cNvSpPr>
            <a:spLocks noGrp="1"/>
          </p:cNvSpPr>
          <p:nvPr>
            <p:ph type="ftr" sz="quarter" idx="3"/>
          </p:nvPr>
        </p:nvSpPr>
        <p:spPr/>
        <p:txBody>
          <a:bodyPr/>
          <a:lstStyle/>
          <a:p>
            <a:pPr marL="0" marR="0" lvl="0" indent="0" algn="l" defTabSz="914400" rtl="0" eaLnBrk="1" fontAlgn="auto" latinLnBrk="0" hangingPunct="1">
              <a:lnSpc>
                <a:spcPct val="100000"/>
              </a:lnSpc>
              <a:spcBef>
                <a:spcPts val="0"/>
              </a:spcBef>
              <a:spcAft>
                <a:spcPts val="800"/>
              </a:spcAft>
              <a:buClrTx/>
              <a:buSzTx/>
              <a:buFontTx/>
              <a:buNone/>
              <a:tabLst/>
              <a:defRPr/>
            </a:pPr>
            <a:endParaRPr kumimoji="0" lang="en-GB" sz="1100" b="0" i="0" u="none" strike="noStrike" kern="1200" cap="none" spc="0" normalizeH="0" baseline="0" noProof="0" dirty="0">
              <a:ln>
                <a:noFill/>
              </a:ln>
              <a:solidFill>
                <a:srgbClr val="0C0C0C"/>
              </a:solidFill>
              <a:effectLst/>
              <a:uLnTx/>
              <a:uFillTx/>
              <a:ea typeface="+mn-ea"/>
            </a:endParaRPr>
          </a:p>
        </p:txBody>
      </p:sp>
      <p:sp>
        <p:nvSpPr>
          <p:cNvPr id="4" name="Slide Number Placeholder 3">
            <a:extLst>
              <a:ext uri="{FF2B5EF4-FFF2-40B4-BE49-F238E27FC236}">
                <a16:creationId xmlns:a16="http://schemas.microsoft.com/office/drawing/2014/main" id="{62B42DD7-509C-E3A0-9231-5B725FAEC962}"/>
              </a:ext>
            </a:extLst>
          </p:cNvPr>
          <p:cNvSpPr>
            <a:spLocks noGrp="1"/>
          </p:cNvSpPr>
          <p:nvPr>
            <p:ph type="sldNum" sz="quarter" idx="4"/>
          </p:nvPr>
        </p:nvSpPr>
        <p:spPr/>
        <p:txBody>
          <a:bodyPr/>
          <a:lstStyle/>
          <a:p>
            <a:pPr marL="0" marR="0" lvl="0" indent="0" algn="l" defTabSz="914400" rtl="0" eaLnBrk="1" fontAlgn="auto" latinLnBrk="0" hangingPunct="1">
              <a:lnSpc>
                <a:spcPct val="100000"/>
              </a:lnSpc>
              <a:spcBef>
                <a:spcPts val="0"/>
              </a:spcBef>
              <a:spcAft>
                <a:spcPts val="800"/>
              </a:spcAft>
              <a:buClrTx/>
              <a:buSzTx/>
              <a:buFontTx/>
              <a:buNone/>
              <a:tabLst/>
              <a:defRPr/>
            </a:pPr>
            <a:fld id="{E8F1A65C-595C-4736-BF40-F7D31E789466}" type="slidenum">
              <a:rPr kumimoji="0" lang="en-GB" sz="1200" b="1" i="0" u="none" strike="noStrike" kern="1200" cap="none" spc="0" normalizeH="0" baseline="0" noProof="0" smtClean="0">
                <a:ln>
                  <a:noFill/>
                </a:ln>
                <a:solidFill>
                  <a:srgbClr val="0C0C0C"/>
                </a:solidFill>
                <a:effectLst/>
                <a:uLnTx/>
                <a:uFillTx/>
                <a:ea typeface="+mn-ea"/>
              </a:rPr>
              <a:pPr marL="0" marR="0" lvl="0" indent="0" algn="l" defTabSz="914400" rtl="0" eaLnBrk="1" fontAlgn="auto" latinLnBrk="0" hangingPunct="1">
                <a:lnSpc>
                  <a:spcPct val="100000"/>
                </a:lnSpc>
                <a:spcBef>
                  <a:spcPts val="0"/>
                </a:spcBef>
                <a:spcAft>
                  <a:spcPts val="800"/>
                </a:spcAft>
                <a:buClrTx/>
                <a:buSzTx/>
                <a:buFontTx/>
                <a:buNone/>
                <a:tabLst/>
                <a:defRPr/>
              </a:pPr>
              <a:t>71</a:t>
            </a:fld>
            <a:endParaRPr kumimoji="0" lang="en-GB" sz="1200" b="1" i="0" u="none" strike="noStrike" kern="1200" cap="none" spc="0" normalizeH="0" baseline="0" noProof="0" dirty="0">
              <a:ln>
                <a:noFill/>
              </a:ln>
              <a:solidFill>
                <a:srgbClr val="0C0C0C"/>
              </a:solidFill>
              <a:effectLst/>
              <a:uLnTx/>
              <a:uFillTx/>
              <a:ea typeface="+mn-ea"/>
            </a:endParaRPr>
          </a:p>
        </p:txBody>
      </p:sp>
      <p:sp>
        <p:nvSpPr>
          <p:cNvPr id="10" name="Content Placeholder 2">
            <a:extLst>
              <a:ext uri="{FF2B5EF4-FFF2-40B4-BE49-F238E27FC236}">
                <a16:creationId xmlns:a16="http://schemas.microsoft.com/office/drawing/2014/main" id="{3AE0A21F-5001-41B0-4415-08DCF4727195}"/>
              </a:ext>
            </a:extLst>
          </p:cNvPr>
          <p:cNvSpPr txBox="1">
            <a:spLocks/>
          </p:cNvSpPr>
          <p:nvPr/>
        </p:nvSpPr>
        <p:spPr>
          <a:xfrm>
            <a:off x="413583" y="1705620"/>
            <a:ext cx="5697060" cy="579735"/>
          </a:xfrm>
          <a:prstGeom prst="rect">
            <a:avLst/>
          </a:prstGeom>
        </p:spPr>
        <p:txBody>
          <a:bodyPr vert="horz" lIns="91440" tIns="45720" rIns="91440" bIns="45720" rtlCol="0">
            <a:noAutofit/>
          </a:bodyPr>
          <a:lstStyle>
            <a:lvl1pPr marL="0" indent="0" algn="l" defTabSz="914400" rtl="0" eaLnBrk="1" latinLnBrk="0" hangingPunct="1">
              <a:lnSpc>
                <a:spcPct val="104000"/>
              </a:lnSpc>
              <a:spcBef>
                <a:spcPts val="0"/>
              </a:spcBef>
              <a:buFont typeface="Arial" panose="020B0604020202020204" pitchFamily="34" charset="0"/>
              <a:buNone/>
              <a:defRPr sz="1600" b="0" i="0" kern="1200" spc="30" baseline="0">
                <a:solidFill>
                  <a:schemeClr val="tx1"/>
                </a:solidFill>
                <a:latin typeface="Aptos" panose="020B0004020202020204" pitchFamily="34" charset="0"/>
                <a:ea typeface="+mn-ea"/>
                <a:cs typeface="Calibri" panose="020F050202020403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1600" kern="1200">
                <a:solidFill>
                  <a:schemeClr val="tx1"/>
                </a:solidFill>
                <a:latin typeface="Calibri" panose="020F0502020204030204" pitchFamily="34" charset="0"/>
                <a:ea typeface="+mn-ea"/>
                <a:cs typeface="Calibri" panose="020F050202020403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Calibri" panose="020F0502020204030204" pitchFamily="34" charset="0"/>
                <a:ea typeface="+mn-ea"/>
                <a:cs typeface="Calibri" panose="020F050202020403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Calibri" panose="020F0502020204030204" pitchFamily="34" charset="0"/>
                <a:ea typeface="+mn-ea"/>
                <a:cs typeface="Calibri" panose="020F050202020403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4000"/>
              </a:lnSpc>
              <a:spcBef>
                <a:spcPts val="0"/>
              </a:spcBef>
              <a:spcAft>
                <a:spcPts val="0"/>
              </a:spcAft>
              <a:buClrTx/>
              <a:buSzTx/>
              <a:buFont typeface="Arial" panose="020B0604020202020204" pitchFamily="34" charset="0"/>
              <a:buNone/>
              <a:tabLst/>
              <a:defRPr/>
            </a:pPr>
            <a:r>
              <a:rPr kumimoji="0" lang="en-GB" sz="2400" b="0" i="0" u="none" strike="noStrike" kern="1200" cap="none" spc="30" normalizeH="0" baseline="0" noProof="0" dirty="0">
                <a:ln>
                  <a:noFill/>
                </a:ln>
                <a:solidFill>
                  <a:srgbClr val="0C0C0C"/>
                </a:solidFill>
                <a:effectLst/>
                <a:uLnTx/>
                <a:uFillTx/>
                <a:latin typeface="Calibri" panose="020B0604020104020204" pitchFamily="34" charset="0"/>
                <a:ea typeface="+mn-ea"/>
              </a:rPr>
              <a:t>MRC Catalogue</a:t>
            </a:r>
          </a:p>
          <a:p>
            <a:pPr marL="0" marR="0" lvl="0" indent="0" algn="l" defTabSz="914400" rtl="0" eaLnBrk="1" fontAlgn="auto" latinLnBrk="0" hangingPunct="1">
              <a:lnSpc>
                <a:spcPct val="104000"/>
              </a:lnSpc>
              <a:spcBef>
                <a:spcPts val="0"/>
              </a:spcBef>
              <a:spcAft>
                <a:spcPts val="0"/>
              </a:spcAft>
              <a:buClrTx/>
              <a:buSzTx/>
              <a:buFont typeface="Arial" panose="020B0604020202020204" pitchFamily="34" charset="0"/>
              <a:buNone/>
              <a:tabLst/>
              <a:defRPr/>
            </a:pPr>
            <a:endParaRPr kumimoji="0" lang="en-GB" sz="2400" b="0" i="0" u="none" strike="noStrike" kern="1200" cap="none" spc="30" normalizeH="0" baseline="0" noProof="0" dirty="0">
              <a:ln>
                <a:noFill/>
              </a:ln>
              <a:solidFill>
                <a:srgbClr val="0C0C0C"/>
              </a:solidFill>
              <a:effectLst/>
              <a:uLnTx/>
              <a:uFillTx/>
              <a:latin typeface="Abadi" panose="020B0604020104020204" pitchFamily="34" charset="0"/>
              <a:ea typeface="+mn-ea"/>
            </a:endParaRPr>
          </a:p>
          <a:p>
            <a:pPr marL="0" marR="0" lvl="0" indent="0" algn="l" defTabSz="914400" rtl="0" eaLnBrk="1" fontAlgn="auto" latinLnBrk="0" hangingPunct="1">
              <a:lnSpc>
                <a:spcPct val="104000"/>
              </a:lnSpc>
              <a:spcBef>
                <a:spcPts val="0"/>
              </a:spcBef>
              <a:spcAft>
                <a:spcPts val="0"/>
              </a:spcAft>
              <a:buClrTx/>
              <a:buSzTx/>
              <a:buFont typeface="Arial" panose="020B0604020202020204" pitchFamily="34" charset="0"/>
              <a:buNone/>
              <a:tabLst/>
              <a:defRPr/>
            </a:pPr>
            <a:endParaRPr kumimoji="0" lang="en-GB" sz="2400" b="0" i="0" u="none" strike="noStrike" kern="1200" cap="none" spc="30" normalizeH="0" baseline="0" noProof="0" dirty="0">
              <a:ln>
                <a:noFill/>
              </a:ln>
              <a:solidFill>
                <a:srgbClr val="0C0C0C"/>
              </a:solidFill>
              <a:effectLst/>
              <a:uLnTx/>
              <a:uFillTx/>
              <a:latin typeface="Abadi" panose="020B0604020104020204" pitchFamily="34" charset="0"/>
              <a:ea typeface="+mn-ea"/>
            </a:endParaRPr>
          </a:p>
        </p:txBody>
      </p:sp>
      <p:pic>
        <p:nvPicPr>
          <p:cNvPr id="12" name="Picture 11">
            <a:extLst>
              <a:ext uri="{FF2B5EF4-FFF2-40B4-BE49-F238E27FC236}">
                <a16:creationId xmlns:a16="http://schemas.microsoft.com/office/drawing/2014/main" id="{5FFE9111-4312-6974-60BE-B70A070B6833}"/>
              </a:ext>
            </a:extLst>
          </p:cNvPr>
          <p:cNvPicPr>
            <a:picLocks noChangeAspect="1"/>
          </p:cNvPicPr>
          <p:nvPr/>
        </p:nvPicPr>
        <p:blipFill>
          <a:blip r:embed="rId3" cstate="hqprint">
            <a:extLst>
              <a:ext uri="{28A0092B-C50C-407E-A947-70E740481C1C}">
                <a14:useLocalDpi xmlns:a14="http://schemas.microsoft.com/office/drawing/2010/main"/>
              </a:ext>
            </a:extLst>
          </a:blip>
          <a:srcRect/>
          <a:stretch>
            <a:fillRect/>
          </a:stretch>
        </p:blipFill>
        <p:spPr>
          <a:xfrm>
            <a:off x="430872" y="2285355"/>
            <a:ext cx="4928861" cy="2413645"/>
          </a:xfrm>
          <a:prstGeom prst="rect">
            <a:avLst/>
          </a:prstGeom>
        </p:spPr>
      </p:pic>
      <p:sp>
        <p:nvSpPr>
          <p:cNvPr id="13" name="Content Placeholder 2">
            <a:extLst>
              <a:ext uri="{FF2B5EF4-FFF2-40B4-BE49-F238E27FC236}">
                <a16:creationId xmlns:a16="http://schemas.microsoft.com/office/drawing/2014/main" id="{2E87EDD1-8A80-FEA6-7E19-2DF93241E26F}"/>
              </a:ext>
            </a:extLst>
          </p:cNvPr>
          <p:cNvSpPr txBox="1">
            <a:spLocks/>
          </p:cNvSpPr>
          <p:nvPr/>
        </p:nvSpPr>
        <p:spPr>
          <a:xfrm>
            <a:off x="413583" y="4916785"/>
            <a:ext cx="4928861" cy="723900"/>
          </a:xfrm>
          <a:prstGeom prst="rect">
            <a:avLst/>
          </a:prstGeom>
        </p:spPr>
        <p:txBody>
          <a:bodyPr vert="horz" lIns="91440" tIns="45720" rIns="91440" bIns="45720" rtlCol="0">
            <a:noAutofit/>
          </a:bodyPr>
          <a:lstStyle>
            <a:lvl1pPr marL="0" indent="0" algn="l" defTabSz="914400" rtl="0" eaLnBrk="1" latinLnBrk="0" hangingPunct="1">
              <a:lnSpc>
                <a:spcPct val="104000"/>
              </a:lnSpc>
              <a:spcBef>
                <a:spcPts val="0"/>
              </a:spcBef>
              <a:buFont typeface="Arial" panose="020B0604020202020204" pitchFamily="34" charset="0"/>
              <a:buNone/>
              <a:defRPr sz="1600" b="0" i="0" kern="1200" spc="30" baseline="0">
                <a:solidFill>
                  <a:schemeClr val="tx1"/>
                </a:solidFill>
                <a:latin typeface="Aptos" panose="020B0004020202020204" pitchFamily="34" charset="0"/>
                <a:ea typeface="+mn-ea"/>
                <a:cs typeface="Calibri" panose="020F050202020403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1600" kern="1200">
                <a:solidFill>
                  <a:schemeClr val="tx1"/>
                </a:solidFill>
                <a:latin typeface="Calibri" panose="020F0502020204030204" pitchFamily="34" charset="0"/>
                <a:ea typeface="+mn-ea"/>
                <a:cs typeface="Calibri" panose="020F050202020403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Calibri" panose="020F0502020204030204" pitchFamily="34" charset="0"/>
                <a:ea typeface="+mn-ea"/>
                <a:cs typeface="Calibri" panose="020F050202020403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Calibri" panose="020F0502020204030204" pitchFamily="34" charset="0"/>
                <a:ea typeface="+mn-ea"/>
                <a:cs typeface="Calibri" panose="020F050202020403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04000"/>
              </a:lnSpc>
              <a:spcBef>
                <a:spcPts val="0"/>
              </a:spcBef>
              <a:spcAft>
                <a:spcPts val="0"/>
              </a:spcAft>
              <a:buClrTx/>
              <a:buSzTx/>
              <a:buFont typeface="Arial" panose="020B0604020202020204" pitchFamily="34" charset="0"/>
              <a:buNone/>
              <a:tabLst/>
              <a:defRPr/>
            </a:pPr>
            <a:r>
              <a:rPr kumimoji="0" lang="en-GB" sz="2400" b="0" i="0" u="none" strike="noStrike" kern="1200" cap="none" spc="30" normalizeH="0" baseline="0" noProof="0" dirty="0">
                <a:ln>
                  <a:noFill/>
                </a:ln>
                <a:solidFill>
                  <a:srgbClr val="0C0C0C"/>
                </a:solidFill>
                <a:effectLst/>
                <a:uLnTx/>
                <a:uFillTx/>
                <a:latin typeface="Calibri" panose="020B0604020104020204" pitchFamily="34" charset="0"/>
                <a:ea typeface="+mn-ea"/>
                <a:hlinkClick r:id="rId4">
                  <a:extLst>
                    <a:ext uri="{A12FA001-AC4F-418D-AE19-62706E023703}">
                      <ahyp:hlinkClr xmlns:ahyp="http://schemas.microsoft.com/office/drawing/2018/hyperlinkcolor" val="tx"/>
                    </a:ext>
                  </a:extLst>
                </a:hlinkClick>
              </a:rPr>
              <a:t>https://mrc-describe.epexio.com/</a:t>
            </a:r>
            <a:r>
              <a:rPr kumimoji="0" lang="en-GB" sz="2400" b="0" i="0" u="none" strike="noStrike" kern="1200" cap="none" spc="30" normalizeH="0" baseline="0" noProof="0" dirty="0">
                <a:ln>
                  <a:noFill/>
                </a:ln>
                <a:solidFill>
                  <a:srgbClr val="0C0C0C"/>
                </a:solidFill>
                <a:effectLst/>
                <a:uLnTx/>
                <a:uFillTx/>
                <a:latin typeface="Calibri" panose="020B0604020104020204" pitchFamily="34" charset="0"/>
                <a:ea typeface="+mn-ea"/>
              </a:rPr>
              <a:t> </a:t>
            </a:r>
          </a:p>
          <a:p>
            <a:pPr marL="0" marR="0" lvl="0" indent="0" algn="l" defTabSz="914400" rtl="0" eaLnBrk="1" fontAlgn="auto" latinLnBrk="0" hangingPunct="1">
              <a:lnSpc>
                <a:spcPct val="104000"/>
              </a:lnSpc>
              <a:spcBef>
                <a:spcPts val="0"/>
              </a:spcBef>
              <a:spcAft>
                <a:spcPts val="0"/>
              </a:spcAft>
              <a:buClrTx/>
              <a:buSzTx/>
              <a:buFont typeface="Arial" panose="020B0604020202020204" pitchFamily="34" charset="0"/>
              <a:buNone/>
              <a:tabLst/>
              <a:defRPr/>
            </a:pPr>
            <a:endParaRPr kumimoji="0" lang="en-GB" sz="2400" b="0" i="0" u="none" strike="noStrike" kern="1200" cap="none" spc="30" normalizeH="0" baseline="0" noProof="0" dirty="0">
              <a:ln>
                <a:noFill/>
              </a:ln>
              <a:solidFill>
                <a:srgbClr val="0C0C0C"/>
              </a:solidFill>
              <a:effectLst/>
              <a:uLnTx/>
              <a:uFillTx/>
              <a:latin typeface="Abadi" panose="020B0604020104020204" pitchFamily="34" charset="0"/>
              <a:ea typeface="+mn-ea"/>
            </a:endParaRPr>
          </a:p>
        </p:txBody>
      </p:sp>
      <p:sp>
        <p:nvSpPr>
          <p:cNvPr id="14" name="Content Placeholder 2">
            <a:extLst>
              <a:ext uri="{FF2B5EF4-FFF2-40B4-BE49-F238E27FC236}">
                <a16:creationId xmlns:a16="http://schemas.microsoft.com/office/drawing/2014/main" id="{5A870017-3BE3-40B5-FE69-3FEED7241783}"/>
              </a:ext>
            </a:extLst>
          </p:cNvPr>
          <p:cNvSpPr txBox="1">
            <a:spLocks/>
          </p:cNvSpPr>
          <p:nvPr/>
        </p:nvSpPr>
        <p:spPr>
          <a:xfrm>
            <a:off x="6433383" y="1705620"/>
            <a:ext cx="5697060" cy="579735"/>
          </a:xfrm>
          <a:prstGeom prst="rect">
            <a:avLst/>
          </a:prstGeom>
        </p:spPr>
        <p:txBody>
          <a:bodyPr vert="horz" lIns="91440" tIns="45720" rIns="91440" bIns="45720" rtlCol="0">
            <a:noAutofit/>
          </a:bodyPr>
          <a:lstStyle>
            <a:lvl1pPr marL="0" indent="0" algn="l" defTabSz="914400" rtl="0" eaLnBrk="1" latinLnBrk="0" hangingPunct="1">
              <a:lnSpc>
                <a:spcPct val="104000"/>
              </a:lnSpc>
              <a:spcBef>
                <a:spcPts val="0"/>
              </a:spcBef>
              <a:buFont typeface="Arial" panose="020B0604020202020204" pitchFamily="34" charset="0"/>
              <a:buNone/>
              <a:defRPr sz="1600" b="0" i="0" kern="1200" spc="30" baseline="0">
                <a:solidFill>
                  <a:schemeClr val="tx1"/>
                </a:solidFill>
                <a:latin typeface="Aptos" panose="020B0004020202020204" pitchFamily="34" charset="0"/>
                <a:ea typeface="+mn-ea"/>
                <a:cs typeface="Calibri" panose="020F050202020403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1600" kern="1200">
                <a:solidFill>
                  <a:schemeClr val="tx1"/>
                </a:solidFill>
                <a:latin typeface="Calibri" panose="020F0502020204030204" pitchFamily="34" charset="0"/>
                <a:ea typeface="+mn-ea"/>
                <a:cs typeface="Calibri" panose="020F050202020403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Calibri" panose="020F0502020204030204" pitchFamily="34" charset="0"/>
                <a:ea typeface="+mn-ea"/>
                <a:cs typeface="Calibri" panose="020F050202020403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Calibri" panose="020F0502020204030204" pitchFamily="34" charset="0"/>
                <a:ea typeface="+mn-ea"/>
                <a:cs typeface="Calibri" panose="020F050202020403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4000"/>
              </a:lnSpc>
              <a:spcBef>
                <a:spcPts val="0"/>
              </a:spcBef>
              <a:spcAft>
                <a:spcPts val="0"/>
              </a:spcAft>
              <a:buClrTx/>
              <a:buSzTx/>
              <a:buFont typeface="Arial" panose="020B0604020202020204" pitchFamily="34" charset="0"/>
              <a:buNone/>
              <a:tabLst/>
              <a:defRPr/>
            </a:pPr>
            <a:r>
              <a:rPr kumimoji="0" lang="en-GB" sz="2400" b="0" i="0" u="none" strike="noStrike" kern="1200" cap="none" spc="30" normalizeH="0" baseline="0" noProof="0" dirty="0">
                <a:ln>
                  <a:noFill/>
                </a:ln>
                <a:solidFill>
                  <a:srgbClr val="0C0C0C"/>
                </a:solidFill>
                <a:effectLst/>
                <a:uLnTx/>
                <a:uFillTx/>
                <a:latin typeface="Calibri" panose="020B0604020104020204" pitchFamily="34" charset="0"/>
                <a:ea typeface="+mn-ea"/>
              </a:rPr>
              <a:t>Digital Collections</a:t>
            </a:r>
          </a:p>
          <a:p>
            <a:pPr marL="0" marR="0" lvl="0" indent="0" algn="l" defTabSz="914400" rtl="0" eaLnBrk="1" fontAlgn="auto" latinLnBrk="0" hangingPunct="1">
              <a:lnSpc>
                <a:spcPct val="104000"/>
              </a:lnSpc>
              <a:spcBef>
                <a:spcPts val="0"/>
              </a:spcBef>
              <a:spcAft>
                <a:spcPts val="0"/>
              </a:spcAft>
              <a:buClrTx/>
              <a:buSzTx/>
              <a:buFont typeface="Arial" panose="020B0604020202020204" pitchFamily="34" charset="0"/>
              <a:buNone/>
              <a:tabLst/>
              <a:defRPr/>
            </a:pPr>
            <a:endParaRPr kumimoji="0" lang="en-GB" sz="2400" b="0" i="0" u="none" strike="noStrike" kern="1200" cap="none" spc="30" normalizeH="0" baseline="0" noProof="0" dirty="0">
              <a:ln>
                <a:noFill/>
              </a:ln>
              <a:solidFill>
                <a:srgbClr val="0C0C0C"/>
              </a:solidFill>
              <a:effectLst/>
              <a:uLnTx/>
              <a:uFillTx/>
              <a:latin typeface="Abadi" panose="020B0604020104020204" pitchFamily="34" charset="0"/>
              <a:ea typeface="+mn-ea"/>
            </a:endParaRPr>
          </a:p>
        </p:txBody>
      </p:sp>
      <p:pic>
        <p:nvPicPr>
          <p:cNvPr id="15" name="Picture 14">
            <a:extLst>
              <a:ext uri="{FF2B5EF4-FFF2-40B4-BE49-F238E27FC236}">
                <a16:creationId xmlns:a16="http://schemas.microsoft.com/office/drawing/2014/main" id="{214497F7-3AA5-88BA-2D0F-469F843E54B6}"/>
              </a:ext>
            </a:extLst>
          </p:cNvPr>
          <p:cNvPicPr>
            <a:picLocks noChangeAspect="1"/>
          </p:cNvPicPr>
          <p:nvPr/>
        </p:nvPicPr>
        <p:blipFill>
          <a:blip r:embed="rId5" cstate="hqprint">
            <a:extLst>
              <a:ext uri="{28A0092B-C50C-407E-A947-70E740481C1C}">
                <a14:useLocalDpi xmlns:a14="http://schemas.microsoft.com/office/drawing/2010/main"/>
              </a:ext>
            </a:extLst>
          </a:blip>
          <a:srcRect/>
          <a:stretch>
            <a:fillRect/>
          </a:stretch>
        </p:blipFill>
        <p:spPr>
          <a:xfrm>
            <a:off x="6096000" y="2285356"/>
            <a:ext cx="4928858" cy="2413644"/>
          </a:xfrm>
          <a:prstGeom prst="rect">
            <a:avLst/>
          </a:prstGeom>
        </p:spPr>
      </p:pic>
      <p:sp>
        <p:nvSpPr>
          <p:cNvPr id="16" name="Content Placeholder 2">
            <a:extLst>
              <a:ext uri="{FF2B5EF4-FFF2-40B4-BE49-F238E27FC236}">
                <a16:creationId xmlns:a16="http://schemas.microsoft.com/office/drawing/2014/main" id="{F657A363-A26E-DFBE-80D9-1B4A76084926}"/>
              </a:ext>
            </a:extLst>
          </p:cNvPr>
          <p:cNvSpPr txBox="1">
            <a:spLocks/>
          </p:cNvSpPr>
          <p:nvPr/>
        </p:nvSpPr>
        <p:spPr>
          <a:xfrm>
            <a:off x="6095997" y="4916785"/>
            <a:ext cx="4928861" cy="723900"/>
          </a:xfrm>
          <a:prstGeom prst="rect">
            <a:avLst/>
          </a:prstGeom>
        </p:spPr>
        <p:txBody>
          <a:bodyPr vert="horz" lIns="91440" tIns="45720" rIns="91440" bIns="45720" rtlCol="0">
            <a:noAutofit/>
          </a:bodyPr>
          <a:lstStyle>
            <a:lvl1pPr marL="0" indent="0" algn="l" defTabSz="914400" rtl="0" eaLnBrk="1" latinLnBrk="0" hangingPunct="1">
              <a:lnSpc>
                <a:spcPct val="104000"/>
              </a:lnSpc>
              <a:spcBef>
                <a:spcPts val="0"/>
              </a:spcBef>
              <a:buFont typeface="Arial" panose="020B0604020202020204" pitchFamily="34" charset="0"/>
              <a:buNone/>
              <a:defRPr sz="1600" b="0" i="0" kern="1200" spc="30" baseline="0">
                <a:solidFill>
                  <a:schemeClr val="tx1"/>
                </a:solidFill>
                <a:latin typeface="Aptos" panose="020B0004020202020204" pitchFamily="34" charset="0"/>
                <a:ea typeface="+mn-ea"/>
                <a:cs typeface="Calibri" panose="020F050202020403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1600" kern="1200">
                <a:solidFill>
                  <a:schemeClr val="tx1"/>
                </a:solidFill>
                <a:latin typeface="Calibri" panose="020F0502020204030204" pitchFamily="34" charset="0"/>
                <a:ea typeface="+mn-ea"/>
                <a:cs typeface="Calibri" panose="020F050202020403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Calibri" panose="020F0502020204030204" pitchFamily="34" charset="0"/>
                <a:ea typeface="+mn-ea"/>
                <a:cs typeface="Calibri" panose="020F050202020403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Calibri" panose="020F0502020204030204" pitchFamily="34" charset="0"/>
                <a:ea typeface="+mn-ea"/>
                <a:cs typeface="Calibri" panose="020F050202020403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04000"/>
              </a:lnSpc>
              <a:spcBef>
                <a:spcPts val="0"/>
              </a:spcBef>
              <a:spcAft>
                <a:spcPts val="0"/>
              </a:spcAft>
              <a:buClrTx/>
              <a:buSzTx/>
              <a:buFont typeface="Arial" panose="020B0604020202020204" pitchFamily="34" charset="0"/>
              <a:buNone/>
              <a:tabLst/>
              <a:defRPr/>
            </a:pPr>
            <a:r>
              <a:rPr kumimoji="0" lang="en-GB" sz="2400" b="0" i="0" u="none" strike="noStrike" kern="1200" cap="none" spc="30" normalizeH="0" baseline="0" noProof="0" dirty="0">
                <a:ln>
                  <a:noFill/>
                </a:ln>
                <a:solidFill>
                  <a:srgbClr val="0C0C0C"/>
                </a:solidFill>
                <a:effectLst/>
                <a:uLnTx/>
                <a:uFillTx/>
                <a:latin typeface="Calibri" panose="020B0604020104020204" pitchFamily="34" charset="0"/>
                <a:ea typeface="+mn-ea"/>
                <a:hlinkClick r:id="rId6">
                  <a:extLst>
                    <a:ext uri="{A12FA001-AC4F-418D-AE19-62706E023703}">
                      <ahyp:hlinkClr xmlns:ahyp="http://schemas.microsoft.com/office/drawing/2018/hyperlinkcolor" val="tx"/>
                    </a:ext>
                  </a:extLst>
                </a:hlinkClick>
              </a:rPr>
              <a:t>https://wdc.contentdm.oclc.org/</a:t>
            </a:r>
            <a:r>
              <a:rPr kumimoji="0" lang="en-GB" sz="2400" b="0" i="0" u="none" strike="noStrike" kern="1200" cap="none" spc="30" normalizeH="0" baseline="0" noProof="0" dirty="0">
                <a:ln>
                  <a:noFill/>
                </a:ln>
                <a:solidFill>
                  <a:srgbClr val="0C0C0C"/>
                </a:solidFill>
                <a:effectLst/>
                <a:uLnTx/>
                <a:uFillTx/>
                <a:latin typeface="Calibri" panose="020B0604020104020204" pitchFamily="34" charset="0"/>
                <a:ea typeface="+mn-ea"/>
              </a:rPr>
              <a:t> </a:t>
            </a:r>
          </a:p>
        </p:txBody>
      </p:sp>
    </p:spTree>
    <p:extLst>
      <p:ext uri="{BB962C8B-B14F-4D97-AF65-F5344CB8AC3E}">
        <p14:creationId xmlns:p14="http://schemas.microsoft.com/office/powerpoint/2010/main" val="39194640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4">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build="p"/>
      <p:bldP spid="14" grpId="0" build="p"/>
    </p:bld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EAF7D1-4E9B-C3F0-C023-A53D2AF79A3D}"/>
              </a:ext>
            </a:extLst>
          </p:cNvPr>
          <p:cNvSpPr>
            <a:spLocks noGrp="1"/>
          </p:cNvSpPr>
          <p:nvPr>
            <p:ph type="title"/>
          </p:nvPr>
        </p:nvSpPr>
        <p:spPr>
          <a:xfrm>
            <a:off x="499733" y="92334"/>
            <a:ext cx="8994223" cy="1130359"/>
          </a:xfrm>
        </p:spPr>
        <p:txBody>
          <a:bodyPr vert="horz" lIns="91440" tIns="45720" rIns="91440" bIns="45720" rtlCol="0" anchor="b">
            <a:noAutofit/>
          </a:bodyPr>
          <a:lstStyle/>
          <a:p>
            <a:r>
              <a:rPr lang="en-US" sz="3600" b="1" dirty="0">
                <a:latin typeface="Calibri"/>
              </a:rPr>
              <a:t>Interested in looking at documents at the MRC?</a:t>
            </a:r>
          </a:p>
        </p:txBody>
      </p:sp>
      <p:sp>
        <p:nvSpPr>
          <p:cNvPr id="4" name="Content Placeholder 3">
            <a:extLst>
              <a:ext uri="{FF2B5EF4-FFF2-40B4-BE49-F238E27FC236}">
                <a16:creationId xmlns:a16="http://schemas.microsoft.com/office/drawing/2014/main" id="{79AC80C7-F7C3-96EF-347C-889E7C7FF30D}"/>
              </a:ext>
            </a:extLst>
          </p:cNvPr>
          <p:cNvSpPr>
            <a:spLocks noGrp="1"/>
          </p:cNvSpPr>
          <p:nvPr>
            <p:ph sz="quarter" idx="20"/>
          </p:nvPr>
        </p:nvSpPr>
        <p:spPr>
          <a:xfrm>
            <a:off x="499733" y="1315027"/>
            <a:ext cx="4860001" cy="4141049"/>
          </a:xfrm>
        </p:spPr>
        <p:txBody>
          <a:bodyPr vert="horz" lIns="91440" tIns="45720" rIns="91440" bIns="45720" rtlCol="0">
            <a:noAutofit/>
          </a:bodyPr>
          <a:lstStyle/>
          <a:p>
            <a:pPr>
              <a:spcAft>
                <a:spcPts val="600"/>
              </a:spcAft>
            </a:pPr>
            <a:r>
              <a:rPr lang="en-GB" sz="2400" dirty="0">
                <a:latin typeface="Calibri"/>
              </a:rPr>
              <a:t>Anyone is welcome to come and look at documents in the MRC.</a:t>
            </a:r>
          </a:p>
          <a:p>
            <a:pPr>
              <a:spcAft>
                <a:spcPts val="600"/>
              </a:spcAft>
            </a:pPr>
            <a:endParaRPr lang="en-GB" sz="2400" dirty="0"/>
          </a:p>
          <a:p>
            <a:pPr>
              <a:spcAft>
                <a:spcPts val="600"/>
              </a:spcAft>
            </a:pPr>
            <a:r>
              <a:rPr lang="en-GB" sz="2400" dirty="0">
                <a:latin typeface="Calibri"/>
              </a:rPr>
              <a:t>Use the online catalogue and digital collections to help identify what you might like to look at.</a:t>
            </a:r>
          </a:p>
          <a:p>
            <a:pPr>
              <a:spcAft>
                <a:spcPts val="600"/>
              </a:spcAft>
            </a:pPr>
            <a:r>
              <a:rPr lang="en-GB" sz="2400" dirty="0">
                <a:latin typeface="Calibri"/>
              </a:rPr>
              <a:t>Contact </a:t>
            </a:r>
            <a:r>
              <a:rPr lang="en-GB" sz="2400" dirty="0">
                <a:solidFill>
                  <a:schemeClr val="bg1"/>
                </a:solidFill>
                <a:latin typeface="Calibri"/>
                <a:hlinkClick r:id="rId3">
                  <a:extLst>
                    <a:ext uri="{A12FA001-AC4F-418D-AE19-62706E023703}">
                      <ahyp:hlinkClr xmlns:ahyp="http://schemas.microsoft.com/office/drawing/2018/hyperlinkcolor" val="tx"/>
                    </a:ext>
                  </a:extLst>
                </a:hlinkClick>
              </a:rPr>
              <a:t>archives@warwick.ac.uk</a:t>
            </a:r>
            <a:r>
              <a:rPr lang="en-GB" sz="2400" dirty="0">
                <a:solidFill>
                  <a:schemeClr val="bg1"/>
                </a:solidFill>
                <a:latin typeface="Calibri"/>
              </a:rPr>
              <a:t> </a:t>
            </a:r>
            <a:r>
              <a:rPr lang="en-GB" sz="2400" dirty="0">
                <a:latin typeface="Calibri"/>
              </a:rPr>
              <a:t>with your request of documents and when you might like to visit.</a:t>
            </a:r>
          </a:p>
          <a:p>
            <a:pPr>
              <a:spcAft>
                <a:spcPts val="600"/>
              </a:spcAft>
            </a:pPr>
            <a:endParaRPr lang="en-GB" sz="2400" dirty="0"/>
          </a:p>
          <a:p>
            <a:pPr>
              <a:spcAft>
                <a:spcPts val="600"/>
              </a:spcAft>
            </a:pPr>
            <a:r>
              <a:rPr lang="en-GB" sz="2400" dirty="0">
                <a:latin typeface="Calibri"/>
              </a:rPr>
              <a:t>The archive is open 9am – 5pm, Monday to Friday.</a:t>
            </a:r>
          </a:p>
        </p:txBody>
      </p:sp>
      <p:pic>
        <p:nvPicPr>
          <p:cNvPr id="5" name="Picture 4">
            <a:extLst>
              <a:ext uri="{FF2B5EF4-FFF2-40B4-BE49-F238E27FC236}">
                <a16:creationId xmlns:a16="http://schemas.microsoft.com/office/drawing/2014/main" id="{8E9D8BCB-B31C-6FFD-A5E2-2C42A19A6260}"/>
              </a:ext>
            </a:extLst>
          </p:cNvPr>
          <p:cNvPicPr>
            <a:picLocks noChangeAspect="1"/>
          </p:cNvPicPr>
          <p:nvPr/>
        </p:nvPicPr>
        <p:blipFill>
          <a:blip r:embed="rId4"/>
          <a:stretch>
            <a:fillRect/>
          </a:stretch>
        </p:blipFill>
        <p:spPr>
          <a:xfrm>
            <a:off x="6641295" y="2138376"/>
            <a:ext cx="3235408" cy="3195872"/>
          </a:xfrm>
          <a:prstGeom prst="rect">
            <a:avLst/>
          </a:prstGeom>
        </p:spPr>
      </p:pic>
    </p:spTree>
    <p:extLst>
      <p:ext uri="{BB962C8B-B14F-4D97-AF65-F5344CB8AC3E}">
        <p14:creationId xmlns:p14="http://schemas.microsoft.com/office/powerpoint/2010/main" val="3959804075"/>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8B7128-349F-05A2-C4DD-576BCEB7EECA}"/>
            </a:ext>
          </a:extLst>
        </p:cNvPr>
        <p:cNvGrpSpPr/>
        <p:nvPr/>
      </p:nvGrpSpPr>
      <p:grpSpPr>
        <a:xfrm>
          <a:off x="0" y="0"/>
          <a:ext cx="0" cy="0"/>
          <a:chOff x="0" y="0"/>
          <a:chExt cx="0" cy="0"/>
        </a:xfrm>
      </p:grpSpPr>
      <p:pic>
        <p:nvPicPr>
          <p:cNvPr id="4" name="Picture Placeholder 8" descr="A pile of books ishowing open pages&#10;">
            <a:extLst>
              <a:ext uri="{FF2B5EF4-FFF2-40B4-BE49-F238E27FC236}">
                <a16:creationId xmlns:a16="http://schemas.microsoft.com/office/drawing/2014/main" id="{09FF5402-738E-9BFF-0F20-E316B92BC5BC}"/>
              </a:ext>
            </a:extLst>
          </p:cNvPr>
          <p:cNvPicPr>
            <a:picLocks noGrp="1" noChangeAspect="1"/>
          </p:cNvPicPr>
          <p:nvPr>
            <p:ph type="pic" sz="quarter" idx="12"/>
          </p:nvPr>
        </p:nvPicPr>
        <p:blipFill>
          <a:blip r:embed="rId2" cstate="hqprint">
            <a:extLst>
              <a:ext uri="{28A0092B-C50C-407E-A947-70E740481C1C}">
                <a14:useLocalDpi xmlns:a14="http://schemas.microsoft.com/office/drawing/2010/main"/>
              </a:ext>
            </a:extLst>
          </a:blip>
          <a:srcRect/>
          <a:stretch>
            <a:fillRect/>
          </a:stretch>
        </p:blipFill>
        <p:spPr/>
      </p:pic>
      <p:sp>
        <p:nvSpPr>
          <p:cNvPr id="10" name="Text Placeholder 2">
            <a:extLst>
              <a:ext uri="{FF2B5EF4-FFF2-40B4-BE49-F238E27FC236}">
                <a16:creationId xmlns:a16="http://schemas.microsoft.com/office/drawing/2014/main" id="{787392FF-9A0B-8312-4733-2FA333EAD288}"/>
              </a:ext>
            </a:extLst>
          </p:cNvPr>
          <p:cNvSpPr>
            <a:spLocks noGrp="1"/>
          </p:cNvSpPr>
          <p:nvPr>
            <p:ph type="body" sz="quarter" idx="13"/>
          </p:nvPr>
        </p:nvSpPr>
        <p:spPr>
          <a:xfrm>
            <a:off x="1509586" y="4783757"/>
            <a:ext cx="9615614" cy="1809750"/>
          </a:xfrm>
        </p:spPr>
        <p:txBody>
          <a:bodyPr/>
          <a:lstStyle/>
          <a:p>
            <a:pPr marL="542925" indent="-542925">
              <a:lnSpc>
                <a:spcPct val="100000"/>
              </a:lnSpc>
              <a:spcAft>
                <a:spcPts val="1200"/>
              </a:spcAft>
              <a:buFont typeface="Arial" panose="020B0604020202020204" pitchFamily="34" charset="0"/>
              <a:buChar char="•"/>
            </a:pPr>
            <a:r>
              <a:rPr lang="en-US" sz="2400" b="0" dirty="0">
                <a:latin typeface="Calibri"/>
              </a:rPr>
              <a:t>Open Research</a:t>
            </a:r>
          </a:p>
          <a:p>
            <a:pPr marL="542925" indent="-542925">
              <a:lnSpc>
                <a:spcPct val="100000"/>
              </a:lnSpc>
              <a:spcAft>
                <a:spcPts val="1200"/>
              </a:spcAft>
              <a:buFont typeface="Arial" panose="020B0604020202020204" pitchFamily="34" charset="0"/>
              <a:buChar char="•"/>
            </a:pPr>
            <a:r>
              <a:rPr lang="en-US" sz="2400" b="0" dirty="0">
                <a:latin typeface="Calibri"/>
              </a:rPr>
              <a:t>Research Data</a:t>
            </a:r>
          </a:p>
          <a:p>
            <a:pPr marL="542925" indent="-542925">
              <a:lnSpc>
                <a:spcPct val="100000"/>
              </a:lnSpc>
              <a:spcAft>
                <a:spcPts val="1200"/>
              </a:spcAft>
              <a:buFont typeface="Arial" panose="020B0604020202020204" pitchFamily="34" charset="0"/>
              <a:buChar char="•"/>
            </a:pPr>
            <a:r>
              <a:rPr lang="en-US" sz="2400" b="0" dirty="0">
                <a:latin typeface="Calibri"/>
              </a:rPr>
              <a:t>WRAP Repository</a:t>
            </a:r>
          </a:p>
        </p:txBody>
      </p:sp>
      <p:sp>
        <p:nvSpPr>
          <p:cNvPr id="12" name="Title 3">
            <a:extLst>
              <a:ext uri="{FF2B5EF4-FFF2-40B4-BE49-F238E27FC236}">
                <a16:creationId xmlns:a16="http://schemas.microsoft.com/office/drawing/2014/main" id="{2979F8B7-723E-45F5-E6C2-3DBDE2B38501}"/>
              </a:ext>
            </a:extLst>
          </p:cNvPr>
          <p:cNvSpPr>
            <a:spLocks noGrp="1"/>
          </p:cNvSpPr>
          <p:nvPr>
            <p:ph type="title"/>
          </p:nvPr>
        </p:nvSpPr>
        <p:spPr>
          <a:xfrm>
            <a:off x="499733" y="3882197"/>
            <a:ext cx="8208000" cy="973122"/>
          </a:xfrm>
        </p:spPr>
        <p:txBody>
          <a:bodyPr/>
          <a:lstStyle/>
          <a:p>
            <a:r>
              <a:rPr lang="en-US" sz="6000" dirty="0">
                <a:latin typeface="Calibri"/>
              </a:rPr>
              <a:t>Research Support</a:t>
            </a:r>
          </a:p>
        </p:txBody>
      </p:sp>
    </p:spTree>
    <p:extLst>
      <p:ext uri="{BB962C8B-B14F-4D97-AF65-F5344CB8AC3E}">
        <p14:creationId xmlns:p14="http://schemas.microsoft.com/office/powerpoint/2010/main" val="1901424342"/>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Placeholder 8">
            <a:extLst>
              <a:ext uri="{FF2B5EF4-FFF2-40B4-BE49-F238E27FC236}">
                <a16:creationId xmlns:a16="http://schemas.microsoft.com/office/drawing/2014/main" id="{BFEBB8F8-0E48-32D6-AE5B-FA92E4F9818E}"/>
              </a:ext>
            </a:extLst>
          </p:cNvPr>
          <p:cNvPicPr>
            <a:picLocks noGrp="1" noChangeAspect="1"/>
          </p:cNvPicPr>
          <p:nvPr>
            <p:ph type="pic" sz="quarter" idx="12"/>
          </p:nvPr>
        </p:nvPicPr>
        <p:blipFill>
          <a:blip r:embed="rId2" cstate="hqprint">
            <a:extLst>
              <a:ext uri="{28A0092B-C50C-407E-A947-70E740481C1C}">
                <a14:useLocalDpi xmlns:a14="http://schemas.microsoft.com/office/drawing/2010/main"/>
              </a:ext>
            </a:extLst>
          </a:blip>
          <a:srcRect/>
          <a:stretch/>
        </p:blipFill>
        <p:spPr/>
      </p:pic>
      <p:sp>
        <p:nvSpPr>
          <p:cNvPr id="10" name="Text Placeholder 2">
            <a:extLst>
              <a:ext uri="{FF2B5EF4-FFF2-40B4-BE49-F238E27FC236}">
                <a16:creationId xmlns:a16="http://schemas.microsoft.com/office/drawing/2014/main" id="{C716C6D5-2DFE-7EFB-4AE8-8303C32F3E69}"/>
              </a:ext>
            </a:extLst>
          </p:cNvPr>
          <p:cNvSpPr>
            <a:spLocks noGrp="1"/>
          </p:cNvSpPr>
          <p:nvPr>
            <p:ph type="body" sz="quarter" idx="13"/>
          </p:nvPr>
        </p:nvSpPr>
        <p:spPr>
          <a:xfrm>
            <a:off x="1509586" y="4783757"/>
            <a:ext cx="9615614" cy="1809750"/>
          </a:xfrm>
        </p:spPr>
        <p:txBody>
          <a:bodyPr/>
          <a:lstStyle/>
          <a:p>
            <a:pPr marL="542925" indent="-542925">
              <a:lnSpc>
                <a:spcPct val="100000"/>
              </a:lnSpc>
              <a:spcAft>
                <a:spcPts val="1200"/>
              </a:spcAft>
              <a:buFont typeface="Arial" panose="020B0604020202020204" pitchFamily="34" charset="0"/>
              <a:buChar char="•"/>
            </a:pPr>
            <a:r>
              <a:rPr lang="en-US" sz="2400" b="0" dirty="0">
                <a:latin typeface="Calibri"/>
              </a:rPr>
              <a:t>Support with publishing your research</a:t>
            </a:r>
          </a:p>
          <a:p>
            <a:pPr marL="542925" indent="-542925">
              <a:lnSpc>
                <a:spcPct val="100000"/>
              </a:lnSpc>
              <a:spcAft>
                <a:spcPts val="1200"/>
              </a:spcAft>
              <a:buFont typeface="Arial" panose="020B0604020202020204" pitchFamily="34" charset="0"/>
              <a:buChar char="•"/>
            </a:pPr>
            <a:r>
              <a:rPr lang="en-US" sz="2400" b="0" dirty="0">
                <a:latin typeface="Calibri"/>
              </a:rPr>
              <a:t>Advice about the current publishing and Open Research Landscape</a:t>
            </a:r>
          </a:p>
          <a:p>
            <a:pPr marL="542925" indent="-542925">
              <a:lnSpc>
                <a:spcPct val="100000"/>
              </a:lnSpc>
              <a:spcAft>
                <a:spcPts val="1200"/>
              </a:spcAft>
              <a:buFont typeface="Arial" panose="020B0604020202020204" pitchFamily="34" charset="0"/>
              <a:buChar char="•"/>
            </a:pPr>
            <a:r>
              <a:rPr lang="en-US" sz="2400" b="0" dirty="0">
                <a:latin typeface="Calibri"/>
              </a:rPr>
              <a:t>Developing your skills as a researcher</a:t>
            </a:r>
          </a:p>
        </p:txBody>
      </p:sp>
      <p:sp>
        <p:nvSpPr>
          <p:cNvPr id="12" name="Title 3">
            <a:extLst>
              <a:ext uri="{FF2B5EF4-FFF2-40B4-BE49-F238E27FC236}">
                <a16:creationId xmlns:a16="http://schemas.microsoft.com/office/drawing/2014/main" id="{9256D9F4-7C78-5333-4EE5-A83001C80059}"/>
              </a:ext>
            </a:extLst>
          </p:cNvPr>
          <p:cNvSpPr>
            <a:spLocks noGrp="1"/>
          </p:cNvSpPr>
          <p:nvPr>
            <p:ph type="title"/>
          </p:nvPr>
        </p:nvSpPr>
        <p:spPr>
          <a:xfrm>
            <a:off x="499733" y="3882197"/>
            <a:ext cx="8208000" cy="973122"/>
          </a:xfrm>
        </p:spPr>
        <p:txBody>
          <a:bodyPr/>
          <a:lstStyle/>
          <a:p>
            <a:r>
              <a:rPr lang="en-US" sz="6000" dirty="0">
                <a:latin typeface="Calibri"/>
              </a:rPr>
              <a:t>Open Research </a:t>
            </a:r>
          </a:p>
        </p:txBody>
      </p:sp>
    </p:spTree>
    <p:extLst>
      <p:ext uri="{BB962C8B-B14F-4D97-AF65-F5344CB8AC3E}">
        <p14:creationId xmlns:p14="http://schemas.microsoft.com/office/powerpoint/2010/main" val="2963420687"/>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457446D8-D9CA-E02A-9C71-8B7E0DC2CB5D}"/>
              </a:ext>
            </a:extLst>
          </p:cNvPr>
          <p:cNvPicPr>
            <a:picLocks noGrp="1" noChangeAspect="1"/>
          </p:cNvPicPr>
          <p:nvPr>
            <p:ph type="pic" sz="quarter" idx="12"/>
          </p:nvPr>
        </p:nvPicPr>
        <p:blipFill>
          <a:blip r:embed="rId3" cstate="hqprint">
            <a:extLst>
              <a:ext uri="{28A0092B-C50C-407E-A947-70E740481C1C}">
                <a14:useLocalDpi xmlns:a14="http://schemas.microsoft.com/office/drawing/2010/main"/>
              </a:ext>
            </a:extLst>
          </a:blip>
          <a:srcRect/>
          <a:stretch/>
        </p:blipFill>
        <p:spPr/>
      </p:pic>
      <p:sp>
        <p:nvSpPr>
          <p:cNvPr id="4" name="Title 3">
            <a:extLst>
              <a:ext uri="{FF2B5EF4-FFF2-40B4-BE49-F238E27FC236}">
                <a16:creationId xmlns:a16="http://schemas.microsoft.com/office/drawing/2014/main" id="{710A5535-F6AF-F721-2C40-A1C68D0D30C2}"/>
              </a:ext>
            </a:extLst>
          </p:cNvPr>
          <p:cNvSpPr>
            <a:spLocks noGrp="1"/>
          </p:cNvSpPr>
          <p:nvPr>
            <p:ph type="title"/>
          </p:nvPr>
        </p:nvSpPr>
        <p:spPr>
          <a:xfrm>
            <a:off x="533541" y="3838671"/>
            <a:ext cx="10403044" cy="1190572"/>
          </a:xfrm>
        </p:spPr>
        <p:txBody>
          <a:bodyPr/>
          <a:lstStyle/>
          <a:p>
            <a:r>
              <a:rPr lang="en-GB" sz="6000" dirty="0">
                <a:latin typeface="Calibri"/>
              </a:rPr>
              <a:t>Research data management</a:t>
            </a:r>
          </a:p>
        </p:txBody>
      </p:sp>
      <p:sp>
        <p:nvSpPr>
          <p:cNvPr id="9" name="TextBox 8">
            <a:extLst>
              <a:ext uri="{FF2B5EF4-FFF2-40B4-BE49-F238E27FC236}">
                <a16:creationId xmlns:a16="http://schemas.microsoft.com/office/drawing/2014/main" id="{FFCB3547-E109-2CC0-4C57-F1F93801B699}"/>
              </a:ext>
            </a:extLst>
          </p:cNvPr>
          <p:cNvSpPr txBox="1"/>
          <p:nvPr/>
        </p:nvSpPr>
        <p:spPr>
          <a:xfrm>
            <a:off x="1702051" y="4943192"/>
            <a:ext cx="8799969" cy="1477328"/>
          </a:xfrm>
          <a:prstGeom prst="rect">
            <a:avLst/>
          </a:prstGeom>
          <a:noFill/>
        </p:spPr>
        <p:txBody>
          <a:bodyPr wrap="square" rtlCol="0">
            <a:spAutoFit/>
          </a:bodyPr>
          <a:lstStyle/>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400" b="0" i="0" u="none" strike="noStrike" kern="1200" cap="none" spc="0" normalizeH="0" baseline="0" noProof="0" dirty="0">
                <a:ln>
                  <a:noFill/>
                </a:ln>
                <a:solidFill>
                  <a:srgbClr val="0C0C0C"/>
                </a:solidFill>
                <a:effectLst/>
                <a:uLnTx/>
                <a:uFillTx/>
                <a:latin typeface="Calibri" panose="020B0604020104020204" pitchFamily="34" charset="0"/>
                <a:ea typeface="+mn-ea"/>
                <a:cs typeface="+mn-cs"/>
              </a:rPr>
              <a:t>Understanding research data and research data management</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2400" b="0" i="0" u="none" strike="noStrike" kern="1200" cap="none" spc="0" normalizeH="0" baseline="0" noProof="0" dirty="0">
              <a:ln>
                <a:noFill/>
              </a:ln>
              <a:solidFill>
                <a:srgbClr val="0C0C0C"/>
              </a:solidFill>
              <a:effectLst/>
              <a:uLnTx/>
              <a:uFillTx/>
              <a:latin typeface="Abadi" panose="020B0604020104020204" pitchFamily="34" charset="0"/>
              <a:ea typeface="+mn-ea"/>
              <a:cs typeface="+mn-cs"/>
            </a:endParaRP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400" b="0" i="0" u="none" strike="noStrike" kern="1200" cap="none" spc="0" normalizeH="0" baseline="0" noProof="0" dirty="0">
                <a:ln>
                  <a:noFill/>
                </a:ln>
                <a:solidFill>
                  <a:srgbClr val="0C0C0C"/>
                </a:solidFill>
                <a:effectLst/>
                <a:uLnTx/>
                <a:uFillTx/>
                <a:latin typeface="Calibri" panose="020B0604020104020204" pitchFamily="34" charset="0"/>
                <a:ea typeface="+mn-ea"/>
                <a:cs typeface="+mn-cs"/>
              </a:rPr>
              <a:t>Practical advice for managing your research data today</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C0C0C"/>
              </a:solidFill>
              <a:effectLst/>
              <a:uLnTx/>
              <a:uFillTx/>
              <a:latin typeface="Abadi" panose="020B0604020104020204" pitchFamily="34" charset="0"/>
              <a:ea typeface="+mn-ea"/>
              <a:cs typeface="+mn-cs"/>
            </a:endParaRPr>
          </a:p>
        </p:txBody>
      </p:sp>
    </p:spTree>
    <p:extLst>
      <p:ext uri="{BB962C8B-B14F-4D97-AF65-F5344CB8AC3E}">
        <p14:creationId xmlns:p14="http://schemas.microsoft.com/office/powerpoint/2010/main" val="4141012304"/>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FDBB68C-035C-DA9C-1125-9739EE64076E}"/>
              </a:ext>
            </a:extLst>
          </p:cNvPr>
          <p:cNvSpPr>
            <a:spLocks noGrp="1"/>
          </p:cNvSpPr>
          <p:nvPr>
            <p:ph type="title"/>
          </p:nvPr>
        </p:nvSpPr>
        <p:spPr>
          <a:xfrm>
            <a:off x="499733" y="538538"/>
            <a:ext cx="11192534" cy="511422"/>
          </a:xfrm>
        </p:spPr>
        <p:txBody>
          <a:bodyPr/>
          <a:lstStyle/>
          <a:p>
            <a:r>
              <a:rPr lang="en-GB" sz="4000" dirty="0">
                <a:latin typeface="Calibri"/>
              </a:rPr>
              <a:t>Contact us</a:t>
            </a:r>
          </a:p>
        </p:txBody>
      </p:sp>
      <p:sp>
        <p:nvSpPr>
          <p:cNvPr id="4" name="Content Placeholder 3">
            <a:extLst>
              <a:ext uri="{FF2B5EF4-FFF2-40B4-BE49-F238E27FC236}">
                <a16:creationId xmlns:a16="http://schemas.microsoft.com/office/drawing/2014/main" id="{4A4B8718-A677-09F5-1056-39F0D2AA0F57}"/>
              </a:ext>
            </a:extLst>
          </p:cNvPr>
          <p:cNvSpPr>
            <a:spLocks noGrp="1"/>
          </p:cNvSpPr>
          <p:nvPr>
            <p:ph idx="1"/>
          </p:nvPr>
        </p:nvSpPr>
        <p:spPr>
          <a:xfrm>
            <a:off x="679010" y="1407381"/>
            <a:ext cx="6493067" cy="5201649"/>
          </a:xfrm>
        </p:spPr>
        <p:txBody>
          <a:bodyPr/>
          <a:lstStyle/>
          <a:p>
            <a:r>
              <a:rPr lang="en-GB" sz="2400" b="1" dirty="0">
                <a:latin typeface="Calibri"/>
              </a:rPr>
              <a:t>Research Data</a:t>
            </a:r>
          </a:p>
          <a:p>
            <a:pPr marL="342900" indent="-342900">
              <a:buFont typeface="Arial" panose="020B0604020202020204" pitchFamily="34" charset="0"/>
              <a:buChar char="•"/>
            </a:pPr>
            <a:r>
              <a:rPr lang="en-GB" sz="2000" dirty="0">
                <a:latin typeface="Calibri"/>
                <a:hlinkClick r:id="rId2">
                  <a:extLst>
                    <a:ext uri="{A12FA001-AC4F-418D-AE19-62706E023703}">
                      <ahyp:hlinkClr xmlns:ahyp="http://schemas.microsoft.com/office/drawing/2018/hyperlinkcolor" val="tx"/>
                    </a:ext>
                  </a:extLst>
                </a:hlinkClick>
              </a:rPr>
              <a:t>https://warwick.ac.uk/services/library/research-support/research-data/</a:t>
            </a:r>
            <a:endParaRPr lang="en-GB" sz="2000" dirty="0"/>
          </a:p>
          <a:p>
            <a:pPr marL="342900" indent="-342900">
              <a:buFont typeface="Arial" panose="020B0604020202020204" pitchFamily="34" charset="0"/>
              <a:buChar char="•"/>
            </a:pPr>
            <a:r>
              <a:rPr lang="en-GB" sz="2000" dirty="0">
                <a:latin typeface="Calibri"/>
                <a:hlinkClick r:id="rId3">
                  <a:extLst>
                    <a:ext uri="{A12FA001-AC4F-418D-AE19-62706E023703}">
                      <ahyp:hlinkClr xmlns:ahyp="http://schemas.microsoft.com/office/drawing/2018/hyperlinkcolor" val="tx"/>
                    </a:ext>
                  </a:extLst>
                </a:hlinkClick>
              </a:rPr>
              <a:t>researchdata@warwick.ac.uk</a:t>
            </a:r>
            <a:r>
              <a:rPr lang="en-GB" sz="2000" dirty="0">
                <a:latin typeface="Calibri"/>
              </a:rPr>
              <a:t> </a:t>
            </a:r>
          </a:p>
          <a:p>
            <a:endParaRPr lang="en-GB" sz="2000" dirty="0"/>
          </a:p>
          <a:p>
            <a:r>
              <a:rPr lang="en-GB" sz="2400" b="1" dirty="0">
                <a:latin typeface="Calibri"/>
              </a:rPr>
              <a:t>Open Access</a:t>
            </a:r>
          </a:p>
          <a:p>
            <a:pPr marL="342900" indent="-342900">
              <a:buFont typeface="Arial" panose="020B0604020202020204" pitchFamily="34" charset="0"/>
              <a:buChar char="•"/>
            </a:pPr>
            <a:r>
              <a:rPr lang="en-GB" sz="2000" dirty="0">
                <a:latin typeface="Calibri"/>
                <a:hlinkClick r:id="rId4">
                  <a:extLst>
                    <a:ext uri="{A12FA001-AC4F-418D-AE19-62706E023703}">
                      <ahyp:hlinkClr xmlns:ahyp="http://schemas.microsoft.com/office/drawing/2018/hyperlinkcolor" val="tx"/>
                    </a:ext>
                  </a:extLst>
                </a:hlinkClick>
              </a:rPr>
              <a:t>https://warwick.ac.uk/services/library/research-support/open-access/</a:t>
            </a:r>
            <a:r>
              <a:rPr lang="en-GB" sz="2000" dirty="0">
                <a:latin typeface="Calibri"/>
              </a:rPr>
              <a:t> </a:t>
            </a:r>
          </a:p>
          <a:p>
            <a:pPr marL="342900" indent="-342900">
              <a:buFont typeface="Arial" panose="020B0604020202020204" pitchFamily="34" charset="0"/>
              <a:buChar char="•"/>
            </a:pPr>
            <a:r>
              <a:rPr lang="en-GB" sz="2000" dirty="0">
                <a:latin typeface="Calibri"/>
                <a:hlinkClick r:id="rId5">
                  <a:extLst>
                    <a:ext uri="{A12FA001-AC4F-418D-AE19-62706E023703}">
                      <ahyp:hlinkClr xmlns:ahyp="http://schemas.microsoft.com/office/drawing/2018/hyperlinkcolor" val="tx"/>
                    </a:ext>
                  </a:extLst>
                </a:hlinkClick>
              </a:rPr>
              <a:t>open.research@warwick.ac.uk</a:t>
            </a:r>
            <a:r>
              <a:rPr lang="en-GB" sz="2000" dirty="0">
                <a:latin typeface="Calibri"/>
              </a:rPr>
              <a:t> </a:t>
            </a:r>
            <a:endParaRPr lang="en-GB" sz="2000" dirty="0">
              <a:hlinkClick r:id="rId4">
                <a:extLst>
                  <a:ext uri="{A12FA001-AC4F-418D-AE19-62706E023703}">
                    <ahyp:hlinkClr xmlns:ahyp="http://schemas.microsoft.com/office/drawing/2018/hyperlinkcolor" val="tx"/>
                  </a:ext>
                </a:extLst>
              </a:hlinkClick>
            </a:endParaRPr>
          </a:p>
          <a:p>
            <a:endParaRPr lang="en-GB" sz="2000" dirty="0"/>
          </a:p>
          <a:p>
            <a:r>
              <a:rPr lang="en-GB" sz="2400" b="1" dirty="0">
                <a:latin typeface="Calibri"/>
              </a:rPr>
              <a:t>WRAP Repository</a:t>
            </a:r>
          </a:p>
          <a:p>
            <a:pPr marL="342900" indent="-342900">
              <a:buFont typeface="Arial" panose="020B0604020202020204" pitchFamily="34" charset="0"/>
              <a:buChar char="•"/>
            </a:pPr>
            <a:r>
              <a:rPr lang="en-GB" sz="2000" dirty="0">
                <a:latin typeface="Calibri"/>
                <a:hlinkClick r:id="rId6">
                  <a:extLst>
                    <a:ext uri="{A12FA001-AC4F-418D-AE19-62706E023703}">
                      <ahyp:hlinkClr xmlns:ahyp="http://schemas.microsoft.com/office/drawing/2018/hyperlinkcolor" val="tx"/>
                    </a:ext>
                  </a:extLst>
                </a:hlinkClick>
              </a:rPr>
              <a:t>https://warwick.ac.uk/services/library/research-support/warwick-research-publications/</a:t>
            </a:r>
            <a:r>
              <a:rPr lang="en-GB" sz="2000" dirty="0">
                <a:latin typeface="Calibri"/>
              </a:rPr>
              <a:t> </a:t>
            </a:r>
          </a:p>
          <a:p>
            <a:pPr marL="342900" indent="-342900">
              <a:buFont typeface="Arial" panose="020B0604020202020204" pitchFamily="34" charset="0"/>
              <a:buChar char="•"/>
            </a:pPr>
            <a:r>
              <a:rPr lang="en-GB" sz="2000" dirty="0">
                <a:latin typeface="Calibri"/>
                <a:hlinkClick r:id="rId7">
                  <a:extLst>
                    <a:ext uri="{A12FA001-AC4F-418D-AE19-62706E023703}">
                      <ahyp:hlinkClr xmlns:ahyp="http://schemas.microsoft.com/office/drawing/2018/hyperlinkcolor" val="tx"/>
                    </a:ext>
                  </a:extLst>
                </a:hlinkClick>
              </a:rPr>
              <a:t>repository@warwick.ac.uk</a:t>
            </a:r>
            <a:r>
              <a:rPr lang="en-GB" sz="2000" dirty="0">
                <a:latin typeface="Calibri"/>
              </a:rPr>
              <a:t> </a:t>
            </a:r>
          </a:p>
        </p:txBody>
      </p:sp>
      <p:sp>
        <p:nvSpPr>
          <p:cNvPr id="6" name="Slide Number Placeholder 5">
            <a:extLst>
              <a:ext uri="{FF2B5EF4-FFF2-40B4-BE49-F238E27FC236}">
                <a16:creationId xmlns:a16="http://schemas.microsoft.com/office/drawing/2014/main" id="{389911A4-797F-9A73-FE37-275EA3D729A4}"/>
              </a:ext>
            </a:extLst>
          </p:cNvPr>
          <p:cNvSpPr>
            <a:spLocks noGrp="1"/>
          </p:cNvSpPr>
          <p:nvPr>
            <p:ph type="sldNum" sz="quarter" idx="4"/>
          </p:nvPr>
        </p:nvSpPr>
        <p:spPr>
          <a:xfrm>
            <a:off x="11332267" y="6030664"/>
            <a:ext cx="360000" cy="360000"/>
          </a:xfrm>
        </p:spPr>
        <p:txBody>
          <a:bodyPr/>
          <a:lstStyle/>
          <a:p>
            <a:pPr marL="0" marR="0" lvl="0" indent="0" algn="l" defTabSz="914400" rtl="0" eaLnBrk="1" fontAlgn="auto" latinLnBrk="0" hangingPunct="1">
              <a:lnSpc>
                <a:spcPct val="100000"/>
              </a:lnSpc>
              <a:spcBef>
                <a:spcPts val="0"/>
              </a:spcBef>
              <a:spcAft>
                <a:spcPts val="800"/>
              </a:spcAft>
              <a:buClrTx/>
              <a:buSzTx/>
              <a:buFontTx/>
              <a:buNone/>
              <a:tabLst/>
              <a:defRPr/>
            </a:pPr>
            <a:fld id="{E8F1A65C-595C-4736-BF40-F7D31E789466}" type="slidenum">
              <a:rPr kumimoji="0" lang="en-GB" sz="1200" b="1" i="0" u="none" strike="noStrike" kern="1200" cap="none" spc="0" normalizeH="0" baseline="0" noProof="0" smtClean="0">
                <a:ln>
                  <a:noFill/>
                </a:ln>
                <a:solidFill>
                  <a:srgbClr val="0C0C0C"/>
                </a:solidFill>
                <a:effectLst/>
                <a:uLnTx/>
                <a:uFillTx/>
                <a:ea typeface="+mn-ea"/>
              </a:rPr>
              <a:pPr marL="0" marR="0" lvl="0" indent="0" algn="l" defTabSz="914400" rtl="0" eaLnBrk="1" fontAlgn="auto" latinLnBrk="0" hangingPunct="1">
                <a:lnSpc>
                  <a:spcPct val="100000"/>
                </a:lnSpc>
                <a:spcBef>
                  <a:spcPts val="0"/>
                </a:spcBef>
                <a:spcAft>
                  <a:spcPts val="800"/>
                </a:spcAft>
                <a:buClrTx/>
                <a:buSzTx/>
                <a:buFontTx/>
                <a:buNone/>
                <a:tabLst/>
                <a:defRPr/>
              </a:pPr>
              <a:t>76</a:t>
            </a:fld>
            <a:endParaRPr kumimoji="0" lang="en-GB" sz="1200" b="1" i="0" u="none" strike="noStrike" kern="1200" cap="none" spc="0" normalizeH="0" baseline="0" noProof="0" dirty="0">
              <a:ln>
                <a:noFill/>
              </a:ln>
              <a:solidFill>
                <a:srgbClr val="0C0C0C"/>
              </a:solidFill>
              <a:effectLst/>
              <a:uLnTx/>
              <a:uFillTx/>
              <a:ea typeface="+mn-ea"/>
            </a:endParaRPr>
          </a:p>
        </p:txBody>
      </p:sp>
      <p:pic>
        <p:nvPicPr>
          <p:cNvPr id="5" name="Picture 4">
            <a:hlinkClick r:id="rId8"/>
            <a:extLst>
              <a:ext uri="{FF2B5EF4-FFF2-40B4-BE49-F238E27FC236}">
                <a16:creationId xmlns:a16="http://schemas.microsoft.com/office/drawing/2014/main" id="{04FD7B5B-F2F6-48AF-1F9C-FF3E4E3EDE5E}"/>
              </a:ext>
            </a:extLst>
          </p:cNvPr>
          <p:cNvPicPr>
            <a:picLocks noChangeAspect="1"/>
          </p:cNvPicPr>
          <p:nvPr/>
        </p:nvPicPr>
        <p:blipFill>
          <a:blip r:embed="rId9"/>
          <a:stretch>
            <a:fillRect/>
          </a:stretch>
        </p:blipFill>
        <p:spPr>
          <a:xfrm>
            <a:off x="6823583" y="124485"/>
            <a:ext cx="4145416" cy="6609030"/>
          </a:xfrm>
          <a:prstGeom prst="rect">
            <a:avLst/>
          </a:prstGeom>
        </p:spPr>
      </p:pic>
    </p:spTree>
    <p:extLst>
      <p:ext uri="{BB962C8B-B14F-4D97-AF65-F5344CB8AC3E}">
        <p14:creationId xmlns:p14="http://schemas.microsoft.com/office/powerpoint/2010/main" val="2581556165"/>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Title 22">
            <a:extLst>
              <a:ext uri="{FF2B5EF4-FFF2-40B4-BE49-F238E27FC236}">
                <a16:creationId xmlns:a16="http://schemas.microsoft.com/office/drawing/2014/main" id="{29ADD2EF-605D-1237-8EEF-937C92B39DF9}"/>
              </a:ext>
            </a:extLst>
          </p:cNvPr>
          <p:cNvSpPr>
            <a:spLocks noGrp="1"/>
          </p:cNvSpPr>
          <p:nvPr>
            <p:ph type="title"/>
          </p:nvPr>
        </p:nvSpPr>
        <p:spPr>
          <a:xfrm>
            <a:off x="380464" y="2194560"/>
            <a:ext cx="5145693" cy="2992614"/>
          </a:xfrm>
        </p:spPr>
        <p:txBody>
          <a:bodyPr/>
          <a:lstStyle/>
          <a:p>
            <a:r>
              <a:rPr lang="en-GB" sz="8000" dirty="0">
                <a:latin typeface="Calibri"/>
              </a:rPr>
              <a:t>BREAK</a:t>
            </a:r>
            <a:br>
              <a:rPr lang="en-GB" sz="8000" dirty="0"/>
            </a:br>
            <a:br>
              <a:rPr lang="en-GB" sz="8000" dirty="0"/>
            </a:br>
            <a:r>
              <a:rPr lang="en-GB" sz="8000" dirty="0">
                <a:latin typeface="Calibri"/>
              </a:rPr>
              <a:t>15 Minutes</a:t>
            </a:r>
          </a:p>
        </p:txBody>
      </p:sp>
      <p:pic>
        <p:nvPicPr>
          <p:cNvPr id="89" name="Picture Placeholder 88" descr="A building with trees in the background&#10;&#10;AI-generated content may be incorrect.">
            <a:extLst>
              <a:ext uri="{FF2B5EF4-FFF2-40B4-BE49-F238E27FC236}">
                <a16:creationId xmlns:a16="http://schemas.microsoft.com/office/drawing/2014/main" id="{9974EEEE-1CD1-8D6D-4E3B-5B8C3D9676A0}"/>
              </a:ext>
            </a:extLst>
          </p:cNvPr>
          <p:cNvPicPr>
            <a:picLocks noGrp="1" noChangeAspect="1"/>
          </p:cNvPicPr>
          <p:nvPr>
            <p:ph type="pic" sz="quarter" idx="12"/>
          </p:nvPr>
        </p:nvPicPr>
        <p:blipFill>
          <a:blip r:embed="rId2" cstate="email">
            <a:extLst>
              <a:ext uri="{28A0092B-C50C-407E-A947-70E740481C1C}">
                <a14:useLocalDpi xmlns:a14="http://schemas.microsoft.com/office/drawing/2010/main"/>
              </a:ext>
            </a:extLst>
          </a:blip>
          <a:srcRect/>
          <a:stretch>
            <a:fillRect/>
          </a:stretch>
        </p:blipFill>
        <p:spPr>
          <a:xfrm>
            <a:off x="9144000" y="0"/>
            <a:ext cx="2548267" cy="6858000"/>
          </a:xfrm>
        </p:spPr>
      </p:pic>
      <p:pic>
        <p:nvPicPr>
          <p:cNvPr id="117" name="Picture Placeholder 116" descr="A person wearing virtual reality goggles&#10;&#10;AI-generated content may be incorrect.">
            <a:extLst>
              <a:ext uri="{FF2B5EF4-FFF2-40B4-BE49-F238E27FC236}">
                <a16:creationId xmlns:a16="http://schemas.microsoft.com/office/drawing/2014/main" id="{D8E2A961-19A5-2EEF-5565-29A1C4F27050}"/>
              </a:ext>
            </a:extLst>
          </p:cNvPr>
          <p:cNvPicPr>
            <a:picLocks noGrp="1" noChangeAspect="1"/>
          </p:cNvPicPr>
          <p:nvPr>
            <p:ph type="pic" sz="quarter" idx="19"/>
          </p:nvPr>
        </p:nvPicPr>
        <p:blipFill>
          <a:blip r:embed="rId3" cstate="email">
            <a:extLst>
              <a:ext uri="{28A0092B-C50C-407E-A947-70E740481C1C}">
                <a14:useLocalDpi xmlns:a14="http://schemas.microsoft.com/office/drawing/2010/main"/>
              </a:ext>
            </a:extLst>
          </a:blip>
          <a:srcRect/>
          <a:stretch>
            <a:fillRect/>
          </a:stretch>
        </p:blipFill>
        <p:spPr>
          <a:xfrm>
            <a:off x="5986016" y="0"/>
            <a:ext cx="3157977" cy="1897200"/>
          </a:xfrm>
        </p:spPr>
      </p:pic>
      <p:pic>
        <p:nvPicPr>
          <p:cNvPr id="121" name="Picture Placeholder 120" descr="A person in an orange shirt&#10;&#10;AI-generated content may be incorrect.">
            <a:extLst>
              <a:ext uri="{FF2B5EF4-FFF2-40B4-BE49-F238E27FC236}">
                <a16:creationId xmlns:a16="http://schemas.microsoft.com/office/drawing/2014/main" id="{0780CA9F-B9DD-2D1F-7B42-986820C63F08}"/>
              </a:ext>
            </a:extLst>
          </p:cNvPr>
          <p:cNvPicPr>
            <a:picLocks noGrp="1" noChangeAspect="1"/>
          </p:cNvPicPr>
          <p:nvPr>
            <p:ph type="pic" sz="quarter" idx="18"/>
          </p:nvPr>
        </p:nvPicPr>
        <p:blipFill>
          <a:blip r:embed="rId4" cstate="email">
            <a:extLst>
              <a:ext uri="{28A0092B-C50C-407E-A947-70E740481C1C}">
                <a14:useLocalDpi xmlns:a14="http://schemas.microsoft.com/office/drawing/2010/main"/>
              </a:ext>
            </a:extLst>
          </a:blip>
          <a:srcRect/>
          <a:stretch>
            <a:fillRect/>
          </a:stretch>
        </p:blipFill>
        <p:spPr>
          <a:xfrm>
            <a:off x="5986020" y="1895900"/>
            <a:ext cx="3157977" cy="4962099"/>
          </a:xfrm>
        </p:spPr>
      </p:pic>
    </p:spTree>
    <p:extLst>
      <p:ext uri="{BB962C8B-B14F-4D97-AF65-F5344CB8AC3E}">
        <p14:creationId xmlns:p14="http://schemas.microsoft.com/office/powerpoint/2010/main" val="1028491164"/>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DB8FC0-B20D-B373-B1F4-8602415452CD}"/>
            </a:ext>
          </a:extLst>
        </p:cNvPr>
        <p:cNvGrpSpPr/>
        <p:nvPr/>
      </p:nvGrpSpPr>
      <p:grpSpPr>
        <a:xfrm>
          <a:off x="0" y="0"/>
          <a:ext cx="0" cy="0"/>
          <a:chOff x="0" y="0"/>
          <a:chExt cx="0" cy="0"/>
        </a:xfrm>
      </p:grpSpPr>
      <p:pic>
        <p:nvPicPr>
          <p:cNvPr id="6" name="Picture Placeholder 5" descr="A person standing in front of a mirror&#10;&#10;AI-generated content may be incorrect.">
            <a:extLst>
              <a:ext uri="{FF2B5EF4-FFF2-40B4-BE49-F238E27FC236}">
                <a16:creationId xmlns:a16="http://schemas.microsoft.com/office/drawing/2014/main" id="{208CEEA5-C53A-AA75-81F8-CF9C819A4807}"/>
              </a:ext>
            </a:extLst>
          </p:cNvPr>
          <p:cNvPicPr>
            <a:picLocks noGrp="1" noChangeAspect="1"/>
          </p:cNvPicPr>
          <p:nvPr>
            <p:ph type="pic" sz="quarter" idx="12"/>
          </p:nvPr>
        </p:nvPicPr>
        <p:blipFill>
          <a:blip r:embed="rId2" cstate="email">
            <a:extLst>
              <a:ext uri="{28A0092B-C50C-407E-A947-70E740481C1C}">
                <a14:useLocalDpi xmlns:a14="http://schemas.microsoft.com/office/drawing/2010/main"/>
              </a:ext>
            </a:extLst>
          </a:blip>
          <a:srcRect/>
          <a:stretch>
            <a:fillRect/>
          </a:stretch>
        </p:blipFill>
        <p:spPr>
          <a:xfrm>
            <a:off x="20" y="10"/>
            <a:ext cx="12191980" cy="3445190"/>
          </a:xfrm>
          <a:noFill/>
        </p:spPr>
      </p:pic>
      <p:sp>
        <p:nvSpPr>
          <p:cNvPr id="3" name="Text Placeholder 2">
            <a:extLst>
              <a:ext uri="{FF2B5EF4-FFF2-40B4-BE49-F238E27FC236}">
                <a16:creationId xmlns:a16="http://schemas.microsoft.com/office/drawing/2014/main" id="{AC587A7E-FF15-049F-081A-422F3E956C6A}"/>
              </a:ext>
            </a:extLst>
          </p:cNvPr>
          <p:cNvSpPr>
            <a:spLocks noGrp="1"/>
          </p:cNvSpPr>
          <p:nvPr>
            <p:ph type="body" sz="quarter" idx="13"/>
          </p:nvPr>
        </p:nvSpPr>
        <p:spPr>
          <a:xfrm>
            <a:off x="499733" y="1580118"/>
            <a:ext cx="8208000" cy="855299"/>
          </a:xfrm>
        </p:spPr>
        <p:txBody>
          <a:bodyPr vert="horz" wrap="square" lIns="0" tIns="0" rIns="0" bIns="0" rtlCol="0" anchor="t">
            <a:normAutofit fontScale="70000" lnSpcReduction="20000"/>
          </a:bodyPr>
          <a:lstStyle/>
          <a:p>
            <a:pPr>
              <a:lnSpc>
                <a:spcPct val="95000"/>
              </a:lnSpc>
              <a:spcAft>
                <a:spcPts val="600"/>
              </a:spcAft>
            </a:pPr>
            <a:r>
              <a:rPr lang="en-GB" sz="5600" dirty="0">
                <a:solidFill>
                  <a:schemeClr val="bg1"/>
                </a:solidFill>
                <a:latin typeface="Calibri" panose="020B0604020104020204" pitchFamily="34" charset="0"/>
                <a:cs typeface="Calibri"/>
              </a:rPr>
              <a:t>Claire </a:t>
            </a:r>
            <a:r>
              <a:rPr lang="en-GB" sz="5600" dirty="0" err="1">
                <a:solidFill>
                  <a:schemeClr val="bg1"/>
                </a:solidFill>
                <a:latin typeface="Calibri" panose="020B0604020104020204" pitchFamily="34" charset="0"/>
                <a:cs typeface="Calibri"/>
              </a:rPr>
              <a:t>Halldron</a:t>
            </a:r>
            <a:r>
              <a:rPr lang="en-GB" sz="5600" dirty="0">
                <a:solidFill>
                  <a:schemeClr val="bg1"/>
                </a:solidFill>
                <a:latin typeface="Calibri" panose="020B0604020104020204" pitchFamily="34" charset="0"/>
                <a:cs typeface="Calibri"/>
              </a:rPr>
              <a:t> and Ellie Wetherhill</a:t>
            </a:r>
          </a:p>
        </p:txBody>
      </p:sp>
      <p:sp>
        <p:nvSpPr>
          <p:cNvPr id="5" name="Title 4">
            <a:extLst>
              <a:ext uri="{FF2B5EF4-FFF2-40B4-BE49-F238E27FC236}">
                <a16:creationId xmlns:a16="http://schemas.microsoft.com/office/drawing/2014/main" id="{8E2DF387-3F27-056E-FA45-B460067ED803}"/>
              </a:ext>
            </a:extLst>
          </p:cNvPr>
          <p:cNvSpPr>
            <a:spLocks noGrp="1"/>
          </p:cNvSpPr>
          <p:nvPr>
            <p:ph type="title"/>
          </p:nvPr>
        </p:nvSpPr>
        <p:spPr>
          <a:xfrm>
            <a:off x="499733" y="2791790"/>
            <a:ext cx="8208000" cy="1743682"/>
          </a:xfrm>
        </p:spPr>
        <p:txBody>
          <a:bodyPr wrap="square" anchor="t">
            <a:normAutofit/>
          </a:bodyPr>
          <a:lstStyle/>
          <a:p>
            <a:r>
              <a:rPr lang="en-GB" sz="6700" dirty="0">
                <a:solidFill>
                  <a:schemeClr val="bg1"/>
                </a:solidFill>
                <a:latin typeface="Calibri" panose="020B0604020104020204" pitchFamily="34" charset="0"/>
                <a:cs typeface="Calibri"/>
              </a:rPr>
              <a:t>Careers</a:t>
            </a:r>
          </a:p>
        </p:txBody>
      </p:sp>
    </p:spTree>
    <p:extLst>
      <p:ext uri="{BB962C8B-B14F-4D97-AF65-F5344CB8AC3E}">
        <p14:creationId xmlns:p14="http://schemas.microsoft.com/office/powerpoint/2010/main" val="3212374924"/>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8D6A05C5-A4C7-CF7A-020F-7FCB9F0B8399}"/>
              </a:ext>
            </a:extLst>
          </p:cNvPr>
          <p:cNvSpPr txBox="1"/>
          <p:nvPr/>
        </p:nvSpPr>
        <p:spPr>
          <a:xfrm>
            <a:off x="0" y="552590"/>
            <a:ext cx="10461522" cy="707886"/>
          </a:xfrm>
          <a:prstGeom prst="rect">
            <a:avLst/>
          </a:prstGeom>
          <a:solidFill>
            <a:srgbClr val="A7D4FF"/>
          </a:solid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libri" panose="020B0604020104020204" pitchFamily="34" charset="0"/>
                <a:ea typeface="+mn-ea"/>
                <a:cs typeface="+mn-cs"/>
              </a:rPr>
              <a:t>	</a:t>
            </a:r>
            <a:r>
              <a:rPr kumimoji="0" lang="en-US" sz="4000" b="1" i="0" u="none" strike="noStrike" kern="1200" cap="none" spc="0" normalizeH="0" baseline="0" noProof="0" dirty="0">
                <a:ln>
                  <a:noFill/>
                </a:ln>
                <a:solidFill>
                  <a:prstClr val="black"/>
                </a:solidFill>
                <a:effectLst/>
                <a:uLnTx/>
                <a:uFillTx/>
                <a:latin typeface="Calibri" panose="020B0604020104020204" pitchFamily="34" charset="0"/>
                <a:ea typeface="+mn-ea"/>
                <a:cs typeface="+mn-cs"/>
              </a:rPr>
              <a:t>CAREERS: CADRE</a:t>
            </a:r>
            <a:endParaRPr kumimoji="0" lang="en-GB" sz="4000" b="1" i="0" u="none" strike="noStrike" kern="1200" cap="none" spc="0" normalizeH="0" baseline="0" noProof="0" dirty="0">
              <a:ln>
                <a:noFill/>
              </a:ln>
              <a:solidFill>
                <a:prstClr val="black"/>
              </a:solidFill>
              <a:effectLst/>
              <a:uLnTx/>
              <a:uFillTx/>
              <a:latin typeface="Abadi" panose="020B0604020104020204" pitchFamily="34" charset="0"/>
              <a:ea typeface="+mn-ea"/>
              <a:cs typeface="+mn-cs"/>
            </a:endParaRPr>
          </a:p>
        </p:txBody>
      </p:sp>
      <p:sp>
        <p:nvSpPr>
          <p:cNvPr id="14" name="Slide Number Placeholder 3">
            <a:extLst>
              <a:ext uri="{FF2B5EF4-FFF2-40B4-BE49-F238E27FC236}">
                <a16:creationId xmlns:a16="http://schemas.microsoft.com/office/drawing/2014/main" id="{9F675B6B-134A-390B-C5D7-E0D368C70BFE}"/>
              </a:ext>
            </a:extLst>
          </p:cNvPr>
          <p:cNvSpPr>
            <a:spLocks noGrp="1"/>
          </p:cNvSpPr>
          <p:nvPr>
            <p:ph type="sldNum" sz="quarter" idx="4294967295"/>
          </p:nvPr>
        </p:nvSpPr>
        <p:spPr>
          <a:xfrm>
            <a:off x="11328400" y="6330950"/>
            <a:ext cx="863600" cy="365125"/>
          </a:xfrm>
        </p:spPr>
        <p:txBody>
          <a:bodyPr/>
          <a:lstStyle/>
          <a:p>
            <a:pPr marL="0" marR="0" lvl="0" indent="0" algn="r" defTabSz="914400" rtl="0" eaLnBrk="1" fontAlgn="auto" latinLnBrk="0" hangingPunct="1">
              <a:lnSpc>
                <a:spcPct val="100000"/>
              </a:lnSpc>
              <a:spcBef>
                <a:spcPts val="0"/>
              </a:spcBef>
              <a:spcAft>
                <a:spcPts val="800"/>
              </a:spcAft>
              <a:buClrTx/>
              <a:buSzTx/>
              <a:buFontTx/>
              <a:buNone/>
              <a:tabLst/>
              <a:defRPr/>
            </a:pPr>
            <a:fld id="{E8F1A65C-595C-4736-BF40-F7D31E789466}" type="slidenum">
              <a:rPr kumimoji="0" lang="en-GB" sz="1200" b="1" i="0" u="none" strike="noStrike" kern="1200" cap="none" spc="0" normalizeH="0" baseline="0" noProof="0" smtClean="0">
                <a:ln>
                  <a:noFill/>
                </a:ln>
                <a:solidFill>
                  <a:srgbClr val="3C1053"/>
                </a:solidFill>
                <a:effectLst/>
                <a:uLnTx/>
                <a:uFillTx/>
                <a:ea typeface="+mn-ea"/>
                <a:cs typeface="+mn-cs"/>
              </a:rPr>
              <a:pPr marL="0" marR="0" lvl="0" indent="0" algn="r" defTabSz="914400" rtl="0" eaLnBrk="1" fontAlgn="auto" latinLnBrk="0" hangingPunct="1">
                <a:lnSpc>
                  <a:spcPct val="100000"/>
                </a:lnSpc>
                <a:spcBef>
                  <a:spcPts val="0"/>
                </a:spcBef>
                <a:spcAft>
                  <a:spcPts val="800"/>
                </a:spcAft>
                <a:buClrTx/>
                <a:buSzTx/>
                <a:buFontTx/>
                <a:buNone/>
                <a:tabLst/>
                <a:defRPr/>
              </a:pPr>
              <a:t>79</a:t>
            </a:fld>
            <a:endParaRPr kumimoji="0" lang="en-GB" sz="1200" b="1" i="0" u="none" strike="noStrike" kern="1200" cap="none" spc="0" normalizeH="0" baseline="0" noProof="0" dirty="0">
              <a:ln>
                <a:noFill/>
              </a:ln>
              <a:solidFill>
                <a:srgbClr val="3C1053"/>
              </a:solidFill>
              <a:effectLst/>
              <a:uLnTx/>
              <a:uFillTx/>
              <a:ea typeface="+mn-ea"/>
              <a:cs typeface="+mn-cs"/>
            </a:endParaRPr>
          </a:p>
        </p:txBody>
      </p:sp>
      <p:sp>
        <p:nvSpPr>
          <p:cNvPr id="6" name="TextBox 5">
            <a:extLst>
              <a:ext uri="{FF2B5EF4-FFF2-40B4-BE49-F238E27FC236}">
                <a16:creationId xmlns:a16="http://schemas.microsoft.com/office/drawing/2014/main" id="{915017AC-E708-9D14-79F6-8E4C40C878FF}"/>
              </a:ext>
            </a:extLst>
          </p:cNvPr>
          <p:cNvSpPr txBox="1"/>
          <p:nvPr/>
        </p:nvSpPr>
        <p:spPr>
          <a:xfrm>
            <a:off x="1261641" y="2326110"/>
            <a:ext cx="8206450" cy="4004840"/>
          </a:xfrm>
          <a:prstGeom prst="rect">
            <a:avLst/>
          </a:prstGeom>
          <a:noFill/>
        </p:spPr>
        <p:txBody>
          <a:bodyPr wrap="square" rtlCol="0">
            <a:noAutofit/>
          </a:bodyPr>
          <a:lstStyle/>
          <a:p>
            <a:pPr marL="0" marR="0" lvl="0" indent="0" algn="ctr" defTabSz="914400" rtl="0" eaLnBrk="1" fontAlgn="auto" latinLnBrk="0" hangingPunct="1">
              <a:lnSpc>
                <a:spcPct val="100000"/>
              </a:lnSpc>
              <a:spcBef>
                <a:spcPts val="0"/>
              </a:spcBef>
              <a:spcAft>
                <a:spcPts val="800"/>
              </a:spcAft>
              <a:buClrTx/>
              <a:buSzTx/>
              <a:buFontTx/>
              <a:buNone/>
              <a:tabLst/>
              <a:defRPr/>
            </a:pPr>
            <a:endParaRPr kumimoji="0" lang="en-GB" sz="3600" b="1" i="0" u="none" strike="noStrike" kern="1200" cap="none" spc="0" normalizeH="0" baseline="0" noProof="0" dirty="0">
              <a:ln>
                <a:noFill/>
              </a:ln>
              <a:solidFill>
                <a:prstClr val="black"/>
              </a:solidFill>
              <a:effectLst/>
              <a:uLnTx/>
              <a:uFillTx/>
              <a:latin typeface="Abadi" panose="020B0604020104020204" pitchFamily="34" charset="0"/>
              <a:ea typeface="+mn-ea"/>
              <a:cs typeface="+mn-cs"/>
            </a:endParaRPr>
          </a:p>
        </p:txBody>
      </p:sp>
      <p:sp>
        <p:nvSpPr>
          <p:cNvPr id="9" name="TextBox 8">
            <a:extLst>
              <a:ext uri="{FF2B5EF4-FFF2-40B4-BE49-F238E27FC236}">
                <a16:creationId xmlns:a16="http://schemas.microsoft.com/office/drawing/2014/main" id="{1090AE05-B8EA-742B-DA6E-2471431893E9}"/>
              </a:ext>
            </a:extLst>
          </p:cNvPr>
          <p:cNvSpPr txBox="1"/>
          <p:nvPr/>
        </p:nvSpPr>
        <p:spPr>
          <a:xfrm>
            <a:off x="1076325" y="5067300"/>
            <a:ext cx="5019675" cy="530224"/>
          </a:xfrm>
          <a:prstGeom prst="rect">
            <a:avLst/>
          </a:prstGeom>
          <a:noFill/>
        </p:spPr>
        <p:txBody>
          <a:bodyPr wrap="square" rtlCol="0">
            <a:noAutofit/>
          </a:bodyPr>
          <a:lstStyle/>
          <a:p>
            <a:pPr marL="0" marR="0" lvl="0" indent="0" algn="l" defTabSz="914400" rtl="0" eaLnBrk="1" fontAlgn="auto" latinLnBrk="0" hangingPunct="1">
              <a:lnSpc>
                <a:spcPct val="100000"/>
              </a:lnSpc>
              <a:spcBef>
                <a:spcPts val="0"/>
              </a:spcBef>
              <a:spcAft>
                <a:spcPts val="80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badi" panose="020B0604020104020204" pitchFamily="34" charset="0"/>
              <a:ea typeface="+mn-ea"/>
              <a:cs typeface="+mn-cs"/>
            </a:endParaRPr>
          </a:p>
        </p:txBody>
      </p:sp>
      <p:sp>
        <p:nvSpPr>
          <p:cNvPr id="2" name="TextBox 1">
            <a:extLst>
              <a:ext uri="{FF2B5EF4-FFF2-40B4-BE49-F238E27FC236}">
                <a16:creationId xmlns:a16="http://schemas.microsoft.com/office/drawing/2014/main" id="{3C9C77FE-261B-60E5-28F0-31C78A761C38}"/>
              </a:ext>
            </a:extLst>
          </p:cNvPr>
          <p:cNvSpPr txBox="1"/>
          <p:nvPr/>
        </p:nvSpPr>
        <p:spPr>
          <a:xfrm>
            <a:off x="1953682" y="1684940"/>
            <a:ext cx="8835242" cy="3724096"/>
          </a:xfrm>
          <a:prstGeom prst="rect">
            <a:avLst/>
          </a:prstGeom>
          <a:noFill/>
        </p:spPr>
        <p:txBody>
          <a:bodyPr wrap="square" rtlCol="0">
            <a:spAutoFit/>
          </a:bodyPr>
          <a:lstStyle/>
          <a:p>
            <a:pPr marL="0" marR="0" lvl="0" indent="0" algn="just" defTabSz="6858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dirty="0">
              <a:ln>
                <a:noFill/>
              </a:ln>
              <a:solidFill>
                <a:prstClr val="black"/>
              </a:solidFill>
              <a:effectLst/>
              <a:uLnTx/>
              <a:uFillTx/>
              <a:latin typeface="Abadi" panose="020B0604020104020204" pitchFamily="34" charset="0"/>
              <a:ea typeface="+mn-ea"/>
              <a:cs typeface="+mn-cs"/>
            </a:endParaRPr>
          </a:p>
          <a:p>
            <a:pPr marL="0" marR="0" lvl="0" indent="0" algn="just" defTabSz="6858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noProof="0" dirty="0">
                <a:ln>
                  <a:noFill/>
                </a:ln>
                <a:solidFill>
                  <a:prstClr val="black"/>
                </a:solidFill>
                <a:effectLst/>
                <a:uLnTx/>
                <a:uFillTx/>
                <a:latin typeface="Calibri" panose="020B0604020104020204" pitchFamily="34" charset="0"/>
                <a:ea typeface="+mn-ea"/>
                <a:cs typeface="+mn-cs"/>
              </a:rPr>
              <a:t>Clare </a:t>
            </a:r>
            <a:r>
              <a:rPr kumimoji="0" lang="en-GB" sz="2400" b="1" i="0" u="none" strike="noStrike" kern="1200" cap="none" spc="0" normalizeH="0" baseline="0" noProof="0" dirty="0" err="1">
                <a:ln>
                  <a:noFill/>
                </a:ln>
                <a:solidFill>
                  <a:prstClr val="black"/>
                </a:solidFill>
                <a:effectLst/>
                <a:uLnTx/>
                <a:uFillTx/>
                <a:latin typeface="Calibri" panose="020B0604020104020204" pitchFamily="34" charset="0"/>
                <a:ea typeface="+mn-ea"/>
                <a:cs typeface="+mn-cs"/>
              </a:rPr>
              <a:t>Halldron</a:t>
            </a:r>
            <a:r>
              <a:rPr kumimoji="0" lang="en-GB" sz="2400" b="1" i="0" u="none" strike="noStrike" kern="1200" cap="none" spc="0" normalizeH="0" baseline="0" noProof="0" dirty="0">
                <a:ln>
                  <a:noFill/>
                </a:ln>
                <a:solidFill>
                  <a:prstClr val="black"/>
                </a:solidFill>
                <a:effectLst/>
                <a:uLnTx/>
                <a:uFillTx/>
                <a:latin typeface="Calibri" panose="020B0604020104020204" pitchFamily="34" charset="0"/>
                <a:ea typeface="+mn-ea"/>
                <a:cs typeface="+mn-cs"/>
              </a:rPr>
              <a:t>: Senior Careers Consultant </a:t>
            </a:r>
          </a:p>
          <a:p>
            <a:pPr marL="0" marR="0" lvl="0" indent="0" algn="just" defTabSz="6858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dirty="0">
                <a:ln>
                  <a:noFill/>
                </a:ln>
                <a:solidFill>
                  <a:prstClr val="black"/>
                </a:solidFill>
                <a:effectLst/>
                <a:uLnTx/>
                <a:uFillTx/>
                <a:latin typeface="Calibri" panose="020B0604020104020204" pitchFamily="34" charset="0"/>
                <a:ea typeface="+mn-ea"/>
                <a:cs typeface="+mn-cs"/>
              </a:rPr>
              <a:t> Classics and Ancient History, History,  SMLC</a:t>
            </a:r>
          </a:p>
          <a:p>
            <a:pPr marL="0" marR="0" lvl="0" indent="0" algn="just" defTabSz="6858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dirty="0">
              <a:ln>
                <a:noFill/>
              </a:ln>
              <a:solidFill>
                <a:prstClr val="black"/>
              </a:solidFill>
              <a:effectLst/>
              <a:uLnTx/>
              <a:uFillTx/>
              <a:latin typeface="Abadi" panose="020B0604020104020204" pitchFamily="34" charset="0"/>
              <a:ea typeface="+mn-ea"/>
              <a:cs typeface="+mn-cs"/>
            </a:endParaRPr>
          </a:p>
          <a:p>
            <a:pPr marL="0" marR="0" lvl="0" indent="0" algn="just" defTabSz="6858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noProof="0" dirty="0">
                <a:ln>
                  <a:noFill/>
                </a:ln>
                <a:solidFill>
                  <a:prstClr val="black"/>
                </a:solidFill>
                <a:effectLst/>
                <a:uLnTx/>
                <a:uFillTx/>
                <a:latin typeface="Calibri" panose="020B0604020104020204" pitchFamily="34" charset="0"/>
                <a:ea typeface="+mn-ea"/>
                <a:cs typeface="+mn-cs"/>
              </a:rPr>
              <a:t>Ian Scrase: Senior Careers Consultant</a:t>
            </a:r>
          </a:p>
          <a:p>
            <a:pPr marL="0" marR="0" lvl="0" indent="0" algn="just" defTabSz="6858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dirty="0">
                <a:ln>
                  <a:noFill/>
                </a:ln>
                <a:solidFill>
                  <a:prstClr val="black"/>
                </a:solidFill>
                <a:effectLst/>
                <a:uLnTx/>
                <a:uFillTx/>
                <a:latin typeface="Calibri" panose="020B0604020104020204" pitchFamily="34" charset="0"/>
                <a:ea typeface="+mn-ea"/>
                <a:cs typeface="+mn-cs"/>
              </a:rPr>
              <a:t>Cross Faculty Studies</a:t>
            </a:r>
          </a:p>
          <a:p>
            <a:pPr marL="0" marR="0" lvl="0" indent="0" algn="just" defTabSz="6858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dirty="0">
                <a:ln>
                  <a:noFill/>
                </a:ln>
                <a:solidFill>
                  <a:prstClr val="black"/>
                </a:solidFill>
                <a:effectLst/>
                <a:uLnTx/>
                <a:uFillTx/>
                <a:latin typeface="Calibri" panose="020B0604020104020204" pitchFamily="34" charset="0"/>
                <a:ea typeface="+mn-ea"/>
                <a:cs typeface="+mn-cs"/>
              </a:rPr>
              <a:t>School of Creative Arts, Performance and Visual Cultures</a:t>
            </a:r>
          </a:p>
          <a:p>
            <a:pPr marL="0" marR="0" lvl="0" indent="0" algn="just" defTabSz="685800" rtl="0" eaLnBrk="1" fontAlgn="auto" latinLnBrk="0" hangingPunct="1">
              <a:lnSpc>
                <a:spcPct val="100000"/>
              </a:lnSpc>
              <a:spcBef>
                <a:spcPts val="0"/>
              </a:spcBef>
              <a:spcAft>
                <a:spcPts val="0"/>
              </a:spcAft>
              <a:buClrTx/>
              <a:buSzTx/>
              <a:buFontTx/>
              <a:buNone/>
              <a:tabLst/>
              <a:defRPr/>
            </a:pPr>
            <a:endParaRPr kumimoji="0" lang="en-GB" sz="2000" b="0" i="0" u="none" strike="noStrike" kern="1200" cap="none" spc="0" normalizeH="0" baseline="0" noProof="0" dirty="0">
              <a:ln>
                <a:noFill/>
              </a:ln>
              <a:solidFill>
                <a:prstClr val="black"/>
              </a:solidFill>
              <a:effectLst/>
              <a:uLnTx/>
              <a:uFillTx/>
              <a:latin typeface="Abadi" panose="020B0604020104020204" pitchFamily="34" charset="0"/>
              <a:ea typeface="+mn-ea"/>
              <a:cs typeface="+mn-cs"/>
            </a:endParaRPr>
          </a:p>
          <a:p>
            <a:pPr marL="0" marR="0" lvl="0" indent="0" algn="just" defTabSz="6858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noProof="0" dirty="0">
                <a:ln>
                  <a:noFill/>
                </a:ln>
                <a:solidFill>
                  <a:prstClr val="black"/>
                </a:solidFill>
                <a:effectLst/>
                <a:uLnTx/>
                <a:uFillTx/>
                <a:latin typeface="Calibri" panose="020B0604020104020204" pitchFamily="34" charset="0"/>
                <a:ea typeface="+mn-ea"/>
                <a:cs typeface="+mn-cs"/>
              </a:rPr>
              <a:t>Ellie Wetherhill: Careers Consultant </a:t>
            </a:r>
          </a:p>
          <a:p>
            <a:pPr marL="0" marR="0" lvl="0" indent="0" algn="just" defTabSz="6858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dirty="0">
                <a:ln>
                  <a:noFill/>
                </a:ln>
                <a:solidFill>
                  <a:prstClr val="black"/>
                </a:solidFill>
                <a:effectLst/>
                <a:uLnTx/>
                <a:uFillTx/>
                <a:latin typeface="Calibri" panose="020B0604020104020204" pitchFamily="34" charset="0"/>
                <a:ea typeface="+mn-ea"/>
                <a:cs typeface="+mn-cs"/>
              </a:rPr>
              <a:t>English and Comparative Literary Studies</a:t>
            </a:r>
            <a:endParaRPr kumimoji="0" lang="en-GB" sz="1600" b="0" i="0" u="none" strike="noStrike" kern="1200" cap="none" spc="0" normalizeH="0" baseline="0" noProof="0" dirty="0">
              <a:ln>
                <a:noFill/>
              </a:ln>
              <a:solidFill>
                <a:prstClr val="black"/>
              </a:solidFill>
              <a:effectLst/>
              <a:uLnTx/>
              <a:uFillTx/>
              <a:latin typeface="Abadi" panose="020B0604020104020204" pitchFamily="34" charset="0"/>
              <a:ea typeface="+mn-ea"/>
              <a:cs typeface="+mn-cs"/>
            </a:endParaRPr>
          </a:p>
        </p:txBody>
      </p:sp>
    </p:spTree>
    <p:extLst>
      <p:ext uri="{BB962C8B-B14F-4D97-AF65-F5344CB8AC3E}">
        <p14:creationId xmlns:p14="http://schemas.microsoft.com/office/powerpoint/2010/main" val="2605525742"/>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569E5C-F113-212E-0FD9-318CB36B6AC0}"/>
            </a:ext>
          </a:extLst>
        </p:cNvPr>
        <p:cNvGrpSpPr/>
        <p:nvPr/>
      </p:nvGrpSpPr>
      <p:grpSpPr>
        <a:xfrm>
          <a:off x="0" y="0"/>
          <a:ext cx="0" cy="0"/>
          <a:chOff x="0" y="0"/>
          <a:chExt cx="0" cy="0"/>
        </a:xfrm>
      </p:grpSpPr>
      <p:sp>
        <p:nvSpPr>
          <p:cNvPr id="24" name="Slide Number Placeholder 7">
            <a:extLst>
              <a:ext uri="{FF2B5EF4-FFF2-40B4-BE49-F238E27FC236}">
                <a16:creationId xmlns:a16="http://schemas.microsoft.com/office/drawing/2014/main" id="{E09A2A3A-F362-CB07-B29A-367628192A2D}"/>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8F1A65C-595C-4736-BF40-F7D31E789466}" type="slidenum">
              <a:rPr kumimoji="0" lang="en-GB" sz="900" b="0" i="0" u="none" strike="noStrike" kern="1200" cap="none" spc="0" normalizeH="0" baseline="0" noProof="0" smtClean="0">
                <a:ln>
                  <a:noFill/>
                </a:ln>
                <a:solidFill>
                  <a:prstClr val="black">
                    <a:tint val="75000"/>
                  </a:prstClr>
                </a:solidFill>
                <a:effectLst/>
                <a:uLnTx/>
                <a:uFillTx/>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80</a:t>
            </a:fld>
            <a:endParaRPr kumimoji="0" lang="en-GB" sz="900" b="0" i="0" u="none" strike="noStrike" kern="1200" cap="none" spc="0" normalizeH="0" baseline="0" noProof="0" dirty="0">
              <a:ln>
                <a:noFill/>
              </a:ln>
              <a:solidFill>
                <a:prstClr val="black">
                  <a:tint val="75000"/>
                </a:prstClr>
              </a:solidFill>
              <a:effectLst/>
              <a:uLnTx/>
              <a:uFillTx/>
              <a:ea typeface="+mn-ea"/>
              <a:cs typeface="+mn-cs"/>
            </a:endParaRPr>
          </a:p>
        </p:txBody>
      </p:sp>
      <p:sp>
        <p:nvSpPr>
          <p:cNvPr id="3" name="Text Placeholder 2">
            <a:extLst>
              <a:ext uri="{FF2B5EF4-FFF2-40B4-BE49-F238E27FC236}">
                <a16:creationId xmlns:a16="http://schemas.microsoft.com/office/drawing/2014/main" id="{13811E71-3B0B-ABD3-6190-C275B97D79A6}"/>
              </a:ext>
            </a:extLst>
          </p:cNvPr>
          <p:cNvSpPr>
            <a:spLocks noGrp="1"/>
          </p:cNvSpPr>
          <p:nvPr>
            <p:ph type="body" sz="quarter" idx="4294967295"/>
          </p:nvPr>
        </p:nvSpPr>
        <p:spPr>
          <a:xfrm>
            <a:off x="129355" y="251618"/>
            <a:ext cx="6084631" cy="1076325"/>
          </a:xfrm>
          <a:solidFill>
            <a:srgbClr val="A7D4FF"/>
          </a:solidFill>
        </p:spPr>
        <p:txBody>
          <a:bodyPr vert="horz" lIns="91440" tIns="45720" rIns="91440" bIns="45720" rtlCol="0" anchor="ctr">
            <a:normAutofit/>
          </a:bodyPr>
          <a:lstStyle/>
          <a:p>
            <a:pPr marL="0" indent="0">
              <a:buNone/>
            </a:pPr>
            <a:r>
              <a:rPr lang="en-US" sz="2400" b="1" dirty="0">
                <a:latin typeface="Calibri"/>
              </a:rPr>
              <a:t>  </a:t>
            </a:r>
          </a:p>
          <a:p>
            <a:pPr marL="0" indent="0">
              <a:buNone/>
            </a:pPr>
            <a:r>
              <a:rPr lang="en-US" sz="2400" b="1" dirty="0">
                <a:latin typeface="Calibri"/>
              </a:rPr>
              <a:t>CAREERS, EMPLOYABILITY &amp; SKILLS</a:t>
            </a:r>
            <a:endParaRPr lang="en-US" sz="2400" b="1" dirty="0">
              <a:ea typeface="Calibri"/>
              <a:cs typeface="Calibri"/>
            </a:endParaRPr>
          </a:p>
          <a:p>
            <a:pPr marL="0" indent="0">
              <a:buNone/>
            </a:pPr>
            <a:endParaRPr lang="en-US" sz="2600" b="1" kern="1200" dirty="0">
              <a:ea typeface="+mn-ea"/>
              <a:cs typeface="+mn-cs"/>
            </a:endParaRPr>
          </a:p>
        </p:txBody>
      </p:sp>
      <p:pic>
        <p:nvPicPr>
          <p:cNvPr id="11" name="Picture 10">
            <a:extLst>
              <a:ext uri="{FF2B5EF4-FFF2-40B4-BE49-F238E27FC236}">
                <a16:creationId xmlns:a16="http://schemas.microsoft.com/office/drawing/2014/main" id="{FA697D34-E1C7-1BDA-CA19-B9BF0D71D77D}"/>
              </a:ext>
            </a:extLst>
          </p:cNvPr>
          <p:cNvPicPr>
            <a:picLocks noChangeAspect="1"/>
          </p:cNvPicPr>
          <p:nvPr/>
        </p:nvPicPr>
        <p:blipFill>
          <a:blip r:embed="rId2"/>
          <a:stretch>
            <a:fillRect/>
          </a:stretch>
        </p:blipFill>
        <p:spPr>
          <a:xfrm>
            <a:off x="10811434" y="0"/>
            <a:ext cx="1285875" cy="1257300"/>
          </a:xfrm>
          <a:prstGeom prst="rect">
            <a:avLst/>
          </a:prstGeom>
        </p:spPr>
      </p:pic>
      <p:pic>
        <p:nvPicPr>
          <p:cNvPr id="9" name="Picture Placeholder 6">
            <a:extLst>
              <a:ext uri="{FF2B5EF4-FFF2-40B4-BE49-F238E27FC236}">
                <a16:creationId xmlns:a16="http://schemas.microsoft.com/office/drawing/2014/main" id="{C50B3DA9-907D-777E-243B-AC477B49DC7A}"/>
              </a:ext>
            </a:extLst>
          </p:cNvPr>
          <p:cNvPicPr>
            <a:picLocks noChangeAspect="1"/>
          </p:cNvPicPr>
          <p:nvPr/>
        </p:nvPicPr>
        <p:blipFill>
          <a:blip r:embed="rId3">
            <a:extLst>
              <a:ext uri="{28A0092B-C50C-407E-A947-70E740481C1C}">
                <a14:useLocalDpi xmlns:a14="http://schemas.microsoft.com/office/drawing/2010/main" val="0"/>
              </a:ext>
            </a:extLst>
          </a:blip>
          <a:srcRect t="13274" b="13274"/>
          <a:stretch/>
        </p:blipFill>
        <p:spPr>
          <a:xfrm>
            <a:off x="6368663" y="251618"/>
            <a:ext cx="4442771" cy="6354763"/>
          </a:xfrm>
          <a:prstGeom prst="rect">
            <a:avLst/>
          </a:prstGeom>
        </p:spPr>
      </p:pic>
      <p:sp>
        <p:nvSpPr>
          <p:cNvPr id="7" name="TextBox 6">
            <a:extLst>
              <a:ext uri="{FF2B5EF4-FFF2-40B4-BE49-F238E27FC236}">
                <a16:creationId xmlns:a16="http://schemas.microsoft.com/office/drawing/2014/main" id="{BE7465A2-ED7B-DA1C-BF5F-FBD5887A9F4C}"/>
              </a:ext>
            </a:extLst>
          </p:cNvPr>
          <p:cNvSpPr txBox="1"/>
          <p:nvPr/>
        </p:nvSpPr>
        <p:spPr>
          <a:xfrm>
            <a:off x="272663" y="1972100"/>
            <a:ext cx="6096000" cy="3757952"/>
          </a:xfrm>
          <a:prstGeom prst="rect">
            <a:avLst/>
          </a:prstGeom>
          <a:noFill/>
        </p:spPr>
        <p:txBody>
          <a:bodyPr wrap="square">
            <a:spAutoFit/>
          </a:bodyPr>
          <a:lstStyle/>
          <a:p>
            <a:pPr marL="0" marR="0" lvl="0" indent="0" algn="l" defTabSz="914400" rtl="0" eaLnBrk="1" fontAlgn="auto" latinLnBrk="0" hangingPunct="1">
              <a:lnSpc>
                <a:spcPct val="90000"/>
              </a:lnSpc>
              <a:spcBef>
                <a:spcPts val="0"/>
              </a:spcBef>
              <a:spcAft>
                <a:spcPts val="80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panose="020B0604020104020204" pitchFamily="34" charset="0"/>
                <a:ea typeface="+mn-ea"/>
                <a:cs typeface="+mn-cs"/>
              </a:rPr>
              <a:t>OPPORTUNITIES TO DEVELOP EXPERIENCE</a:t>
            </a:r>
          </a:p>
          <a:p>
            <a:pPr marL="0" marR="0" lvl="0" indent="0" algn="l" defTabSz="914400" rtl="0" eaLnBrk="1" fontAlgn="auto" latinLnBrk="0" hangingPunct="1">
              <a:lnSpc>
                <a:spcPct val="90000"/>
              </a:lnSpc>
              <a:spcBef>
                <a:spcPts val="0"/>
              </a:spcBef>
              <a:spcAft>
                <a:spcPts val="80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B0604020104020204" pitchFamily="34" charset="0"/>
                <a:ea typeface="+mn-ea"/>
                <a:cs typeface="+mn-cs"/>
              </a:rPr>
              <a:t>Warwick Volunteers, Work Experience, Thrive, Enterprise, </a:t>
            </a:r>
          </a:p>
          <a:p>
            <a:pPr marL="0" marR="0" lvl="0" indent="0" algn="l" defTabSz="914400" rtl="0" eaLnBrk="1" fontAlgn="auto" latinLnBrk="0" hangingPunct="1">
              <a:lnSpc>
                <a:spcPct val="90000"/>
              </a:lnSpc>
              <a:spcBef>
                <a:spcPts val="0"/>
              </a:spcBef>
              <a:spcAft>
                <a:spcPts val="800"/>
              </a:spcAft>
              <a:buClrTx/>
              <a:buSzTx/>
              <a:buFontTx/>
              <a:buNone/>
              <a:tabLst/>
              <a:defRPr/>
            </a:pPr>
            <a:endParaRPr kumimoji="0" lang="en-US" sz="1800" b="1" i="0" u="none" strike="noStrike" kern="1200" cap="none" spc="0" normalizeH="0" baseline="0" noProof="0" dirty="0">
              <a:ln>
                <a:noFill/>
              </a:ln>
              <a:solidFill>
                <a:prstClr val="black"/>
              </a:solidFill>
              <a:effectLst/>
              <a:uLnTx/>
              <a:uFillTx/>
              <a:latin typeface="Abadi" panose="020B0604020104020204" pitchFamily="34" charset="0"/>
              <a:ea typeface="+mn-ea"/>
              <a:cs typeface="+mn-cs"/>
            </a:endParaRPr>
          </a:p>
          <a:p>
            <a:pPr marL="0" marR="0" lvl="0" indent="0" algn="l" defTabSz="914400" rtl="0" eaLnBrk="1" fontAlgn="auto" latinLnBrk="0" hangingPunct="1">
              <a:lnSpc>
                <a:spcPct val="90000"/>
              </a:lnSpc>
              <a:spcBef>
                <a:spcPts val="0"/>
              </a:spcBef>
              <a:spcAft>
                <a:spcPts val="80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panose="020B0604020104020204" pitchFamily="34" charset="0"/>
                <a:ea typeface="+mn-ea"/>
                <a:cs typeface="+mn-cs"/>
              </a:rPr>
              <a:t>EVENTS, WORKSHOPS AND CONNECTIONS TO EMPLOYERS</a:t>
            </a:r>
          </a:p>
          <a:p>
            <a:pPr marL="0" marR="0" lvl="0" indent="0" algn="l" defTabSz="914400" rtl="0" eaLnBrk="1" fontAlgn="auto" latinLnBrk="0" hangingPunct="1">
              <a:lnSpc>
                <a:spcPct val="90000"/>
              </a:lnSpc>
              <a:spcBef>
                <a:spcPts val="0"/>
              </a:spcBef>
              <a:spcAft>
                <a:spcPts val="80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B0604020104020204" pitchFamily="34" charset="0"/>
                <a:ea typeface="+mn-ea"/>
                <a:cs typeface="+mn-cs"/>
              </a:rPr>
              <a:t>Careers Fairs, Employer Presentations, Careers Workshops</a:t>
            </a:r>
          </a:p>
          <a:p>
            <a:pPr marL="0" marR="0" lvl="0" indent="0" algn="l" defTabSz="914400" rtl="0" eaLnBrk="1" fontAlgn="auto" latinLnBrk="0" hangingPunct="1">
              <a:lnSpc>
                <a:spcPct val="90000"/>
              </a:lnSpc>
              <a:spcBef>
                <a:spcPts val="0"/>
              </a:spcBef>
              <a:spcAft>
                <a:spcPts val="800"/>
              </a:spcAft>
              <a:buClrTx/>
              <a:buSzTx/>
              <a:buFontTx/>
              <a:buNone/>
              <a:tabLst/>
              <a:defRPr/>
            </a:pPr>
            <a:endParaRPr kumimoji="0" lang="en-US" sz="1800" b="1" i="0" u="none" strike="noStrike" kern="1200" cap="none" spc="0" normalizeH="0" baseline="0" noProof="0" dirty="0">
              <a:ln>
                <a:noFill/>
              </a:ln>
              <a:solidFill>
                <a:prstClr val="black"/>
              </a:solidFill>
              <a:effectLst/>
              <a:uLnTx/>
              <a:uFillTx/>
              <a:latin typeface="Abadi" panose="020B0604020104020204" pitchFamily="34" charset="0"/>
              <a:ea typeface="+mn-ea"/>
              <a:cs typeface="+mn-cs"/>
            </a:endParaRPr>
          </a:p>
          <a:p>
            <a:pPr marL="0" marR="0" lvl="0" indent="0" algn="l" defTabSz="914400" rtl="0" eaLnBrk="1" fontAlgn="auto" latinLnBrk="0" hangingPunct="1">
              <a:lnSpc>
                <a:spcPct val="90000"/>
              </a:lnSpc>
              <a:spcBef>
                <a:spcPts val="0"/>
              </a:spcBef>
              <a:spcAft>
                <a:spcPts val="80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panose="020B0604020104020204" pitchFamily="34" charset="0"/>
                <a:ea typeface="+mn-ea"/>
                <a:cs typeface="+mn-cs"/>
              </a:rPr>
              <a:t>ONLINE CAREERS RESOURCES</a:t>
            </a:r>
          </a:p>
          <a:p>
            <a:pPr marL="0" marR="0" lvl="0" indent="0" algn="l" defTabSz="914400" rtl="0" eaLnBrk="1" fontAlgn="auto" latinLnBrk="0" hangingPunct="1">
              <a:lnSpc>
                <a:spcPct val="90000"/>
              </a:lnSpc>
              <a:spcBef>
                <a:spcPts val="0"/>
              </a:spcBef>
              <a:spcAft>
                <a:spcPts val="80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B0604020104020204" pitchFamily="34" charset="0"/>
                <a:ea typeface="+mn-ea"/>
                <a:cs typeface="+mn-cs"/>
              </a:rPr>
              <a:t>Careers information, advice and application preparation</a:t>
            </a:r>
            <a:endParaRPr kumimoji="0" lang="en-US" sz="1800" b="1" i="0" u="none" strike="noStrike" kern="1200" cap="none" spc="0" normalizeH="0" baseline="0" noProof="0" dirty="0">
              <a:ln>
                <a:noFill/>
              </a:ln>
              <a:solidFill>
                <a:prstClr val="black"/>
              </a:solidFill>
              <a:effectLst/>
              <a:uLnTx/>
              <a:uFillTx/>
              <a:latin typeface="Abadi" panose="020B0604020104020204" pitchFamily="34" charset="0"/>
              <a:ea typeface="+mn-ea"/>
              <a:cs typeface="+mn-cs"/>
            </a:endParaRPr>
          </a:p>
          <a:p>
            <a:pPr marL="0" marR="0" lvl="0" indent="0" algn="l" defTabSz="914400" rtl="0" eaLnBrk="1" fontAlgn="auto" latinLnBrk="0" hangingPunct="1">
              <a:lnSpc>
                <a:spcPct val="90000"/>
              </a:lnSpc>
              <a:spcBef>
                <a:spcPts val="0"/>
              </a:spcBef>
              <a:spcAft>
                <a:spcPts val="800"/>
              </a:spcAft>
              <a:buClrTx/>
              <a:buSzTx/>
              <a:buFontTx/>
              <a:buNone/>
              <a:tabLst/>
              <a:defRPr/>
            </a:pPr>
            <a:endParaRPr kumimoji="0" lang="en-US" sz="1800" b="1" i="0" u="none" strike="noStrike" kern="1200" cap="none" spc="0" normalizeH="0" baseline="0" noProof="0" dirty="0">
              <a:ln>
                <a:noFill/>
              </a:ln>
              <a:solidFill>
                <a:prstClr val="black"/>
              </a:solidFill>
              <a:effectLst/>
              <a:uLnTx/>
              <a:uFillTx/>
              <a:latin typeface="Abadi" panose="020B0604020104020204" pitchFamily="34" charset="0"/>
              <a:ea typeface="+mn-ea"/>
              <a:cs typeface="+mn-cs"/>
            </a:endParaRPr>
          </a:p>
          <a:p>
            <a:pPr marL="0" marR="0" lvl="0" indent="0" algn="l" defTabSz="914400" rtl="0" eaLnBrk="1" fontAlgn="auto" latinLnBrk="0" hangingPunct="1">
              <a:lnSpc>
                <a:spcPct val="90000"/>
              </a:lnSpc>
              <a:spcBef>
                <a:spcPts val="0"/>
              </a:spcBef>
              <a:spcAft>
                <a:spcPts val="80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panose="020B0604020104020204" pitchFamily="34" charset="0"/>
                <a:ea typeface="+mn-ea"/>
                <a:cs typeface="+mn-cs"/>
              </a:rPr>
              <a:t>1 TO 1 SUPPORT AND ADVICE</a:t>
            </a:r>
          </a:p>
        </p:txBody>
      </p:sp>
      <p:pic>
        <p:nvPicPr>
          <p:cNvPr id="4" name="Picture 3">
            <a:extLst>
              <a:ext uri="{FF2B5EF4-FFF2-40B4-BE49-F238E27FC236}">
                <a16:creationId xmlns:a16="http://schemas.microsoft.com/office/drawing/2014/main" id="{E3B610BA-F9BD-1A0C-4C28-B8DA7A3AD663}"/>
              </a:ext>
            </a:extLst>
          </p:cNvPr>
          <p:cNvPicPr>
            <a:picLocks noChangeAspect="1"/>
          </p:cNvPicPr>
          <p:nvPr/>
        </p:nvPicPr>
        <p:blipFill>
          <a:blip r:embed="rId4"/>
          <a:stretch>
            <a:fillRect/>
          </a:stretch>
        </p:blipFill>
        <p:spPr>
          <a:xfrm>
            <a:off x="10966111" y="5502562"/>
            <a:ext cx="1103819" cy="1103819"/>
          </a:xfrm>
          <a:prstGeom prst="rect">
            <a:avLst/>
          </a:prstGeom>
        </p:spPr>
      </p:pic>
    </p:spTree>
    <p:extLst>
      <p:ext uri="{BB962C8B-B14F-4D97-AF65-F5344CB8AC3E}">
        <p14:creationId xmlns:p14="http://schemas.microsoft.com/office/powerpoint/2010/main" val="3084875386"/>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 Placeholder 2"/>
          <p:cNvSpPr>
            <a:spLocks noGrp="1"/>
          </p:cNvSpPr>
          <p:nvPr>
            <p:ph type="body" sz="quarter" idx="10"/>
          </p:nvPr>
        </p:nvSpPr>
        <p:spPr>
          <a:xfrm>
            <a:off x="220009" y="187211"/>
            <a:ext cx="12045148" cy="1086093"/>
          </a:xfrm>
        </p:spPr>
        <p:txBody>
          <a:bodyPr>
            <a:normAutofit/>
          </a:bodyPr>
          <a:lstStyle/>
          <a:p>
            <a:r>
              <a:rPr lang="en-US" sz="3000" b="1" dirty="0">
                <a:solidFill>
                  <a:srgbClr val="0070C0"/>
                </a:solidFill>
                <a:latin typeface="Calibri"/>
              </a:rPr>
              <a:t>      SOME OF OUR UPCOMING AUTUMN EVENTS</a:t>
            </a:r>
          </a:p>
        </p:txBody>
      </p:sp>
      <p:sp>
        <p:nvSpPr>
          <p:cNvPr id="7" name="TextBox 6"/>
          <p:cNvSpPr txBox="1"/>
          <p:nvPr/>
        </p:nvSpPr>
        <p:spPr>
          <a:xfrm>
            <a:off x="783507" y="1026773"/>
            <a:ext cx="9277815" cy="3846887"/>
          </a:xfrm>
          <a:prstGeom prst="rect">
            <a:avLst/>
          </a:prstGeom>
          <a:noFill/>
        </p:spPr>
        <p:txBody>
          <a:bodyPr wrap="squar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dirty="0">
                <a:ln>
                  <a:noFill/>
                </a:ln>
                <a:solidFill>
                  <a:srgbClr val="4472C4"/>
                </a:solidFill>
                <a:effectLst/>
                <a:uLnTx/>
                <a:uFillTx/>
                <a:latin typeface="Calibri" panose="020B0604020104020204" pitchFamily="34" charset="0"/>
                <a:ea typeface="+mn-ea"/>
                <a:cs typeface="Calibri" panose="020F0502020204030204" pitchFamily="34" charset="0"/>
              </a:rPr>
              <a:t>MEET THE PROFESSIONALS  (IN-PERSON &amp; ONLINE)</a:t>
            </a: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dirty="0">
                <a:ln>
                  <a:noFill/>
                </a:ln>
                <a:solidFill>
                  <a:prstClr val="black"/>
                </a:solidFill>
                <a:effectLst/>
                <a:uLnTx/>
                <a:uFillTx/>
                <a:latin typeface="Calibri" panose="020B0604020104020204" pitchFamily="34" charset="0"/>
                <a:ea typeface="+mn-ea"/>
                <a:cs typeface="Calibri" panose="020F0502020204030204" pitchFamily="34" charset="0"/>
              </a:rPr>
              <a:t>Careers in the Public Sector- </a:t>
            </a:r>
            <a:r>
              <a:rPr kumimoji="0" lang="en-GB" sz="2000" b="0" i="0" u="none" strike="noStrike" kern="1200" cap="none" spc="0" normalizeH="0" baseline="0" noProof="0" dirty="0">
                <a:ln>
                  <a:noFill/>
                </a:ln>
                <a:solidFill>
                  <a:prstClr val="black"/>
                </a:solidFill>
                <a:effectLst/>
                <a:uLnTx/>
                <a:uFillTx/>
                <a:latin typeface="Calibri" panose="020B0604020104020204" pitchFamily="34" charset="0"/>
                <a:ea typeface="+mn-ea"/>
                <a:cs typeface="Calibri" panose="020F0502020204030204" pitchFamily="34" charset="0"/>
              </a:rPr>
              <a:t>Mon 12</a:t>
            </a:r>
            <a:r>
              <a:rPr kumimoji="0" lang="en-GB" sz="2000" b="0" i="0" u="none" strike="noStrike" kern="1200" cap="none" spc="0" normalizeH="0" baseline="30000" noProof="0" dirty="0">
                <a:ln>
                  <a:noFill/>
                </a:ln>
                <a:solidFill>
                  <a:prstClr val="black"/>
                </a:solidFill>
                <a:effectLst/>
                <a:uLnTx/>
                <a:uFillTx/>
                <a:latin typeface="Calibri" panose="020B0604020104020204" pitchFamily="34" charset="0"/>
                <a:ea typeface="+mn-ea"/>
                <a:cs typeface="Calibri" panose="020F0502020204030204" pitchFamily="34" charset="0"/>
              </a:rPr>
              <a:t>th</a:t>
            </a:r>
            <a:r>
              <a:rPr kumimoji="0" lang="en-GB" sz="2000" b="0" i="0" u="none" strike="noStrike" kern="1200" cap="none" spc="0" normalizeH="0" baseline="0" noProof="0" dirty="0">
                <a:ln>
                  <a:noFill/>
                </a:ln>
                <a:solidFill>
                  <a:prstClr val="black"/>
                </a:solidFill>
                <a:effectLst/>
                <a:uLnTx/>
                <a:uFillTx/>
                <a:latin typeface="Calibri" panose="020B0604020104020204" pitchFamily="34" charset="0"/>
                <a:ea typeface="+mn-ea"/>
                <a:cs typeface="Calibri" panose="020F0502020204030204" pitchFamily="34" charset="0"/>
              </a:rPr>
              <a:t> Oct- 3 pm- 5 pm</a:t>
            </a: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dirty="0">
                <a:ln>
                  <a:noFill/>
                </a:ln>
                <a:solidFill>
                  <a:prstClr val="black"/>
                </a:solidFill>
                <a:effectLst/>
                <a:uLnTx/>
                <a:uFillTx/>
                <a:latin typeface="Calibri" panose="020B0604020104020204" pitchFamily="34" charset="0"/>
                <a:ea typeface="+mn-ea"/>
                <a:cs typeface="Calibri" panose="020F0502020204030204" pitchFamily="34" charset="0"/>
              </a:rPr>
              <a:t>Careers in HR and Recruitment- </a:t>
            </a:r>
            <a:r>
              <a:rPr kumimoji="0" lang="en-GB" sz="2000" b="0" i="0" u="none" strike="noStrike" kern="1200" cap="none" spc="0" normalizeH="0" baseline="0" noProof="0" dirty="0">
                <a:ln>
                  <a:noFill/>
                </a:ln>
                <a:solidFill>
                  <a:prstClr val="black"/>
                </a:solidFill>
                <a:effectLst/>
                <a:uLnTx/>
                <a:uFillTx/>
                <a:latin typeface="Calibri" panose="020B0604020104020204" pitchFamily="34" charset="0"/>
                <a:ea typeface="+mn-ea"/>
                <a:cs typeface="Calibri" panose="020F0502020204030204" pitchFamily="34" charset="0"/>
              </a:rPr>
              <a:t>Mon 19</a:t>
            </a:r>
            <a:r>
              <a:rPr kumimoji="0" lang="en-GB" sz="2000" b="0" i="0" u="none" strike="noStrike" kern="1200" cap="none" spc="0" normalizeH="0" baseline="30000" noProof="0" dirty="0">
                <a:ln>
                  <a:noFill/>
                </a:ln>
                <a:solidFill>
                  <a:prstClr val="black"/>
                </a:solidFill>
                <a:effectLst/>
                <a:uLnTx/>
                <a:uFillTx/>
                <a:latin typeface="Calibri" panose="020B0604020104020204" pitchFamily="34" charset="0"/>
                <a:ea typeface="+mn-ea"/>
                <a:cs typeface="Calibri" panose="020F0502020204030204" pitchFamily="34" charset="0"/>
              </a:rPr>
              <a:t>th</a:t>
            </a:r>
            <a:r>
              <a:rPr kumimoji="0" lang="en-GB" sz="2000" b="0" i="0" u="none" strike="noStrike" kern="1200" cap="none" spc="0" normalizeH="0" baseline="0" noProof="0" dirty="0">
                <a:ln>
                  <a:noFill/>
                </a:ln>
                <a:solidFill>
                  <a:prstClr val="black"/>
                </a:solidFill>
                <a:effectLst/>
                <a:uLnTx/>
                <a:uFillTx/>
                <a:latin typeface="Calibri" panose="020B0604020104020204" pitchFamily="34" charset="0"/>
                <a:ea typeface="+mn-ea"/>
                <a:cs typeface="Calibri" panose="020F0502020204030204" pitchFamily="34" charset="0"/>
              </a:rPr>
              <a:t> Oct- 6 pm- 7.30 pm</a:t>
            </a: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dirty="0">
                <a:ln>
                  <a:noFill/>
                </a:ln>
                <a:solidFill>
                  <a:prstClr val="black"/>
                </a:solidFill>
                <a:effectLst/>
                <a:uLnTx/>
                <a:uFillTx/>
                <a:latin typeface="Calibri" panose="020B0604020104020204" pitchFamily="34" charset="0"/>
                <a:ea typeface="+mn-ea"/>
                <a:cs typeface="Calibri" panose="020F0502020204030204" pitchFamily="34" charset="0"/>
              </a:rPr>
              <a:t>Careers in Marketing- </a:t>
            </a:r>
            <a:r>
              <a:rPr kumimoji="0" lang="en-GB" sz="2000" b="0" i="0" u="none" strike="noStrike" kern="1200" cap="none" spc="0" normalizeH="0" baseline="0" noProof="0" dirty="0">
                <a:ln>
                  <a:noFill/>
                </a:ln>
                <a:solidFill>
                  <a:prstClr val="black"/>
                </a:solidFill>
                <a:effectLst/>
                <a:uLnTx/>
                <a:uFillTx/>
                <a:latin typeface="Calibri" panose="020B0604020104020204" pitchFamily="34" charset="0"/>
                <a:ea typeface="+mn-ea"/>
                <a:cs typeface="Calibri" panose="020F0502020204030204" pitchFamily="34" charset="0"/>
              </a:rPr>
              <a:t>Tues 20</a:t>
            </a:r>
            <a:r>
              <a:rPr kumimoji="0" lang="en-GB" sz="2000" b="0" i="0" u="none" strike="noStrike" kern="1200" cap="none" spc="0" normalizeH="0" baseline="30000" noProof="0" dirty="0">
                <a:ln>
                  <a:noFill/>
                </a:ln>
                <a:solidFill>
                  <a:prstClr val="black"/>
                </a:solidFill>
                <a:effectLst/>
                <a:uLnTx/>
                <a:uFillTx/>
                <a:latin typeface="Calibri" panose="020B0604020104020204" pitchFamily="34" charset="0"/>
                <a:ea typeface="+mn-ea"/>
                <a:cs typeface="Calibri" panose="020F0502020204030204" pitchFamily="34" charset="0"/>
              </a:rPr>
              <a:t>th</a:t>
            </a:r>
            <a:r>
              <a:rPr kumimoji="0" lang="en-GB" sz="2000" b="0" i="0" u="none" strike="noStrike" kern="1200" cap="none" spc="0" normalizeH="0" baseline="0" noProof="0" dirty="0">
                <a:ln>
                  <a:noFill/>
                </a:ln>
                <a:solidFill>
                  <a:prstClr val="black"/>
                </a:solidFill>
                <a:effectLst/>
                <a:uLnTx/>
                <a:uFillTx/>
                <a:latin typeface="Calibri" panose="020B0604020104020204" pitchFamily="34" charset="0"/>
                <a:ea typeface="+mn-ea"/>
                <a:cs typeface="Calibri" panose="020F0502020204030204" pitchFamily="34" charset="0"/>
              </a:rPr>
              <a:t> Oct- 6.15 pm- 7.45 pm</a:t>
            </a: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dirty="0">
                <a:ln>
                  <a:noFill/>
                </a:ln>
                <a:solidFill>
                  <a:prstClr val="black"/>
                </a:solidFill>
                <a:effectLst/>
                <a:uLnTx/>
                <a:uFillTx/>
                <a:latin typeface="Calibri" panose="020B0604020104020204" pitchFamily="34" charset="0"/>
                <a:ea typeface="+mn-ea"/>
                <a:cs typeface="Calibri" panose="020F0502020204030204" pitchFamily="34" charset="0"/>
              </a:rPr>
              <a:t>Careers with Global Brands- </a:t>
            </a:r>
            <a:r>
              <a:rPr kumimoji="0" lang="en-GB" sz="2000" b="0" i="0" u="none" strike="noStrike" kern="1200" cap="none" spc="0" normalizeH="0" baseline="0" noProof="0" dirty="0">
                <a:ln>
                  <a:noFill/>
                </a:ln>
                <a:solidFill>
                  <a:prstClr val="black"/>
                </a:solidFill>
                <a:effectLst/>
                <a:uLnTx/>
                <a:uFillTx/>
                <a:latin typeface="Calibri" panose="020B0604020104020204" pitchFamily="34" charset="0"/>
                <a:ea typeface="+mn-ea"/>
                <a:cs typeface="Calibri" panose="020F0502020204030204" pitchFamily="34" charset="0"/>
              </a:rPr>
              <a:t>Tues 27</a:t>
            </a:r>
            <a:r>
              <a:rPr kumimoji="0" lang="en-GB" sz="2000" b="0" i="0" u="none" strike="noStrike" kern="1200" cap="none" spc="0" normalizeH="0" baseline="30000" noProof="0" dirty="0">
                <a:ln>
                  <a:noFill/>
                </a:ln>
                <a:solidFill>
                  <a:prstClr val="black"/>
                </a:solidFill>
                <a:effectLst/>
                <a:uLnTx/>
                <a:uFillTx/>
                <a:latin typeface="Calibri" panose="020B0604020104020204" pitchFamily="34" charset="0"/>
                <a:ea typeface="+mn-ea"/>
                <a:cs typeface="Calibri" panose="020F0502020204030204" pitchFamily="34" charset="0"/>
              </a:rPr>
              <a:t>th</a:t>
            </a:r>
            <a:r>
              <a:rPr kumimoji="0" lang="en-GB" sz="2000" b="0" i="0" u="none" strike="noStrike" kern="1200" cap="none" spc="0" normalizeH="0" baseline="0" noProof="0" dirty="0">
                <a:ln>
                  <a:noFill/>
                </a:ln>
                <a:solidFill>
                  <a:prstClr val="black"/>
                </a:solidFill>
                <a:effectLst/>
                <a:uLnTx/>
                <a:uFillTx/>
                <a:latin typeface="Calibri" panose="020B0604020104020204" pitchFamily="34" charset="0"/>
                <a:ea typeface="+mn-ea"/>
                <a:cs typeface="Calibri" panose="020F0502020204030204" pitchFamily="34" charset="0"/>
              </a:rPr>
              <a:t> Oct- 5 pm-7.30 pm </a:t>
            </a: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dirty="0">
                <a:ln>
                  <a:noFill/>
                </a:ln>
                <a:solidFill>
                  <a:prstClr val="black"/>
                </a:solidFill>
                <a:effectLst/>
                <a:uLnTx/>
                <a:uFillTx/>
                <a:latin typeface="Calibri" panose="020B0604020104020204" pitchFamily="34" charset="0"/>
                <a:ea typeface="+mn-ea"/>
                <a:cs typeface="Calibri" panose="020F0502020204030204" pitchFamily="34" charset="0"/>
              </a:rPr>
              <a:t>Careers in Film &amp; TV- </a:t>
            </a:r>
            <a:r>
              <a:rPr kumimoji="0" lang="en-GB" sz="2000" b="0" i="0" u="none" strike="noStrike" kern="1200" cap="none" spc="0" normalizeH="0" baseline="0" noProof="0" dirty="0">
                <a:ln>
                  <a:noFill/>
                </a:ln>
                <a:solidFill>
                  <a:prstClr val="black"/>
                </a:solidFill>
                <a:effectLst/>
                <a:uLnTx/>
                <a:uFillTx/>
                <a:latin typeface="Calibri" panose="020B0604020104020204" pitchFamily="34" charset="0"/>
                <a:ea typeface="+mn-ea"/>
                <a:cs typeface="Calibri" panose="020F0502020204030204" pitchFamily="34" charset="0"/>
              </a:rPr>
              <a:t>Mon 2</a:t>
            </a:r>
            <a:r>
              <a:rPr kumimoji="0" lang="en-GB" sz="2000" b="0" i="0" u="none" strike="noStrike" kern="1200" cap="none" spc="0" normalizeH="0" baseline="30000" noProof="0" dirty="0">
                <a:ln>
                  <a:noFill/>
                </a:ln>
                <a:solidFill>
                  <a:prstClr val="black"/>
                </a:solidFill>
                <a:effectLst/>
                <a:uLnTx/>
                <a:uFillTx/>
                <a:latin typeface="Calibri" panose="020B0604020104020204" pitchFamily="34" charset="0"/>
                <a:ea typeface="+mn-ea"/>
                <a:cs typeface="Calibri" panose="020F0502020204030204" pitchFamily="34" charset="0"/>
              </a:rPr>
              <a:t>nd</a:t>
            </a:r>
            <a:r>
              <a:rPr kumimoji="0" lang="en-GB" sz="2000" b="0" i="0" u="none" strike="noStrike" kern="1200" cap="none" spc="0" normalizeH="0" baseline="0" noProof="0" dirty="0">
                <a:ln>
                  <a:noFill/>
                </a:ln>
                <a:solidFill>
                  <a:prstClr val="black"/>
                </a:solidFill>
                <a:effectLst/>
                <a:uLnTx/>
                <a:uFillTx/>
                <a:latin typeface="Calibri" panose="020B0604020104020204" pitchFamily="34" charset="0"/>
                <a:ea typeface="+mn-ea"/>
                <a:cs typeface="Calibri" panose="020F0502020204030204" pitchFamily="34" charset="0"/>
              </a:rPr>
              <a:t>  Nov 6.00 pm- 7.30 pm</a:t>
            </a: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dirty="0">
                <a:ln>
                  <a:noFill/>
                </a:ln>
                <a:solidFill>
                  <a:prstClr val="black"/>
                </a:solidFill>
                <a:effectLst/>
                <a:uLnTx/>
                <a:uFillTx/>
                <a:latin typeface="Calibri" panose="020B0604020104020204" pitchFamily="34" charset="0"/>
                <a:ea typeface="+mn-ea"/>
                <a:cs typeface="Calibri" panose="020F0502020204030204" pitchFamily="34" charset="0"/>
              </a:rPr>
              <a:t>Careers in Museums &amp; Culture- </a:t>
            </a:r>
            <a:r>
              <a:rPr kumimoji="0" lang="en-GB" sz="2000" b="0" i="0" u="none" strike="noStrike" kern="1200" cap="none" spc="0" normalizeH="0" baseline="0" noProof="0" dirty="0">
                <a:ln>
                  <a:noFill/>
                </a:ln>
                <a:solidFill>
                  <a:prstClr val="black"/>
                </a:solidFill>
                <a:effectLst/>
                <a:uLnTx/>
                <a:uFillTx/>
                <a:latin typeface="Calibri" panose="020B0604020104020204" pitchFamily="34" charset="0"/>
                <a:ea typeface="+mn-ea"/>
                <a:cs typeface="Calibri" panose="020F0502020204030204" pitchFamily="34" charset="0"/>
              </a:rPr>
              <a:t>Tues 3</a:t>
            </a:r>
            <a:r>
              <a:rPr kumimoji="0" lang="en-GB" sz="2000" b="0" i="0" u="none" strike="noStrike" kern="1200" cap="none" spc="0" normalizeH="0" baseline="30000" noProof="0" dirty="0">
                <a:ln>
                  <a:noFill/>
                </a:ln>
                <a:solidFill>
                  <a:prstClr val="black"/>
                </a:solidFill>
                <a:effectLst/>
                <a:uLnTx/>
                <a:uFillTx/>
                <a:latin typeface="Calibri" panose="020B0604020104020204" pitchFamily="34" charset="0"/>
                <a:ea typeface="+mn-ea"/>
                <a:cs typeface="Calibri" panose="020F0502020204030204" pitchFamily="34" charset="0"/>
              </a:rPr>
              <a:t>rd</a:t>
            </a:r>
            <a:r>
              <a:rPr kumimoji="0" lang="en-GB" sz="2000" b="0" i="0" u="none" strike="noStrike" kern="1200" cap="none" spc="0" normalizeH="0" baseline="0" noProof="0" dirty="0">
                <a:ln>
                  <a:noFill/>
                </a:ln>
                <a:solidFill>
                  <a:prstClr val="black"/>
                </a:solidFill>
                <a:effectLst/>
                <a:uLnTx/>
                <a:uFillTx/>
                <a:latin typeface="Calibri" panose="020B0604020104020204" pitchFamily="34" charset="0"/>
                <a:ea typeface="+mn-ea"/>
                <a:cs typeface="Calibri" panose="020F0502020204030204" pitchFamily="34" charset="0"/>
              </a:rPr>
              <a:t> Nov 6 pm-7.30 pm</a:t>
            </a: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dirty="0">
                <a:ln>
                  <a:noFill/>
                </a:ln>
                <a:solidFill>
                  <a:prstClr val="black"/>
                </a:solidFill>
                <a:effectLst/>
                <a:uLnTx/>
                <a:uFillTx/>
                <a:latin typeface="Calibri" panose="020B0604020104020204" pitchFamily="34" charset="0"/>
                <a:ea typeface="+mn-ea"/>
                <a:cs typeface="Calibri" panose="020F0502020204030204" pitchFamily="34" charset="0"/>
              </a:rPr>
              <a:t>Careers in Publishing- </a:t>
            </a:r>
            <a:r>
              <a:rPr kumimoji="0" lang="en-GB" sz="2000" b="0" i="0" u="none" strike="noStrike" kern="1200" cap="none" spc="0" normalizeH="0" baseline="0" noProof="0" dirty="0">
                <a:ln>
                  <a:noFill/>
                </a:ln>
                <a:solidFill>
                  <a:prstClr val="black"/>
                </a:solidFill>
                <a:effectLst/>
                <a:uLnTx/>
                <a:uFillTx/>
                <a:latin typeface="Calibri" panose="020B0604020104020204" pitchFamily="34" charset="0"/>
                <a:ea typeface="+mn-ea"/>
                <a:cs typeface="Calibri" panose="020F0502020204030204" pitchFamily="34" charset="0"/>
              </a:rPr>
              <a:t>Tues 17</a:t>
            </a:r>
            <a:r>
              <a:rPr kumimoji="0" lang="en-GB" sz="2000" b="0" i="0" u="none" strike="noStrike" kern="1200" cap="none" spc="0" normalizeH="0" baseline="30000" noProof="0" dirty="0">
                <a:ln>
                  <a:noFill/>
                </a:ln>
                <a:solidFill>
                  <a:prstClr val="black"/>
                </a:solidFill>
                <a:effectLst/>
                <a:uLnTx/>
                <a:uFillTx/>
                <a:latin typeface="Calibri" panose="020B0604020104020204" pitchFamily="34" charset="0"/>
                <a:ea typeface="+mn-ea"/>
                <a:cs typeface="Calibri" panose="020F0502020204030204" pitchFamily="34" charset="0"/>
              </a:rPr>
              <a:t>th</a:t>
            </a:r>
            <a:r>
              <a:rPr kumimoji="0" lang="en-GB" sz="2000" b="0" i="0" u="none" strike="noStrike" kern="1200" cap="none" spc="0" normalizeH="0" baseline="0" noProof="0" dirty="0">
                <a:ln>
                  <a:noFill/>
                </a:ln>
                <a:solidFill>
                  <a:prstClr val="black"/>
                </a:solidFill>
                <a:effectLst/>
                <a:uLnTx/>
                <a:uFillTx/>
                <a:latin typeface="Calibri" panose="020B0604020104020204" pitchFamily="34" charset="0"/>
                <a:ea typeface="+mn-ea"/>
                <a:cs typeface="Calibri" panose="020F0502020204030204" pitchFamily="34" charset="0"/>
              </a:rPr>
              <a:t> November- 6.15 pm- 7.45 pm</a:t>
            </a: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dirty="0">
                <a:ln>
                  <a:noFill/>
                </a:ln>
                <a:solidFill>
                  <a:prstClr val="black"/>
                </a:solidFill>
                <a:effectLst/>
                <a:uLnTx/>
                <a:uFillTx/>
                <a:latin typeface="Calibri" panose="020B0604020104020204" pitchFamily="34" charset="0"/>
                <a:ea typeface="+mn-ea"/>
                <a:cs typeface="Calibri" panose="020F0502020204030204" pitchFamily="34" charset="0"/>
              </a:rPr>
              <a:t>Careers in Diplomacy TBC</a:t>
            </a:r>
            <a:endParaRPr kumimoji="0" lang="en-GB" sz="2000" b="0" i="0" u="none" strike="noStrike" kern="1200" cap="none" spc="0" normalizeH="0" baseline="0" noProof="0" dirty="0">
              <a:ln>
                <a:noFill/>
              </a:ln>
              <a:solidFill>
                <a:prstClr val="black"/>
              </a:solidFill>
              <a:effectLst/>
              <a:uLnTx/>
              <a:uFillTx/>
              <a:latin typeface="Abadi" panose="020B0604020104020204" pitchFamily="34" charset="0"/>
              <a:ea typeface="+mn-ea"/>
              <a:cs typeface="Calibri" panose="020F0502020204030204" pitchFamily="34" charset="0"/>
            </a:endParaRPr>
          </a:p>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GB" sz="2000" b="0" i="0" u="none" strike="noStrike" kern="1200" cap="none" spc="0" normalizeH="0" baseline="0" noProof="0" dirty="0">
              <a:ln>
                <a:noFill/>
              </a:ln>
              <a:solidFill>
                <a:prstClr val="black"/>
              </a:solidFill>
              <a:effectLst/>
              <a:uLnTx/>
              <a:uFillTx/>
              <a:latin typeface="Abadi" panose="020B0604020104020204" pitchFamily="34" charset="0"/>
              <a:ea typeface="+mn-ea"/>
              <a:cs typeface="Calibri" panose="020F0502020204030204" pitchFamily="34" charset="0"/>
            </a:endParaRP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en-GB" sz="2000" b="0" i="0" u="none" strike="noStrike" kern="1200" cap="none" spc="0" normalizeH="0" baseline="0" noProof="0" dirty="0">
                <a:ln>
                  <a:noFill/>
                </a:ln>
                <a:solidFill>
                  <a:prstClr val="black"/>
                </a:solidFill>
                <a:effectLst/>
                <a:uLnTx/>
                <a:uFillTx/>
                <a:latin typeface="Calibri" panose="020B0604020104020204" pitchFamily="34" charset="0"/>
                <a:ea typeface="+mn-ea"/>
                <a:cs typeface="Calibri" panose="020F0502020204030204" pitchFamily="34" charset="0"/>
              </a:rPr>
              <a:t> </a:t>
            </a:r>
            <a:r>
              <a:rPr kumimoji="0" lang="en-GB" sz="2000" b="0" i="0" u="none" strike="noStrike" kern="1200" cap="none" spc="0" normalizeH="0" baseline="0" noProof="0" dirty="0">
                <a:ln>
                  <a:noFill/>
                </a:ln>
                <a:solidFill>
                  <a:prstClr val="white"/>
                </a:solidFill>
                <a:effectLst/>
                <a:uLnTx/>
                <a:uFillTx/>
                <a:latin typeface="Calibri" panose="020B0604020104020204" pitchFamily="34" charset="0"/>
                <a:ea typeface="+mn-ea"/>
                <a:cs typeface="Calibri" panose="020F0502020204030204" pitchFamily="34" charset="0"/>
              </a:rPr>
              <a:t>7.00pm </a:t>
            </a:r>
          </a:p>
          <a:p>
            <a:pPr marL="342900" marR="0" lvl="0" indent="-342900" algn="l" defTabSz="914400" rtl="0" eaLnBrk="1" fontAlgn="auto" latinLnBrk="0" hangingPunct="1">
              <a:lnSpc>
                <a:spcPct val="107000"/>
              </a:lnSpc>
              <a:spcBef>
                <a:spcPts val="0"/>
              </a:spcBef>
              <a:spcAft>
                <a:spcPts val="0"/>
              </a:spcAft>
              <a:buClrTx/>
              <a:buSzTx/>
              <a:buFont typeface="Calibri" panose="020F0502020204030204" pitchFamily="34" charset="0"/>
              <a:buChar char="-"/>
              <a:tabLst/>
              <a:defRPr/>
            </a:pPr>
            <a:endParaRPr kumimoji="0" lang="en-GB" sz="1400" b="0" i="0" u="none" strike="noStrike" kern="1200" cap="none" spc="0" normalizeH="0" baseline="0" noProof="0" dirty="0">
              <a:ln>
                <a:noFill/>
              </a:ln>
              <a:solidFill>
                <a:prstClr val="black"/>
              </a:solidFill>
              <a:effectLst/>
              <a:uLnTx/>
              <a:uFillTx/>
              <a:latin typeface="Abadi" panose="020B0604020104020204" pitchFamily="34" charset="0"/>
              <a:ea typeface="Calibri" panose="020F0502020204030204" pitchFamily="34" charset="0"/>
              <a:cs typeface="Times New Roman" panose="02020603050405020304" pitchFamily="18" charset="0"/>
            </a:endParaRPr>
          </a:p>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GB" sz="900" b="0" i="0" u="none" strike="noStrike" kern="1200" cap="none" spc="0" normalizeH="0" baseline="0" noProof="0" dirty="0">
              <a:ln>
                <a:noFill/>
              </a:ln>
              <a:solidFill>
                <a:srgbClr val="4472C4"/>
              </a:solidFill>
              <a:effectLst/>
              <a:uLnTx/>
              <a:uFillTx/>
              <a:latin typeface="Abadi" panose="020B0604020104020204" pitchFamily="34" charset="0"/>
              <a:ea typeface="+mn-ea"/>
              <a:cs typeface="+mn-cs"/>
            </a:endParaRPr>
          </a:p>
        </p:txBody>
      </p:sp>
      <p:sp>
        <p:nvSpPr>
          <p:cNvPr id="2" name="TextBox 1">
            <a:extLst>
              <a:ext uri="{FF2B5EF4-FFF2-40B4-BE49-F238E27FC236}">
                <a16:creationId xmlns:a16="http://schemas.microsoft.com/office/drawing/2014/main" id="{C8AF1889-403F-9F81-C59D-E5C20058E563}"/>
              </a:ext>
            </a:extLst>
          </p:cNvPr>
          <p:cNvSpPr txBox="1"/>
          <p:nvPr/>
        </p:nvSpPr>
        <p:spPr>
          <a:xfrm>
            <a:off x="857468" y="3934942"/>
            <a:ext cx="8341114" cy="1877437"/>
          </a:xfrm>
          <a:prstGeom prst="rect">
            <a:avLst/>
          </a:prstGeom>
          <a:noFill/>
        </p:spPr>
        <p:txBody>
          <a:bodyPr wrap="squar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dirty="0">
                <a:ln>
                  <a:noFill/>
                </a:ln>
                <a:solidFill>
                  <a:srgbClr val="4472C4"/>
                </a:solidFill>
                <a:effectLst/>
                <a:uLnTx/>
                <a:uFillTx/>
                <a:latin typeface="Calibri" panose="020B0604020104020204" pitchFamily="34" charset="0"/>
                <a:ea typeface="+mn-ea"/>
                <a:cs typeface="+mn-cs"/>
              </a:rPr>
              <a:t>CAREERS FAIRS  (Panorama, Rootes Building)</a:t>
            </a: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dirty="0">
                <a:ln>
                  <a:noFill/>
                </a:ln>
                <a:solidFill>
                  <a:prstClr val="black"/>
                </a:solidFill>
                <a:effectLst/>
                <a:uLnTx/>
                <a:uFillTx/>
                <a:latin typeface="Calibri" panose="020B0604020104020204" pitchFamily="34" charset="0"/>
                <a:ea typeface="+mn-ea"/>
                <a:cs typeface="+mn-cs"/>
              </a:rPr>
              <a:t>Autumn Careers Fair- </a:t>
            </a:r>
            <a:r>
              <a:rPr kumimoji="0" lang="en-GB" sz="2000" b="0" i="0" u="none" strike="noStrike" kern="1200" cap="none" spc="0" normalizeH="0" baseline="0" noProof="0" dirty="0">
                <a:ln>
                  <a:noFill/>
                </a:ln>
                <a:solidFill>
                  <a:prstClr val="black"/>
                </a:solidFill>
                <a:effectLst/>
                <a:uLnTx/>
                <a:uFillTx/>
                <a:latin typeface="Calibri" panose="020B0604020104020204" pitchFamily="34" charset="0"/>
                <a:ea typeface="+mn-ea"/>
                <a:cs typeface="+mn-cs"/>
              </a:rPr>
              <a:t>Tues 13</a:t>
            </a:r>
            <a:r>
              <a:rPr kumimoji="0" lang="en-GB" sz="2000" b="0" i="0" u="none" strike="noStrike" kern="1200" cap="none" spc="0" normalizeH="0" baseline="30000" noProof="0" dirty="0">
                <a:ln>
                  <a:noFill/>
                </a:ln>
                <a:solidFill>
                  <a:prstClr val="black"/>
                </a:solidFill>
                <a:effectLst/>
                <a:uLnTx/>
                <a:uFillTx/>
                <a:latin typeface="Calibri" panose="020B0604020104020204" pitchFamily="34" charset="0"/>
                <a:ea typeface="+mn-ea"/>
                <a:cs typeface="+mn-cs"/>
              </a:rPr>
              <a:t>th</a:t>
            </a:r>
            <a:r>
              <a:rPr kumimoji="0" lang="en-GB" sz="2000" b="0" i="0" u="none" strike="noStrike" kern="1200" cap="none" spc="0" normalizeH="0" baseline="0" noProof="0" dirty="0">
                <a:ln>
                  <a:noFill/>
                </a:ln>
                <a:solidFill>
                  <a:prstClr val="black"/>
                </a:solidFill>
                <a:effectLst/>
                <a:uLnTx/>
                <a:uFillTx/>
                <a:latin typeface="Calibri" panose="020B0604020104020204" pitchFamily="34" charset="0"/>
                <a:ea typeface="+mn-ea"/>
                <a:cs typeface="+mn-cs"/>
              </a:rPr>
              <a:t> Oct- 11am-4pm</a:t>
            </a: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dirty="0">
                <a:ln>
                  <a:noFill/>
                </a:ln>
                <a:solidFill>
                  <a:prstClr val="black"/>
                </a:solidFill>
                <a:effectLst/>
                <a:uLnTx/>
                <a:uFillTx/>
                <a:latin typeface="Calibri" panose="020B0604020104020204" pitchFamily="34" charset="0"/>
                <a:ea typeface="+mn-ea"/>
                <a:cs typeface="+mn-cs"/>
              </a:rPr>
              <a:t>Economics, Finance &amp; Consultancy- </a:t>
            </a:r>
            <a:r>
              <a:rPr kumimoji="0" lang="en-GB" sz="2000" b="0" i="0" u="none" strike="noStrike" kern="1200" cap="none" spc="0" normalizeH="0" baseline="0" noProof="0" dirty="0">
                <a:ln>
                  <a:noFill/>
                </a:ln>
                <a:solidFill>
                  <a:prstClr val="black"/>
                </a:solidFill>
                <a:effectLst/>
                <a:uLnTx/>
                <a:uFillTx/>
                <a:latin typeface="Calibri" panose="020B0604020104020204" pitchFamily="34" charset="0"/>
                <a:ea typeface="+mn-ea"/>
                <a:cs typeface="+mn-cs"/>
              </a:rPr>
              <a:t>Thurs 15</a:t>
            </a:r>
            <a:r>
              <a:rPr kumimoji="0" lang="en-GB" sz="2000" b="0" i="0" u="none" strike="noStrike" kern="1200" cap="none" spc="0" normalizeH="0" baseline="30000" noProof="0" dirty="0">
                <a:ln>
                  <a:noFill/>
                </a:ln>
                <a:solidFill>
                  <a:prstClr val="black"/>
                </a:solidFill>
                <a:effectLst/>
                <a:uLnTx/>
                <a:uFillTx/>
                <a:latin typeface="Calibri" panose="020B0604020104020204" pitchFamily="34" charset="0"/>
                <a:ea typeface="+mn-ea"/>
                <a:cs typeface="+mn-cs"/>
              </a:rPr>
              <a:t>th</a:t>
            </a:r>
            <a:r>
              <a:rPr kumimoji="0" lang="en-GB" sz="2000" b="0" i="0" u="none" strike="noStrike" kern="1200" cap="none" spc="0" normalizeH="0" baseline="0" noProof="0" dirty="0">
                <a:ln>
                  <a:noFill/>
                </a:ln>
                <a:solidFill>
                  <a:prstClr val="black"/>
                </a:solidFill>
                <a:effectLst/>
                <a:uLnTx/>
                <a:uFillTx/>
                <a:latin typeface="Calibri" panose="020B0604020104020204" pitchFamily="34" charset="0"/>
                <a:ea typeface="+mn-ea"/>
                <a:cs typeface="+mn-cs"/>
              </a:rPr>
              <a:t> Oct- 11am- 3pm</a:t>
            </a: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dirty="0">
                <a:ln>
                  <a:noFill/>
                </a:ln>
                <a:solidFill>
                  <a:prstClr val="black"/>
                </a:solidFill>
                <a:effectLst/>
                <a:uLnTx/>
                <a:uFillTx/>
                <a:latin typeface="Calibri" panose="020B0604020104020204" pitchFamily="34" charset="0"/>
                <a:ea typeface="+mn-ea"/>
                <a:cs typeface="+mn-cs"/>
              </a:rPr>
              <a:t>Law Fair- </a:t>
            </a:r>
            <a:r>
              <a:rPr kumimoji="0" lang="en-GB" sz="2000" b="0" i="0" u="none" strike="noStrike" kern="1200" cap="none" spc="0" normalizeH="0" baseline="0" noProof="0" dirty="0">
                <a:ln>
                  <a:noFill/>
                </a:ln>
                <a:solidFill>
                  <a:prstClr val="black"/>
                </a:solidFill>
                <a:effectLst/>
                <a:uLnTx/>
                <a:uFillTx/>
                <a:latin typeface="Calibri" panose="020B0604020104020204" pitchFamily="34" charset="0"/>
                <a:ea typeface="+mn-ea"/>
                <a:cs typeface="+mn-cs"/>
              </a:rPr>
              <a:t>Weds 21</a:t>
            </a:r>
            <a:r>
              <a:rPr kumimoji="0" lang="en-GB" sz="2000" b="0" i="0" u="none" strike="noStrike" kern="1200" cap="none" spc="0" normalizeH="0" baseline="30000" noProof="0" dirty="0">
                <a:ln>
                  <a:noFill/>
                </a:ln>
                <a:solidFill>
                  <a:prstClr val="black"/>
                </a:solidFill>
                <a:effectLst/>
                <a:uLnTx/>
                <a:uFillTx/>
                <a:latin typeface="Calibri" panose="020B0604020104020204" pitchFamily="34" charset="0"/>
                <a:ea typeface="+mn-ea"/>
                <a:cs typeface="+mn-cs"/>
              </a:rPr>
              <a:t>st </a:t>
            </a:r>
            <a:r>
              <a:rPr kumimoji="0" lang="en-GB" sz="2000" b="0" i="0" u="none" strike="noStrike" kern="1200" cap="none" spc="0" normalizeH="0" baseline="0" noProof="0" dirty="0">
                <a:ln>
                  <a:noFill/>
                </a:ln>
                <a:solidFill>
                  <a:prstClr val="black"/>
                </a:solidFill>
                <a:effectLst/>
                <a:uLnTx/>
                <a:uFillTx/>
                <a:latin typeface="Calibri" panose="020B0604020104020204" pitchFamily="34" charset="0"/>
                <a:ea typeface="+mn-ea"/>
                <a:cs typeface="+mn-cs"/>
              </a:rPr>
              <a:t>Oct- 11am- 3pm </a:t>
            </a:r>
          </a:p>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GB" sz="1800" b="1" i="0" u="none" strike="noStrike" kern="1200" cap="none" spc="0" normalizeH="0" baseline="0" noProof="0" dirty="0">
              <a:ln>
                <a:noFill/>
              </a:ln>
              <a:solidFill>
                <a:srgbClr val="4472C4"/>
              </a:solidFill>
              <a:effectLst/>
              <a:uLnTx/>
              <a:uFillTx/>
              <a:latin typeface="Abadi" panose="020B0604020104020204" pitchFamily="34" charset="0"/>
              <a:ea typeface="+mn-ea"/>
              <a:cs typeface="+mn-cs"/>
            </a:endParaRPr>
          </a:p>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GB" sz="1800" b="1" i="0" u="none" strike="noStrike" kern="1200" cap="none" spc="0" normalizeH="0" baseline="0" noProof="0" dirty="0">
              <a:ln>
                <a:noFill/>
              </a:ln>
              <a:solidFill>
                <a:srgbClr val="4472C4"/>
              </a:solidFill>
              <a:effectLst/>
              <a:uLnTx/>
              <a:uFillTx/>
              <a:latin typeface="Abadi" panose="020B0604020104020204" pitchFamily="34" charset="0"/>
              <a:ea typeface="+mn-ea"/>
              <a:cs typeface="+mn-cs"/>
            </a:endParaRPr>
          </a:p>
        </p:txBody>
      </p:sp>
      <p:sp>
        <p:nvSpPr>
          <p:cNvPr id="6" name="TextBox 5">
            <a:extLst>
              <a:ext uri="{FF2B5EF4-FFF2-40B4-BE49-F238E27FC236}">
                <a16:creationId xmlns:a16="http://schemas.microsoft.com/office/drawing/2014/main" id="{D138FFF4-ECF3-92AC-71F1-9A61A7873085}"/>
              </a:ext>
            </a:extLst>
          </p:cNvPr>
          <p:cNvSpPr txBox="1"/>
          <p:nvPr/>
        </p:nvSpPr>
        <p:spPr>
          <a:xfrm>
            <a:off x="857468" y="5309643"/>
            <a:ext cx="9680323" cy="1323439"/>
          </a:xfrm>
          <a:prstGeom prst="rect">
            <a:avLst/>
          </a:prstGeom>
          <a:noFill/>
        </p:spPr>
        <p:txBody>
          <a:bodyPr wrap="squar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dirty="0">
                <a:ln>
                  <a:noFill/>
                </a:ln>
                <a:solidFill>
                  <a:srgbClr val="4472C4"/>
                </a:solidFill>
                <a:effectLst/>
                <a:uLnTx/>
                <a:uFillTx/>
                <a:latin typeface="Calibri" panose="020B0604020104020204" pitchFamily="34" charset="0"/>
                <a:ea typeface="+mn-ea"/>
                <a:cs typeface="+mn-cs"/>
              </a:rPr>
              <a:t>CAREERS WORKSHOPS THROUGHOUT THE TERM. For example…… </a:t>
            </a: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dirty="0">
                <a:ln>
                  <a:noFill/>
                </a:ln>
                <a:solidFill>
                  <a:prstClr val="black"/>
                </a:solidFill>
                <a:effectLst/>
                <a:uLnTx/>
                <a:uFillTx/>
                <a:latin typeface="Calibri" panose="020B0604020104020204" pitchFamily="34" charset="0"/>
                <a:ea typeface="+mn-ea"/>
                <a:cs typeface="+mn-cs"/>
              </a:rPr>
              <a:t>Your Application Toolkit, Breaking into the Job Market: What Every Student Should Know, </a:t>
            </a:r>
            <a:r>
              <a:rPr kumimoji="0" lang="en-GB" sz="2000" b="1" i="0" u="none" strike="noStrike" kern="1200" cap="none" spc="0" normalizeH="0" baseline="0" noProof="0" dirty="0" err="1">
                <a:ln>
                  <a:noFill/>
                </a:ln>
                <a:solidFill>
                  <a:prstClr val="black"/>
                </a:solidFill>
                <a:effectLst/>
                <a:uLnTx/>
                <a:uFillTx/>
                <a:latin typeface="Calibri" panose="020B0604020104020204" pitchFamily="34" charset="0"/>
                <a:ea typeface="+mn-ea"/>
                <a:cs typeface="+mn-cs"/>
              </a:rPr>
              <a:t>TeachFirst</a:t>
            </a:r>
            <a:r>
              <a:rPr kumimoji="0" lang="en-GB" sz="2000" b="1" i="0" u="none" strike="noStrike" kern="1200" cap="none" spc="0" normalizeH="0" baseline="0" noProof="0" dirty="0">
                <a:ln>
                  <a:noFill/>
                </a:ln>
                <a:solidFill>
                  <a:prstClr val="black"/>
                </a:solidFill>
                <a:effectLst/>
                <a:uLnTx/>
                <a:uFillTx/>
                <a:latin typeface="Calibri" panose="020B0604020104020204" pitchFamily="34" charset="0"/>
                <a:ea typeface="+mn-ea"/>
                <a:cs typeface="+mn-cs"/>
              </a:rPr>
              <a:t>, Internal Communications.</a:t>
            </a:r>
          </a:p>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GB" sz="2000" b="1" i="0" u="none" strike="noStrike" kern="1200" cap="none" spc="0" normalizeH="0" baseline="0" noProof="0" dirty="0">
              <a:ln>
                <a:noFill/>
              </a:ln>
              <a:solidFill>
                <a:prstClr val="black"/>
              </a:solidFill>
              <a:effectLst/>
              <a:uLnTx/>
              <a:uFillTx/>
              <a:latin typeface="Abadi" panose="020B0604020104020204" pitchFamily="34" charset="0"/>
              <a:ea typeface="+mn-ea"/>
              <a:cs typeface="+mn-cs"/>
            </a:endParaRPr>
          </a:p>
        </p:txBody>
      </p:sp>
      <p:pic>
        <p:nvPicPr>
          <p:cNvPr id="4" name="Picture 4" descr="Image result for arrows">
            <a:extLst>
              <a:ext uri="{FF2B5EF4-FFF2-40B4-BE49-F238E27FC236}">
                <a16:creationId xmlns:a16="http://schemas.microsoft.com/office/drawing/2014/main" id="{378B6FCD-C0C5-2D3E-7573-484A0177526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5400000">
            <a:off x="8065247" y="908696"/>
            <a:ext cx="4358547" cy="3894959"/>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a:extLst>
              <a:ext uri="{FF2B5EF4-FFF2-40B4-BE49-F238E27FC236}">
                <a16:creationId xmlns:a16="http://schemas.microsoft.com/office/drawing/2014/main" id="{DDA7648D-DF51-053E-33B8-AF1C90E9E371}"/>
              </a:ext>
            </a:extLst>
          </p:cNvPr>
          <p:cNvPicPr>
            <a:picLocks noChangeAspect="1"/>
          </p:cNvPicPr>
          <p:nvPr/>
        </p:nvPicPr>
        <p:blipFill>
          <a:blip r:embed="rId4"/>
          <a:stretch>
            <a:fillRect/>
          </a:stretch>
        </p:blipFill>
        <p:spPr>
          <a:xfrm>
            <a:off x="10537791" y="5193723"/>
            <a:ext cx="1554272" cy="1554272"/>
          </a:xfrm>
          <a:prstGeom prst="rect">
            <a:avLst/>
          </a:prstGeom>
        </p:spPr>
      </p:pic>
    </p:spTree>
    <p:extLst>
      <p:ext uri="{BB962C8B-B14F-4D97-AF65-F5344CB8AC3E}">
        <p14:creationId xmlns:p14="http://schemas.microsoft.com/office/powerpoint/2010/main" val="65165713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extBox 15"/>
          <p:cNvSpPr txBox="1"/>
          <p:nvPr/>
        </p:nvSpPr>
        <p:spPr>
          <a:xfrm>
            <a:off x="339477" y="1289860"/>
            <a:ext cx="5919921" cy="5978069"/>
          </a:xfrm>
          <a:prstGeom prst="roundRect">
            <a:avLst>
              <a:gd name="adj" fmla="val 7749"/>
            </a:avLst>
          </a:prstGeom>
          <a:solidFill>
            <a:schemeClr val="bg1">
              <a:alpha val="81000"/>
            </a:schemeClr>
          </a:solidFill>
        </p:spPr>
        <p:txBody>
          <a:bodyPr wrap="square" rtlCol="0">
            <a:spAutoFit/>
          </a:bodyPr>
          <a:lstStyle/>
          <a:p>
            <a:pPr marL="0" marR="0" lvl="0" indent="358775" algn="l" defTabSz="914400" rtl="0" eaLnBrk="1" fontAlgn="auto" latinLnBrk="0" hangingPunct="1">
              <a:lnSpc>
                <a:spcPct val="100000"/>
              </a:lnSpc>
              <a:spcBef>
                <a:spcPts val="0"/>
              </a:spcBef>
              <a:spcAft>
                <a:spcPts val="1200"/>
              </a:spcAft>
              <a:buClrTx/>
              <a:buSzTx/>
              <a:buFontTx/>
              <a:buNone/>
              <a:tabLst/>
              <a:defRPr/>
            </a:pPr>
            <a:r>
              <a:rPr kumimoji="0" lang="en-GB" sz="2400" b="1" i="0" u="none" strike="noStrike" kern="1200" cap="none" spc="0" normalizeH="0" baseline="0" noProof="0" dirty="0">
                <a:ln>
                  <a:noFill/>
                </a:ln>
                <a:solidFill>
                  <a:prstClr val="black"/>
                </a:solidFill>
                <a:effectLst/>
                <a:uLnTx/>
                <a:uFillTx/>
                <a:latin typeface="Calibri" panose="020B0604020104020204" pitchFamily="34" charset="0"/>
                <a:ea typeface="+mn-ea"/>
                <a:cs typeface="+mn-cs"/>
              </a:rPr>
              <a:t>Log in to </a:t>
            </a:r>
            <a:r>
              <a:rPr kumimoji="0" lang="en-GB" sz="2400" b="1" i="0" u="none" strike="noStrike" kern="1200" cap="none" spc="0" normalizeH="0" baseline="0" noProof="0" dirty="0">
                <a:ln>
                  <a:noFill/>
                </a:ln>
                <a:solidFill>
                  <a:srgbClr val="440278">
                    <a:lumMod val="75000"/>
                  </a:srgbClr>
                </a:solidFill>
                <a:effectLst/>
                <a:uLnTx/>
                <a:uFillTx/>
                <a:latin typeface="Calibri" panose="020B0604020104020204" pitchFamily="34" charset="0"/>
                <a:ea typeface="+mn-ea"/>
                <a:cs typeface="+mn-cs"/>
                <a:hlinkClick r:id="rId3">
                  <a:extLst>
                    <a:ext uri="{A12FA001-AC4F-418D-AE19-62706E023703}">
                      <ahyp:hlinkClr xmlns:ahyp="http://schemas.microsoft.com/office/drawing/2018/hyperlinkcolor" val="tx"/>
                    </a:ext>
                  </a:extLst>
                </a:hlinkClick>
              </a:rPr>
              <a:t>myAdvantage</a:t>
            </a:r>
            <a:r>
              <a:rPr kumimoji="0" lang="en-GB" sz="2400" b="1" i="0" u="none" strike="noStrike" kern="1200" cap="none" spc="0" normalizeH="0" baseline="0" noProof="0" dirty="0">
                <a:ln>
                  <a:noFill/>
                </a:ln>
                <a:solidFill>
                  <a:prstClr val="black"/>
                </a:solidFill>
                <a:effectLst/>
                <a:uLnTx/>
                <a:uFillTx/>
                <a:latin typeface="Calibri" panose="020B0604020104020204" pitchFamily="34" charset="0"/>
                <a:ea typeface="+mn-ea"/>
                <a:cs typeface="+mn-cs"/>
              </a:rPr>
              <a:t>.warwick.ac.uk </a:t>
            </a:r>
          </a:p>
          <a:p>
            <a:pPr marL="0" marR="0" lvl="0" indent="358775" algn="l" defTabSz="914400" rtl="0" eaLnBrk="1" fontAlgn="auto" latinLnBrk="0" hangingPunct="1">
              <a:lnSpc>
                <a:spcPct val="100000"/>
              </a:lnSpc>
              <a:spcBef>
                <a:spcPts val="0"/>
              </a:spcBef>
              <a:spcAft>
                <a:spcPts val="1200"/>
              </a:spcAft>
              <a:buClrTx/>
              <a:buSzTx/>
              <a:buFontTx/>
              <a:buNone/>
              <a:tabLst/>
              <a:defRPr/>
            </a:pPr>
            <a:endParaRPr kumimoji="0" lang="en-GB" sz="2400" b="1" i="0" u="none" strike="noStrike" kern="1200" cap="none" spc="0" normalizeH="0" baseline="0" noProof="0" dirty="0">
              <a:ln>
                <a:noFill/>
              </a:ln>
              <a:solidFill>
                <a:prstClr val="black"/>
              </a:solidFill>
              <a:effectLst/>
              <a:uLnTx/>
              <a:uFillTx/>
              <a:latin typeface="Abadi" panose="020B0604020104020204" pitchFamily="34" charset="0"/>
              <a:ea typeface="+mn-ea"/>
              <a:cs typeface="+mn-cs"/>
            </a:endParaRPr>
          </a:p>
          <a:p>
            <a:pPr marL="0" marR="0" lvl="0" indent="358775" algn="l" defTabSz="914400" rtl="0" eaLnBrk="1" fontAlgn="auto" latinLnBrk="0" hangingPunct="1">
              <a:lnSpc>
                <a:spcPct val="100000"/>
              </a:lnSpc>
              <a:spcBef>
                <a:spcPts val="0"/>
              </a:spcBef>
              <a:spcAft>
                <a:spcPts val="1200"/>
              </a:spcAft>
              <a:buClrTx/>
              <a:buSzTx/>
              <a:buFontTx/>
              <a:buNone/>
              <a:tabLst/>
              <a:defRPr/>
            </a:pPr>
            <a:r>
              <a:rPr kumimoji="0" lang="en-GB" sz="2400" b="1" i="0" u="none" strike="noStrike" kern="1200" cap="none" spc="0" normalizeH="0" baseline="0" noProof="0" dirty="0">
                <a:ln>
                  <a:noFill/>
                </a:ln>
                <a:solidFill>
                  <a:prstClr val="black"/>
                </a:solidFill>
                <a:effectLst/>
                <a:uLnTx/>
                <a:uFillTx/>
                <a:latin typeface="Calibri" panose="020B0604020104020204" pitchFamily="34" charset="0"/>
                <a:ea typeface="+mn-ea"/>
                <a:cs typeface="+mn-cs"/>
              </a:rPr>
              <a:t>Here you can:</a:t>
            </a:r>
          </a:p>
          <a:p>
            <a:pPr marL="895350" marR="0" lvl="0" indent="-342900" algn="l" defTabSz="715963" rtl="0" eaLnBrk="1" fontAlgn="auto" latinLnBrk="0" hangingPunct="1">
              <a:lnSpc>
                <a:spcPct val="100000"/>
              </a:lnSpc>
              <a:spcBef>
                <a:spcPts val="0"/>
              </a:spcBef>
              <a:spcAft>
                <a:spcPts val="1200"/>
              </a:spcAft>
              <a:buClrTx/>
              <a:buSzTx/>
              <a:buFont typeface="Courier New" panose="02070309020205020404" pitchFamily="49" charset="0"/>
              <a:buChar char="o"/>
              <a:tabLst/>
              <a:defRPr/>
            </a:pPr>
            <a:r>
              <a:rPr kumimoji="0" lang="en-GB" sz="2400" b="1" i="0" u="none" strike="noStrike" kern="1200" cap="none" spc="0" normalizeH="0" baseline="0" noProof="0" dirty="0">
                <a:ln>
                  <a:noFill/>
                </a:ln>
                <a:solidFill>
                  <a:prstClr val="black"/>
                </a:solidFill>
                <a:effectLst/>
                <a:uLnTx/>
                <a:uFillTx/>
                <a:latin typeface="Calibri" panose="020B0604020104020204" pitchFamily="34" charset="0"/>
                <a:ea typeface="+mn-ea"/>
                <a:cs typeface="+mn-cs"/>
              </a:rPr>
              <a:t>Book events &amp; workshops</a:t>
            </a:r>
          </a:p>
          <a:p>
            <a:pPr marL="895350" marR="0" lvl="0" indent="-342900" algn="l" defTabSz="715963" rtl="0" eaLnBrk="1" fontAlgn="auto" latinLnBrk="0" hangingPunct="1">
              <a:lnSpc>
                <a:spcPct val="100000"/>
              </a:lnSpc>
              <a:spcBef>
                <a:spcPts val="0"/>
              </a:spcBef>
              <a:spcAft>
                <a:spcPts val="1200"/>
              </a:spcAft>
              <a:buClrTx/>
              <a:buSzTx/>
              <a:buFont typeface="Courier New" panose="02070309020205020404" pitchFamily="49" charset="0"/>
              <a:buChar char="o"/>
              <a:tabLst/>
              <a:defRPr/>
            </a:pPr>
            <a:r>
              <a:rPr kumimoji="0" lang="en-GB" sz="2400" b="1" i="0" u="none" strike="noStrike" kern="1200" cap="none" spc="0" normalizeH="0" baseline="0" noProof="0" dirty="0">
                <a:ln>
                  <a:noFill/>
                </a:ln>
                <a:solidFill>
                  <a:prstClr val="black"/>
                </a:solidFill>
                <a:effectLst/>
                <a:uLnTx/>
                <a:uFillTx/>
                <a:latin typeface="Calibri" panose="020B0604020104020204" pitchFamily="34" charset="0"/>
                <a:ea typeface="+mn-ea"/>
                <a:cs typeface="+mn-cs"/>
              </a:rPr>
              <a:t>Access online tools- e.g. </a:t>
            </a:r>
            <a:r>
              <a:rPr kumimoji="0" lang="en-GB" sz="2400" b="1" i="0" u="none" strike="noStrike" kern="1200" cap="none" spc="0" normalizeH="0" baseline="0" noProof="0" dirty="0" err="1">
                <a:ln>
                  <a:noFill/>
                </a:ln>
                <a:solidFill>
                  <a:prstClr val="black"/>
                </a:solidFill>
                <a:effectLst/>
                <a:uLnTx/>
                <a:uFillTx/>
                <a:latin typeface="Calibri" panose="020B0604020104020204" pitchFamily="34" charset="0"/>
                <a:ea typeface="+mn-ea"/>
                <a:cs typeface="+mn-cs"/>
              </a:rPr>
              <a:t>Careerset</a:t>
            </a:r>
            <a:r>
              <a:rPr kumimoji="0" lang="en-GB" sz="2400" b="1" i="0" u="none" strike="noStrike" kern="1200" cap="none" spc="0" normalizeH="0" baseline="0" noProof="0" dirty="0">
                <a:ln>
                  <a:noFill/>
                </a:ln>
                <a:solidFill>
                  <a:prstClr val="black"/>
                </a:solidFill>
                <a:effectLst/>
                <a:uLnTx/>
                <a:uFillTx/>
                <a:latin typeface="Calibri" panose="020B0604020104020204" pitchFamily="34" charset="0"/>
                <a:ea typeface="+mn-ea"/>
                <a:cs typeface="+mn-cs"/>
              </a:rPr>
              <a:t> and recruitment test practice</a:t>
            </a:r>
          </a:p>
          <a:p>
            <a:pPr marL="895350" marR="0" lvl="0" indent="-342900" algn="l" defTabSz="715963" rtl="0" eaLnBrk="1" fontAlgn="auto" latinLnBrk="0" hangingPunct="1">
              <a:lnSpc>
                <a:spcPct val="100000"/>
              </a:lnSpc>
              <a:spcBef>
                <a:spcPts val="0"/>
              </a:spcBef>
              <a:spcAft>
                <a:spcPts val="1200"/>
              </a:spcAft>
              <a:buClrTx/>
              <a:buSzTx/>
              <a:buFont typeface="Courier New" panose="02070309020205020404" pitchFamily="49" charset="0"/>
              <a:buChar char="o"/>
              <a:tabLst/>
              <a:defRPr/>
            </a:pPr>
            <a:r>
              <a:rPr kumimoji="0" lang="en-GB" sz="2400" b="1" i="0" u="none" strike="noStrike" kern="1200" cap="none" spc="0" normalizeH="0" baseline="0" noProof="0" dirty="0">
                <a:ln>
                  <a:noFill/>
                </a:ln>
                <a:solidFill>
                  <a:prstClr val="black"/>
                </a:solidFill>
                <a:effectLst/>
                <a:uLnTx/>
                <a:uFillTx/>
                <a:latin typeface="Calibri" panose="020B0604020104020204" pitchFamily="34" charset="0"/>
                <a:ea typeface="+mn-ea"/>
                <a:cs typeface="+mn-cs"/>
              </a:rPr>
              <a:t>Search for vacancies</a:t>
            </a:r>
          </a:p>
          <a:p>
            <a:pPr marL="895350" marR="0" lvl="0" indent="-342900" algn="l" defTabSz="715963" rtl="0" eaLnBrk="1" fontAlgn="auto" latinLnBrk="0" hangingPunct="1">
              <a:lnSpc>
                <a:spcPct val="100000"/>
              </a:lnSpc>
              <a:spcBef>
                <a:spcPts val="0"/>
              </a:spcBef>
              <a:spcAft>
                <a:spcPts val="1200"/>
              </a:spcAft>
              <a:buClrTx/>
              <a:buSzTx/>
              <a:buFont typeface="Courier New" panose="02070309020205020404" pitchFamily="49" charset="0"/>
              <a:buChar char="o"/>
              <a:tabLst/>
              <a:defRPr/>
            </a:pPr>
            <a:r>
              <a:rPr kumimoji="0" lang="en-GB" sz="2400" b="1" i="0" u="none" strike="noStrike" kern="1200" cap="none" spc="0" normalizeH="0" baseline="0" noProof="0" dirty="0">
                <a:ln>
                  <a:noFill/>
                </a:ln>
                <a:solidFill>
                  <a:prstClr val="black"/>
                </a:solidFill>
                <a:effectLst/>
                <a:uLnTx/>
                <a:uFillTx/>
                <a:latin typeface="Calibri" panose="020B0604020104020204" pitchFamily="34" charset="0"/>
                <a:ea typeface="+mn-ea"/>
                <a:cs typeface="+mn-cs"/>
              </a:rPr>
              <a:t>Book Career appointments</a:t>
            </a:r>
          </a:p>
          <a:p>
            <a:pPr marL="342900" marR="0" lvl="0" indent="-342900" algn="l" defTabSz="914400" rtl="0" eaLnBrk="1" fontAlgn="auto" latinLnBrk="0" hangingPunct="1">
              <a:lnSpc>
                <a:spcPct val="100000"/>
              </a:lnSpc>
              <a:spcBef>
                <a:spcPts val="0"/>
              </a:spcBef>
              <a:spcAft>
                <a:spcPts val="1200"/>
              </a:spcAft>
              <a:buClrTx/>
              <a:buSzTx/>
              <a:buFont typeface="Wingdings" panose="05000000000000000000" pitchFamily="2" charset="2"/>
              <a:buChar char="Ø"/>
              <a:tabLst/>
              <a:defRPr/>
            </a:pPr>
            <a:endParaRPr kumimoji="0" lang="en-GB" sz="2400" b="1" i="0" u="none" strike="noStrike" kern="1200" cap="none" spc="0" normalizeH="0" baseline="0" noProof="0" dirty="0">
              <a:ln>
                <a:noFill/>
              </a:ln>
              <a:solidFill>
                <a:prstClr val="black"/>
              </a:solidFill>
              <a:effectLst/>
              <a:uLnTx/>
              <a:uFillTx/>
              <a:latin typeface="Abadi" panose="020B0604020104020204" pitchFamily="34" charset="0"/>
              <a:ea typeface="+mn-ea"/>
              <a:cs typeface="+mn-cs"/>
            </a:endParaRPr>
          </a:p>
          <a:p>
            <a:pPr marL="342900" marR="0" lvl="0" indent="-342900" algn="l" defTabSz="914400" rtl="0" eaLnBrk="1" fontAlgn="auto" latinLnBrk="0" hangingPunct="1">
              <a:lnSpc>
                <a:spcPct val="100000"/>
              </a:lnSpc>
              <a:spcBef>
                <a:spcPts val="0"/>
              </a:spcBef>
              <a:spcAft>
                <a:spcPts val="1200"/>
              </a:spcAft>
              <a:buClrTx/>
              <a:buSzTx/>
              <a:buFont typeface="Wingdings" panose="05000000000000000000" pitchFamily="2" charset="2"/>
              <a:buChar char="Ø"/>
              <a:tabLst/>
              <a:defRPr/>
            </a:pPr>
            <a:endParaRPr kumimoji="0" lang="en-GB" sz="2400" b="1" i="0" u="none" strike="noStrike" kern="1200" cap="none" spc="0" normalizeH="0" baseline="0" noProof="0" dirty="0">
              <a:ln>
                <a:noFill/>
              </a:ln>
              <a:solidFill>
                <a:prstClr val="black"/>
              </a:solidFill>
              <a:effectLst/>
              <a:uLnTx/>
              <a:uFillTx/>
              <a:latin typeface="Abadi" panose="020B0604020104020204" pitchFamily="34" charset="0"/>
              <a:ea typeface="+mn-ea"/>
              <a:cs typeface="+mn-cs"/>
            </a:endParaRPr>
          </a:p>
        </p:txBody>
      </p:sp>
      <p:sp>
        <p:nvSpPr>
          <p:cNvPr id="3" name="Title 2">
            <a:extLst>
              <a:ext uri="{FF2B5EF4-FFF2-40B4-BE49-F238E27FC236}">
                <a16:creationId xmlns:a16="http://schemas.microsoft.com/office/drawing/2014/main" id="{7103FE38-A599-63C9-F346-73B58E0BF389}"/>
              </a:ext>
            </a:extLst>
          </p:cNvPr>
          <p:cNvSpPr>
            <a:spLocks noGrp="1"/>
          </p:cNvSpPr>
          <p:nvPr>
            <p:ph type="title"/>
          </p:nvPr>
        </p:nvSpPr>
        <p:spPr>
          <a:xfrm>
            <a:off x="339477" y="494411"/>
            <a:ext cx="11192534" cy="511422"/>
          </a:xfrm>
        </p:spPr>
        <p:txBody>
          <a:bodyPr/>
          <a:lstStyle/>
          <a:p>
            <a:r>
              <a:rPr lang="en-GB" sz="4000" dirty="0">
                <a:latin typeface="Calibri"/>
              </a:rPr>
              <a:t>Accessing careers support </a:t>
            </a:r>
          </a:p>
        </p:txBody>
      </p:sp>
      <p:pic>
        <p:nvPicPr>
          <p:cNvPr id="5" name="Picture 4">
            <a:extLst>
              <a:ext uri="{FF2B5EF4-FFF2-40B4-BE49-F238E27FC236}">
                <a16:creationId xmlns:a16="http://schemas.microsoft.com/office/drawing/2014/main" id="{4EECAB5B-42C3-A0D3-E6C1-38E22B1C0E8A}"/>
              </a:ext>
            </a:extLst>
          </p:cNvPr>
          <p:cNvPicPr>
            <a:picLocks noChangeAspect="1"/>
          </p:cNvPicPr>
          <p:nvPr/>
        </p:nvPicPr>
        <p:blipFill>
          <a:blip r:embed="rId4"/>
          <a:stretch>
            <a:fillRect/>
          </a:stretch>
        </p:blipFill>
        <p:spPr>
          <a:xfrm>
            <a:off x="4879988" y="4788816"/>
            <a:ext cx="1216012" cy="1216012"/>
          </a:xfrm>
          <a:prstGeom prst="rect">
            <a:avLst/>
          </a:prstGeom>
        </p:spPr>
      </p:pic>
      <p:pic>
        <p:nvPicPr>
          <p:cNvPr id="9" name="Picture 8">
            <a:extLst>
              <a:ext uri="{FF2B5EF4-FFF2-40B4-BE49-F238E27FC236}">
                <a16:creationId xmlns:a16="http://schemas.microsoft.com/office/drawing/2014/main" id="{9985F37D-BBEA-8293-F3A7-E2C836E59B7A}"/>
              </a:ext>
            </a:extLst>
          </p:cNvPr>
          <p:cNvPicPr>
            <a:picLocks noChangeAspect="1"/>
          </p:cNvPicPr>
          <p:nvPr/>
        </p:nvPicPr>
        <p:blipFill>
          <a:blip r:embed="rId5"/>
          <a:stretch>
            <a:fillRect/>
          </a:stretch>
        </p:blipFill>
        <p:spPr>
          <a:xfrm>
            <a:off x="7324237" y="589982"/>
            <a:ext cx="4528286" cy="5750453"/>
          </a:xfrm>
          <a:prstGeom prst="rect">
            <a:avLst/>
          </a:prstGeom>
        </p:spPr>
      </p:pic>
    </p:spTree>
    <p:extLst>
      <p:ext uri="{BB962C8B-B14F-4D97-AF65-F5344CB8AC3E}">
        <p14:creationId xmlns:p14="http://schemas.microsoft.com/office/powerpoint/2010/main" val="2434187262"/>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B3A1171-723B-3056-4B99-A4F7B4FCDE39}"/>
              </a:ext>
            </a:extLst>
          </p:cNvPr>
          <p:cNvSpPr txBox="1"/>
          <p:nvPr/>
        </p:nvSpPr>
        <p:spPr>
          <a:xfrm>
            <a:off x="0" y="1"/>
            <a:ext cx="6448926" cy="1075382"/>
          </a:xfrm>
          <a:prstGeom prst="rect">
            <a:avLst/>
          </a:prstGeom>
          <a:solidFill>
            <a:srgbClr val="A7D4FF"/>
          </a:solidFill>
        </p:spPr>
        <p:txBody>
          <a:bodyPr wrap="square" rtlCol="0">
            <a:noAutofit/>
          </a:bodyPr>
          <a:lstStyle/>
          <a:p>
            <a:pPr marL="0" marR="0" lvl="0" indent="0" algn="l" defTabSz="914400" rtl="0" eaLnBrk="1" fontAlgn="auto" latinLnBrk="0" hangingPunct="1">
              <a:lnSpc>
                <a:spcPct val="100000"/>
              </a:lnSpc>
              <a:spcBef>
                <a:spcPts val="0"/>
              </a:spcBef>
              <a:spcAft>
                <a:spcPts val="800"/>
              </a:spcAft>
              <a:buClrTx/>
              <a:buSzTx/>
              <a:buFontTx/>
              <a:buNone/>
              <a:tabLst/>
              <a:defRPr/>
            </a:pPr>
            <a:r>
              <a:rPr kumimoji="0" lang="en-GB" sz="3200" b="0" i="0" u="none" strike="noStrike" kern="1200" cap="none" spc="0" normalizeH="0" baseline="0" noProof="0" dirty="0">
                <a:ln>
                  <a:noFill/>
                </a:ln>
                <a:solidFill>
                  <a:prstClr val="black"/>
                </a:solidFill>
                <a:effectLst/>
                <a:uLnTx/>
                <a:uFillTx/>
                <a:latin typeface="Calibri" panose="020B0604020104020204" pitchFamily="34" charset="0"/>
                <a:ea typeface="+mn-ea"/>
                <a:cs typeface="+mn-cs"/>
              </a:rPr>
              <a:t>Questions to consider……</a:t>
            </a:r>
          </a:p>
        </p:txBody>
      </p:sp>
      <p:sp>
        <p:nvSpPr>
          <p:cNvPr id="10" name="Text Placeholder 9"/>
          <p:cNvSpPr txBox="1">
            <a:spLocks noGrp="1"/>
          </p:cNvSpPr>
          <p:nvPr>
            <p:ph type="body" sz="quarter" idx="4294967295"/>
          </p:nvPr>
        </p:nvSpPr>
        <p:spPr>
          <a:xfrm>
            <a:off x="0" y="1516063"/>
            <a:ext cx="6800850" cy="4527550"/>
          </a:xfrm>
        </p:spPr>
        <p:txBody>
          <a:bodyPr rtlCol="0">
            <a:noAutofit/>
          </a:bodyPr>
          <a:lstStyle/>
          <a:p>
            <a:endParaRPr lang="en-GB" sz="1800"/>
          </a:p>
          <a:p>
            <a:pPr marL="285750" indent="-285750">
              <a:buFont typeface="Courier New" panose="02070309020205020404" pitchFamily="49" charset="0"/>
              <a:buChar char="o"/>
            </a:pPr>
            <a:r>
              <a:rPr lang="en-GB" sz="1800">
                <a:latin typeface="Calibri"/>
              </a:rPr>
              <a:t>What do you want to get out of your time as a Postgraduate Researcher?</a:t>
            </a:r>
          </a:p>
          <a:p>
            <a:pPr marL="285750" indent="-285750">
              <a:buFont typeface="Courier New" panose="02070309020205020404" pitchFamily="49" charset="0"/>
              <a:buChar char="o"/>
            </a:pPr>
            <a:endParaRPr lang="en-GB" sz="1800"/>
          </a:p>
          <a:p>
            <a:pPr marL="285750" indent="-285750">
              <a:buFont typeface="Courier New" panose="02070309020205020404" pitchFamily="49" charset="0"/>
              <a:buChar char="o"/>
            </a:pPr>
            <a:r>
              <a:rPr lang="en-GB" sz="1800">
                <a:latin typeface="Calibri"/>
              </a:rPr>
              <a:t>Do you have plans for after your research? Are you interested in academic or non-academic roles? </a:t>
            </a:r>
          </a:p>
          <a:p>
            <a:pPr marL="285750" indent="-285750">
              <a:buFont typeface="Courier New" panose="02070309020205020404" pitchFamily="49" charset="0"/>
              <a:buChar char="o"/>
            </a:pPr>
            <a:endParaRPr lang="en-GB" sz="1800"/>
          </a:p>
          <a:p>
            <a:pPr marL="285750" indent="-285750">
              <a:buFont typeface="Courier New" panose="02070309020205020404" pitchFamily="49" charset="0"/>
              <a:buChar char="o"/>
            </a:pPr>
            <a:r>
              <a:rPr lang="en-GB" sz="1800">
                <a:latin typeface="Calibri"/>
              </a:rPr>
              <a:t>How can you frame your research skills to prospective employers and/or academia</a:t>
            </a:r>
          </a:p>
          <a:p>
            <a:pPr marL="285750" indent="-285750">
              <a:buFont typeface="Courier New" panose="02070309020205020404" pitchFamily="49" charset="0"/>
              <a:buChar char="o"/>
            </a:pPr>
            <a:endParaRPr lang="en-GB" sz="1800"/>
          </a:p>
          <a:p>
            <a:pPr marL="285750" indent="-285750">
              <a:buFont typeface="Courier New" panose="02070309020205020404" pitchFamily="49" charset="0"/>
              <a:buChar char="o"/>
            </a:pPr>
            <a:r>
              <a:rPr lang="en-GB" sz="1800">
                <a:latin typeface="Calibri"/>
              </a:rPr>
              <a:t>How can you develop networks within and outside of academia to support your career pathway? Who can help you?</a:t>
            </a:r>
          </a:p>
          <a:p>
            <a:endParaRPr lang="en-GB" sz="1800" b="1"/>
          </a:p>
        </p:txBody>
      </p:sp>
      <p:sp>
        <p:nvSpPr>
          <p:cNvPr id="29" name="Slide Number Placeholder 7">
            <a:extLst>
              <a:ext uri="{FF2B5EF4-FFF2-40B4-BE49-F238E27FC236}">
                <a16:creationId xmlns:a16="http://schemas.microsoft.com/office/drawing/2014/main" id="{47EE9919-D78F-07BF-51D2-4DB964713264}"/>
              </a:ext>
            </a:extLst>
          </p:cNvPr>
          <p:cNvSpPr>
            <a:spLocks noGrp="1"/>
          </p:cNvSpPr>
          <p:nvPr>
            <p:ph type="sldNum" sz="quarter" idx="4294967295"/>
          </p:nvPr>
        </p:nvSpPr>
        <p:spPr>
          <a:xfrm>
            <a:off x="11328400" y="6330950"/>
            <a:ext cx="863600" cy="365125"/>
          </a:xfrm>
        </p:spPr>
        <p:txBody>
          <a:bodyPr anchor="ctr">
            <a:normAutofit/>
          </a:bodyPr>
          <a:lstStyle/>
          <a:p>
            <a:pPr marL="0" marR="0" lvl="0" indent="0" algn="r" defTabSz="914400" rtl="0" eaLnBrk="1" fontAlgn="auto" latinLnBrk="0" hangingPunct="1">
              <a:lnSpc>
                <a:spcPct val="100000"/>
              </a:lnSpc>
              <a:spcBef>
                <a:spcPts val="0"/>
              </a:spcBef>
              <a:spcAft>
                <a:spcPts val="800"/>
              </a:spcAft>
              <a:buClrTx/>
              <a:buSzTx/>
              <a:buFontTx/>
              <a:buNone/>
              <a:tabLst/>
              <a:defRPr/>
            </a:pPr>
            <a:fld id="{E8F1A65C-595C-4736-BF40-F7D31E789466}" type="slidenum">
              <a:rPr kumimoji="0" lang="en-GB" sz="1200" b="1" i="0" u="none" strike="noStrike" kern="1200" cap="none" spc="0" normalizeH="0" baseline="0" noProof="0" smtClean="0">
                <a:ln>
                  <a:noFill/>
                </a:ln>
                <a:solidFill>
                  <a:srgbClr val="3C1053"/>
                </a:solidFill>
                <a:effectLst/>
                <a:uLnTx/>
                <a:uFillTx/>
                <a:ea typeface="+mn-ea"/>
                <a:cs typeface="+mn-cs"/>
              </a:rPr>
              <a:pPr marL="0" marR="0" lvl="0" indent="0" algn="r" defTabSz="914400" rtl="0" eaLnBrk="1" fontAlgn="auto" latinLnBrk="0" hangingPunct="1">
                <a:lnSpc>
                  <a:spcPct val="100000"/>
                </a:lnSpc>
                <a:spcBef>
                  <a:spcPts val="0"/>
                </a:spcBef>
                <a:spcAft>
                  <a:spcPts val="800"/>
                </a:spcAft>
                <a:buClrTx/>
                <a:buSzTx/>
                <a:buFontTx/>
                <a:buNone/>
                <a:tabLst/>
                <a:defRPr/>
              </a:pPr>
              <a:t>83</a:t>
            </a:fld>
            <a:endParaRPr kumimoji="0" lang="en-GB" sz="1200" b="1" i="0" u="none" strike="noStrike" kern="1200" cap="none" spc="0" normalizeH="0" baseline="0" noProof="0" dirty="0">
              <a:ln>
                <a:noFill/>
              </a:ln>
              <a:solidFill>
                <a:srgbClr val="3C1053"/>
              </a:solidFill>
              <a:effectLst/>
              <a:uLnTx/>
              <a:uFillTx/>
              <a:ea typeface="+mn-ea"/>
              <a:cs typeface="+mn-cs"/>
            </a:endParaRPr>
          </a:p>
        </p:txBody>
      </p:sp>
      <p:pic>
        <p:nvPicPr>
          <p:cNvPr id="11" name="Picture Placeholder 10" descr="A person sitting on the grass looking at the water&#10;&#10;Description automatically generated">
            <a:extLst>
              <a:ext uri="{FF2B5EF4-FFF2-40B4-BE49-F238E27FC236}">
                <a16:creationId xmlns:a16="http://schemas.microsoft.com/office/drawing/2014/main" id="{013CC070-FF16-3552-6AF5-56CC4B78EFCA}"/>
              </a:ext>
            </a:extLst>
          </p:cNvPr>
          <p:cNvPicPr>
            <a:picLocks noGrp="1" noChangeAspect="1"/>
          </p:cNvPicPr>
          <p:nvPr>
            <p:ph type="pic" sz="quarter" idx="4294967295"/>
          </p:nvPr>
        </p:nvPicPr>
        <p:blipFill>
          <a:blip r:embed="rId4">
            <a:extLst>
              <a:ext uri="{28A0092B-C50C-407E-A947-70E740481C1C}">
                <a14:useLocalDpi xmlns:a14="http://schemas.microsoft.com/office/drawing/2010/main" val="0"/>
              </a:ext>
              <a:ext uri="{837473B0-CC2E-450A-ABE3-18F120FF3D39}">
                <a1611:picAttrSrcUrl xmlns:a1611="http://schemas.microsoft.com/office/drawing/2016/11/main" r:id="rId5"/>
              </a:ext>
            </a:extLst>
          </a:blip>
          <a:srcRect l="16166" r="16166"/>
          <a:stretch>
            <a:fillRect/>
          </a:stretch>
        </p:blipFill>
        <p:spPr>
          <a:xfrm>
            <a:off x="6557211" y="0"/>
            <a:ext cx="4331368" cy="5943600"/>
          </a:xfrm>
        </p:spPr>
      </p:pic>
      <p:sp>
        <p:nvSpPr>
          <p:cNvPr id="12" name="TextBox 11">
            <a:extLst>
              <a:ext uri="{FF2B5EF4-FFF2-40B4-BE49-F238E27FC236}">
                <a16:creationId xmlns:a16="http://schemas.microsoft.com/office/drawing/2014/main" id="{93DD1A05-C70E-2811-02DC-0BC92222464B}"/>
              </a:ext>
            </a:extLst>
          </p:cNvPr>
          <p:cNvSpPr txBox="1"/>
          <p:nvPr/>
        </p:nvSpPr>
        <p:spPr>
          <a:xfrm>
            <a:off x="5224463" y="6696075"/>
            <a:ext cx="6800850" cy="2308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900" b="0" i="0" u="none" strike="noStrike" kern="1200" cap="none" spc="0" normalizeH="0" baseline="0" noProof="0" dirty="0">
                <a:ln>
                  <a:noFill/>
                </a:ln>
                <a:solidFill>
                  <a:prstClr val="black"/>
                </a:solidFill>
                <a:effectLst/>
                <a:uLnTx/>
                <a:uFillTx/>
                <a:latin typeface="Calibri" panose="020B0604020104020204" pitchFamily="34" charset="0"/>
                <a:ea typeface="+mn-ea"/>
                <a:cs typeface="+mn-cs"/>
                <a:hlinkClick r:id="rId5" tooltip="http://auroraphotos.deviantart.com/art/Contemplation-640744915"/>
              </a:rPr>
              <a:t>This Photo</a:t>
            </a:r>
            <a:r>
              <a:rPr kumimoji="0" lang="en-GB" sz="900" b="0" i="0" u="none" strike="noStrike" kern="1200" cap="none" spc="0" normalizeH="0" baseline="0" noProof="0" dirty="0">
                <a:ln>
                  <a:noFill/>
                </a:ln>
                <a:solidFill>
                  <a:prstClr val="black"/>
                </a:solidFill>
                <a:effectLst/>
                <a:uLnTx/>
                <a:uFillTx/>
                <a:latin typeface="Calibri" panose="020B0604020104020204" pitchFamily="34" charset="0"/>
                <a:ea typeface="+mn-ea"/>
                <a:cs typeface="+mn-cs"/>
              </a:rPr>
              <a:t> by Unknown Author is licensed under </a:t>
            </a:r>
            <a:r>
              <a:rPr kumimoji="0" lang="en-GB" sz="900" b="0" i="0" u="none" strike="noStrike" kern="1200" cap="none" spc="0" normalizeH="0" baseline="0" noProof="0" dirty="0">
                <a:ln>
                  <a:noFill/>
                </a:ln>
                <a:solidFill>
                  <a:prstClr val="black"/>
                </a:solidFill>
                <a:effectLst/>
                <a:uLnTx/>
                <a:uFillTx/>
                <a:latin typeface="Calibri" panose="020B0604020104020204" pitchFamily="34" charset="0"/>
                <a:ea typeface="+mn-ea"/>
                <a:cs typeface="+mn-cs"/>
                <a:hlinkClick r:id="rId6" tooltip="https://creativecommons.org/licenses/by-nc-nd/3.0/"/>
              </a:rPr>
              <a:t>CC BY-NC-ND</a:t>
            </a:r>
            <a:endParaRPr kumimoji="0" lang="en-GB" sz="900" b="0" i="0" u="none" strike="noStrike" kern="1200" cap="none" spc="0" normalizeH="0" baseline="0" noProof="0" dirty="0">
              <a:ln>
                <a:noFill/>
              </a:ln>
              <a:solidFill>
                <a:prstClr val="black"/>
              </a:solidFill>
              <a:effectLst/>
              <a:uLnTx/>
              <a:uFillTx/>
              <a:latin typeface="Abadi" panose="020B0604020104020204" pitchFamily="34" charset="0"/>
              <a:ea typeface="+mn-ea"/>
              <a:cs typeface="+mn-cs"/>
            </a:endParaRPr>
          </a:p>
        </p:txBody>
      </p:sp>
    </p:spTree>
    <p:custDataLst>
      <p:tags r:id="rId1"/>
    </p:custDataLst>
    <p:extLst>
      <p:ext uri="{BB962C8B-B14F-4D97-AF65-F5344CB8AC3E}">
        <p14:creationId xmlns:p14="http://schemas.microsoft.com/office/powerpoint/2010/main" val="23386823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0">
                                            <p:txEl>
                                              <p:pRg st="1" end="1"/>
                                            </p:txEl>
                                          </p:spTgt>
                                        </p:tgtEl>
                                        <p:attrNameLst>
                                          <p:attrName>style.visibility</p:attrName>
                                        </p:attrNameLst>
                                      </p:cBhvr>
                                      <p:to>
                                        <p:strVal val="visible"/>
                                      </p:to>
                                    </p:set>
                                    <p:animEffect transition="in" filter="fade">
                                      <p:cBhvr>
                                        <p:cTn id="7" dur="500"/>
                                        <p:tgtEl>
                                          <p:spTgt spid="10">
                                            <p:txEl>
                                              <p:pRg st="1" end="1"/>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10">
                                            <p:txEl>
                                              <p:pRg st="3" end="3"/>
                                            </p:txEl>
                                          </p:spTgt>
                                        </p:tgtEl>
                                        <p:attrNameLst>
                                          <p:attrName>style.visibility</p:attrName>
                                        </p:attrNameLst>
                                      </p:cBhvr>
                                      <p:to>
                                        <p:strVal val="visible"/>
                                      </p:to>
                                    </p:set>
                                    <p:animEffect transition="in" filter="fade">
                                      <p:cBhvr>
                                        <p:cTn id="10" dur="500"/>
                                        <p:tgtEl>
                                          <p:spTgt spid="10">
                                            <p:txEl>
                                              <p:pRg st="3" end="3"/>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10">
                                            <p:txEl>
                                              <p:pRg st="5" end="5"/>
                                            </p:txEl>
                                          </p:spTgt>
                                        </p:tgtEl>
                                        <p:attrNameLst>
                                          <p:attrName>style.visibility</p:attrName>
                                        </p:attrNameLst>
                                      </p:cBhvr>
                                      <p:to>
                                        <p:strVal val="visible"/>
                                      </p:to>
                                    </p:set>
                                    <p:animEffect transition="in" filter="fade">
                                      <p:cBhvr>
                                        <p:cTn id="13" dur="500"/>
                                        <p:tgtEl>
                                          <p:spTgt spid="10">
                                            <p:txEl>
                                              <p:pRg st="5" end="5"/>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10">
                                            <p:txEl>
                                              <p:pRg st="7" end="7"/>
                                            </p:txEl>
                                          </p:spTgt>
                                        </p:tgtEl>
                                        <p:attrNameLst>
                                          <p:attrName>style.visibility</p:attrName>
                                        </p:attrNameLst>
                                      </p:cBhvr>
                                      <p:to>
                                        <p:strVal val="visible"/>
                                      </p:to>
                                    </p:set>
                                    <p:animEffect transition="in" filter="fade">
                                      <p:cBhvr>
                                        <p:cTn id="16" dur="500"/>
                                        <p:tgtEl>
                                          <p:spTgt spid="10">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D465C336-37D6-F753-14B4-983717A42DAE}"/>
              </a:ext>
            </a:extLst>
          </p:cNvPr>
          <p:cNvSpPr txBox="1"/>
          <p:nvPr/>
        </p:nvSpPr>
        <p:spPr>
          <a:xfrm>
            <a:off x="0" y="485775"/>
            <a:ext cx="10852484" cy="590550"/>
          </a:xfrm>
          <a:prstGeom prst="rect">
            <a:avLst/>
          </a:prstGeom>
          <a:solidFill>
            <a:srgbClr val="A7D4FF"/>
          </a:solidFill>
        </p:spPr>
        <p:txBody>
          <a:bodyPr vert="horz" lIns="91440" tIns="45720" rIns="91440" bIns="45720" rtlCol="0" anchor="b">
            <a:normAutofit lnSpcReduction="10000"/>
          </a:bodyPr>
          <a:lstStyle/>
          <a:p>
            <a:pPr marL="0" marR="0" lvl="0" indent="0" algn="l" defTabSz="914400" rtl="0" eaLnBrk="1" fontAlgn="auto" latinLnBrk="0" hangingPunct="1">
              <a:lnSpc>
                <a:spcPct val="90000"/>
              </a:lnSpc>
              <a:spcBef>
                <a:spcPct val="0"/>
              </a:spcBef>
              <a:spcAft>
                <a:spcPts val="600"/>
              </a:spcAft>
              <a:buClrTx/>
              <a:buSzTx/>
              <a:buFontTx/>
              <a:buNone/>
              <a:tabLst/>
              <a:defRPr/>
            </a:pPr>
            <a:r>
              <a:rPr kumimoji="0" lang="en-US" sz="3800" b="1" i="0" u="none" strike="noStrike" kern="1200" cap="none" spc="0" normalizeH="0" baseline="0" noProof="0" dirty="0">
                <a:ln>
                  <a:noFill/>
                </a:ln>
                <a:solidFill>
                  <a:srgbClr val="7030A0"/>
                </a:solidFill>
                <a:effectLst/>
                <a:uLnTx/>
                <a:uFillTx/>
                <a:latin typeface="Calibri" panose="020B0604020104020204" pitchFamily="34" charset="0"/>
                <a:ea typeface="+mn-ea"/>
                <a:cs typeface="Calibri" panose="020F0502020204030204" pitchFamily="34" charset="0"/>
              </a:rPr>
              <a:t> </a:t>
            </a:r>
            <a:r>
              <a:rPr kumimoji="0" lang="en-US" sz="3800" b="1" i="0" u="none" strike="noStrike" kern="1200" cap="none" spc="0" normalizeH="0" baseline="0" noProof="0" dirty="0">
                <a:ln>
                  <a:noFill/>
                </a:ln>
                <a:solidFill>
                  <a:prstClr val="black"/>
                </a:solidFill>
                <a:effectLst/>
                <a:uLnTx/>
                <a:uFillTx/>
                <a:latin typeface="Calibri" panose="020B0604020104020204" pitchFamily="34" charset="0"/>
                <a:ea typeface="+mn-ea"/>
                <a:cs typeface="Calibri" panose="020F0502020204030204" pitchFamily="34" charset="0"/>
              </a:rPr>
              <a:t>RESOURCES</a:t>
            </a:r>
          </a:p>
        </p:txBody>
      </p:sp>
      <p:sp>
        <p:nvSpPr>
          <p:cNvPr id="4" name="TextBox 3">
            <a:extLst>
              <a:ext uri="{FF2B5EF4-FFF2-40B4-BE49-F238E27FC236}">
                <a16:creationId xmlns:a16="http://schemas.microsoft.com/office/drawing/2014/main" id="{B5561591-A63E-A09E-C685-FFCE17E614DD}"/>
              </a:ext>
            </a:extLst>
          </p:cNvPr>
          <p:cNvSpPr txBox="1"/>
          <p:nvPr/>
        </p:nvSpPr>
        <p:spPr>
          <a:xfrm>
            <a:off x="685471" y="1757818"/>
            <a:ext cx="11308054" cy="4280531"/>
          </a:xfrm>
          <a:prstGeom prst="rect">
            <a:avLst/>
          </a:prstGeom>
          <a:noFill/>
        </p:spPr>
        <p:txBody>
          <a:bodyPr wrap="square">
            <a:spAutoFit/>
          </a:bodyPr>
          <a:lstStyle/>
          <a:p>
            <a:pPr marL="457200" marR="0" lvl="0" indent="-45720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800" b="1" i="0" u="none" strike="noStrike" kern="1200" cap="none" spc="0" normalizeH="0" baseline="0" noProof="0" dirty="0">
                <a:ln>
                  <a:noFill/>
                </a:ln>
                <a:solidFill>
                  <a:prstClr val="black"/>
                </a:solidFill>
                <a:effectLst/>
                <a:uLnTx/>
                <a:uFillTx/>
                <a:latin typeface="Calibri" panose="020B0604020104020204" pitchFamily="34" charset="0"/>
                <a:ea typeface="+mn-ea"/>
                <a:cs typeface="+mn-cs"/>
              </a:rPr>
              <a:t>warwick.ac.uk/services/careers</a:t>
            </a:r>
          </a:p>
          <a:p>
            <a:pPr marL="457200" marR="0" lvl="0" indent="-45720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800" b="1" i="0" u="none" strike="noStrike" kern="1200" cap="none" spc="0" normalizeH="0" baseline="0" noProof="0" dirty="0">
                <a:ln>
                  <a:noFill/>
                </a:ln>
                <a:solidFill>
                  <a:prstClr val="black"/>
                </a:solidFill>
                <a:effectLst/>
                <a:uLnTx/>
                <a:uFillTx/>
                <a:latin typeface="Calibri" panose="020B0604020104020204" pitchFamily="34" charset="0"/>
                <a:ea typeface="+mn-ea"/>
                <a:cs typeface="+mn-cs"/>
              </a:rPr>
              <a:t>warwick.ac.uk/services/dc/</a:t>
            </a:r>
            <a:r>
              <a:rPr kumimoji="0" lang="en-GB" sz="2800" b="1" i="0" u="none" strike="noStrike" kern="1200" cap="none" spc="0" normalizeH="0" baseline="0" noProof="0" dirty="0" err="1">
                <a:ln>
                  <a:noFill/>
                </a:ln>
                <a:solidFill>
                  <a:prstClr val="black"/>
                </a:solidFill>
                <a:effectLst/>
                <a:uLnTx/>
                <a:uFillTx/>
                <a:latin typeface="Calibri" panose="020B0604020104020204" pitchFamily="34" charset="0"/>
                <a:ea typeface="+mn-ea"/>
                <a:cs typeface="+mn-cs"/>
              </a:rPr>
              <a:t>pgr</a:t>
            </a:r>
            <a:r>
              <a:rPr kumimoji="0" lang="en-GB" sz="2800" b="1" i="0" u="none" strike="noStrike" kern="1200" cap="none" spc="0" normalizeH="0" baseline="0" noProof="0" dirty="0">
                <a:ln>
                  <a:noFill/>
                </a:ln>
                <a:solidFill>
                  <a:prstClr val="black"/>
                </a:solidFill>
                <a:effectLst/>
                <a:uLnTx/>
                <a:uFillTx/>
                <a:latin typeface="Calibri" panose="020B0604020104020204" pitchFamily="34" charset="0"/>
                <a:ea typeface="+mn-ea"/>
                <a:cs typeface="+mn-cs"/>
              </a:rPr>
              <a:t>/careers</a:t>
            </a:r>
            <a:endParaRPr kumimoji="0" lang="en-GB" sz="3600" b="1" i="0" u="none" strike="noStrike" kern="1200" cap="none" spc="0" normalizeH="0" baseline="0" noProof="0" dirty="0">
              <a:ln>
                <a:noFill/>
              </a:ln>
              <a:solidFill>
                <a:prstClr val="black"/>
              </a:solidFill>
              <a:effectLst/>
              <a:uLnTx/>
              <a:uFillTx/>
              <a:latin typeface="Abadi" panose="020B0604020104020204" pitchFamily="34" charset="0"/>
              <a:ea typeface="+mn-ea"/>
              <a:cs typeface="+mn-cs"/>
            </a:endParaRPr>
          </a:p>
          <a:p>
            <a:pPr marL="446088" marR="0" lvl="0" indent="-446088"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800" b="1" i="0" u="none" strike="noStrike" kern="1200" cap="none" spc="0" normalizeH="0" baseline="0" noProof="0" dirty="0">
                <a:ln>
                  <a:noFill/>
                </a:ln>
                <a:solidFill>
                  <a:prstClr val="black"/>
                </a:solidFill>
                <a:effectLst/>
                <a:uLnTx/>
                <a:uFillTx/>
                <a:latin typeface="Calibri" panose="020B0604020104020204" pitchFamily="34" charset="0"/>
                <a:ea typeface="+mn-ea"/>
                <a:cs typeface="+mn-cs"/>
              </a:rPr>
              <a:t>Vitae.ac.uk</a:t>
            </a:r>
          </a:p>
          <a:p>
            <a:pPr marL="457200" marR="0" lvl="0" indent="-45720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800" b="1" i="0" u="none" strike="noStrike" kern="1200" cap="none" spc="0" normalizeH="0" baseline="0" noProof="0" dirty="0">
                <a:ln>
                  <a:noFill/>
                </a:ln>
                <a:solidFill>
                  <a:prstClr val="black"/>
                </a:solidFill>
                <a:effectLst/>
                <a:uLnTx/>
                <a:uFillTx/>
                <a:latin typeface="Calibri" panose="020B0604020104020204" pitchFamily="34" charset="0"/>
                <a:ea typeface="+mn-ea"/>
                <a:cs typeface="+mn-cs"/>
              </a:rPr>
              <a:t>Phd-careers.co.uk</a:t>
            </a:r>
          </a:p>
          <a:p>
            <a:pPr marL="457200" marR="0" lvl="0" indent="-45720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800" b="1" i="0" u="none" strike="noStrike" kern="1200" cap="none" spc="0" normalizeH="0" baseline="0" noProof="0" dirty="0">
                <a:ln>
                  <a:noFill/>
                </a:ln>
                <a:solidFill>
                  <a:prstClr val="black"/>
                </a:solidFill>
                <a:effectLst/>
                <a:uLnTx/>
                <a:uFillTx/>
                <a:latin typeface="Calibri" panose="020B0604020104020204" pitchFamily="34" charset="0"/>
                <a:ea typeface="+mn-ea"/>
                <a:cs typeface="+mn-cs"/>
              </a:rPr>
              <a:t>Jobsontoast.co.uk</a:t>
            </a:r>
          </a:p>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800" b="1" i="0" u="none" strike="noStrike" kern="1200" cap="none" spc="0" normalizeH="0" baseline="0" noProof="0" dirty="0">
                <a:ln>
                  <a:noFill/>
                </a:ln>
                <a:solidFill>
                  <a:prstClr val="black"/>
                </a:solidFill>
                <a:effectLst/>
                <a:uLnTx/>
                <a:uFillTx/>
                <a:latin typeface="Calibri" panose="020B0604020104020204" pitchFamily="34" charset="0"/>
                <a:ea typeface="+mn-ea"/>
                <a:cs typeface="+mn-cs"/>
              </a:rPr>
              <a:t>Creative Industries-warwick.ac.uk/services/careers/options/</a:t>
            </a:r>
            <a:r>
              <a:rPr kumimoji="0" lang="en-GB" sz="2800" b="1" i="0" u="none" strike="noStrike" kern="1200" cap="none" spc="0" normalizeH="0" baseline="0" noProof="0" dirty="0" err="1">
                <a:ln>
                  <a:noFill/>
                </a:ln>
                <a:solidFill>
                  <a:prstClr val="black"/>
                </a:solidFill>
                <a:effectLst/>
                <a:uLnTx/>
                <a:uFillTx/>
                <a:latin typeface="Calibri" panose="020B0604020104020204" pitchFamily="34" charset="0"/>
                <a:ea typeface="+mn-ea"/>
                <a:cs typeface="+mn-cs"/>
              </a:rPr>
              <a:t>jobsectors</a:t>
            </a:r>
            <a:r>
              <a:rPr kumimoji="0" lang="en-GB" sz="2800" b="1" i="0" u="none" strike="noStrike" kern="1200" cap="none" spc="0" normalizeH="0" baseline="0" noProof="0" dirty="0">
                <a:ln>
                  <a:noFill/>
                </a:ln>
                <a:solidFill>
                  <a:prstClr val="black"/>
                </a:solidFill>
                <a:effectLst/>
                <a:uLnTx/>
                <a:uFillTx/>
                <a:latin typeface="Calibri" panose="020B0604020104020204" pitchFamily="34" charset="0"/>
                <a:ea typeface="+mn-ea"/>
                <a:cs typeface="+mn-cs"/>
              </a:rPr>
              <a:t>/creative/</a:t>
            </a:r>
          </a:p>
          <a:p>
            <a:pPr marL="457200" marR="0" lvl="0" indent="-45720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2800" b="1" i="0" u="none" strike="noStrike" kern="1200" cap="none" spc="0" normalizeH="0" baseline="0" noProof="0" dirty="0">
              <a:ln>
                <a:noFill/>
              </a:ln>
              <a:solidFill>
                <a:prstClr val="black"/>
              </a:solidFill>
              <a:effectLst/>
              <a:uLnTx/>
              <a:uFillTx/>
              <a:latin typeface="Abadi" panose="020B0604020104020204" pitchFamily="34" charset="0"/>
              <a:ea typeface="+mn-ea"/>
              <a:cs typeface="+mn-cs"/>
            </a:endParaRPr>
          </a:p>
          <a:p>
            <a:pPr marL="0" marR="0" lvl="0" indent="0" algn="just" defTabSz="914400" rtl="0" eaLnBrk="1" fontAlgn="auto" latinLnBrk="0" hangingPunct="1">
              <a:lnSpc>
                <a:spcPct val="200000"/>
              </a:lnSpc>
              <a:spcBef>
                <a:spcPts val="0"/>
              </a:spcBef>
              <a:spcAft>
                <a:spcPts val="0"/>
              </a:spcAft>
              <a:buClrTx/>
              <a:buSzTx/>
              <a:buFontTx/>
              <a:buNone/>
              <a:tabLst/>
              <a:defRPr/>
            </a:pPr>
            <a:endParaRPr kumimoji="0" lang="en-GB" sz="2800" b="1" i="0" u="none" strike="noStrike" kern="1200" cap="none" spc="0" normalizeH="0" baseline="0" noProof="0" dirty="0">
              <a:ln>
                <a:noFill/>
              </a:ln>
              <a:solidFill>
                <a:prstClr val="black"/>
              </a:solidFill>
              <a:effectLst/>
              <a:uLnTx/>
              <a:uFillTx/>
              <a:latin typeface="Abadi" panose="020B0604020104020204" pitchFamily="34" charset="0"/>
              <a:ea typeface="+mn-ea"/>
              <a:cs typeface="+mn-cs"/>
            </a:endParaRPr>
          </a:p>
        </p:txBody>
      </p:sp>
      <p:pic>
        <p:nvPicPr>
          <p:cNvPr id="7" name="Picture 6">
            <a:hlinkClick r:id="rId2"/>
            <a:extLst>
              <a:ext uri="{FF2B5EF4-FFF2-40B4-BE49-F238E27FC236}">
                <a16:creationId xmlns:a16="http://schemas.microsoft.com/office/drawing/2014/main" id="{DFE9D5D0-9FE4-D559-E2E9-D0AD293B8139}"/>
              </a:ext>
            </a:extLst>
          </p:cNvPr>
          <p:cNvPicPr>
            <a:picLocks noChangeAspect="1"/>
          </p:cNvPicPr>
          <p:nvPr/>
        </p:nvPicPr>
        <p:blipFill>
          <a:blip r:embed="rId3"/>
          <a:stretch>
            <a:fillRect/>
          </a:stretch>
        </p:blipFill>
        <p:spPr>
          <a:xfrm>
            <a:off x="10744200" y="5410200"/>
            <a:ext cx="1447800" cy="1447800"/>
          </a:xfrm>
          <a:prstGeom prst="rect">
            <a:avLst/>
          </a:prstGeom>
        </p:spPr>
      </p:pic>
      <p:sp>
        <p:nvSpPr>
          <p:cNvPr id="5" name="Rectangle 2">
            <a:extLst>
              <a:ext uri="{FF2B5EF4-FFF2-40B4-BE49-F238E27FC236}">
                <a16:creationId xmlns:a16="http://schemas.microsoft.com/office/drawing/2014/main" id="{1D31BBEA-18B7-D0C0-4892-2A2AC36B2D05}"/>
              </a:ext>
            </a:extLst>
          </p:cNvPr>
          <p:cNvSpPr/>
          <p:nvPr/>
        </p:nvSpPr>
        <p:spPr>
          <a:xfrm>
            <a:off x="1985551" y="5747403"/>
            <a:ext cx="2389909" cy="581891"/>
          </a:xfrm>
          <a:custGeom>
            <a:avLst/>
            <a:gdLst>
              <a:gd name="connsiteX0" fmla="*/ 0 w 2639291"/>
              <a:gd name="connsiteY0" fmla="*/ 0 h 581891"/>
              <a:gd name="connsiteX1" fmla="*/ 2639291 w 2639291"/>
              <a:gd name="connsiteY1" fmla="*/ 0 h 581891"/>
              <a:gd name="connsiteX2" fmla="*/ 2639291 w 2639291"/>
              <a:gd name="connsiteY2" fmla="*/ 581891 h 581891"/>
              <a:gd name="connsiteX3" fmla="*/ 0 w 2639291"/>
              <a:gd name="connsiteY3" fmla="*/ 581891 h 581891"/>
              <a:gd name="connsiteX4" fmla="*/ 0 w 2639291"/>
              <a:gd name="connsiteY4" fmla="*/ 0 h 581891"/>
              <a:gd name="connsiteX0" fmla="*/ 0 w 3221182"/>
              <a:gd name="connsiteY0" fmla="*/ 0 h 581891"/>
              <a:gd name="connsiteX1" fmla="*/ 3221182 w 3221182"/>
              <a:gd name="connsiteY1" fmla="*/ 0 h 581891"/>
              <a:gd name="connsiteX2" fmla="*/ 3221182 w 3221182"/>
              <a:gd name="connsiteY2" fmla="*/ 581891 h 581891"/>
              <a:gd name="connsiteX3" fmla="*/ 581891 w 3221182"/>
              <a:gd name="connsiteY3" fmla="*/ 581891 h 581891"/>
              <a:gd name="connsiteX4" fmla="*/ 0 w 3221182"/>
              <a:gd name="connsiteY4" fmla="*/ 0 h 581891"/>
              <a:gd name="connsiteX0" fmla="*/ 0 w 3221182"/>
              <a:gd name="connsiteY0" fmla="*/ 0 h 581891"/>
              <a:gd name="connsiteX1" fmla="*/ 3221182 w 3221182"/>
              <a:gd name="connsiteY1" fmla="*/ 0 h 581891"/>
              <a:gd name="connsiteX2" fmla="*/ 3221182 w 3221182"/>
              <a:gd name="connsiteY2" fmla="*/ 581891 h 581891"/>
              <a:gd name="connsiteX3" fmla="*/ 777964 w 3221182"/>
              <a:gd name="connsiteY3" fmla="*/ 571500 h 581891"/>
              <a:gd name="connsiteX4" fmla="*/ 0 w 3221182"/>
              <a:gd name="connsiteY4" fmla="*/ 0 h 58189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21182" h="581891">
                <a:moveTo>
                  <a:pt x="0" y="0"/>
                </a:moveTo>
                <a:lnTo>
                  <a:pt x="3221182" y="0"/>
                </a:lnTo>
                <a:lnTo>
                  <a:pt x="3221182" y="581891"/>
                </a:lnTo>
                <a:lnTo>
                  <a:pt x="777964" y="571500"/>
                </a:lnTo>
                <a:lnTo>
                  <a:pt x="0" y="0"/>
                </a:lnTo>
                <a:close/>
              </a:path>
            </a:pathLst>
          </a:custGeom>
          <a:solidFill>
            <a:sysClr val="window" lastClr="FFFFFF"/>
          </a:solidFill>
          <a:ln w="12700" cap="flat" cmpd="sng" algn="ctr">
            <a:noFill/>
            <a:prstDash val="solid"/>
            <a:miter lim="800000"/>
          </a:ln>
          <a:effectLst/>
        </p:spPr>
        <p:txBody>
          <a:bodyPr rtlCol="0" anchor="ct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GB" sz="2800" b="1" i="0" u="none" strike="noStrike" kern="0" cap="none" spc="0" normalizeH="0" baseline="0" noProof="0" dirty="0">
                <a:ln>
                  <a:noFill/>
                </a:ln>
                <a:solidFill>
                  <a:prstClr val="black">
                    <a:lumMod val="65000"/>
                    <a:lumOff val="35000"/>
                  </a:prstClr>
                </a:solidFill>
                <a:effectLst/>
                <a:uLnTx/>
                <a:uFillTx/>
                <a:latin typeface="Calibri" panose="020B0604020104020204" pitchFamily="34" charset="0"/>
                <a:ea typeface="+mn-ea"/>
                <a:cs typeface="+mn-cs"/>
              </a:rPr>
              <a:t>Thank You</a:t>
            </a:r>
          </a:p>
        </p:txBody>
      </p:sp>
      <p:pic>
        <p:nvPicPr>
          <p:cNvPr id="3" name="Picture 2">
            <a:extLst>
              <a:ext uri="{FF2B5EF4-FFF2-40B4-BE49-F238E27FC236}">
                <a16:creationId xmlns:a16="http://schemas.microsoft.com/office/drawing/2014/main" id="{C34720B4-9B4E-5CA9-C514-7BFBED24768B}"/>
              </a:ext>
            </a:extLst>
          </p:cNvPr>
          <p:cNvPicPr>
            <a:picLocks noChangeAspect="1"/>
          </p:cNvPicPr>
          <p:nvPr/>
        </p:nvPicPr>
        <p:blipFill>
          <a:blip r:embed="rId4"/>
          <a:stretch>
            <a:fillRect/>
          </a:stretch>
        </p:blipFill>
        <p:spPr>
          <a:xfrm>
            <a:off x="940652" y="5410200"/>
            <a:ext cx="1682045" cy="1256299"/>
          </a:xfrm>
          <a:prstGeom prst="rect">
            <a:avLst/>
          </a:prstGeom>
        </p:spPr>
      </p:pic>
    </p:spTree>
    <p:extLst>
      <p:ext uri="{BB962C8B-B14F-4D97-AF65-F5344CB8AC3E}">
        <p14:creationId xmlns:p14="http://schemas.microsoft.com/office/powerpoint/2010/main" val="1692898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5D65DD-1FBF-62AE-951C-730D1E1116D7}"/>
            </a:ext>
          </a:extLst>
        </p:cNvPr>
        <p:cNvGrpSpPr/>
        <p:nvPr/>
      </p:nvGrpSpPr>
      <p:grpSpPr>
        <a:xfrm>
          <a:off x="0" y="0"/>
          <a:ext cx="0" cy="0"/>
          <a:chOff x="0" y="0"/>
          <a:chExt cx="0" cy="0"/>
        </a:xfrm>
      </p:grpSpPr>
      <p:pic>
        <p:nvPicPr>
          <p:cNvPr id="6" name="Picture Placeholder 5" descr="A person standing in front of a mirror&#10;&#10;AI-generated content may be incorrect.">
            <a:extLst>
              <a:ext uri="{FF2B5EF4-FFF2-40B4-BE49-F238E27FC236}">
                <a16:creationId xmlns:a16="http://schemas.microsoft.com/office/drawing/2014/main" id="{A95A1B7B-AE4E-9FBF-A81A-9F6E61D80CFE}"/>
              </a:ext>
            </a:extLst>
          </p:cNvPr>
          <p:cNvPicPr>
            <a:picLocks noGrp="1" noChangeAspect="1"/>
          </p:cNvPicPr>
          <p:nvPr>
            <p:ph type="pic" sz="quarter" idx="12"/>
          </p:nvPr>
        </p:nvPicPr>
        <p:blipFill>
          <a:blip r:embed="rId2" cstate="email">
            <a:extLst>
              <a:ext uri="{28A0092B-C50C-407E-A947-70E740481C1C}">
                <a14:useLocalDpi xmlns:a14="http://schemas.microsoft.com/office/drawing/2010/main"/>
              </a:ext>
            </a:extLst>
          </a:blip>
          <a:srcRect/>
          <a:stretch>
            <a:fillRect/>
          </a:stretch>
        </p:blipFill>
        <p:spPr>
          <a:xfrm>
            <a:off x="20" y="10"/>
            <a:ext cx="12191980" cy="3445190"/>
          </a:xfrm>
          <a:noFill/>
        </p:spPr>
      </p:pic>
      <p:sp>
        <p:nvSpPr>
          <p:cNvPr id="3" name="Text Placeholder 2">
            <a:extLst>
              <a:ext uri="{FF2B5EF4-FFF2-40B4-BE49-F238E27FC236}">
                <a16:creationId xmlns:a16="http://schemas.microsoft.com/office/drawing/2014/main" id="{8E9682F7-DCA0-06EC-38FD-92B3836A3A97}"/>
              </a:ext>
            </a:extLst>
          </p:cNvPr>
          <p:cNvSpPr>
            <a:spLocks noGrp="1"/>
          </p:cNvSpPr>
          <p:nvPr>
            <p:ph type="body" sz="quarter" idx="13"/>
          </p:nvPr>
        </p:nvSpPr>
        <p:spPr>
          <a:xfrm>
            <a:off x="499733" y="1580118"/>
            <a:ext cx="8208000" cy="855299"/>
          </a:xfrm>
        </p:spPr>
        <p:txBody>
          <a:bodyPr vert="horz" wrap="square" lIns="0" tIns="0" rIns="0" bIns="0" rtlCol="0" anchor="t">
            <a:normAutofit/>
          </a:bodyPr>
          <a:lstStyle/>
          <a:p>
            <a:pPr>
              <a:lnSpc>
                <a:spcPct val="95000"/>
              </a:lnSpc>
              <a:spcAft>
                <a:spcPts val="600"/>
              </a:spcAft>
            </a:pPr>
            <a:r>
              <a:rPr lang="en-GB" sz="5600" dirty="0">
                <a:solidFill>
                  <a:schemeClr val="bg1"/>
                </a:solidFill>
                <a:latin typeface="Calibri" panose="020B0604020104020204" pitchFamily="34" charset="0"/>
                <a:cs typeface="Calibri"/>
              </a:rPr>
              <a:t>Dr Daniel Franklin</a:t>
            </a:r>
          </a:p>
        </p:txBody>
      </p:sp>
      <p:sp>
        <p:nvSpPr>
          <p:cNvPr id="5" name="Title 4">
            <a:extLst>
              <a:ext uri="{FF2B5EF4-FFF2-40B4-BE49-F238E27FC236}">
                <a16:creationId xmlns:a16="http://schemas.microsoft.com/office/drawing/2014/main" id="{F09B4C2C-1D5F-A216-AE4D-FC6EFD3FD4D6}"/>
              </a:ext>
            </a:extLst>
          </p:cNvPr>
          <p:cNvSpPr>
            <a:spLocks noGrp="1"/>
          </p:cNvSpPr>
          <p:nvPr>
            <p:ph type="title"/>
          </p:nvPr>
        </p:nvSpPr>
        <p:spPr>
          <a:xfrm>
            <a:off x="499733" y="2791790"/>
            <a:ext cx="8208000" cy="1743682"/>
          </a:xfrm>
        </p:spPr>
        <p:txBody>
          <a:bodyPr wrap="square" anchor="t">
            <a:normAutofit/>
          </a:bodyPr>
          <a:lstStyle/>
          <a:p>
            <a:r>
              <a:rPr lang="en-GB" sz="6700" dirty="0">
                <a:solidFill>
                  <a:schemeClr val="bg1"/>
                </a:solidFill>
                <a:latin typeface="Calibri" panose="020B0604020104020204" pitchFamily="34" charset="0"/>
                <a:cs typeface="Calibri"/>
              </a:rPr>
              <a:t>PG Certificate in Transferrable Skills</a:t>
            </a:r>
          </a:p>
        </p:txBody>
      </p:sp>
    </p:spTree>
    <p:extLst>
      <p:ext uri="{BB962C8B-B14F-4D97-AF65-F5344CB8AC3E}">
        <p14:creationId xmlns:p14="http://schemas.microsoft.com/office/powerpoint/2010/main" val="2379582517"/>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374588-3BCC-42D2-AB22-F63885334302}"/>
            </a:ext>
          </a:extLst>
        </p:cNvPr>
        <p:cNvGrpSpPr/>
        <p:nvPr/>
      </p:nvGrpSpPr>
      <p:grpSpPr>
        <a:xfrm>
          <a:off x="0" y="0"/>
          <a:ext cx="0" cy="0"/>
          <a:chOff x="0" y="0"/>
          <a:chExt cx="0" cy="0"/>
        </a:xfrm>
      </p:grpSpPr>
      <p:sp>
        <p:nvSpPr>
          <p:cNvPr id="7" name="Text Placeholder 6">
            <a:extLst>
              <a:ext uri="{FF2B5EF4-FFF2-40B4-BE49-F238E27FC236}">
                <a16:creationId xmlns:a16="http://schemas.microsoft.com/office/drawing/2014/main" id="{043779E4-C8A5-9E79-F5B4-439614768581}"/>
              </a:ext>
            </a:extLst>
          </p:cNvPr>
          <p:cNvSpPr>
            <a:spLocks noGrp="1"/>
          </p:cNvSpPr>
          <p:nvPr>
            <p:ph type="body" sz="quarter" idx="13"/>
          </p:nvPr>
        </p:nvSpPr>
        <p:spPr>
          <a:xfrm>
            <a:off x="499733" y="4134411"/>
            <a:ext cx="6541200" cy="500112"/>
          </a:xfrm>
        </p:spPr>
        <p:txBody>
          <a:bodyPr/>
          <a:lstStyle/>
          <a:p>
            <a:r>
              <a:rPr lang="en-GB" dirty="0">
                <a:latin typeface="Calibri"/>
              </a:rPr>
              <a:t>Dr Daniel Franklin</a:t>
            </a:r>
          </a:p>
        </p:txBody>
      </p:sp>
      <p:sp>
        <p:nvSpPr>
          <p:cNvPr id="6" name="Title 5">
            <a:extLst>
              <a:ext uri="{FF2B5EF4-FFF2-40B4-BE49-F238E27FC236}">
                <a16:creationId xmlns:a16="http://schemas.microsoft.com/office/drawing/2014/main" id="{44E53BB3-FF54-8730-005D-82F6796D302D}"/>
              </a:ext>
            </a:extLst>
          </p:cNvPr>
          <p:cNvSpPr>
            <a:spLocks noGrp="1"/>
          </p:cNvSpPr>
          <p:nvPr>
            <p:ph type="title"/>
          </p:nvPr>
        </p:nvSpPr>
        <p:spPr>
          <a:xfrm>
            <a:off x="499732" y="1889950"/>
            <a:ext cx="6542513" cy="2244461"/>
          </a:xfrm>
        </p:spPr>
        <p:txBody>
          <a:bodyPr/>
          <a:lstStyle/>
          <a:p>
            <a:r>
              <a:rPr lang="en-GB" sz="6000" dirty="0">
                <a:latin typeface="Calibri"/>
              </a:rPr>
              <a:t>PGCert in Transferable Skills</a:t>
            </a:r>
            <a:br>
              <a:rPr lang="en-GB" sz="6000" dirty="0"/>
            </a:br>
            <a:r>
              <a:rPr lang="en-GB" sz="6000" dirty="0">
                <a:latin typeface="Calibri"/>
              </a:rPr>
              <a:t>(PGCTS)</a:t>
            </a:r>
          </a:p>
        </p:txBody>
      </p:sp>
      <p:sp>
        <p:nvSpPr>
          <p:cNvPr id="3" name="Picture Placeholder 2">
            <a:extLst>
              <a:ext uri="{FF2B5EF4-FFF2-40B4-BE49-F238E27FC236}">
                <a16:creationId xmlns:a16="http://schemas.microsoft.com/office/drawing/2014/main" id="{0E168C12-B738-C078-BDFA-36981C4092F8}"/>
              </a:ext>
            </a:extLst>
          </p:cNvPr>
          <p:cNvSpPr>
            <a:spLocks noGrp="1"/>
          </p:cNvSpPr>
          <p:nvPr>
            <p:ph type="pic" sz="quarter" idx="12"/>
          </p:nvPr>
        </p:nvSpPr>
        <p:spPr/>
        <p:txBody>
          <a:bodyPr/>
          <a:lstStyle/>
          <a:p>
            <a:endParaRPr lang="en-US" dirty="0"/>
          </a:p>
        </p:txBody>
      </p:sp>
      <p:pic>
        <p:nvPicPr>
          <p:cNvPr id="4" name="Picture Placeholder 11" descr="A close-up of a staircase&#10;&#10;AI-generated content may be incorrect.">
            <a:extLst>
              <a:ext uri="{FF2B5EF4-FFF2-40B4-BE49-F238E27FC236}">
                <a16:creationId xmlns:a16="http://schemas.microsoft.com/office/drawing/2014/main" id="{67AA2F00-080E-33E6-338D-D78832F032B8}"/>
              </a:ext>
            </a:extLst>
          </p:cNvPr>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a:xfrm>
            <a:off x="7678168" y="0"/>
            <a:ext cx="4014099" cy="6354450"/>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pic>
    </p:spTree>
    <p:extLst>
      <p:ext uri="{BB962C8B-B14F-4D97-AF65-F5344CB8AC3E}">
        <p14:creationId xmlns:p14="http://schemas.microsoft.com/office/powerpoint/2010/main" val="3165657795"/>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B0BDCD-F001-630E-1E1E-7FF6B8C47BBB}"/>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AF41AA0E-C5EB-C806-24AC-91DF9990911F}"/>
              </a:ext>
            </a:extLst>
          </p:cNvPr>
          <p:cNvSpPr>
            <a:spLocks noGrp="1"/>
          </p:cNvSpPr>
          <p:nvPr>
            <p:ph type="title"/>
          </p:nvPr>
        </p:nvSpPr>
        <p:spPr>
          <a:xfrm>
            <a:off x="499733" y="538538"/>
            <a:ext cx="11192534" cy="460254"/>
          </a:xfrm>
        </p:spPr>
        <p:txBody>
          <a:bodyPr/>
          <a:lstStyle/>
          <a:p>
            <a:r>
              <a:rPr lang="en-GB" sz="3600" dirty="0">
                <a:latin typeface="Calibri"/>
              </a:rPr>
              <a:t>Student development</a:t>
            </a:r>
          </a:p>
        </p:txBody>
      </p:sp>
      <p:sp>
        <p:nvSpPr>
          <p:cNvPr id="8" name="Content Placeholder 7">
            <a:extLst>
              <a:ext uri="{FF2B5EF4-FFF2-40B4-BE49-F238E27FC236}">
                <a16:creationId xmlns:a16="http://schemas.microsoft.com/office/drawing/2014/main" id="{DD4131A8-786E-7AA2-1D5F-525638C73DCA}"/>
              </a:ext>
            </a:extLst>
          </p:cNvPr>
          <p:cNvSpPr>
            <a:spLocks noGrp="1"/>
          </p:cNvSpPr>
          <p:nvPr>
            <p:ph idx="1"/>
          </p:nvPr>
        </p:nvSpPr>
        <p:spPr>
          <a:xfrm>
            <a:off x="499733" y="1433888"/>
            <a:ext cx="11192534" cy="4264784"/>
          </a:xfrm>
        </p:spPr>
        <p:txBody>
          <a:bodyPr/>
          <a:lstStyle/>
          <a:p>
            <a:pPr marL="285750" indent="-285750">
              <a:buClr>
                <a:schemeClr val="tx1"/>
              </a:buClr>
              <a:buFont typeface="Arial" panose="020B0604020202020204" pitchFamily="34" charset="0"/>
              <a:buChar char="•"/>
            </a:pPr>
            <a:r>
              <a:rPr lang="en-GB" sz="2400" dirty="0">
                <a:latin typeface="Calibri"/>
              </a:rPr>
              <a:t>Your PhD develops your disciplinary expertise. PGCTS helps you develop how you work as a researcher and professional.</a:t>
            </a:r>
          </a:p>
          <a:p>
            <a:pPr marL="285750" indent="-285750">
              <a:buClr>
                <a:schemeClr val="tx1"/>
              </a:buClr>
              <a:buFont typeface="Arial" panose="020B0604020202020204" pitchFamily="34" charset="0"/>
              <a:buChar char="•"/>
            </a:pPr>
            <a:endParaRPr lang="en-GB" sz="2400" dirty="0"/>
          </a:p>
          <a:p>
            <a:pPr marL="285750" indent="-285750">
              <a:buClr>
                <a:schemeClr val="tx1"/>
              </a:buClr>
              <a:buSzPct val="120000"/>
              <a:buFont typeface="Arial" panose="020B0604020202020204" pitchFamily="34" charset="0"/>
              <a:buChar char="•"/>
            </a:pPr>
            <a:r>
              <a:rPr lang="en-US" sz="2400" dirty="0">
                <a:latin typeface="Calibri"/>
              </a:rPr>
              <a:t>‘Essential’ skills boost income, predict job satisfaction, increase life satisfaction, decrease unemployment (Skills Builder Partnership, 2023)</a:t>
            </a:r>
          </a:p>
          <a:p>
            <a:pPr marL="285750" indent="-285750">
              <a:buClr>
                <a:schemeClr val="tx1"/>
              </a:buClr>
              <a:buSzPct val="120000"/>
              <a:buFont typeface="Arial" panose="020B0604020202020204" pitchFamily="34" charset="0"/>
              <a:buChar char="•"/>
            </a:pPr>
            <a:endParaRPr lang="en-US" sz="2400" dirty="0"/>
          </a:p>
          <a:p>
            <a:pPr marL="285750" indent="-285750">
              <a:buClr>
                <a:schemeClr val="tx1"/>
              </a:buClr>
              <a:buSzPct val="120000"/>
              <a:buFont typeface="Arial" panose="020B0604020202020204" pitchFamily="34" charset="0"/>
              <a:buChar char="•"/>
            </a:pPr>
            <a:r>
              <a:rPr lang="en-US" sz="2400" dirty="0">
                <a:latin typeface="Calibri"/>
              </a:rPr>
              <a:t>“</a:t>
            </a:r>
            <a:r>
              <a:rPr lang="en-US" sz="2400" i="1" dirty="0">
                <a:latin typeface="Calibri"/>
              </a:rPr>
              <a:t>The </a:t>
            </a:r>
            <a:r>
              <a:rPr lang="en-US" sz="2400" i="1" dirty="0" err="1">
                <a:latin typeface="Calibri"/>
              </a:rPr>
              <a:t>labour</a:t>
            </a:r>
            <a:r>
              <a:rPr lang="en-US" sz="2400" i="1" dirty="0">
                <a:latin typeface="Calibri"/>
              </a:rPr>
              <a:t> market of most doctoral candidates will be outside academia.</a:t>
            </a:r>
            <a:r>
              <a:rPr lang="en-US" sz="2400" dirty="0">
                <a:latin typeface="Calibri"/>
              </a:rPr>
              <a:t>” (71%) – European University Association, (2025). </a:t>
            </a:r>
          </a:p>
          <a:p>
            <a:pPr>
              <a:buClr>
                <a:schemeClr val="tx1"/>
              </a:buClr>
              <a:buSzPct val="120000"/>
            </a:pPr>
            <a:endParaRPr lang="en-US" sz="2400" dirty="0"/>
          </a:p>
          <a:p>
            <a:pPr marL="285750" indent="-285750">
              <a:buClr>
                <a:schemeClr val="tx1"/>
              </a:buClr>
              <a:buSzPct val="120000"/>
              <a:buFont typeface="Arial" panose="020B0604020202020204" pitchFamily="34" charset="0"/>
              <a:buChar char="•"/>
            </a:pPr>
            <a:r>
              <a:rPr lang="en-US" sz="2400" dirty="0">
                <a:latin typeface="Calibri"/>
              </a:rPr>
              <a:t>Overall student development is key to your progress while a PhD student.</a:t>
            </a:r>
          </a:p>
          <a:p>
            <a:pPr marL="285750" indent="-285750">
              <a:buClr>
                <a:schemeClr val="tx1"/>
              </a:buClr>
              <a:buSzPct val="120000"/>
              <a:buFont typeface="Arial" panose="020B0604020202020204" pitchFamily="34" charset="0"/>
              <a:buChar char="•"/>
            </a:pPr>
            <a:endParaRPr lang="en-US" sz="2400" dirty="0"/>
          </a:p>
          <a:p>
            <a:pPr marL="285750" indent="-285750">
              <a:buClr>
                <a:schemeClr val="tx1"/>
              </a:buClr>
              <a:buSzPct val="120000"/>
              <a:buFont typeface="Arial" panose="020B0604020202020204" pitchFamily="34" charset="0"/>
              <a:buChar char="•"/>
            </a:pPr>
            <a:r>
              <a:rPr lang="en-US" sz="2400" dirty="0">
                <a:latin typeface="Calibri"/>
              </a:rPr>
              <a:t>We, the institution that is delivering your discipline specific education, is also telling you that (transferable) skills are important.</a:t>
            </a:r>
          </a:p>
        </p:txBody>
      </p:sp>
      <p:sp>
        <p:nvSpPr>
          <p:cNvPr id="2" name="Slide Number Placeholder 29">
            <a:extLst>
              <a:ext uri="{FF2B5EF4-FFF2-40B4-BE49-F238E27FC236}">
                <a16:creationId xmlns:a16="http://schemas.microsoft.com/office/drawing/2014/main" id="{C96AF8BE-D6F3-61B9-2F01-C18937069170}"/>
              </a:ext>
            </a:extLst>
          </p:cNvPr>
          <p:cNvSpPr>
            <a:spLocks noGrp="1"/>
          </p:cNvSpPr>
          <p:nvPr>
            <p:ph type="sldNum" sz="quarter" idx="4"/>
          </p:nvPr>
        </p:nvSpPr>
        <p:spPr>
          <a:xfrm>
            <a:off x="499733" y="5994450"/>
            <a:ext cx="360000" cy="360000"/>
          </a:xfrm>
        </p:spPr>
        <p:txBody>
          <a:bodyPr/>
          <a:lstStyle/>
          <a:p>
            <a:pPr marL="0" marR="0" lvl="0" indent="0" algn="l" defTabSz="914400" rtl="0" eaLnBrk="1" fontAlgn="auto" latinLnBrk="0" hangingPunct="1">
              <a:lnSpc>
                <a:spcPct val="100000"/>
              </a:lnSpc>
              <a:spcBef>
                <a:spcPts val="0"/>
              </a:spcBef>
              <a:spcAft>
                <a:spcPts val="800"/>
              </a:spcAft>
              <a:buClrTx/>
              <a:buSzTx/>
              <a:buFontTx/>
              <a:buNone/>
              <a:tabLst/>
              <a:defRPr/>
            </a:pPr>
            <a:fld id="{E8F1A65C-595C-4736-BF40-F7D31E789466}" type="slidenum">
              <a:rPr kumimoji="0" lang="en-GB" sz="1200" b="1" i="0" u="none" strike="noStrike" kern="1200" cap="none" spc="0" normalizeH="0" baseline="0" noProof="0" smtClean="0">
                <a:ln>
                  <a:noFill/>
                </a:ln>
                <a:solidFill>
                  <a:srgbClr val="0C0C0C"/>
                </a:solidFill>
                <a:effectLst/>
                <a:uLnTx/>
                <a:uFillTx/>
                <a:ea typeface="+mn-ea"/>
              </a:rPr>
              <a:pPr marL="0" marR="0" lvl="0" indent="0" algn="l" defTabSz="914400" rtl="0" eaLnBrk="1" fontAlgn="auto" latinLnBrk="0" hangingPunct="1">
                <a:lnSpc>
                  <a:spcPct val="100000"/>
                </a:lnSpc>
                <a:spcBef>
                  <a:spcPts val="0"/>
                </a:spcBef>
                <a:spcAft>
                  <a:spcPts val="800"/>
                </a:spcAft>
                <a:buClrTx/>
                <a:buSzTx/>
                <a:buFontTx/>
                <a:buNone/>
                <a:tabLst/>
                <a:defRPr/>
              </a:pPr>
              <a:t>87</a:t>
            </a:fld>
            <a:endParaRPr kumimoji="0" lang="en-GB" sz="1200" b="1" i="0" u="none" strike="noStrike" kern="1200" cap="none" spc="0" normalizeH="0" baseline="0" noProof="0" dirty="0">
              <a:ln>
                <a:noFill/>
              </a:ln>
              <a:solidFill>
                <a:srgbClr val="0C0C0C"/>
              </a:solidFill>
              <a:effectLst/>
              <a:uLnTx/>
              <a:uFillTx/>
              <a:ea typeface="+mn-ea"/>
            </a:endParaRPr>
          </a:p>
        </p:txBody>
      </p:sp>
    </p:spTree>
    <p:extLst>
      <p:ext uri="{BB962C8B-B14F-4D97-AF65-F5344CB8AC3E}">
        <p14:creationId xmlns:p14="http://schemas.microsoft.com/office/powerpoint/2010/main" val="5667155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8">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183281-03EA-0EB3-3119-C9740D825FAD}"/>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CF422123-0510-078C-B79D-99382A9302A6}"/>
              </a:ext>
            </a:extLst>
          </p:cNvPr>
          <p:cNvSpPr>
            <a:spLocks noGrp="1"/>
          </p:cNvSpPr>
          <p:nvPr>
            <p:ph type="title"/>
          </p:nvPr>
        </p:nvSpPr>
        <p:spPr>
          <a:xfrm>
            <a:off x="499733" y="538538"/>
            <a:ext cx="11192534" cy="460254"/>
          </a:xfrm>
        </p:spPr>
        <p:txBody>
          <a:bodyPr/>
          <a:lstStyle/>
          <a:p>
            <a:r>
              <a:rPr lang="en-GB" sz="3600" dirty="0">
                <a:latin typeface="Calibri"/>
              </a:rPr>
              <a:t>Student development is part of doctoral education</a:t>
            </a:r>
          </a:p>
        </p:txBody>
      </p:sp>
      <p:sp>
        <p:nvSpPr>
          <p:cNvPr id="8" name="Content Placeholder 7">
            <a:extLst>
              <a:ext uri="{FF2B5EF4-FFF2-40B4-BE49-F238E27FC236}">
                <a16:creationId xmlns:a16="http://schemas.microsoft.com/office/drawing/2014/main" id="{E8120B79-C390-ACBC-DEF0-F78AD9E0BCB7}"/>
              </a:ext>
            </a:extLst>
          </p:cNvPr>
          <p:cNvSpPr>
            <a:spLocks noGrp="1"/>
          </p:cNvSpPr>
          <p:nvPr>
            <p:ph idx="1"/>
          </p:nvPr>
        </p:nvSpPr>
        <p:spPr>
          <a:xfrm>
            <a:off x="499733" y="3243072"/>
            <a:ext cx="11192534" cy="2213004"/>
          </a:xfrm>
        </p:spPr>
        <p:txBody>
          <a:bodyPr/>
          <a:lstStyle/>
          <a:p>
            <a:pPr marL="285750" indent="-285750">
              <a:buClr>
                <a:schemeClr val="tx1"/>
              </a:buClr>
              <a:buSzPct val="120000"/>
              <a:buFont typeface="Arial" panose="020B0604020202020204" pitchFamily="34" charset="0"/>
              <a:buChar char="•"/>
            </a:pPr>
            <a:r>
              <a:rPr lang="en-US" sz="2600" b="1" dirty="0">
                <a:latin typeface="Calibri"/>
              </a:rPr>
              <a:t>UKRI </a:t>
            </a:r>
            <a:r>
              <a:rPr lang="en-US" sz="2600" dirty="0">
                <a:latin typeface="Calibri"/>
              </a:rPr>
              <a:t>– fund half of the PhDs at the university. Hold universities to account – are students getting what is best for them? Through funding disciplinary research, UKRI interest is in the students’ overall experience and benefits.</a:t>
            </a:r>
          </a:p>
          <a:p>
            <a:pPr marL="285750" indent="-285750">
              <a:buClr>
                <a:schemeClr val="tx1"/>
              </a:buClr>
              <a:buSzPct val="120000"/>
              <a:buFont typeface="Arial" panose="020B0604020202020204" pitchFamily="34" charset="0"/>
              <a:buChar char="•"/>
            </a:pPr>
            <a:endParaRPr lang="en-US" sz="2600" dirty="0"/>
          </a:p>
          <a:p>
            <a:pPr marL="285750" indent="-285750">
              <a:buClr>
                <a:schemeClr val="tx1"/>
              </a:buClr>
              <a:buSzPct val="120000"/>
              <a:buFont typeface="Arial" panose="020B0604020202020204" pitchFamily="34" charset="0"/>
              <a:buChar char="•"/>
            </a:pPr>
            <a:r>
              <a:rPr lang="en-US" sz="2600" dirty="0">
                <a:latin typeface="Calibri"/>
              </a:rPr>
              <a:t>transferable skills are non-negotiable. Core part of being prepared for careers in and out of academia (</a:t>
            </a:r>
            <a:r>
              <a:rPr lang="en-GB" sz="2600" dirty="0">
                <a:latin typeface="Calibri"/>
                <a:hlinkClick r:id="rId2"/>
              </a:rPr>
              <a:t>UKRI statement on doctoral training</a:t>
            </a:r>
            <a:r>
              <a:rPr lang="en-GB" sz="2600" dirty="0">
                <a:latin typeface="Calibri"/>
              </a:rPr>
              <a:t>, 2024).</a:t>
            </a:r>
            <a:endParaRPr lang="en-US" sz="2600" dirty="0"/>
          </a:p>
          <a:p>
            <a:pPr marL="285750" indent="-285750">
              <a:buClr>
                <a:schemeClr val="tx1"/>
              </a:buClr>
              <a:buFont typeface="Arial" panose="020B0604020202020204" pitchFamily="34" charset="0"/>
              <a:buChar char="•"/>
            </a:pPr>
            <a:endParaRPr lang="en-GB" sz="2600" dirty="0"/>
          </a:p>
        </p:txBody>
      </p:sp>
      <p:sp>
        <p:nvSpPr>
          <p:cNvPr id="2" name="Slide Number Placeholder 29">
            <a:extLst>
              <a:ext uri="{FF2B5EF4-FFF2-40B4-BE49-F238E27FC236}">
                <a16:creationId xmlns:a16="http://schemas.microsoft.com/office/drawing/2014/main" id="{AE7F2FA4-3170-9D77-54D0-2FCF65E7073F}"/>
              </a:ext>
            </a:extLst>
          </p:cNvPr>
          <p:cNvSpPr>
            <a:spLocks noGrp="1"/>
          </p:cNvSpPr>
          <p:nvPr>
            <p:ph type="sldNum" sz="quarter" idx="4"/>
          </p:nvPr>
        </p:nvSpPr>
        <p:spPr>
          <a:xfrm>
            <a:off x="499733" y="5994450"/>
            <a:ext cx="360000" cy="360000"/>
          </a:xfrm>
        </p:spPr>
        <p:txBody>
          <a:bodyPr/>
          <a:lstStyle/>
          <a:p>
            <a:pPr marL="0" marR="0" lvl="0" indent="0" algn="l" defTabSz="914400" rtl="0" eaLnBrk="1" fontAlgn="auto" latinLnBrk="0" hangingPunct="1">
              <a:lnSpc>
                <a:spcPct val="100000"/>
              </a:lnSpc>
              <a:spcBef>
                <a:spcPts val="0"/>
              </a:spcBef>
              <a:spcAft>
                <a:spcPts val="800"/>
              </a:spcAft>
              <a:buClrTx/>
              <a:buSzTx/>
              <a:buFontTx/>
              <a:buNone/>
              <a:tabLst/>
              <a:defRPr/>
            </a:pPr>
            <a:fld id="{E8F1A65C-595C-4736-BF40-F7D31E789466}" type="slidenum">
              <a:rPr kumimoji="0" lang="en-GB" sz="1200" b="1" i="0" u="none" strike="noStrike" kern="1200" cap="none" spc="0" normalizeH="0" baseline="0" noProof="0" smtClean="0">
                <a:ln>
                  <a:noFill/>
                </a:ln>
                <a:solidFill>
                  <a:srgbClr val="0C0C0C"/>
                </a:solidFill>
                <a:effectLst/>
                <a:uLnTx/>
                <a:uFillTx/>
                <a:ea typeface="+mn-ea"/>
              </a:rPr>
              <a:pPr marL="0" marR="0" lvl="0" indent="0" algn="l" defTabSz="914400" rtl="0" eaLnBrk="1" fontAlgn="auto" latinLnBrk="0" hangingPunct="1">
                <a:lnSpc>
                  <a:spcPct val="100000"/>
                </a:lnSpc>
                <a:spcBef>
                  <a:spcPts val="0"/>
                </a:spcBef>
                <a:spcAft>
                  <a:spcPts val="800"/>
                </a:spcAft>
                <a:buClrTx/>
                <a:buSzTx/>
                <a:buFontTx/>
                <a:buNone/>
                <a:tabLst/>
                <a:defRPr/>
              </a:pPr>
              <a:t>88</a:t>
            </a:fld>
            <a:endParaRPr kumimoji="0" lang="en-GB" sz="1200" b="1" i="0" u="none" strike="noStrike" kern="1200" cap="none" spc="0" normalizeH="0" baseline="0" noProof="0" dirty="0">
              <a:ln>
                <a:noFill/>
              </a:ln>
              <a:solidFill>
                <a:srgbClr val="0C0C0C"/>
              </a:solidFill>
              <a:effectLst/>
              <a:uLnTx/>
              <a:uFillTx/>
              <a:ea typeface="+mn-ea"/>
            </a:endParaRPr>
          </a:p>
        </p:txBody>
      </p:sp>
      <p:pic>
        <p:nvPicPr>
          <p:cNvPr id="5" name="Picture 2" descr="New UKRI Open Access policy – what you need to know, how to comply and how  we can help – Library blog">
            <a:extLst>
              <a:ext uri="{FF2B5EF4-FFF2-40B4-BE49-F238E27FC236}">
                <a16:creationId xmlns:a16="http://schemas.microsoft.com/office/drawing/2014/main" id="{D310F499-CDC2-9BBC-DD57-05CEE4FDBE9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9733" y="1094251"/>
            <a:ext cx="6235700" cy="18390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324385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E199C5-008A-1186-C36C-67BC265D521C}"/>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E97C6B20-7B67-7767-21DA-858987DB83A7}"/>
              </a:ext>
            </a:extLst>
          </p:cNvPr>
          <p:cNvSpPr>
            <a:spLocks noGrp="1"/>
          </p:cNvSpPr>
          <p:nvPr>
            <p:ph type="title"/>
          </p:nvPr>
        </p:nvSpPr>
        <p:spPr/>
        <p:txBody>
          <a:bodyPr/>
          <a:lstStyle/>
          <a:p>
            <a:r>
              <a:rPr lang="en-GB" dirty="0">
                <a:latin typeface="Calibri"/>
              </a:rPr>
              <a:t>PGCTS</a:t>
            </a:r>
          </a:p>
        </p:txBody>
      </p:sp>
      <p:sp>
        <p:nvSpPr>
          <p:cNvPr id="8" name="Content Placeholder 7">
            <a:extLst>
              <a:ext uri="{FF2B5EF4-FFF2-40B4-BE49-F238E27FC236}">
                <a16:creationId xmlns:a16="http://schemas.microsoft.com/office/drawing/2014/main" id="{0D039465-DFAF-C6C0-3A66-F27894B30A4C}"/>
              </a:ext>
            </a:extLst>
          </p:cNvPr>
          <p:cNvSpPr>
            <a:spLocks noGrp="1"/>
          </p:cNvSpPr>
          <p:nvPr>
            <p:ph idx="1"/>
          </p:nvPr>
        </p:nvSpPr>
        <p:spPr>
          <a:xfrm>
            <a:off x="499733" y="1292352"/>
            <a:ext cx="11192534" cy="4572000"/>
          </a:xfrm>
        </p:spPr>
        <p:txBody>
          <a:bodyPr/>
          <a:lstStyle/>
          <a:p>
            <a:r>
              <a:rPr lang="en-GB" sz="2600" dirty="0">
                <a:latin typeface="Calibri"/>
              </a:rPr>
              <a:t>Through the programme, you will develop and apply skills in areas such as:</a:t>
            </a:r>
          </a:p>
          <a:p>
            <a:pPr marL="457200" lvl="0" indent="-457200">
              <a:buFont typeface="Arial" panose="020B0604020202020204" pitchFamily="34" charset="0"/>
              <a:buChar char="•"/>
            </a:pPr>
            <a:r>
              <a:rPr lang="en-GB" sz="2600" dirty="0">
                <a:latin typeface="Calibri"/>
              </a:rPr>
              <a:t>communication and collaboration</a:t>
            </a:r>
          </a:p>
          <a:p>
            <a:pPr marL="457200" lvl="0" indent="-457200">
              <a:buFont typeface="Arial" panose="020B0604020202020204" pitchFamily="34" charset="0"/>
              <a:buChar char="•"/>
            </a:pPr>
            <a:r>
              <a:rPr lang="en-GB" sz="2600" dirty="0">
                <a:latin typeface="Calibri"/>
              </a:rPr>
              <a:t>project management</a:t>
            </a:r>
          </a:p>
          <a:p>
            <a:pPr marL="457200" lvl="0" indent="-457200">
              <a:buFont typeface="Arial" panose="020B0604020202020204" pitchFamily="34" charset="0"/>
              <a:buChar char="•"/>
            </a:pPr>
            <a:r>
              <a:rPr lang="en-GB" sz="2600" dirty="0">
                <a:latin typeface="Calibri"/>
              </a:rPr>
              <a:t>reflection and self-awareness</a:t>
            </a:r>
          </a:p>
          <a:p>
            <a:pPr marL="457200" lvl="0" indent="-457200">
              <a:buFont typeface="Arial" panose="020B0604020202020204" pitchFamily="34" charset="0"/>
              <a:buChar char="•"/>
            </a:pPr>
            <a:r>
              <a:rPr lang="en-GB" sz="2600" dirty="0">
                <a:latin typeface="Calibri"/>
              </a:rPr>
              <a:t>planning, adaptability and professional judgement</a:t>
            </a:r>
          </a:p>
          <a:p>
            <a:pPr marL="457200" lvl="0" indent="-457200">
              <a:buFont typeface="Arial" panose="020B0604020202020204" pitchFamily="34" charset="0"/>
              <a:buChar char="•"/>
            </a:pPr>
            <a:r>
              <a:rPr lang="en-GB" sz="2600" dirty="0">
                <a:latin typeface="Calibri"/>
              </a:rPr>
              <a:t>applying/</a:t>
            </a:r>
            <a:r>
              <a:rPr lang="en-GB" sz="2600" dirty="0" err="1">
                <a:latin typeface="Calibri"/>
              </a:rPr>
              <a:t>transfering</a:t>
            </a:r>
            <a:r>
              <a:rPr lang="en-GB" sz="2600" dirty="0">
                <a:latin typeface="Calibri"/>
              </a:rPr>
              <a:t> your skills beyond your immediate research project</a:t>
            </a:r>
          </a:p>
          <a:p>
            <a:endParaRPr lang="en-GB" sz="2600" b="1" dirty="0"/>
          </a:p>
          <a:p>
            <a:r>
              <a:rPr lang="en-GB" sz="2600" b="1" dirty="0">
                <a:latin typeface="Calibri"/>
              </a:rPr>
              <a:t>The aim is not simply to attend training, but to become more deliberate, effective and adaptable in how you work.</a:t>
            </a:r>
          </a:p>
          <a:p>
            <a:endParaRPr lang="en-GB" sz="2600" b="1" dirty="0"/>
          </a:p>
          <a:p>
            <a:r>
              <a:rPr lang="en-GB" sz="2600" b="1" i="1" dirty="0">
                <a:latin typeface="Calibri"/>
              </a:rPr>
              <a:t>…because being a subject expert alone is unlikely to be enough.</a:t>
            </a:r>
            <a:endParaRPr lang="en-GB" sz="2600" i="1" dirty="0"/>
          </a:p>
        </p:txBody>
      </p:sp>
      <p:sp>
        <p:nvSpPr>
          <p:cNvPr id="2" name="Slide Number Placeholder 29">
            <a:extLst>
              <a:ext uri="{FF2B5EF4-FFF2-40B4-BE49-F238E27FC236}">
                <a16:creationId xmlns:a16="http://schemas.microsoft.com/office/drawing/2014/main" id="{1888A4F7-18D9-F808-E0E7-597F3A0E1858}"/>
              </a:ext>
            </a:extLst>
          </p:cNvPr>
          <p:cNvSpPr>
            <a:spLocks noGrp="1"/>
          </p:cNvSpPr>
          <p:nvPr>
            <p:ph type="sldNum" sz="quarter" idx="4"/>
          </p:nvPr>
        </p:nvSpPr>
        <p:spPr>
          <a:xfrm>
            <a:off x="499733" y="5994450"/>
            <a:ext cx="360000" cy="360000"/>
          </a:xfrm>
        </p:spPr>
        <p:txBody>
          <a:bodyPr/>
          <a:lstStyle/>
          <a:p>
            <a:pPr marL="0" marR="0" lvl="0" indent="0" algn="l" defTabSz="914400" rtl="0" eaLnBrk="1" fontAlgn="auto" latinLnBrk="0" hangingPunct="1">
              <a:lnSpc>
                <a:spcPct val="100000"/>
              </a:lnSpc>
              <a:spcBef>
                <a:spcPts val="0"/>
              </a:spcBef>
              <a:spcAft>
                <a:spcPts val="800"/>
              </a:spcAft>
              <a:buClrTx/>
              <a:buSzTx/>
              <a:buFontTx/>
              <a:buNone/>
              <a:tabLst/>
              <a:defRPr/>
            </a:pPr>
            <a:fld id="{E8F1A65C-595C-4736-BF40-F7D31E789466}" type="slidenum">
              <a:rPr kumimoji="0" lang="en-GB" sz="1200" b="1" i="0" u="none" strike="noStrike" kern="1200" cap="none" spc="0" normalizeH="0" baseline="0" noProof="0" smtClean="0">
                <a:ln>
                  <a:noFill/>
                </a:ln>
                <a:solidFill>
                  <a:srgbClr val="0C0C0C"/>
                </a:solidFill>
                <a:effectLst/>
                <a:uLnTx/>
                <a:uFillTx/>
                <a:ea typeface="+mn-ea"/>
              </a:rPr>
              <a:pPr marL="0" marR="0" lvl="0" indent="0" algn="l" defTabSz="914400" rtl="0" eaLnBrk="1" fontAlgn="auto" latinLnBrk="0" hangingPunct="1">
                <a:lnSpc>
                  <a:spcPct val="100000"/>
                </a:lnSpc>
                <a:spcBef>
                  <a:spcPts val="0"/>
                </a:spcBef>
                <a:spcAft>
                  <a:spcPts val="800"/>
                </a:spcAft>
                <a:buClrTx/>
                <a:buSzTx/>
                <a:buFontTx/>
                <a:buNone/>
                <a:tabLst/>
                <a:defRPr/>
              </a:pPr>
              <a:t>89</a:t>
            </a:fld>
            <a:endParaRPr kumimoji="0" lang="en-GB" sz="1200" b="1" i="0" u="none" strike="noStrike" kern="1200" cap="none" spc="0" normalizeH="0" baseline="0" noProof="0" dirty="0">
              <a:ln>
                <a:noFill/>
              </a:ln>
              <a:solidFill>
                <a:srgbClr val="0C0C0C"/>
              </a:solidFill>
              <a:effectLst/>
              <a:uLnTx/>
              <a:uFillTx/>
              <a:ea typeface="+mn-ea"/>
            </a:endParaRPr>
          </a:p>
        </p:txBody>
      </p:sp>
    </p:spTree>
    <p:extLst>
      <p:ext uri="{BB962C8B-B14F-4D97-AF65-F5344CB8AC3E}">
        <p14:creationId xmlns:p14="http://schemas.microsoft.com/office/powerpoint/2010/main" val="9609589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8">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8">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8">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1CBD59-3F2E-5F01-D2F8-5EEC2F1BDA1A}"/>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D33DBBB7-A069-A3B8-EB5E-00EB1F123F7A}"/>
              </a:ext>
            </a:extLst>
          </p:cNvPr>
          <p:cNvSpPr>
            <a:spLocks noGrp="1"/>
          </p:cNvSpPr>
          <p:nvPr>
            <p:ph type="title"/>
          </p:nvPr>
        </p:nvSpPr>
        <p:spPr/>
        <p:txBody>
          <a:bodyPr/>
          <a:lstStyle/>
          <a:p>
            <a:r>
              <a:rPr lang="en-GB" dirty="0">
                <a:latin typeface="Calibri"/>
              </a:rPr>
              <a:t>Marginal gains</a:t>
            </a:r>
          </a:p>
        </p:txBody>
      </p:sp>
      <p:sp>
        <p:nvSpPr>
          <p:cNvPr id="8" name="Content Placeholder 7">
            <a:extLst>
              <a:ext uri="{FF2B5EF4-FFF2-40B4-BE49-F238E27FC236}">
                <a16:creationId xmlns:a16="http://schemas.microsoft.com/office/drawing/2014/main" id="{B12009ED-BB2F-5A29-7741-D4C41F4D3986}"/>
              </a:ext>
            </a:extLst>
          </p:cNvPr>
          <p:cNvSpPr>
            <a:spLocks noGrp="1"/>
          </p:cNvSpPr>
          <p:nvPr>
            <p:ph idx="1"/>
          </p:nvPr>
        </p:nvSpPr>
        <p:spPr>
          <a:xfrm>
            <a:off x="499733" y="1255776"/>
            <a:ext cx="11192534" cy="4200300"/>
          </a:xfrm>
        </p:spPr>
        <p:txBody>
          <a:bodyPr/>
          <a:lstStyle/>
          <a:p>
            <a:pPr marL="457200" indent="-457200">
              <a:buFont typeface="Arial" panose="020B0604020202020204" pitchFamily="34" charset="0"/>
              <a:buChar char="•"/>
            </a:pPr>
            <a:r>
              <a:rPr lang="en-GB" sz="2800" dirty="0">
                <a:latin typeface="Calibri"/>
              </a:rPr>
              <a:t>You are going to be an expert in your field.</a:t>
            </a:r>
          </a:p>
          <a:p>
            <a:pPr marL="457200" indent="-457200">
              <a:buFont typeface="Arial" panose="020B0604020202020204" pitchFamily="34" charset="0"/>
              <a:buChar char="•"/>
            </a:pPr>
            <a:endParaRPr lang="en-GB" sz="2800" dirty="0"/>
          </a:p>
          <a:p>
            <a:pPr marL="457200" indent="-457200">
              <a:buFont typeface="Arial" panose="020B0604020202020204" pitchFamily="34" charset="0"/>
              <a:buChar char="•"/>
            </a:pPr>
            <a:r>
              <a:rPr lang="en-GB" sz="2800" dirty="0">
                <a:latin typeface="Calibri"/>
              </a:rPr>
              <a:t>You may or may not continue to work in that field.</a:t>
            </a:r>
          </a:p>
          <a:p>
            <a:pPr marL="457200" indent="-457200">
              <a:buFont typeface="Arial" panose="020B0604020202020204" pitchFamily="34" charset="0"/>
              <a:buChar char="•"/>
            </a:pPr>
            <a:endParaRPr lang="en-GB" sz="2800" dirty="0"/>
          </a:p>
          <a:p>
            <a:pPr marL="457200" indent="-457200">
              <a:buFont typeface="Arial" panose="020B0604020202020204" pitchFamily="34" charset="0"/>
              <a:buChar char="•"/>
            </a:pPr>
            <a:r>
              <a:rPr lang="en-GB" sz="2800" dirty="0">
                <a:latin typeface="Calibri"/>
              </a:rPr>
              <a:t>There are always other candidates.</a:t>
            </a:r>
          </a:p>
          <a:p>
            <a:pPr marL="457200" indent="-457200">
              <a:buFont typeface="Arial" panose="020B0604020202020204" pitchFamily="34" charset="0"/>
              <a:buChar char="•"/>
            </a:pPr>
            <a:endParaRPr lang="en-GB" sz="2800" dirty="0"/>
          </a:p>
          <a:p>
            <a:pPr marL="457200" indent="-457200">
              <a:buFont typeface="Arial" panose="020B0604020202020204" pitchFamily="34" charset="0"/>
              <a:buChar char="•"/>
            </a:pPr>
            <a:r>
              <a:rPr lang="en-GB" sz="2800" dirty="0">
                <a:latin typeface="Calibri"/>
              </a:rPr>
              <a:t>You will be elite, and to get ahead, you will only get marginal gains…</a:t>
            </a:r>
          </a:p>
        </p:txBody>
      </p:sp>
      <p:sp>
        <p:nvSpPr>
          <p:cNvPr id="2" name="Slide Number Placeholder 29">
            <a:extLst>
              <a:ext uri="{FF2B5EF4-FFF2-40B4-BE49-F238E27FC236}">
                <a16:creationId xmlns:a16="http://schemas.microsoft.com/office/drawing/2014/main" id="{5758FB6B-7036-FF00-CA99-AFCA6EC96DB3}"/>
              </a:ext>
            </a:extLst>
          </p:cNvPr>
          <p:cNvSpPr>
            <a:spLocks noGrp="1"/>
          </p:cNvSpPr>
          <p:nvPr>
            <p:ph type="sldNum" sz="quarter" idx="4"/>
          </p:nvPr>
        </p:nvSpPr>
        <p:spPr>
          <a:xfrm>
            <a:off x="499733" y="5994450"/>
            <a:ext cx="360000" cy="360000"/>
          </a:xfrm>
        </p:spPr>
        <p:txBody>
          <a:bodyPr/>
          <a:lstStyle/>
          <a:p>
            <a:pPr marL="0" marR="0" lvl="0" indent="0" algn="l" defTabSz="914400" rtl="0" eaLnBrk="1" fontAlgn="auto" latinLnBrk="0" hangingPunct="1">
              <a:lnSpc>
                <a:spcPct val="100000"/>
              </a:lnSpc>
              <a:spcBef>
                <a:spcPts val="0"/>
              </a:spcBef>
              <a:spcAft>
                <a:spcPts val="800"/>
              </a:spcAft>
              <a:buClrTx/>
              <a:buSzTx/>
              <a:buFontTx/>
              <a:buNone/>
              <a:tabLst/>
              <a:defRPr/>
            </a:pPr>
            <a:fld id="{E8F1A65C-595C-4736-BF40-F7D31E789466}" type="slidenum">
              <a:rPr kumimoji="0" lang="en-GB" sz="1200" b="1" i="0" u="none" strike="noStrike" kern="1200" cap="none" spc="0" normalizeH="0" baseline="0" noProof="0" smtClean="0">
                <a:ln>
                  <a:noFill/>
                </a:ln>
                <a:solidFill>
                  <a:srgbClr val="0C0C0C"/>
                </a:solidFill>
                <a:effectLst/>
                <a:uLnTx/>
                <a:uFillTx/>
                <a:ea typeface="+mn-ea"/>
              </a:rPr>
              <a:pPr marL="0" marR="0" lvl="0" indent="0" algn="l" defTabSz="914400" rtl="0" eaLnBrk="1" fontAlgn="auto" latinLnBrk="0" hangingPunct="1">
                <a:lnSpc>
                  <a:spcPct val="100000"/>
                </a:lnSpc>
                <a:spcBef>
                  <a:spcPts val="0"/>
                </a:spcBef>
                <a:spcAft>
                  <a:spcPts val="800"/>
                </a:spcAft>
                <a:buClrTx/>
                <a:buSzTx/>
                <a:buFontTx/>
                <a:buNone/>
                <a:tabLst/>
                <a:defRPr/>
              </a:pPr>
              <a:t>90</a:t>
            </a:fld>
            <a:endParaRPr kumimoji="0" lang="en-GB" sz="1200" b="1" i="0" u="none" strike="noStrike" kern="1200" cap="none" spc="0" normalizeH="0" baseline="0" noProof="0" dirty="0">
              <a:ln>
                <a:noFill/>
              </a:ln>
              <a:solidFill>
                <a:srgbClr val="0C0C0C"/>
              </a:solidFill>
              <a:effectLst/>
              <a:uLnTx/>
              <a:uFillTx/>
              <a:ea typeface="+mn-ea"/>
            </a:endParaRPr>
          </a:p>
        </p:txBody>
      </p:sp>
    </p:spTree>
    <p:extLst>
      <p:ext uri="{BB962C8B-B14F-4D97-AF65-F5344CB8AC3E}">
        <p14:creationId xmlns:p14="http://schemas.microsoft.com/office/powerpoint/2010/main" val="2993048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F3E357-49A4-3EE6-3F19-BB1FAE0B4596}"/>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99706603-27AD-0DCC-129D-D2CCC0A8FACC}"/>
              </a:ext>
            </a:extLst>
          </p:cNvPr>
          <p:cNvSpPr>
            <a:spLocks noGrp="1"/>
          </p:cNvSpPr>
          <p:nvPr>
            <p:ph type="title"/>
          </p:nvPr>
        </p:nvSpPr>
        <p:spPr/>
        <p:txBody>
          <a:bodyPr/>
          <a:lstStyle/>
          <a:p>
            <a:r>
              <a:rPr lang="en-GB" dirty="0">
                <a:latin typeface="Calibri"/>
              </a:rPr>
              <a:t>Capability development</a:t>
            </a:r>
          </a:p>
        </p:txBody>
      </p:sp>
      <p:sp>
        <p:nvSpPr>
          <p:cNvPr id="8" name="Content Placeholder 7">
            <a:extLst>
              <a:ext uri="{FF2B5EF4-FFF2-40B4-BE49-F238E27FC236}">
                <a16:creationId xmlns:a16="http://schemas.microsoft.com/office/drawing/2014/main" id="{1EDC895F-13D7-AA2B-2753-F688EE1ACC59}"/>
              </a:ext>
            </a:extLst>
          </p:cNvPr>
          <p:cNvSpPr>
            <a:spLocks noGrp="1"/>
          </p:cNvSpPr>
          <p:nvPr>
            <p:ph idx="1"/>
          </p:nvPr>
        </p:nvSpPr>
        <p:spPr>
          <a:xfrm>
            <a:off x="499733" y="1255776"/>
            <a:ext cx="11192534" cy="4200300"/>
          </a:xfrm>
        </p:spPr>
        <p:txBody>
          <a:bodyPr/>
          <a:lstStyle/>
          <a:p>
            <a:pPr marL="457200" indent="-457200">
              <a:buFont typeface="Arial" panose="020B0604020202020204" pitchFamily="34" charset="0"/>
              <a:buChar char="•"/>
            </a:pPr>
            <a:r>
              <a:rPr lang="en-GB" sz="2600" dirty="0">
                <a:latin typeface="Calibri"/>
              </a:rPr>
              <a:t>The PGCTS directly trains you…</a:t>
            </a:r>
          </a:p>
          <a:p>
            <a:pPr marL="457200" indent="-457200">
              <a:buFont typeface="Arial" panose="020B0604020202020204" pitchFamily="34" charset="0"/>
              <a:buChar char="•"/>
            </a:pPr>
            <a:endParaRPr lang="en-GB" sz="2600" dirty="0"/>
          </a:p>
          <a:p>
            <a:pPr marL="457200" indent="-457200">
              <a:buFont typeface="Arial" panose="020B0604020202020204" pitchFamily="34" charset="0"/>
              <a:buChar char="•"/>
            </a:pPr>
            <a:r>
              <a:rPr lang="en-GB" sz="2600" dirty="0">
                <a:latin typeface="Calibri"/>
              </a:rPr>
              <a:t>But there is equal focus on developing skills </a:t>
            </a:r>
            <a:r>
              <a:rPr lang="en-GB" sz="2600" i="1" dirty="0">
                <a:latin typeface="Calibri"/>
              </a:rPr>
              <a:t>as part of your PhD</a:t>
            </a:r>
            <a:r>
              <a:rPr lang="en-GB" sz="2600" dirty="0">
                <a:latin typeface="Calibri"/>
              </a:rPr>
              <a:t>.</a:t>
            </a:r>
          </a:p>
          <a:p>
            <a:pPr marL="457200" indent="-457200">
              <a:buFont typeface="Arial" panose="020B0604020202020204" pitchFamily="34" charset="0"/>
              <a:buChar char="•"/>
            </a:pPr>
            <a:endParaRPr lang="en-GB" sz="2600" dirty="0"/>
          </a:p>
          <a:p>
            <a:pPr marL="457200" indent="-457200">
              <a:buFont typeface="Arial" panose="020B0604020202020204" pitchFamily="34" charset="0"/>
              <a:buChar char="•"/>
            </a:pPr>
            <a:r>
              <a:rPr lang="en-GB" sz="2600" dirty="0">
                <a:latin typeface="Calibri"/>
              </a:rPr>
              <a:t>i.e., within your discipline, but not about your discipline.</a:t>
            </a:r>
          </a:p>
          <a:p>
            <a:pPr marL="457200" indent="-457200">
              <a:buFont typeface="Arial" panose="020B0604020202020204" pitchFamily="34" charset="0"/>
              <a:buChar char="•"/>
            </a:pPr>
            <a:endParaRPr lang="en-GB" sz="2600" dirty="0"/>
          </a:p>
          <a:p>
            <a:pPr marL="457200" indent="-457200">
              <a:buFont typeface="Arial" panose="020B0604020202020204" pitchFamily="34" charset="0"/>
              <a:buChar char="•"/>
            </a:pPr>
            <a:r>
              <a:rPr lang="en-GB" sz="2600" dirty="0">
                <a:latin typeface="Calibri"/>
              </a:rPr>
              <a:t>Skills for your PhD and for all careers, academic and non-academic</a:t>
            </a:r>
          </a:p>
          <a:p>
            <a:endParaRPr lang="en-GB" sz="2600" dirty="0"/>
          </a:p>
        </p:txBody>
      </p:sp>
      <p:sp>
        <p:nvSpPr>
          <p:cNvPr id="2" name="Slide Number Placeholder 29">
            <a:extLst>
              <a:ext uri="{FF2B5EF4-FFF2-40B4-BE49-F238E27FC236}">
                <a16:creationId xmlns:a16="http://schemas.microsoft.com/office/drawing/2014/main" id="{C409F34F-0D24-C1E2-672C-8DF3ACF0F3D3}"/>
              </a:ext>
            </a:extLst>
          </p:cNvPr>
          <p:cNvSpPr>
            <a:spLocks noGrp="1"/>
          </p:cNvSpPr>
          <p:nvPr>
            <p:ph type="sldNum" sz="quarter" idx="4"/>
          </p:nvPr>
        </p:nvSpPr>
        <p:spPr>
          <a:xfrm>
            <a:off x="499733" y="5994450"/>
            <a:ext cx="360000" cy="360000"/>
          </a:xfrm>
        </p:spPr>
        <p:txBody>
          <a:bodyPr/>
          <a:lstStyle/>
          <a:p>
            <a:pPr marL="0" marR="0" lvl="0" indent="0" algn="l" defTabSz="914400" rtl="0" eaLnBrk="1" fontAlgn="auto" latinLnBrk="0" hangingPunct="1">
              <a:lnSpc>
                <a:spcPct val="100000"/>
              </a:lnSpc>
              <a:spcBef>
                <a:spcPts val="0"/>
              </a:spcBef>
              <a:spcAft>
                <a:spcPts val="800"/>
              </a:spcAft>
              <a:buClrTx/>
              <a:buSzTx/>
              <a:buFontTx/>
              <a:buNone/>
              <a:tabLst/>
              <a:defRPr/>
            </a:pPr>
            <a:fld id="{E8F1A65C-595C-4736-BF40-F7D31E789466}" type="slidenum">
              <a:rPr kumimoji="0" lang="en-GB" sz="1200" b="1" i="0" u="none" strike="noStrike" kern="1200" cap="none" spc="0" normalizeH="0" baseline="0" noProof="0" smtClean="0">
                <a:ln>
                  <a:noFill/>
                </a:ln>
                <a:solidFill>
                  <a:srgbClr val="0C0C0C"/>
                </a:solidFill>
                <a:effectLst/>
                <a:uLnTx/>
                <a:uFillTx/>
                <a:ea typeface="+mn-ea"/>
              </a:rPr>
              <a:pPr marL="0" marR="0" lvl="0" indent="0" algn="l" defTabSz="914400" rtl="0" eaLnBrk="1" fontAlgn="auto" latinLnBrk="0" hangingPunct="1">
                <a:lnSpc>
                  <a:spcPct val="100000"/>
                </a:lnSpc>
                <a:spcBef>
                  <a:spcPts val="0"/>
                </a:spcBef>
                <a:spcAft>
                  <a:spcPts val="800"/>
                </a:spcAft>
                <a:buClrTx/>
                <a:buSzTx/>
                <a:buFontTx/>
                <a:buNone/>
                <a:tabLst/>
                <a:defRPr/>
              </a:pPr>
              <a:t>91</a:t>
            </a:fld>
            <a:endParaRPr kumimoji="0" lang="en-GB" sz="1200" b="1" i="0" u="none" strike="noStrike" kern="1200" cap="none" spc="0" normalizeH="0" baseline="0" noProof="0" dirty="0">
              <a:ln>
                <a:noFill/>
              </a:ln>
              <a:solidFill>
                <a:srgbClr val="0C0C0C"/>
              </a:solidFill>
              <a:effectLst/>
              <a:uLnTx/>
              <a:uFillTx/>
              <a:ea typeface="+mn-ea"/>
            </a:endParaRPr>
          </a:p>
        </p:txBody>
      </p:sp>
    </p:spTree>
    <p:extLst>
      <p:ext uri="{BB962C8B-B14F-4D97-AF65-F5344CB8AC3E}">
        <p14:creationId xmlns:p14="http://schemas.microsoft.com/office/powerpoint/2010/main" val="4322258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0F7396-1AF7-06B8-8DEB-AD5515E2D5DE}"/>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91F0F29A-9451-829C-3373-F14561EDFE48}"/>
              </a:ext>
            </a:extLst>
          </p:cNvPr>
          <p:cNvSpPr>
            <a:spLocks noGrp="1"/>
          </p:cNvSpPr>
          <p:nvPr>
            <p:ph type="title"/>
          </p:nvPr>
        </p:nvSpPr>
        <p:spPr/>
        <p:txBody>
          <a:bodyPr/>
          <a:lstStyle/>
          <a:p>
            <a:r>
              <a:rPr lang="en-GB" dirty="0">
                <a:latin typeface="Calibri"/>
              </a:rPr>
              <a:t>PGCTS</a:t>
            </a:r>
          </a:p>
        </p:txBody>
      </p:sp>
      <p:sp>
        <p:nvSpPr>
          <p:cNvPr id="8" name="Content Placeholder 7">
            <a:extLst>
              <a:ext uri="{FF2B5EF4-FFF2-40B4-BE49-F238E27FC236}">
                <a16:creationId xmlns:a16="http://schemas.microsoft.com/office/drawing/2014/main" id="{AB3DC728-2EAF-B7DA-7843-C2AC13E8CF8C}"/>
              </a:ext>
            </a:extLst>
          </p:cNvPr>
          <p:cNvSpPr>
            <a:spLocks noGrp="1"/>
          </p:cNvSpPr>
          <p:nvPr>
            <p:ph idx="1"/>
          </p:nvPr>
        </p:nvSpPr>
        <p:spPr>
          <a:xfrm>
            <a:off x="499733" y="1255776"/>
            <a:ext cx="11192534" cy="4200300"/>
          </a:xfrm>
        </p:spPr>
        <p:txBody>
          <a:bodyPr/>
          <a:lstStyle/>
          <a:p>
            <a:r>
              <a:rPr lang="en-GB" altLang="en-US" sz="2800" b="1" dirty="0">
                <a:latin typeface="Calibri"/>
              </a:rPr>
              <a:t>PG Certificate in Transferable Skills:</a:t>
            </a:r>
            <a:r>
              <a:rPr lang="en-GB" altLang="en-US" sz="2800" dirty="0">
                <a:latin typeface="Calibri"/>
              </a:rPr>
              <a:t> Total 6 modules </a:t>
            </a:r>
            <a:r>
              <a:rPr lang="en-GB" altLang="en-US" sz="2800" dirty="0">
                <a:latin typeface="Calibri" panose="02010600030101010101" pitchFamily="2" charset="-122"/>
                <a:ea typeface="SimSun" panose="02010600030101010101" pitchFamily="2" charset="-122"/>
              </a:rPr>
              <a:t>×</a:t>
            </a:r>
            <a:r>
              <a:rPr lang="en-GB" altLang="en-US" sz="2800" dirty="0">
                <a:latin typeface="Calibri"/>
              </a:rPr>
              <a:t> 10 credits each. Usually, 2 per year. </a:t>
            </a:r>
          </a:p>
          <a:p>
            <a:endParaRPr lang="en-GB" altLang="en-US" sz="2800" dirty="0"/>
          </a:p>
          <a:p>
            <a:r>
              <a:rPr lang="en-GB" altLang="en-US" sz="2800" b="1" dirty="0">
                <a:latin typeface="Calibri"/>
              </a:rPr>
              <a:t>PG Award in Transferable Skills:</a:t>
            </a:r>
            <a:r>
              <a:rPr lang="en-GB" altLang="en-US" sz="2800" dirty="0">
                <a:latin typeface="Calibri"/>
              </a:rPr>
              <a:t> Total 2 modules </a:t>
            </a:r>
            <a:r>
              <a:rPr lang="en-GB" altLang="en-US" sz="2800" dirty="0">
                <a:latin typeface="Calibri" panose="02010600030101010101" pitchFamily="2" charset="-122"/>
                <a:ea typeface="SimSun" panose="02010600030101010101" pitchFamily="2" charset="-122"/>
              </a:rPr>
              <a:t>×</a:t>
            </a:r>
            <a:r>
              <a:rPr lang="en-GB" altLang="en-US" sz="2800" dirty="0">
                <a:latin typeface="Calibri"/>
              </a:rPr>
              <a:t> 10 credits each. </a:t>
            </a:r>
          </a:p>
          <a:p>
            <a:endParaRPr lang="en-GB" altLang="en-US" sz="2800" dirty="0"/>
          </a:p>
          <a:p>
            <a:r>
              <a:rPr lang="en-GB" altLang="en-US" sz="2800" dirty="0">
                <a:latin typeface="Calibri"/>
              </a:rPr>
              <a:t>Standards and progress are formally overseen by the Exam Board. In practice you deal mainly with your supervisor and departmental Director of Graduate Studies (or equivalent).</a:t>
            </a:r>
          </a:p>
          <a:p>
            <a:endParaRPr lang="en-GB" altLang="en-US" sz="2800" dirty="0"/>
          </a:p>
          <a:p>
            <a:r>
              <a:rPr lang="en-GB" altLang="en-US" sz="2800" dirty="0">
                <a:latin typeface="Calibri"/>
              </a:rPr>
              <a:t>This is training held to an academic standard.</a:t>
            </a:r>
          </a:p>
          <a:p>
            <a:endParaRPr lang="en-US" altLang="en-US" sz="3200" dirty="0"/>
          </a:p>
          <a:p>
            <a:pPr marL="457200" indent="-457200">
              <a:buFont typeface="Arial" panose="020B0604020202020204" pitchFamily="34" charset="0"/>
              <a:buChar char="•"/>
            </a:pPr>
            <a:endParaRPr lang="en-GB" sz="2800" dirty="0"/>
          </a:p>
        </p:txBody>
      </p:sp>
      <p:sp>
        <p:nvSpPr>
          <p:cNvPr id="2" name="Slide Number Placeholder 29">
            <a:extLst>
              <a:ext uri="{FF2B5EF4-FFF2-40B4-BE49-F238E27FC236}">
                <a16:creationId xmlns:a16="http://schemas.microsoft.com/office/drawing/2014/main" id="{99C4C169-071E-B1AC-ECF5-B44B66B5B0D6}"/>
              </a:ext>
            </a:extLst>
          </p:cNvPr>
          <p:cNvSpPr>
            <a:spLocks noGrp="1"/>
          </p:cNvSpPr>
          <p:nvPr>
            <p:ph type="sldNum" sz="quarter" idx="4"/>
          </p:nvPr>
        </p:nvSpPr>
        <p:spPr>
          <a:xfrm>
            <a:off x="499733" y="5994450"/>
            <a:ext cx="360000" cy="360000"/>
          </a:xfrm>
        </p:spPr>
        <p:txBody>
          <a:bodyPr/>
          <a:lstStyle/>
          <a:p>
            <a:pPr marL="0" marR="0" lvl="0" indent="0" algn="l" defTabSz="914400" rtl="0" eaLnBrk="1" fontAlgn="auto" latinLnBrk="0" hangingPunct="1">
              <a:lnSpc>
                <a:spcPct val="100000"/>
              </a:lnSpc>
              <a:spcBef>
                <a:spcPts val="0"/>
              </a:spcBef>
              <a:spcAft>
                <a:spcPts val="800"/>
              </a:spcAft>
              <a:buClrTx/>
              <a:buSzTx/>
              <a:buFontTx/>
              <a:buNone/>
              <a:tabLst/>
              <a:defRPr/>
            </a:pPr>
            <a:fld id="{E8F1A65C-595C-4736-BF40-F7D31E789466}" type="slidenum">
              <a:rPr kumimoji="0" lang="en-GB" sz="1200" b="1" i="0" u="none" strike="noStrike" kern="1200" cap="none" spc="0" normalizeH="0" baseline="0" noProof="0" smtClean="0">
                <a:ln>
                  <a:noFill/>
                </a:ln>
                <a:solidFill>
                  <a:srgbClr val="0C0C0C"/>
                </a:solidFill>
                <a:effectLst/>
                <a:uLnTx/>
                <a:uFillTx/>
                <a:ea typeface="+mn-ea"/>
              </a:rPr>
              <a:pPr marL="0" marR="0" lvl="0" indent="0" algn="l" defTabSz="914400" rtl="0" eaLnBrk="1" fontAlgn="auto" latinLnBrk="0" hangingPunct="1">
                <a:lnSpc>
                  <a:spcPct val="100000"/>
                </a:lnSpc>
                <a:spcBef>
                  <a:spcPts val="0"/>
                </a:spcBef>
                <a:spcAft>
                  <a:spcPts val="800"/>
                </a:spcAft>
                <a:buClrTx/>
                <a:buSzTx/>
                <a:buFontTx/>
                <a:buNone/>
                <a:tabLst/>
                <a:defRPr/>
              </a:pPr>
              <a:t>92</a:t>
            </a:fld>
            <a:endParaRPr kumimoji="0" lang="en-GB" sz="1200" b="1" i="0" u="none" strike="noStrike" kern="1200" cap="none" spc="0" normalizeH="0" baseline="0" noProof="0" dirty="0">
              <a:ln>
                <a:noFill/>
              </a:ln>
              <a:solidFill>
                <a:srgbClr val="0C0C0C"/>
              </a:solidFill>
              <a:effectLst/>
              <a:uLnTx/>
              <a:uFillTx/>
              <a:ea typeface="+mn-ea"/>
            </a:endParaRPr>
          </a:p>
        </p:txBody>
      </p:sp>
    </p:spTree>
    <p:extLst>
      <p:ext uri="{BB962C8B-B14F-4D97-AF65-F5344CB8AC3E}">
        <p14:creationId xmlns:p14="http://schemas.microsoft.com/office/powerpoint/2010/main" val="28193080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2">
            <a:extLst>
              <a:ext uri="{FF2B5EF4-FFF2-40B4-BE49-F238E27FC236}">
                <a16:creationId xmlns:a16="http://schemas.microsoft.com/office/drawing/2014/main" id="{255F0709-0138-8F3F-06CB-B19FD3423F97}"/>
              </a:ext>
            </a:extLst>
          </p:cNvPr>
          <p:cNvSpPr>
            <a:spLocks noGrp="1"/>
          </p:cNvSpPr>
          <p:nvPr>
            <p:ph type="title"/>
          </p:nvPr>
        </p:nvSpPr>
        <p:spPr>
          <a:xfrm>
            <a:off x="499733" y="538538"/>
            <a:ext cx="11192534" cy="383567"/>
          </a:xfrm>
        </p:spPr>
        <p:txBody>
          <a:bodyPr/>
          <a:lstStyle/>
          <a:p>
            <a:r>
              <a:rPr lang="en-US" dirty="0">
                <a:latin typeface="Calibri"/>
              </a:rPr>
              <a:t>Student feedback</a:t>
            </a:r>
          </a:p>
        </p:txBody>
      </p:sp>
      <p:pic>
        <p:nvPicPr>
          <p:cNvPr id="8" name="Picture 7">
            <a:extLst>
              <a:ext uri="{FF2B5EF4-FFF2-40B4-BE49-F238E27FC236}">
                <a16:creationId xmlns:a16="http://schemas.microsoft.com/office/drawing/2014/main" id="{D8FDF2F2-EEA9-040A-4B6D-2A1BF236C559}"/>
              </a:ext>
            </a:extLst>
          </p:cNvPr>
          <p:cNvPicPr>
            <a:picLocks noChangeAspect="1"/>
          </p:cNvPicPr>
          <p:nvPr/>
        </p:nvPicPr>
        <p:blipFill>
          <a:blip r:embed="rId2"/>
          <a:srcRect l="223" t="2014" r="634" b="6445"/>
          <a:stretch>
            <a:fillRect/>
          </a:stretch>
        </p:blipFill>
        <p:spPr>
          <a:xfrm>
            <a:off x="1593912" y="1073459"/>
            <a:ext cx="9004176" cy="5549411"/>
          </a:xfrm>
          <a:prstGeom prst="rect">
            <a:avLst/>
          </a:prstGeom>
          <a:noFill/>
          <a:ln w="25400">
            <a:solidFill>
              <a:schemeClr val="tx1"/>
            </a:solidFill>
          </a:ln>
        </p:spPr>
      </p:pic>
      <p:sp>
        <p:nvSpPr>
          <p:cNvPr id="6" name="Slide Number Placeholder 5">
            <a:extLst>
              <a:ext uri="{FF2B5EF4-FFF2-40B4-BE49-F238E27FC236}">
                <a16:creationId xmlns:a16="http://schemas.microsoft.com/office/drawing/2014/main" id="{471FEE5B-8059-C9D6-3D6A-0D30FEC244ED}"/>
              </a:ext>
            </a:extLst>
          </p:cNvPr>
          <p:cNvSpPr>
            <a:spLocks noGrp="1"/>
          </p:cNvSpPr>
          <p:nvPr>
            <p:ph type="sldNum" sz="quarter" idx="4"/>
          </p:nvPr>
        </p:nvSpPr>
        <p:spPr>
          <a:xfrm>
            <a:off x="499733" y="5994450"/>
            <a:ext cx="360000" cy="360000"/>
          </a:xfrm>
        </p:spPr>
        <p:txBody>
          <a:bodyPr wrap="square" anchor="b">
            <a:normAutofit/>
          </a:bodyPr>
          <a:lstStyle/>
          <a:p>
            <a:pPr marL="0" marR="0" lvl="0" indent="0" algn="l" defTabSz="914400" rtl="0" eaLnBrk="1" fontAlgn="auto" latinLnBrk="0" hangingPunct="1">
              <a:lnSpc>
                <a:spcPct val="100000"/>
              </a:lnSpc>
              <a:spcBef>
                <a:spcPts val="0"/>
              </a:spcBef>
              <a:spcAft>
                <a:spcPts val="800"/>
              </a:spcAft>
              <a:buClrTx/>
              <a:buSzTx/>
              <a:buFontTx/>
              <a:buNone/>
              <a:tabLst/>
              <a:defRPr/>
            </a:pPr>
            <a:fld id="{E8F1A65C-595C-4736-BF40-F7D31E789466}" type="slidenum">
              <a:rPr kumimoji="0" lang="en-GB" sz="1200" b="1" i="0" u="none" strike="noStrike" kern="1200" cap="none" spc="0" normalizeH="0" baseline="0" noProof="0" smtClean="0">
                <a:ln>
                  <a:noFill/>
                </a:ln>
                <a:solidFill>
                  <a:srgbClr val="0C0C0C"/>
                </a:solidFill>
                <a:effectLst/>
                <a:uLnTx/>
                <a:uFillTx/>
                <a:ea typeface="+mn-ea"/>
              </a:rPr>
              <a:pPr marL="0" marR="0" lvl="0" indent="0" algn="l" defTabSz="914400" rtl="0" eaLnBrk="1" fontAlgn="auto" latinLnBrk="0" hangingPunct="1">
                <a:lnSpc>
                  <a:spcPct val="100000"/>
                </a:lnSpc>
                <a:spcBef>
                  <a:spcPts val="0"/>
                </a:spcBef>
                <a:spcAft>
                  <a:spcPts val="800"/>
                </a:spcAft>
                <a:buClrTx/>
                <a:buSzTx/>
                <a:buFontTx/>
                <a:buNone/>
                <a:tabLst/>
                <a:defRPr/>
              </a:pPr>
              <a:t>93</a:t>
            </a:fld>
            <a:endParaRPr kumimoji="0" lang="en-GB" sz="1200" b="1" i="0" u="none" strike="noStrike" kern="1200" cap="none" spc="0" normalizeH="0" baseline="0" noProof="0" dirty="0">
              <a:ln>
                <a:noFill/>
              </a:ln>
              <a:solidFill>
                <a:srgbClr val="0C0C0C"/>
              </a:solidFill>
              <a:effectLst/>
              <a:uLnTx/>
              <a:uFillTx/>
              <a:ea typeface="+mn-ea"/>
            </a:endParaRPr>
          </a:p>
        </p:txBody>
      </p:sp>
    </p:spTree>
    <p:extLst>
      <p:ext uri="{BB962C8B-B14F-4D97-AF65-F5344CB8AC3E}">
        <p14:creationId xmlns:p14="http://schemas.microsoft.com/office/powerpoint/2010/main" val="1388182552"/>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AC6C8C-1E75-9F73-3ECB-1E71E8C384EB}"/>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C5C4191E-48A5-1DC0-86A2-7C90747A3244}"/>
              </a:ext>
            </a:extLst>
          </p:cNvPr>
          <p:cNvSpPr>
            <a:spLocks noGrp="1"/>
          </p:cNvSpPr>
          <p:nvPr>
            <p:ph type="title"/>
          </p:nvPr>
        </p:nvSpPr>
        <p:spPr/>
        <p:txBody>
          <a:bodyPr/>
          <a:lstStyle/>
          <a:p>
            <a:pPr algn="ctr"/>
            <a:r>
              <a:rPr lang="en-GB" dirty="0">
                <a:latin typeface="Calibri"/>
              </a:rPr>
              <a:t>Structure of the course</a:t>
            </a:r>
          </a:p>
        </p:txBody>
      </p:sp>
      <p:sp>
        <p:nvSpPr>
          <p:cNvPr id="2" name="Slide Number Placeholder 29">
            <a:extLst>
              <a:ext uri="{FF2B5EF4-FFF2-40B4-BE49-F238E27FC236}">
                <a16:creationId xmlns:a16="http://schemas.microsoft.com/office/drawing/2014/main" id="{C9E9EA76-382F-7EBC-9D4D-1AC6FE304771}"/>
              </a:ext>
            </a:extLst>
          </p:cNvPr>
          <p:cNvSpPr>
            <a:spLocks noGrp="1"/>
          </p:cNvSpPr>
          <p:nvPr>
            <p:ph type="sldNum" sz="quarter" idx="4"/>
          </p:nvPr>
        </p:nvSpPr>
        <p:spPr>
          <a:xfrm>
            <a:off x="499733" y="5994450"/>
            <a:ext cx="360000" cy="360000"/>
          </a:xfrm>
        </p:spPr>
        <p:txBody>
          <a:bodyPr/>
          <a:lstStyle/>
          <a:p>
            <a:pPr marL="0" marR="0" lvl="0" indent="0" algn="l" defTabSz="914400" rtl="0" eaLnBrk="1" fontAlgn="auto" latinLnBrk="0" hangingPunct="1">
              <a:lnSpc>
                <a:spcPct val="100000"/>
              </a:lnSpc>
              <a:spcBef>
                <a:spcPts val="0"/>
              </a:spcBef>
              <a:spcAft>
                <a:spcPts val="800"/>
              </a:spcAft>
              <a:buClrTx/>
              <a:buSzTx/>
              <a:buFontTx/>
              <a:buNone/>
              <a:tabLst/>
              <a:defRPr/>
            </a:pPr>
            <a:fld id="{E8F1A65C-595C-4736-BF40-F7D31E789466}" type="slidenum">
              <a:rPr kumimoji="0" lang="en-GB" sz="1200" b="1" i="0" u="none" strike="noStrike" kern="1200" cap="none" spc="0" normalizeH="0" baseline="0" noProof="0" smtClean="0">
                <a:ln>
                  <a:noFill/>
                </a:ln>
                <a:solidFill>
                  <a:srgbClr val="0C0C0C"/>
                </a:solidFill>
                <a:effectLst/>
                <a:uLnTx/>
                <a:uFillTx/>
                <a:ea typeface="+mn-ea"/>
              </a:rPr>
              <a:pPr marL="0" marR="0" lvl="0" indent="0" algn="l" defTabSz="914400" rtl="0" eaLnBrk="1" fontAlgn="auto" latinLnBrk="0" hangingPunct="1">
                <a:lnSpc>
                  <a:spcPct val="100000"/>
                </a:lnSpc>
                <a:spcBef>
                  <a:spcPts val="0"/>
                </a:spcBef>
                <a:spcAft>
                  <a:spcPts val="800"/>
                </a:spcAft>
                <a:buClrTx/>
                <a:buSzTx/>
                <a:buFontTx/>
                <a:buNone/>
                <a:tabLst/>
                <a:defRPr/>
              </a:pPr>
              <a:t>94</a:t>
            </a:fld>
            <a:endParaRPr kumimoji="0" lang="en-GB" sz="1200" b="1" i="0" u="none" strike="noStrike" kern="1200" cap="none" spc="0" normalizeH="0" baseline="0" noProof="0" dirty="0">
              <a:ln>
                <a:noFill/>
              </a:ln>
              <a:solidFill>
                <a:srgbClr val="0C0C0C"/>
              </a:solidFill>
              <a:effectLst/>
              <a:uLnTx/>
              <a:uFillTx/>
              <a:ea typeface="+mn-ea"/>
            </a:endParaRPr>
          </a:p>
        </p:txBody>
      </p:sp>
      <p:graphicFrame>
        <p:nvGraphicFramePr>
          <p:cNvPr id="12" name="Table 11">
            <a:extLst>
              <a:ext uri="{FF2B5EF4-FFF2-40B4-BE49-F238E27FC236}">
                <a16:creationId xmlns:a16="http://schemas.microsoft.com/office/drawing/2014/main" id="{3AA59C52-F5E0-F37A-35CD-2700DEB73509}"/>
              </a:ext>
            </a:extLst>
          </p:cNvPr>
          <p:cNvGraphicFramePr>
            <a:graphicFrameLocks noGrp="1"/>
          </p:cNvGraphicFramePr>
          <p:nvPr/>
        </p:nvGraphicFramePr>
        <p:xfrm>
          <a:off x="2032000" y="1789496"/>
          <a:ext cx="8127999" cy="3566160"/>
        </p:xfrm>
        <a:graphic>
          <a:graphicData uri="http://schemas.openxmlformats.org/drawingml/2006/table">
            <a:tbl>
              <a:tblPr firstRow="1" bandRow="1">
                <a:tableStyleId>{5C22544A-7EE6-4342-B048-85BDC9FD1C3A}</a:tableStyleId>
              </a:tblPr>
              <a:tblGrid>
                <a:gridCol w="2709333">
                  <a:extLst>
                    <a:ext uri="{9D8B030D-6E8A-4147-A177-3AD203B41FA5}">
                      <a16:colId xmlns:a16="http://schemas.microsoft.com/office/drawing/2014/main" val="3052677298"/>
                    </a:ext>
                  </a:extLst>
                </a:gridCol>
                <a:gridCol w="2709333">
                  <a:extLst>
                    <a:ext uri="{9D8B030D-6E8A-4147-A177-3AD203B41FA5}">
                      <a16:colId xmlns:a16="http://schemas.microsoft.com/office/drawing/2014/main" val="1640197314"/>
                    </a:ext>
                  </a:extLst>
                </a:gridCol>
                <a:gridCol w="2709333">
                  <a:extLst>
                    <a:ext uri="{9D8B030D-6E8A-4147-A177-3AD203B41FA5}">
                      <a16:colId xmlns:a16="http://schemas.microsoft.com/office/drawing/2014/main" val="1320519283"/>
                    </a:ext>
                  </a:extLst>
                </a:gridCol>
              </a:tblGrid>
              <a:tr h="1008781">
                <a:tc>
                  <a:txBody>
                    <a:bodyPr/>
                    <a:lstStyle/>
                    <a:p>
                      <a:pPr algn="ctr"/>
                      <a:r>
                        <a:rPr lang="en-US" sz="3600" b="0" cap="none" spc="0" dirty="0">
                          <a:ln>
                            <a:noFill/>
                          </a:ln>
                          <a:solidFill>
                            <a:schemeClr val="tx1"/>
                          </a:solidFill>
                          <a:effectLst/>
                          <a:latin typeface="Abadi" panose="020B0604020104020204" pitchFamily="34" charset="0"/>
                        </a:rPr>
                        <a:t>Year 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3600" b="0" cap="none" spc="0" dirty="0">
                          <a:ln>
                            <a:noFill/>
                          </a:ln>
                          <a:solidFill>
                            <a:schemeClr val="tx1"/>
                          </a:solidFill>
                          <a:effectLst/>
                          <a:latin typeface="Abadi" panose="020B0604020104020204" pitchFamily="34" charset="0"/>
                        </a:rPr>
                        <a:t>Doctoral Skills 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3600" b="0" cap="none" spc="0" dirty="0">
                          <a:ln>
                            <a:noFill/>
                          </a:ln>
                          <a:solidFill>
                            <a:schemeClr val="tx1"/>
                          </a:solidFill>
                          <a:effectLst/>
                          <a:latin typeface="Abadi" panose="020B0604020104020204" pitchFamily="34" charset="0"/>
                        </a:rPr>
                        <a:t>Option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96513730"/>
                  </a:ext>
                </a:extLst>
              </a:tr>
              <a:tr h="1008781">
                <a:tc>
                  <a:txBody>
                    <a:bodyPr/>
                    <a:lstStyle/>
                    <a:p>
                      <a:pPr algn="ctr"/>
                      <a:r>
                        <a:rPr lang="en-US" sz="3600" b="0" cap="none" spc="0" dirty="0">
                          <a:ln>
                            <a:noFill/>
                          </a:ln>
                          <a:solidFill>
                            <a:schemeClr val="tx1"/>
                          </a:solidFill>
                          <a:effectLst/>
                          <a:latin typeface="Abadi" panose="020B0604020104020204" pitchFamily="34" charset="0"/>
                        </a:rPr>
                        <a:t>Year 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3600" b="0" cap="none" spc="0" dirty="0">
                          <a:ln>
                            <a:noFill/>
                          </a:ln>
                          <a:solidFill>
                            <a:schemeClr val="tx1"/>
                          </a:solidFill>
                          <a:effectLst/>
                          <a:latin typeface="Abadi" panose="020B0604020104020204" pitchFamily="34" charset="0"/>
                        </a:rPr>
                        <a:t>Doctoral Skills 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3600" b="0" cap="none" spc="0" dirty="0">
                          <a:ln>
                            <a:noFill/>
                          </a:ln>
                          <a:solidFill>
                            <a:schemeClr val="tx1"/>
                          </a:solidFill>
                          <a:effectLst/>
                          <a:latin typeface="Abadi" panose="020B0604020104020204" pitchFamily="34" charset="0"/>
                        </a:rPr>
                        <a:t>Option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88844616"/>
                  </a:ext>
                </a:extLst>
              </a:tr>
              <a:tr h="1008781">
                <a:tc>
                  <a:txBody>
                    <a:bodyPr/>
                    <a:lstStyle/>
                    <a:p>
                      <a:pPr algn="ctr"/>
                      <a:r>
                        <a:rPr lang="en-US" sz="3600" b="0" cap="none" spc="0" dirty="0">
                          <a:ln>
                            <a:noFill/>
                          </a:ln>
                          <a:solidFill>
                            <a:schemeClr val="tx1"/>
                          </a:solidFill>
                          <a:effectLst/>
                          <a:latin typeface="Abadi" panose="020B0604020104020204" pitchFamily="34" charset="0"/>
                        </a:rPr>
                        <a:t>Year 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3600" b="0" cap="none" spc="0" dirty="0">
                          <a:ln>
                            <a:noFill/>
                          </a:ln>
                          <a:solidFill>
                            <a:schemeClr val="tx1"/>
                          </a:solidFill>
                          <a:effectLst/>
                          <a:latin typeface="Abadi" panose="020B0604020104020204" pitchFamily="34" charset="0"/>
                        </a:rPr>
                        <a:t>Doctoral Skills 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3600" b="0" cap="none" spc="0" dirty="0">
                          <a:ln>
                            <a:noFill/>
                          </a:ln>
                          <a:solidFill>
                            <a:schemeClr val="tx1"/>
                          </a:solidFill>
                          <a:effectLst/>
                          <a:latin typeface="Abadi" panose="020B0604020104020204" pitchFamily="34" charset="0"/>
                        </a:rPr>
                        <a:t>Option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63128822"/>
                  </a:ext>
                </a:extLst>
              </a:tr>
            </a:tbl>
          </a:graphicData>
        </a:graphic>
      </p:graphicFrame>
    </p:spTree>
    <p:extLst>
      <p:ext uri="{BB962C8B-B14F-4D97-AF65-F5344CB8AC3E}">
        <p14:creationId xmlns:p14="http://schemas.microsoft.com/office/powerpoint/2010/main" val="4003147162"/>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6B606E-1EEB-7273-7A05-442673A930D9}"/>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B292BAB5-F43C-1A91-00B7-C1263607F4D4}"/>
              </a:ext>
            </a:extLst>
          </p:cNvPr>
          <p:cNvSpPr>
            <a:spLocks noGrp="1"/>
          </p:cNvSpPr>
          <p:nvPr>
            <p:ph type="title"/>
          </p:nvPr>
        </p:nvSpPr>
        <p:spPr>
          <a:xfrm>
            <a:off x="1078921" y="538538"/>
            <a:ext cx="10613345" cy="460254"/>
          </a:xfrm>
        </p:spPr>
        <p:txBody>
          <a:bodyPr/>
          <a:lstStyle/>
          <a:p>
            <a:r>
              <a:rPr lang="en-GB" sz="3600" dirty="0">
                <a:latin typeface="Calibri"/>
              </a:rPr>
              <a:t>Option modules</a:t>
            </a:r>
          </a:p>
        </p:txBody>
      </p:sp>
      <p:sp>
        <p:nvSpPr>
          <p:cNvPr id="8" name="Content Placeholder 7">
            <a:extLst>
              <a:ext uri="{FF2B5EF4-FFF2-40B4-BE49-F238E27FC236}">
                <a16:creationId xmlns:a16="http://schemas.microsoft.com/office/drawing/2014/main" id="{BC75BE66-F429-6260-9C0E-5873E3FC3DC9}"/>
              </a:ext>
            </a:extLst>
          </p:cNvPr>
          <p:cNvSpPr>
            <a:spLocks noGrp="1"/>
          </p:cNvSpPr>
          <p:nvPr>
            <p:ph idx="1"/>
          </p:nvPr>
        </p:nvSpPr>
        <p:spPr>
          <a:xfrm>
            <a:off x="1078922" y="1261833"/>
            <a:ext cx="10034155" cy="4334334"/>
          </a:xfrm>
        </p:spPr>
        <p:txBody>
          <a:bodyPr/>
          <a:lstStyle/>
          <a:p>
            <a:pPr marL="514350" indent="-514350"/>
            <a:r>
              <a:rPr lang="en-GB" altLang="en-US" sz="2400" dirty="0">
                <a:latin typeface="Calibri"/>
              </a:rPr>
              <a:t>‘</a:t>
            </a:r>
            <a:r>
              <a:rPr lang="en-GB" altLang="en-US" sz="2400" i="1" dirty="0">
                <a:latin typeface="Calibri"/>
              </a:rPr>
              <a:t>B</a:t>
            </a:r>
            <a:r>
              <a:rPr lang="en-GB" sz="2400" i="1" dirty="0">
                <a:latin typeface="Calibri"/>
              </a:rPr>
              <a:t>uilding collaborative professional relationships</a:t>
            </a:r>
            <a:r>
              <a:rPr lang="en-GB" altLang="en-US" sz="2400" dirty="0">
                <a:latin typeface="Calibri"/>
              </a:rPr>
              <a:t>’ *</a:t>
            </a:r>
          </a:p>
          <a:p>
            <a:pPr marL="514350" indent="-514350"/>
            <a:r>
              <a:rPr lang="en-GB" altLang="en-US" sz="2400" dirty="0">
                <a:latin typeface="Calibri"/>
              </a:rPr>
              <a:t>Communicating with non-specialists *</a:t>
            </a:r>
          </a:p>
          <a:p>
            <a:pPr>
              <a:lnSpc>
                <a:spcPct val="110000"/>
              </a:lnSpc>
              <a:spcBef>
                <a:spcPct val="0"/>
              </a:spcBef>
              <a:buClr>
                <a:srgbClr val="00B2DD"/>
              </a:buClr>
              <a:buSzPct val="120000"/>
            </a:pPr>
            <a:r>
              <a:rPr lang="en-GB" altLang="en-US" sz="2400" dirty="0">
                <a:latin typeface="Calibri"/>
              </a:rPr>
              <a:t>Decision-making &amp; Leadership *</a:t>
            </a:r>
          </a:p>
          <a:p>
            <a:pPr>
              <a:lnSpc>
                <a:spcPct val="110000"/>
              </a:lnSpc>
              <a:spcBef>
                <a:spcPct val="0"/>
              </a:spcBef>
              <a:buClr>
                <a:srgbClr val="00B2DD"/>
              </a:buClr>
              <a:buSzPct val="120000"/>
            </a:pPr>
            <a:r>
              <a:rPr lang="en-GB" altLang="en-US" sz="2400" dirty="0">
                <a:latin typeface="Calibri"/>
              </a:rPr>
              <a:t>Research Ethics &amp; Practice *</a:t>
            </a:r>
          </a:p>
          <a:p>
            <a:pPr>
              <a:lnSpc>
                <a:spcPct val="110000"/>
              </a:lnSpc>
              <a:spcBef>
                <a:spcPct val="0"/>
              </a:spcBef>
              <a:buClr>
                <a:srgbClr val="00B2DD"/>
              </a:buClr>
              <a:buSzPct val="120000"/>
            </a:pPr>
            <a:r>
              <a:rPr lang="en-GB" altLang="en-US" sz="2400" dirty="0">
                <a:solidFill>
                  <a:srgbClr val="000000"/>
                </a:solidFill>
                <a:latin typeface="Calibri"/>
              </a:rPr>
              <a:t>Business, Innovation &amp; Commercialisation</a:t>
            </a:r>
          </a:p>
          <a:p>
            <a:pPr>
              <a:lnSpc>
                <a:spcPct val="110000"/>
              </a:lnSpc>
              <a:spcBef>
                <a:spcPct val="0"/>
              </a:spcBef>
              <a:buClr>
                <a:srgbClr val="00B2DD"/>
              </a:buClr>
              <a:buSzPct val="120000"/>
            </a:pPr>
            <a:r>
              <a:rPr lang="en-GB" altLang="en-US" sz="2400" dirty="0">
                <a:latin typeface="Calibri"/>
              </a:rPr>
              <a:t>Project management *</a:t>
            </a:r>
          </a:p>
          <a:p>
            <a:pPr>
              <a:lnSpc>
                <a:spcPct val="110000"/>
              </a:lnSpc>
              <a:spcBef>
                <a:spcPct val="0"/>
              </a:spcBef>
              <a:buClr>
                <a:srgbClr val="00B2DD"/>
              </a:buClr>
              <a:buSzPct val="120000"/>
            </a:pPr>
            <a:r>
              <a:rPr lang="en-GB" altLang="en-US" sz="2400" dirty="0">
                <a:latin typeface="Calibri"/>
              </a:rPr>
              <a:t>App development: From ideas to practical tools</a:t>
            </a:r>
          </a:p>
          <a:p>
            <a:pPr>
              <a:lnSpc>
                <a:spcPct val="110000"/>
              </a:lnSpc>
              <a:spcBef>
                <a:spcPct val="0"/>
              </a:spcBef>
              <a:buClr>
                <a:srgbClr val="00B2DD"/>
              </a:buClr>
              <a:buSzPct val="120000"/>
            </a:pPr>
            <a:r>
              <a:rPr lang="en-GB" altLang="en-US" sz="2400" dirty="0">
                <a:latin typeface="Calibri"/>
              </a:rPr>
              <a:t>Languages</a:t>
            </a:r>
          </a:p>
          <a:p>
            <a:pPr>
              <a:lnSpc>
                <a:spcPct val="110000"/>
              </a:lnSpc>
              <a:spcBef>
                <a:spcPct val="0"/>
              </a:spcBef>
              <a:buClr>
                <a:srgbClr val="00B2DD"/>
              </a:buClr>
              <a:buSzPct val="120000"/>
            </a:pPr>
            <a:r>
              <a:rPr lang="en-GB" altLang="en-US" sz="2400" dirty="0">
                <a:latin typeface="Calibri"/>
              </a:rPr>
              <a:t>Intro to teaching</a:t>
            </a:r>
          </a:p>
          <a:p>
            <a:pPr>
              <a:lnSpc>
                <a:spcPct val="110000"/>
              </a:lnSpc>
              <a:spcBef>
                <a:spcPct val="0"/>
              </a:spcBef>
              <a:buClr>
                <a:srgbClr val="00B2DD"/>
              </a:buClr>
              <a:buSzPct val="120000"/>
            </a:pPr>
            <a:r>
              <a:rPr lang="en-GB" altLang="en-US" sz="2400" dirty="0">
                <a:latin typeface="Calibri"/>
              </a:rPr>
              <a:t>Scientific writing for publication (SEM only)</a:t>
            </a:r>
          </a:p>
          <a:p>
            <a:pPr>
              <a:lnSpc>
                <a:spcPct val="110000"/>
              </a:lnSpc>
              <a:spcBef>
                <a:spcPct val="0"/>
              </a:spcBef>
              <a:buClr>
                <a:srgbClr val="00B2DD"/>
              </a:buClr>
              <a:buSzPct val="120000"/>
            </a:pPr>
            <a:endParaRPr lang="en-GB" altLang="en-US" sz="2400" dirty="0">
              <a:solidFill>
                <a:schemeClr val="tx2"/>
              </a:solidFill>
            </a:endParaRPr>
          </a:p>
          <a:p>
            <a:pPr>
              <a:lnSpc>
                <a:spcPct val="110000"/>
              </a:lnSpc>
              <a:spcBef>
                <a:spcPct val="0"/>
              </a:spcBef>
              <a:buClr>
                <a:srgbClr val="00B2DD"/>
              </a:buClr>
              <a:buSzPct val="120000"/>
            </a:pPr>
            <a:r>
              <a:rPr lang="en-GB" altLang="en-US" sz="2400" dirty="0">
                <a:solidFill>
                  <a:schemeClr val="tx2"/>
                </a:solidFill>
                <a:latin typeface="Calibri"/>
              </a:rPr>
              <a:t>You can really do as many as you like, when you like.</a:t>
            </a:r>
            <a:endParaRPr lang="en-GB" altLang="en-US" sz="2400" dirty="0"/>
          </a:p>
          <a:p>
            <a:pPr marL="457200" indent="-457200">
              <a:buFont typeface="Arial" panose="020B0604020202020204" pitchFamily="34" charset="0"/>
              <a:buChar char="•"/>
            </a:pPr>
            <a:endParaRPr lang="en-GB" sz="2400" dirty="0"/>
          </a:p>
        </p:txBody>
      </p:sp>
      <p:sp>
        <p:nvSpPr>
          <p:cNvPr id="2" name="Slide Number Placeholder 29">
            <a:extLst>
              <a:ext uri="{FF2B5EF4-FFF2-40B4-BE49-F238E27FC236}">
                <a16:creationId xmlns:a16="http://schemas.microsoft.com/office/drawing/2014/main" id="{1B418F32-3968-8F07-AF4A-6916EB4765BF}"/>
              </a:ext>
            </a:extLst>
          </p:cNvPr>
          <p:cNvSpPr>
            <a:spLocks noGrp="1"/>
          </p:cNvSpPr>
          <p:nvPr>
            <p:ph type="sldNum" sz="quarter" idx="4"/>
          </p:nvPr>
        </p:nvSpPr>
        <p:spPr>
          <a:xfrm>
            <a:off x="499733" y="5994450"/>
            <a:ext cx="360000" cy="360000"/>
          </a:xfrm>
        </p:spPr>
        <p:txBody>
          <a:bodyPr/>
          <a:lstStyle/>
          <a:p>
            <a:pPr marL="0" marR="0" lvl="0" indent="0" algn="l" defTabSz="914400" rtl="0" eaLnBrk="1" fontAlgn="auto" latinLnBrk="0" hangingPunct="1">
              <a:lnSpc>
                <a:spcPct val="100000"/>
              </a:lnSpc>
              <a:spcBef>
                <a:spcPts val="0"/>
              </a:spcBef>
              <a:spcAft>
                <a:spcPts val="800"/>
              </a:spcAft>
              <a:buClrTx/>
              <a:buSzTx/>
              <a:buFontTx/>
              <a:buNone/>
              <a:tabLst/>
              <a:defRPr/>
            </a:pPr>
            <a:fld id="{E8F1A65C-595C-4736-BF40-F7D31E789466}" type="slidenum">
              <a:rPr kumimoji="0" lang="en-GB" sz="1200" b="1" i="0" u="none" strike="noStrike" kern="1200" cap="none" spc="0" normalizeH="0" baseline="0" noProof="0" smtClean="0">
                <a:ln>
                  <a:noFill/>
                </a:ln>
                <a:solidFill>
                  <a:srgbClr val="0C0C0C"/>
                </a:solidFill>
                <a:effectLst/>
                <a:uLnTx/>
                <a:uFillTx/>
                <a:ea typeface="+mn-ea"/>
              </a:rPr>
              <a:pPr marL="0" marR="0" lvl="0" indent="0" algn="l" defTabSz="914400" rtl="0" eaLnBrk="1" fontAlgn="auto" latinLnBrk="0" hangingPunct="1">
                <a:lnSpc>
                  <a:spcPct val="100000"/>
                </a:lnSpc>
                <a:spcBef>
                  <a:spcPts val="0"/>
                </a:spcBef>
                <a:spcAft>
                  <a:spcPts val="800"/>
                </a:spcAft>
                <a:buClrTx/>
                <a:buSzTx/>
                <a:buFontTx/>
                <a:buNone/>
                <a:tabLst/>
                <a:defRPr/>
              </a:pPr>
              <a:t>95</a:t>
            </a:fld>
            <a:endParaRPr kumimoji="0" lang="en-GB" sz="1200" b="1" i="0" u="none" strike="noStrike" kern="1200" cap="none" spc="0" normalizeH="0" baseline="0" noProof="0" dirty="0">
              <a:ln>
                <a:noFill/>
              </a:ln>
              <a:solidFill>
                <a:srgbClr val="0C0C0C"/>
              </a:solidFill>
              <a:effectLst/>
              <a:uLnTx/>
              <a:uFillTx/>
              <a:ea typeface="+mn-ea"/>
            </a:endParaRPr>
          </a:p>
        </p:txBody>
      </p:sp>
      <p:pic>
        <p:nvPicPr>
          <p:cNvPr id="4" name="Picture 4" descr="Warwick2.jpg">
            <a:extLst>
              <a:ext uri="{FF2B5EF4-FFF2-40B4-BE49-F238E27FC236}">
                <a16:creationId xmlns:a16="http://schemas.microsoft.com/office/drawing/2014/main" id="{C19F172E-0AC7-19D9-1DF0-9F8900CB5BCF}"/>
              </a:ext>
            </a:extLst>
          </p:cNvPr>
          <p:cNvPicPr>
            <a:picLocks noChangeAspect="1"/>
          </p:cNvPicPr>
          <p:nvPr/>
        </p:nvPicPr>
        <p:blipFill rotWithShape="1">
          <a:blip r:embed="rId2">
            <a:extLst>
              <a:ext uri="{28A0092B-C50C-407E-A947-70E740481C1C}">
                <a14:useLocalDpi xmlns:a14="http://schemas.microsoft.com/office/drawing/2010/main" val="0"/>
              </a:ext>
            </a:extLst>
          </a:blip>
          <a:srcRect l="8558" t="10085" r="17855"/>
          <a:stretch/>
        </p:blipFill>
        <p:spPr bwMode="auto">
          <a:xfrm>
            <a:off x="7672390" y="1791710"/>
            <a:ext cx="4019876" cy="3274580"/>
          </a:xfrm>
          <a:prstGeom prst="rect">
            <a:avLst/>
          </a:prstGeom>
          <a:noFill/>
          <a:ln w="25400">
            <a:solidFill>
              <a:schemeClr val="tx1"/>
            </a:solidFill>
          </a:ln>
        </p:spPr>
      </p:pic>
    </p:spTree>
    <p:extLst>
      <p:ext uri="{BB962C8B-B14F-4D97-AF65-F5344CB8AC3E}">
        <p14:creationId xmlns:p14="http://schemas.microsoft.com/office/powerpoint/2010/main" val="8006971"/>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5D2C47-5E8C-A1A3-DB0D-BBA2A6AE43ED}"/>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D7CE2999-BB60-FEC1-9A41-0F85CC89201D}"/>
              </a:ext>
            </a:extLst>
          </p:cNvPr>
          <p:cNvSpPr>
            <a:spLocks noGrp="1"/>
          </p:cNvSpPr>
          <p:nvPr>
            <p:ph type="title"/>
          </p:nvPr>
        </p:nvSpPr>
        <p:spPr>
          <a:xfrm>
            <a:off x="1078921" y="538538"/>
            <a:ext cx="10613345" cy="460254"/>
          </a:xfrm>
        </p:spPr>
        <p:txBody>
          <a:bodyPr/>
          <a:lstStyle/>
          <a:p>
            <a:r>
              <a:rPr lang="en-GB" sz="3600" dirty="0">
                <a:latin typeface="Calibri"/>
              </a:rPr>
              <a:t>Doctoral Skills (core) modules</a:t>
            </a:r>
          </a:p>
        </p:txBody>
      </p:sp>
      <p:sp>
        <p:nvSpPr>
          <p:cNvPr id="8" name="Content Placeholder 7">
            <a:extLst>
              <a:ext uri="{FF2B5EF4-FFF2-40B4-BE49-F238E27FC236}">
                <a16:creationId xmlns:a16="http://schemas.microsoft.com/office/drawing/2014/main" id="{7D2964D9-C770-F40F-CF51-98BA0725009B}"/>
              </a:ext>
            </a:extLst>
          </p:cNvPr>
          <p:cNvSpPr>
            <a:spLocks noGrp="1"/>
          </p:cNvSpPr>
          <p:nvPr>
            <p:ph idx="1"/>
          </p:nvPr>
        </p:nvSpPr>
        <p:spPr>
          <a:xfrm>
            <a:off x="1078922" y="1660849"/>
            <a:ext cx="10034155" cy="3935318"/>
          </a:xfrm>
        </p:spPr>
        <p:txBody>
          <a:bodyPr/>
          <a:lstStyle/>
          <a:p>
            <a:pPr>
              <a:lnSpc>
                <a:spcPct val="120000"/>
              </a:lnSpc>
              <a:spcBef>
                <a:spcPts val="500"/>
              </a:spcBef>
              <a:buClr>
                <a:srgbClr val="00B2D3"/>
              </a:buClr>
              <a:buSzPct val="120000"/>
            </a:pPr>
            <a:r>
              <a:rPr lang="en-US" altLang="en-US" sz="2600" b="1" dirty="0">
                <a:latin typeface="Calibri"/>
              </a:rPr>
              <a:t>In these modules you gather evidence of what you are already doing.</a:t>
            </a:r>
            <a:endParaRPr lang="en-US" altLang="en-US" sz="2600" b="1" i="1" dirty="0"/>
          </a:p>
          <a:p>
            <a:pPr>
              <a:lnSpc>
                <a:spcPct val="120000"/>
              </a:lnSpc>
              <a:spcBef>
                <a:spcPts val="500"/>
              </a:spcBef>
              <a:buClr>
                <a:srgbClr val="00B2D3"/>
              </a:buClr>
              <a:buSzPct val="120000"/>
            </a:pPr>
            <a:endParaRPr lang="en-US" altLang="en-US" sz="2600" dirty="0"/>
          </a:p>
          <a:p>
            <a:pPr marL="457200" indent="-457200">
              <a:lnSpc>
                <a:spcPct val="120000"/>
              </a:lnSpc>
              <a:spcBef>
                <a:spcPts val="500"/>
              </a:spcBef>
              <a:buClr>
                <a:schemeClr val="tx1"/>
              </a:buClr>
              <a:buSzPct val="120000"/>
              <a:buFont typeface="Arial" panose="020B0604020202020204" pitchFamily="34" charset="0"/>
              <a:buChar char="•"/>
            </a:pPr>
            <a:r>
              <a:rPr lang="en-US" altLang="en-US" sz="2600" dirty="0">
                <a:latin typeface="Calibri"/>
              </a:rPr>
              <a:t>Doctoral Skills 1-3 cover the skills needed and used by PhD students. </a:t>
            </a:r>
          </a:p>
          <a:p>
            <a:pPr marL="457200" indent="-457200">
              <a:lnSpc>
                <a:spcPct val="120000"/>
              </a:lnSpc>
              <a:spcBef>
                <a:spcPts val="500"/>
              </a:spcBef>
              <a:buClr>
                <a:schemeClr val="tx1"/>
              </a:buClr>
              <a:buSzPct val="120000"/>
              <a:buFont typeface="Arial" panose="020B0604020202020204" pitchFamily="34" charset="0"/>
              <a:buChar char="•"/>
            </a:pPr>
            <a:r>
              <a:rPr lang="en-GB" altLang="en-US" sz="2600" dirty="0">
                <a:latin typeface="Calibri"/>
              </a:rPr>
              <a:t>You collate a portfolio based around your research activities. </a:t>
            </a:r>
          </a:p>
          <a:p>
            <a:pPr marL="457200" indent="-457200">
              <a:lnSpc>
                <a:spcPct val="120000"/>
              </a:lnSpc>
              <a:spcBef>
                <a:spcPts val="500"/>
              </a:spcBef>
              <a:buClr>
                <a:schemeClr val="tx1"/>
              </a:buClr>
              <a:buSzPct val="120000"/>
              <a:buFont typeface="Arial" panose="020B0604020202020204" pitchFamily="34" charset="0"/>
              <a:buChar char="•"/>
            </a:pPr>
            <a:r>
              <a:rPr lang="en-GB" altLang="en-US" sz="2600" dirty="0">
                <a:latin typeface="Calibri"/>
              </a:rPr>
              <a:t>Tasks supported by supervisor feedback.</a:t>
            </a:r>
            <a:endParaRPr lang="en-US" altLang="en-US" sz="2600" dirty="0"/>
          </a:p>
          <a:p>
            <a:pPr>
              <a:lnSpc>
                <a:spcPct val="120000"/>
              </a:lnSpc>
              <a:spcBef>
                <a:spcPts val="500"/>
              </a:spcBef>
              <a:buClr>
                <a:srgbClr val="00B2D3"/>
              </a:buClr>
              <a:buSzPct val="120000"/>
            </a:pPr>
            <a:endParaRPr lang="en-GB" altLang="en-US" sz="2600" dirty="0"/>
          </a:p>
          <a:p>
            <a:pPr>
              <a:lnSpc>
                <a:spcPct val="120000"/>
              </a:lnSpc>
              <a:spcBef>
                <a:spcPts val="500"/>
              </a:spcBef>
              <a:buClr>
                <a:srgbClr val="00B2D3"/>
              </a:buClr>
              <a:buSzPct val="120000"/>
            </a:pPr>
            <a:endParaRPr lang="en-US" altLang="en-US" sz="2600" dirty="0"/>
          </a:p>
          <a:p>
            <a:pPr marL="457200" indent="-457200">
              <a:buFont typeface="Arial" panose="020B0604020202020204" pitchFamily="34" charset="0"/>
              <a:buChar char="•"/>
            </a:pPr>
            <a:endParaRPr lang="en-GB" sz="2600" dirty="0"/>
          </a:p>
        </p:txBody>
      </p:sp>
      <p:sp>
        <p:nvSpPr>
          <p:cNvPr id="2" name="Slide Number Placeholder 29">
            <a:extLst>
              <a:ext uri="{FF2B5EF4-FFF2-40B4-BE49-F238E27FC236}">
                <a16:creationId xmlns:a16="http://schemas.microsoft.com/office/drawing/2014/main" id="{2E6A54D0-5D2F-91EC-E6A9-859A09B7881D}"/>
              </a:ext>
            </a:extLst>
          </p:cNvPr>
          <p:cNvSpPr>
            <a:spLocks noGrp="1"/>
          </p:cNvSpPr>
          <p:nvPr>
            <p:ph type="sldNum" sz="quarter" idx="4"/>
          </p:nvPr>
        </p:nvSpPr>
        <p:spPr>
          <a:xfrm>
            <a:off x="499733" y="5994450"/>
            <a:ext cx="360000" cy="360000"/>
          </a:xfrm>
        </p:spPr>
        <p:txBody>
          <a:bodyPr/>
          <a:lstStyle/>
          <a:p>
            <a:pPr marL="0" marR="0" lvl="0" indent="0" algn="l" defTabSz="914400" rtl="0" eaLnBrk="1" fontAlgn="auto" latinLnBrk="0" hangingPunct="1">
              <a:lnSpc>
                <a:spcPct val="100000"/>
              </a:lnSpc>
              <a:spcBef>
                <a:spcPts val="0"/>
              </a:spcBef>
              <a:spcAft>
                <a:spcPts val="800"/>
              </a:spcAft>
              <a:buClrTx/>
              <a:buSzTx/>
              <a:buFontTx/>
              <a:buNone/>
              <a:tabLst/>
              <a:defRPr/>
            </a:pPr>
            <a:fld id="{E8F1A65C-595C-4736-BF40-F7D31E789466}" type="slidenum">
              <a:rPr kumimoji="0" lang="en-GB" sz="1200" b="1" i="0" u="none" strike="noStrike" kern="1200" cap="none" spc="0" normalizeH="0" baseline="0" noProof="0" smtClean="0">
                <a:ln>
                  <a:noFill/>
                </a:ln>
                <a:solidFill>
                  <a:srgbClr val="0C0C0C"/>
                </a:solidFill>
                <a:effectLst/>
                <a:uLnTx/>
                <a:uFillTx/>
                <a:ea typeface="+mn-ea"/>
              </a:rPr>
              <a:pPr marL="0" marR="0" lvl="0" indent="0" algn="l" defTabSz="914400" rtl="0" eaLnBrk="1" fontAlgn="auto" latinLnBrk="0" hangingPunct="1">
                <a:lnSpc>
                  <a:spcPct val="100000"/>
                </a:lnSpc>
                <a:spcBef>
                  <a:spcPts val="0"/>
                </a:spcBef>
                <a:spcAft>
                  <a:spcPts val="800"/>
                </a:spcAft>
                <a:buClrTx/>
                <a:buSzTx/>
                <a:buFontTx/>
                <a:buNone/>
                <a:tabLst/>
                <a:defRPr/>
              </a:pPr>
              <a:t>96</a:t>
            </a:fld>
            <a:endParaRPr kumimoji="0" lang="en-GB" sz="1200" b="1" i="0" u="none" strike="noStrike" kern="1200" cap="none" spc="0" normalizeH="0" baseline="0" noProof="0" dirty="0">
              <a:ln>
                <a:noFill/>
              </a:ln>
              <a:solidFill>
                <a:srgbClr val="0C0C0C"/>
              </a:solidFill>
              <a:effectLst/>
              <a:uLnTx/>
              <a:uFillTx/>
              <a:ea typeface="+mn-ea"/>
            </a:endParaRPr>
          </a:p>
        </p:txBody>
      </p:sp>
    </p:spTree>
    <p:extLst>
      <p:ext uri="{BB962C8B-B14F-4D97-AF65-F5344CB8AC3E}">
        <p14:creationId xmlns:p14="http://schemas.microsoft.com/office/powerpoint/2010/main" val="1631970958"/>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92A120-34EC-7A5D-02F3-62DFE732C57C}"/>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CAB7ACBD-8AED-83BA-10EE-D6A95BB94D0D}"/>
              </a:ext>
            </a:extLst>
          </p:cNvPr>
          <p:cNvSpPr>
            <a:spLocks noGrp="1"/>
          </p:cNvSpPr>
          <p:nvPr>
            <p:ph type="title"/>
          </p:nvPr>
        </p:nvSpPr>
        <p:spPr>
          <a:xfrm>
            <a:off x="1078921" y="538538"/>
            <a:ext cx="10613345" cy="460254"/>
          </a:xfrm>
        </p:spPr>
        <p:txBody>
          <a:bodyPr/>
          <a:lstStyle/>
          <a:p>
            <a:r>
              <a:rPr lang="en-GB" sz="3600" dirty="0">
                <a:latin typeface="Calibri"/>
              </a:rPr>
              <a:t>Doctoral Skills assessment</a:t>
            </a:r>
          </a:p>
        </p:txBody>
      </p:sp>
      <p:sp>
        <p:nvSpPr>
          <p:cNvPr id="2" name="Slide Number Placeholder 29">
            <a:extLst>
              <a:ext uri="{FF2B5EF4-FFF2-40B4-BE49-F238E27FC236}">
                <a16:creationId xmlns:a16="http://schemas.microsoft.com/office/drawing/2014/main" id="{858C8D6F-A5F7-E691-9DAA-26DDB7FADC23}"/>
              </a:ext>
            </a:extLst>
          </p:cNvPr>
          <p:cNvSpPr>
            <a:spLocks noGrp="1"/>
          </p:cNvSpPr>
          <p:nvPr>
            <p:ph type="sldNum" sz="quarter" idx="4"/>
          </p:nvPr>
        </p:nvSpPr>
        <p:spPr>
          <a:xfrm>
            <a:off x="499733" y="5994450"/>
            <a:ext cx="360000" cy="360000"/>
          </a:xfrm>
        </p:spPr>
        <p:txBody>
          <a:bodyPr/>
          <a:lstStyle/>
          <a:p>
            <a:pPr marL="0" marR="0" lvl="0" indent="0" algn="l" defTabSz="914400" rtl="0" eaLnBrk="1" fontAlgn="auto" latinLnBrk="0" hangingPunct="1">
              <a:lnSpc>
                <a:spcPct val="100000"/>
              </a:lnSpc>
              <a:spcBef>
                <a:spcPts val="0"/>
              </a:spcBef>
              <a:spcAft>
                <a:spcPts val="800"/>
              </a:spcAft>
              <a:buClrTx/>
              <a:buSzTx/>
              <a:buFontTx/>
              <a:buNone/>
              <a:tabLst/>
              <a:defRPr/>
            </a:pPr>
            <a:fld id="{E8F1A65C-595C-4736-BF40-F7D31E789466}" type="slidenum">
              <a:rPr kumimoji="0" lang="en-GB" sz="1200" b="1" i="0" u="none" strike="noStrike" kern="1200" cap="none" spc="0" normalizeH="0" baseline="0" noProof="0" smtClean="0">
                <a:ln>
                  <a:noFill/>
                </a:ln>
                <a:solidFill>
                  <a:srgbClr val="0C0C0C"/>
                </a:solidFill>
                <a:effectLst/>
                <a:uLnTx/>
                <a:uFillTx/>
                <a:ea typeface="+mn-ea"/>
              </a:rPr>
              <a:pPr marL="0" marR="0" lvl="0" indent="0" algn="l" defTabSz="914400" rtl="0" eaLnBrk="1" fontAlgn="auto" latinLnBrk="0" hangingPunct="1">
                <a:lnSpc>
                  <a:spcPct val="100000"/>
                </a:lnSpc>
                <a:spcBef>
                  <a:spcPts val="0"/>
                </a:spcBef>
                <a:spcAft>
                  <a:spcPts val="800"/>
                </a:spcAft>
                <a:buClrTx/>
                <a:buSzTx/>
                <a:buFontTx/>
                <a:buNone/>
                <a:tabLst/>
                <a:defRPr/>
              </a:pPr>
              <a:t>97</a:t>
            </a:fld>
            <a:endParaRPr kumimoji="0" lang="en-GB" sz="1200" b="1" i="0" u="none" strike="noStrike" kern="1200" cap="none" spc="0" normalizeH="0" baseline="0" noProof="0" dirty="0">
              <a:ln>
                <a:noFill/>
              </a:ln>
              <a:solidFill>
                <a:srgbClr val="0C0C0C"/>
              </a:solidFill>
              <a:effectLst/>
              <a:uLnTx/>
              <a:uFillTx/>
              <a:ea typeface="+mn-ea"/>
            </a:endParaRPr>
          </a:p>
        </p:txBody>
      </p:sp>
      <p:graphicFrame>
        <p:nvGraphicFramePr>
          <p:cNvPr id="4" name="Content Placeholder 3">
            <a:extLst>
              <a:ext uri="{FF2B5EF4-FFF2-40B4-BE49-F238E27FC236}">
                <a16:creationId xmlns:a16="http://schemas.microsoft.com/office/drawing/2014/main" id="{9B285E69-9A89-19BA-4DE8-0264649E1CE2}"/>
              </a:ext>
            </a:extLst>
          </p:cNvPr>
          <p:cNvGraphicFramePr>
            <a:graphicFrameLocks noGrp="1"/>
          </p:cNvGraphicFramePr>
          <p:nvPr>
            <p:ph idx="1"/>
          </p:nvPr>
        </p:nvGraphicFramePr>
        <p:xfrm>
          <a:off x="1079500" y="1660525"/>
          <a:ext cx="10189522" cy="4430116"/>
        </p:xfrm>
        <a:graphic>
          <a:graphicData uri="http://schemas.openxmlformats.org/drawingml/2006/table">
            <a:tbl>
              <a:tblPr/>
              <a:tblGrid>
                <a:gridCol w="6976183">
                  <a:extLst>
                    <a:ext uri="{9D8B030D-6E8A-4147-A177-3AD203B41FA5}">
                      <a16:colId xmlns:a16="http://schemas.microsoft.com/office/drawing/2014/main" val="2768350357"/>
                    </a:ext>
                  </a:extLst>
                </a:gridCol>
                <a:gridCol w="1071113">
                  <a:extLst>
                    <a:ext uri="{9D8B030D-6E8A-4147-A177-3AD203B41FA5}">
                      <a16:colId xmlns:a16="http://schemas.microsoft.com/office/drawing/2014/main" val="620004693"/>
                    </a:ext>
                  </a:extLst>
                </a:gridCol>
                <a:gridCol w="1071113">
                  <a:extLst>
                    <a:ext uri="{9D8B030D-6E8A-4147-A177-3AD203B41FA5}">
                      <a16:colId xmlns:a16="http://schemas.microsoft.com/office/drawing/2014/main" val="3710744705"/>
                    </a:ext>
                  </a:extLst>
                </a:gridCol>
                <a:gridCol w="1071113">
                  <a:extLst>
                    <a:ext uri="{9D8B030D-6E8A-4147-A177-3AD203B41FA5}">
                      <a16:colId xmlns:a16="http://schemas.microsoft.com/office/drawing/2014/main" val="163370778"/>
                    </a:ext>
                  </a:extLst>
                </a:gridCol>
              </a:tblGrid>
              <a:tr h="0">
                <a:tc>
                  <a:txBody>
                    <a:bodyPr/>
                    <a:lstStyle/>
                    <a:p>
                      <a:pPr algn="l" fontAlgn="ctr">
                        <a:buNone/>
                      </a:pPr>
                      <a:r>
                        <a:rPr lang="en-GB" sz="2000" b="1" i="0" u="none" strike="noStrike" dirty="0">
                          <a:solidFill>
                            <a:srgbClr val="000000"/>
                          </a:solidFill>
                          <a:effectLst/>
                          <a:latin typeface="Abadi" panose="020B0604020104020204" pitchFamily="34" charset="0"/>
                        </a:rPr>
                        <a:t>Assessment</a:t>
                      </a:r>
                    </a:p>
                  </a:txBody>
                  <a:tcPr marL="2161" marR="2161" marT="2161" marB="10371"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GB" sz="2000" b="1" i="0" u="none" strike="noStrike" dirty="0">
                          <a:solidFill>
                            <a:srgbClr val="000000"/>
                          </a:solidFill>
                          <a:effectLst/>
                          <a:latin typeface="Abadi" panose="020B0604020104020204" pitchFamily="34" charset="0"/>
                        </a:rPr>
                        <a:t>DS1</a:t>
                      </a:r>
                    </a:p>
                  </a:txBody>
                  <a:tcPr marL="2161" marR="2161" marT="2161" marB="10371"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GB" sz="2000" b="1" i="0" u="none" strike="noStrike" dirty="0">
                          <a:solidFill>
                            <a:srgbClr val="000000"/>
                          </a:solidFill>
                          <a:effectLst/>
                          <a:latin typeface="Abadi" panose="020B0604020104020204" pitchFamily="34" charset="0"/>
                        </a:rPr>
                        <a:t>DS2</a:t>
                      </a:r>
                    </a:p>
                  </a:txBody>
                  <a:tcPr marL="2161" marR="2161" marT="2161" marB="10371"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GB" sz="2000" b="1" i="0" u="none" strike="noStrike" dirty="0">
                          <a:solidFill>
                            <a:srgbClr val="000000"/>
                          </a:solidFill>
                          <a:effectLst/>
                          <a:latin typeface="Abadi" panose="020B0604020104020204" pitchFamily="34" charset="0"/>
                        </a:rPr>
                        <a:t>DS3</a:t>
                      </a:r>
                    </a:p>
                  </a:txBody>
                  <a:tcPr marL="2161" marR="2161" marT="2161" marB="10371"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955420567"/>
                  </a:ext>
                </a:extLst>
              </a:tr>
              <a:tr h="98800">
                <a:tc>
                  <a:txBody>
                    <a:bodyPr/>
                    <a:lstStyle/>
                    <a:p>
                      <a:pPr algn="l" fontAlgn="ctr">
                        <a:buNone/>
                      </a:pPr>
                      <a:r>
                        <a:rPr lang="en-GB" sz="2000" b="0" i="0" u="none" strike="noStrike" dirty="0">
                          <a:solidFill>
                            <a:srgbClr val="000000"/>
                          </a:solidFill>
                          <a:effectLst/>
                          <a:latin typeface="Abadi" panose="020B0604020104020204" pitchFamily="34" charset="0"/>
                        </a:rPr>
                        <a:t>1. Research Plan, literature review, project budget &amp; risk analysis</a:t>
                      </a:r>
                    </a:p>
                  </a:txBody>
                  <a:tcPr marL="2161" marR="2161" marT="2161" marB="10371"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GB" sz="2000" b="0" i="0" u="none" strike="noStrike" dirty="0">
                          <a:solidFill>
                            <a:srgbClr val="000000"/>
                          </a:solidFill>
                          <a:effectLst/>
                          <a:latin typeface="Abadi" panose="020B0604020104020204" pitchFamily="34" charset="0"/>
                        </a:rPr>
                        <a:t>x</a:t>
                      </a:r>
                    </a:p>
                  </a:txBody>
                  <a:tcPr marL="2161" marR="2161" marT="2161" marB="10371"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GB" sz="2000" b="0" i="0" u="none" strike="noStrike" dirty="0">
                          <a:solidFill>
                            <a:srgbClr val="000000"/>
                          </a:solidFill>
                          <a:effectLst/>
                          <a:latin typeface="Abadi" panose="020B0604020104020204" pitchFamily="34" charset="0"/>
                        </a:rPr>
                        <a:t>x</a:t>
                      </a:r>
                    </a:p>
                  </a:txBody>
                  <a:tcPr marL="2161" marR="2161" marT="2161" marB="10371"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GB" sz="2000" b="0" i="0" u="none" strike="noStrike" dirty="0">
                          <a:solidFill>
                            <a:srgbClr val="000000"/>
                          </a:solidFill>
                          <a:effectLst/>
                          <a:latin typeface="Abadi" panose="020B0604020104020204" pitchFamily="34" charset="0"/>
                        </a:rPr>
                        <a:t>x</a:t>
                      </a:r>
                    </a:p>
                  </a:txBody>
                  <a:tcPr marL="2161" marR="2161" marT="2161" marB="10371"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626544867"/>
                  </a:ext>
                </a:extLst>
              </a:tr>
              <a:tr h="273423">
                <a:tc>
                  <a:txBody>
                    <a:bodyPr/>
                    <a:lstStyle/>
                    <a:p>
                      <a:pPr algn="l" fontAlgn="ctr">
                        <a:buNone/>
                      </a:pPr>
                      <a:r>
                        <a:rPr lang="en-GB" sz="2000" b="0" i="0" u="none" strike="noStrike" dirty="0">
                          <a:solidFill>
                            <a:srgbClr val="000000"/>
                          </a:solidFill>
                          <a:effectLst/>
                          <a:latin typeface="Abadi" panose="020B0604020104020204" pitchFamily="34" charset="0"/>
                        </a:rPr>
                        <a:t>2. Time Management</a:t>
                      </a:r>
                    </a:p>
                  </a:txBody>
                  <a:tcPr marL="2161" marR="2161" marT="2161" marB="10371"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GB" sz="2000" b="0" i="0" u="none" strike="noStrike" dirty="0">
                          <a:solidFill>
                            <a:srgbClr val="000000"/>
                          </a:solidFill>
                          <a:effectLst/>
                          <a:latin typeface="Abadi" panose="020B0604020104020204" pitchFamily="34" charset="0"/>
                        </a:rPr>
                        <a:t>x</a:t>
                      </a:r>
                    </a:p>
                  </a:txBody>
                  <a:tcPr marL="2161" marR="2161" marT="2161" marB="10371"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GB" sz="2000" b="0" i="0" u="none" strike="noStrike" dirty="0">
                          <a:solidFill>
                            <a:srgbClr val="000000"/>
                          </a:solidFill>
                          <a:effectLst/>
                          <a:latin typeface="Abadi" panose="020B0604020104020204" pitchFamily="34" charset="0"/>
                        </a:rPr>
                        <a:t>x</a:t>
                      </a:r>
                    </a:p>
                  </a:txBody>
                  <a:tcPr marL="2161" marR="2161" marT="2161" marB="10371"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GB" sz="2000" b="0" i="0" u="none" strike="noStrike" dirty="0">
                          <a:solidFill>
                            <a:srgbClr val="000000"/>
                          </a:solidFill>
                          <a:effectLst/>
                          <a:latin typeface="Abadi" panose="020B0604020104020204" pitchFamily="34" charset="0"/>
                        </a:rPr>
                        <a:t>x</a:t>
                      </a:r>
                    </a:p>
                  </a:txBody>
                  <a:tcPr marL="2161" marR="2161" marT="2161" marB="10371"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673002388"/>
                  </a:ext>
                </a:extLst>
              </a:tr>
              <a:tr h="74674">
                <a:tc>
                  <a:txBody>
                    <a:bodyPr/>
                    <a:lstStyle/>
                    <a:p>
                      <a:pPr algn="l" fontAlgn="ctr">
                        <a:buNone/>
                      </a:pPr>
                      <a:r>
                        <a:rPr lang="en-GB" sz="2000" b="0" i="0" u="none" strike="noStrike" dirty="0">
                          <a:solidFill>
                            <a:srgbClr val="000000"/>
                          </a:solidFill>
                          <a:effectLst/>
                          <a:latin typeface="Abadi" panose="020B0604020104020204" pitchFamily="34" charset="0"/>
                        </a:rPr>
                        <a:t>3. Critical review</a:t>
                      </a:r>
                    </a:p>
                  </a:txBody>
                  <a:tcPr marL="2161" marR="2161" marT="2161" marB="10371"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GB" sz="2000" b="0" i="0" u="none" strike="noStrike" dirty="0">
                          <a:solidFill>
                            <a:srgbClr val="000000"/>
                          </a:solidFill>
                          <a:effectLst/>
                          <a:latin typeface="Abadi" panose="020B0604020104020204" pitchFamily="34" charset="0"/>
                        </a:rPr>
                        <a:t>x</a:t>
                      </a:r>
                    </a:p>
                  </a:txBody>
                  <a:tcPr marL="2161" marR="2161" marT="2161" marB="10371"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GB" sz="2000" b="0" i="0" u="none" strike="noStrike" dirty="0">
                          <a:solidFill>
                            <a:srgbClr val="000000"/>
                          </a:solidFill>
                          <a:effectLst/>
                          <a:latin typeface="Abadi" panose="020B0604020104020204" pitchFamily="34" charset="0"/>
                        </a:rPr>
                        <a:t>x</a:t>
                      </a:r>
                    </a:p>
                  </a:txBody>
                  <a:tcPr marL="2161" marR="2161" marT="2161" marB="10371"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endParaRPr lang="en-GB" sz="2000" b="0" i="0" u="none" strike="noStrike" dirty="0">
                        <a:solidFill>
                          <a:srgbClr val="000000"/>
                        </a:solidFill>
                        <a:effectLst/>
                        <a:latin typeface="Abadi" panose="020B0604020104020204" pitchFamily="34" charset="0"/>
                      </a:endParaRPr>
                    </a:p>
                  </a:txBody>
                  <a:tcPr marL="2161" marR="2161" marT="2161" marB="10371"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906843343"/>
                  </a:ext>
                </a:extLst>
              </a:tr>
              <a:tr h="148200">
                <a:tc>
                  <a:txBody>
                    <a:bodyPr/>
                    <a:lstStyle/>
                    <a:p>
                      <a:pPr algn="l" fontAlgn="ctr">
                        <a:buNone/>
                      </a:pPr>
                      <a:r>
                        <a:rPr lang="en-GB" sz="2000" b="0" i="0" u="none" strike="noStrike" dirty="0">
                          <a:solidFill>
                            <a:srgbClr val="000000"/>
                          </a:solidFill>
                          <a:effectLst/>
                          <a:latin typeface="Abadi" panose="020B0604020104020204" pitchFamily="34" charset="0"/>
                        </a:rPr>
                        <a:t>4. Networking</a:t>
                      </a:r>
                    </a:p>
                  </a:txBody>
                  <a:tcPr marL="2161" marR="2161" marT="2161" marB="10371"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GB" sz="2000" b="0" i="0" u="none" strike="noStrike" dirty="0">
                          <a:solidFill>
                            <a:srgbClr val="000000"/>
                          </a:solidFill>
                          <a:effectLst/>
                          <a:latin typeface="Abadi" panose="020B0604020104020204" pitchFamily="34" charset="0"/>
                        </a:rPr>
                        <a:t>x</a:t>
                      </a:r>
                    </a:p>
                  </a:txBody>
                  <a:tcPr marL="2161" marR="2161" marT="2161" marB="10371"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GB" sz="2000" b="0" i="0" u="none" strike="noStrike" dirty="0">
                          <a:solidFill>
                            <a:srgbClr val="000000"/>
                          </a:solidFill>
                          <a:effectLst/>
                          <a:latin typeface="Abadi" panose="020B0604020104020204" pitchFamily="34" charset="0"/>
                        </a:rPr>
                        <a:t>x</a:t>
                      </a:r>
                    </a:p>
                  </a:txBody>
                  <a:tcPr marL="2161" marR="2161" marT="2161" marB="10371"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GB" sz="2000" b="0" i="0" u="none" strike="noStrike" dirty="0">
                          <a:solidFill>
                            <a:srgbClr val="000000"/>
                          </a:solidFill>
                          <a:effectLst/>
                          <a:latin typeface="Abadi" panose="020B0604020104020204" pitchFamily="34" charset="0"/>
                        </a:rPr>
                        <a:t>x</a:t>
                      </a:r>
                    </a:p>
                  </a:txBody>
                  <a:tcPr marL="2161" marR="2161" marT="2161" marB="10371"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714085505"/>
                  </a:ext>
                </a:extLst>
              </a:tr>
              <a:tr h="273423">
                <a:tc>
                  <a:txBody>
                    <a:bodyPr/>
                    <a:lstStyle/>
                    <a:p>
                      <a:pPr algn="l" fontAlgn="ctr">
                        <a:buNone/>
                      </a:pPr>
                      <a:r>
                        <a:rPr lang="en-GB" sz="2000" b="0" i="0" u="none" strike="noStrike" dirty="0">
                          <a:solidFill>
                            <a:srgbClr val="000000"/>
                          </a:solidFill>
                          <a:effectLst/>
                          <a:latin typeface="Abadi" panose="020B0604020104020204" pitchFamily="34" charset="0"/>
                        </a:rPr>
                        <a:t>5. Oral Presentation</a:t>
                      </a:r>
                    </a:p>
                  </a:txBody>
                  <a:tcPr marL="2161" marR="2161" marT="2161" marB="10371"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GB" sz="2000" b="0" i="0" u="none" strike="noStrike" dirty="0">
                          <a:solidFill>
                            <a:srgbClr val="000000"/>
                          </a:solidFill>
                          <a:effectLst/>
                          <a:latin typeface="Abadi" panose="020B0604020104020204" pitchFamily="34" charset="0"/>
                        </a:rPr>
                        <a:t>x</a:t>
                      </a:r>
                    </a:p>
                  </a:txBody>
                  <a:tcPr marL="2161" marR="2161" marT="2161" marB="10371"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GB" sz="2000" b="0" i="0" u="none" strike="noStrike" dirty="0">
                          <a:solidFill>
                            <a:srgbClr val="000000"/>
                          </a:solidFill>
                          <a:effectLst/>
                          <a:latin typeface="Abadi" panose="020B0604020104020204" pitchFamily="34" charset="0"/>
                        </a:rPr>
                        <a:t>x</a:t>
                      </a:r>
                    </a:p>
                  </a:txBody>
                  <a:tcPr marL="2161" marR="2161" marT="2161" marB="10371"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GB" sz="2000" b="0" i="0" u="none" strike="noStrike" dirty="0">
                          <a:solidFill>
                            <a:srgbClr val="000000"/>
                          </a:solidFill>
                          <a:effectLst/>
                          <a:latin typeface="Abadi" panose="020B0604020104020204" pitchFamily="34" charset="0"/>
                        </a:rPr>
                        <a:t>x</a:t>
                      </a:r>
                    </a:p>
                  </a:txBody>
                  <a:tcPr marL="2161" marR="2161" marT="2161" marB="10371"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571469455"/>
                  </a:ext>
                </a:extLst>
              </a:tr>
              <a:tr h="224023">
                <a:tc>
                  <a:txBody>
                    <a:bodyPr/>
                    <a:lstStyle/>
                    <a:p>
                      <a:pPr algn="l" fontAlgn="ctr">
                        <a:buNone/>
                      </a:pPr>
                      <a:r>
                        <a:rPr lang="en-GB" sz="2000" b="0" i="0" u="none" strike="noStrike" dirty="0">
                          <a:solidFill>
                            <a:srgbClr val="000000"/>
                          </a:solidFill>
                          <a:effectLst/>
                          <a:latin typeface="Abadi" panose="020B0604020104020204" pitchFamily="34" charset="0"/>
                        </a:rPr>
                        <a:t>6. Applications of research / Intellectual Property (IP)</a:t>
                      </a:r>
                    </a:p>
                  </a:txBody>
                  <a:tcPr marL="2161" marR="2161" marT="2161" marB="10371"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GB" sz="2000" b="0" i="0" u="none" strike="noStrike" dirty="0">
                          <a:solidFill>
                            <a:srgbClr val="000000"/>
                          </a:solidFill>
                          <a:effectLst/>
                          <a:latin typeface="Abadi" panose="020B0604020104020204" pitchFamily="34" charset="0"/>
                        </a:rPr>
                        <a:t>x</a:t>
                      </a:r>
                    </a:p>
                  </a:txBody>
                  <a:tcPr marL="2161" marR="2161" marT="2161" marB="10371"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GB" sz="2000" b="0" i="0" u="none" strike="noStrike" dirty="0">
                          <a:solidFill>
                            <a:srgbClr val="000000"/>
                          </a:solidFill>
                          <a:effectLst/>
                          <a:latin typeface="Abadi" panose="020B0604020104020204" pitchFamily="34" charset="0"/>
                        </a:rPr>
                        <a:t>x</a:t>
                      </a:r>
                    </a:p>
                  </a:txBody>
                  <a:tcPr marL="2161" marR="2161" marT="2161" marB="10371"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endParaRPr lang="en-GB" sz="2000" b="0" i="0" u="none" strike="noStrike" dirty="0">
                        <a:solidFill>
                          <a:srgbClr val="000000"/>
                        </a:solidFill>
                        <a:effectLst/>
                        <a:latin typeface="Abadi" panose="020B0604020104020204" pitchFamily="34" charset="0"/>
                      </a:endParaRPr>
                    </a:p>
                  </a:txBody>
                  <a:tcPr marL="2161" marR="2161" marT="2161" marB="10371"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508622791"/>
                  </a:ext>
                </a:extLst>
              </a:tr>
              <a:tr h="197600">
                <a:tc>
                  <a:txBody>
                    <a:bodyPr/>
                    <a:lstStyle/>
                    <a:p>
                      <a:pPr algn="l" fontAlgn="ctr">
                        <a:buNone/>
                      </a:pPr>
                      <a:r>
                        <a:rPr lang="en-GB" sz="2000" b="0" i="0" u="none" strike="noStrike" dirty="0">
                          <a:solidFill>
                            <a:srgbClr val="000000"/>
                          </a:solidFill>
                          <a:effectLst/>
                          <a:latin typeface="Abadi" panose="020B0604020104020204" pitchFamily="34" charset="0"/>
                        </a:rPr>
                        <a:t>7. Teaching / Supervision</a:t>
                      </a:r>
                    </a:p>
                  </a:txBody>
                  <a:tcPr marL="2161" marR="2161" marT="2161" marB="10371"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endParaRPr lang="en-GB" sz="2000" b="0" i="0" u="none" strike="noStrike" dirty="0">
                        <a:solidFill>
                          <a:srgbClr val="000000"/>
                        </a:solidFill>
                        <a:effectLst/>
                        <a:latin typeface="Abadi" panose="020B0604020104020204" pitchFamily="34" charset="0"/>
                      </a:endParaRPr>
                    </a:p>
                  </a:txBody>
                  <a:tcPr marL="2161" marR="2161" marT="2161" marB="10371"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GB" sz="2000" b="0" i="0" u="none" strike="noStrike" dirty="0">
                          <a:solidFill>
                            <a:srgbClr val="000000"/>
                          </a:solidFill>
                          <a:effectLst/>
                          <a:latin typeface="Abadi" panose="020B0604020104020204" pitchFamily="34" charset="0"/>
                        </a:rPr>
                        <a:t>x</a:t>
                      </a:r>
                    </a:p>
                  </a:txBody>
                  <a:tcPr marL="2161" marR="2161" marT="2161" marB="10371"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GB" sz="2000" b="0" i="0" u="none" strike="noStrike" dirty="0">
                          <a:solidFill>
                            <a:srgbClr val="000000"/>
                          </a:solidFill>
                          <a:effectLst/>
                          <a:latin typeface="Abadi" panose="020B0604020104020204" pitchFamily="34" charset="0"/>
                        </a:rPr>
                        <a:t>x</a:t>
                      </a:r>
                    </a:p>
                  </a:txBody>
                  <a:tcPr marL="2161" marR="2161" marT="2161" marB="10371"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73290199"/>
                  </a:ext>
                </a:extLst>
              </a:tr>
              <a:tr h="165433">
                <a:tc>
                  <a:txBody>
                    <a:bodyPr/>
                    <a:lstStyle/>
                    <a:p>
                      <a:pPr algn="l" fontAlgn="ctr">
                        <a:buNone/>
                      </a:pPr>
                      <a:r>
                        <a:rPr lang="en-GB" sz="2000" b="0" i="0" u="none" strike="noStrike" dirty="0">
                          <a:solidFill>
                            <a:srgbClr val="000000"/>
                          </a:solidFill>
                          <a:effectLst/>
                          <a:latin typeface="Abadi" panose="020B0604020104020204" pitchFamily="34" charset="0"/>
                        </a:rPr>
                        <a:t>8. Career Development</a:t>
                      </a:r>
                    </a:p>
                  </a:txBody>
                  <a:tcPr marL="2161" marR="2161" marT="2161" marB="10371"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GB" sz="2000" b="0" i="0" u="none" strike="noStrike" dirty="0">
                          <a:solidFill>
                            <a:srgbClr val="000000"/>
                          </a:solidFill>
                          <a:effectLst/>
                          <a:latin typeface="Abadi" panose="020B0604020104020204" pitchFamily="34" charset="0"/>
                        </a:rPr>
                        <a:t>x</a:t>
                      </a:r>
                    </a:p>
                  </a:txBody>
                  <a:tcPr marL="2161" marR="2161" marT="2161" marB="10371"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GB" sz="2000" b="0" i="0" u="none" strike="noStrike" dirty="0">
                          <a:solidFill>
                            <a:srgbClr val="000000"/>
                          </a:solidFill>
                          <a:effectLst/>
                          <a:latin typeface="Abadi" panose="020B0604020104020204" pitchFamily="34" charset="0"/>
                        </a:rPr>
                        <a:t>x</a:t>
                      </a:r>
                    </a:p>
                  </a:txBody>
                  <a:tcPr marL="2161" marR="2161" marT="2161" marB="10371"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GB" sz="2000" b="0" i="0" u="none" strike="noStrike" dirty="0">
                          <a:solidFill>
                            <a:srgbClr val="000000"/>
                          </a:solidFill>
                          <a:effectLst/>
                          <a:latin typeface="Abadi" panose="020B0604020104020204" pitchFamily="34" charset="0"/>
                        </a:rPr>
                        <a:t>x</a:t>
                      </a:r>
                    </a:p>
                  </a:txBody>
                  <a:tcPr marL="2161" marR="2161" marT="2161" marB="10371"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089408925"/>
                  </a:ext>
                </a:extLst>
              </a:tr>
              <a:tr h="173474">
                <a:tc>
                  <a:txBody>
                    <a:bodyPr/>
                    <a:lstStyle/>
                    <a:p>
                      <a:pPr algn="l" fontAlgn="ctr">
                        <a:buNone/>
                      </a:pPr>
                      <a:r>
                        <a:rPr lang="en-GB" sz="2000" b="0" i="0" u="none" strike="noStrike" dirty="0">
                          <a:solidFill>
                            <a:srgbClr val="000000"/>
                          </a:solidFill>
                          <a:effectLst/>
                          <a:latin typeface="Abadi" panose="020B0604020104020204" pitchFamily="34" charset="0"/>
                        </a:rPr>
                        <a:t>9. Problem Solving</a:t>
                      </a:r>
                    </a:p>
                  </a:txBody>
                  <a:tcPr marL="2161" marR="2161" marT="2161" marB="10371"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GB" sz="2000" b="0" i="0" u="none" strike="noStrike" dirty="0">
                          <a:solidFill>
                            <a:srgbClr val="000000"/>
                          </a:solidFill>
                          <a:effectLst/>
                          <a:latin typeface="Abadi" panose="020B0604020104020204" pitchFamily="34" charset="0"/>
                        </a:rPr>
                        <a:t>x</a:t>
                      </a:r>
                    </a:p>
                  </a:txBody>
                  <a:tcPr marL="2161" marR="2161" marT="2161" marB="10371"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GB" sz="2000" b="0" i="0" u="none" strike="noStrike" dirty="0">
                          <a:solidFill>
                            <a:srgbClr val="000000"/>
                          </a:solidFill>
                          <a:effectLst/>
                          <a:latin typeface="Abadi" panose="020B0604020104020204" pitchFamily="34" charset="0"/>
                        </a:rPr>
                        <a:t>x</a:t>
                      </a:r>
                    </a:p>
                  </a:txBody>
                  <a:tcPr marL="2161" marR="2161" marT="2161" marB="10371"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GB" sz="2000" b="0" i="0" u="none" strike="noStrike" dirty="0">
                          <a:solidFill>
                            <a:srgbClr val="000000"/>
                          </a:solidFill>
                          <a:effectLst/>
                          <a:latin typeface="Abadi" panose="020B0604020104020204" pitchFamily="34" charset="0"/>
                        </a:rPr>
                        <a:t>x</a:t>
                      </a:r>
                    </a:p>
                  </a:txBody>
                  <a:tcPr marL="2161" marR="2161" marT="2161" marB="10371"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640369210"/>
                  </a:ext>
                </a:extLst>
              </a:tr>
              <a:tr h="259637">
                <a:tc>
                  <a:txBody>
                    <a:bodyPr/>
                    <a:lstStyle/>
                    <a:p>
                      <a:pPr algn="l" fontAlgn="ctr">
                        <a:buNone/>
                      </a:pPr>
                      <a:r>
                        <a:rPr lang="en-GB" sz="2000" b="0" i="0" u="none" strike="noStrike" dirty="0">
                          <a:solidFill>
                            <a:srgbClr val="000000"/>
                          </a:solidFill>
                          <a:effectLst/>
                          <a:latin typeface="Abadi" panose="020B0604020104020204" pitchFamily="34" charset="0"/>
                        </a:rPr>
                        <a:t>10. Communication to Non-Specialists</a:t>
                      </a:r>
                    </a:p>
                  </a:txBody>
                  <a:tcPr marL="2161" marR="2161" marT="2161" marB="10371"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GB" sz="2000" b="0" i="0" u="none" strike="noStrike" dirty="0">
                          <a:solidFill>
                            <a:srgbClr val="000000"/>
                          </a:solidFill>
                          <a:effectLst/>
                          <a:latin typeface="Abadi" panose="020B0604020104020204" pitchFamily="34" charset="0"/>
                        </a:rPr>
                        <a:t>x</a:t>
                      </a:r>
                    </a:p>
                  </a:txBody>
                  <a:tcPr marL="2161" marR="2161" marT="2161" marB="10371"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GB" sz="2000" b="0" i="0" u="none" strike="noStrike" dirty="0">
                          <a:solidFill>
                            <a:srgbClr val="000000"/>
                          </a:solidFill>
                          <a:effectLst/>
                          <a:latin typeface="Abadi" panose="020B0604020104020204" pitchFamily="34" charset="0"/>
                        </a:rPr>
                        <a:t>x</a:t>
                      </a:r>
                    </a:p>
                  </a:txBody>
                  <a:tcPr marL="2161" marR="2161" marT="2161" marB="10371"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endParaRPr lang="en-GB" sz="2000" b="0" i="0" u="none" strike="noStrike" dirty="0">
                        <a:solidFill>
                          <a:srgbClr val="000000"/>
                        </a:solidFill>
                        <a:effectLst/>
                        <a:latin typeface="Abadi" panose="020B0604020104020204" pitchFamily="34" charset="0"/>
                      </a:endParaRPr>
                    </a:p>
                  </a:txBody>
                  <a:tcPr marL="2161" marR="2161" marT="2161" marB="10371"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92946268"/>
                  </a:ext>
                </a:extLst>
              </a:tr>
              <a:tr h="248149">
                <a:tc>
                  <a:txBody>
                    <a:bodyPr/>
                    <a:lstStyle/>
                    <a:p>
                      <a:pPr algn="l" fontAlgn="ctr">
                        <a:buNone/>
                      </a:pPr>
                      <a:r>
                        <a:rPr lang="en-GB" sz="2000" b="0" i="0" u="none" strike="noStrike" dirty="0">
                          <a:solidFill>
                            <a:srgbClr val="000000"/>
                          </a:solidFill>
                          <a:effectLst/>
                          <a:latin typeface="Abadi" panose="020B0604020104020204" pitchFamily="34" charset="0"/>
                        </a:rPr>
                        <a:t>11. Ethical principles</a:t>
                      </a:r>
                    </a:p>
                  </a:txBody>
                  <a:tcPr marL="2161" marR="2161" marT="2161" marB="10371"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GB" sz="2000" b="0" i="0" u="none" strike="noStrike" dirty="0">
                          <a:solidFill>
                            <a:srgbClr val="000000"/>
                          </a:solidFill>
                          <a:effectLst/>
                          <a:latin typeface="Abadi" panose="020B0604020104020204" pitchFamily="34" charset="0"/>
                        </a:rPr>
                        <a:t>x</a:t>
                      </a:r>
                    </a:p>
                  </a:txBody>
                  <a:tcPr marL="2161" marR="2161" marT="2161" marB="10371"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endParaRPr lang="en-GB" sz="2000" b="0" i="0" u="none" strike="noStrike" dirty="0">
                        <a:solidFill>
                          <a:srgbClr val="000000"/>
                        </a:solidFill>
                        <a:effectLst/>
                        <a:latin typeface="Abadi" panose="020B0604020104020204" pitchFamily="34" charset="0"/>
                      </a:endParaRPr>
                    </a:p>
                  </a:txBody>
                  <a:tcPr marL="2161" marR="2161" marT="2161" marB="10371"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GB" sz="2000" b="0" i="0" u="none" strike="noStrike" dirty="0">
                          <a:solidFill>
                            <a:srgbClr val="000000"/>
                          </a:solidFill>
                          <a:effectLst/>
                          <a:latin typeface="Abadi" panose="020B0604020104020204" pitchFamily="34" charset="0"/>
                        </a:rPr>
                        <a:t>x</a:t>
                      </a:r>
                    </a:p>
                  </a:txBody>
                  <a:tcPr marL="2161" marR="2161" marT="2161" marB="10371"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770376727"/>
                  </a:ext>
                </a:extLst>
              </a:tr>
              <a:tr h="148200">
                <a:tc>
                  <a:txBody>
                    <a:bodyPr/>
                    <a:lstStyle/>
                    <a:p>
                      <a:pPr algn="l" fontAlgn="ctr">
                        <a:buNone/>
                      </a:pPr>
                      <a:r>
                        <a:rPr lang="en-GB" sz="2000" b="0" i="0" u="none" strike="noStrike" dirty="0">
                          <a:solidFill>
                            <a:srgbClr val="000000"/>
                          </a:solidFill>
                          <a:effectLst/>
                          <a:latin typeface="Abadi" panose="020B0604020104020204" pitchFamily="34" charset="0"/>
                        </a:rPr>
                        <a:t>12. Skill transfer</a:t>
                      </a:r>
                    </a:p>
                  </a:txBody>
                  <a:tcPr marL="2161" marR="2161" marT="2161" marB="10371"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endParaRPr lang="en-GB" sz="2000" b="0" i="0" u="none" strike="noStrike" dirty="0">
                        <a:solidFill>
                          <a:srgbClr val="000000"/>
                        </a:solidFill>
                        <a:effectLst/>
                        <a:latin typeface="Abadi" panose="020B0604020104020204" pitchFamily="34" charset="0"/>
                      </a:endParaRPr>
                    </a:p>
                  </a:txBody>
                  <a:tcPr marL="2161" marR="2161" marT="2161" marB="10371"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endParaRPr lang="en-GB" sz="2000" b="0" i="0" u="none" strike="noStrike" dirty="0">
                        <a:solidFill>
                          <a:srgbClr val="000000"/>
                        </a:solidFill>
                        <a:effectLst/>
                        <a:latin typeface="Abadi" panose="020B0604020104020204" pitchFamily="34" charset="0"/>
                      </a:endParaRPr>
                    </a:p>
                  </a:txBody>
                  <a:tcPr marL="2161" marR="2161" marT="2161" marB="10371"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GB" sz="2000" b="0" i="0" u="none" strike="noStrike" dirty="0">
                          <a:solidFill>
                            <a:srgbClr val="000000"/>
                          </a:solidFill>
                          <a:effectLst/>
                          <a:latin typeface="Abadi" panose="020B0604020104020204" pitchFamily="34" charset="0"/>
                        </a:rPr>
                        <a:t>x</a:t>
                      </a:r>
                    </a:p>
                  </a:txBody>
                  <a:tcPr marL="2161" marR="2161" marT="2161" marB="10371"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26999837"/>
                  </a:ext>
                </a:extLst>
              </a:tr>
            </a:tbl>
          </a:graphicData>
        </a:graphic>
      </p:graphicFrame>
    </p:spTree>
    <p:extLst>
      <p:ext uri="{BB962C8B-B14F-4D97-AF65-F5344CB8AC3E}">
        <p14:creationId xmlns:p14="http://schemas.microsoft.com/office/powerpoint/2010/main" val="421570319"/>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DF08594-05C8-3F7C-8056-ACC0CE396BF9}"/>
              </a:ext>
            </a:extLst>
          </p:cNvPr>
          <p:cNvSpPr>
            <a:spLocks noGrp="1"/>
          </p:cNvSpPr>
          <p:nvPr>
            <p:ph type="title"/>
          </p:nvPr>
        </p:nvSpPr>
        <p:spPr/>
        <p:txBody>
          <a:bodyPr/>
          <a:lstStyle/>
          <a:p>
            <a:r>
              <a:rPr lang="en-US" dirty="0">
                <a:latin typeface="Calibri"/>
              </a:rPr>
              <a:t>What to do…</a:t>
            </a:r>
          </a:p>
        </p:txBody>
      </p:sp>
      <p:sp>
        <p:nvSpPr>
          <p:cNvPr id="4" name="Content Placeholder 3">
            <a:extLst>
              <a:ext uri="{FF2B5EF4-FFF2-40B4-BE49-F238E27FC236}">
                <a16:creationId xmlns:a16="http://schemas.microsoft.com/office/drawing/2014/main" id="{53851117-018F-7251-01FB-304CC8678248}"/>
              </a:ext>
            </a:extLst>
          </p:cNvPr>
          <p:cNvSpPr>
            <a:spLocks noGrp="1"/>
          </p:cNvSpPr>
          <p:nvPr>
            <p:ph idx="1"/>
          </p:nvPr>
        </p:nvSpPr>
        <p:spPr>
          <a:xfrm>
            <a:off x="499733" y="1408922"/>
            <a:ext cx="5970809" cy="4047154"/>
          </a:xfrm>
        </p:spPr>
        <p:txBody>
          <a:bodyPr/>
          <a:lstStyle/>
          <a:p>
            <a:pPr>
              <a:spcBef>
                <a:spcPts val="1200"/>
              </a:spcBef>
            </a:pPr>
            <a:r>
              <a:rPr lang="en-US" altLang="en-US" sz="2400" dirty="0">
                <a:latin typeface="Calibri"/>
              </a:rPr>
              <a:t>Go to Transferable Skills website:</a:t>
            </a:r>
          </a:p>
          <a:p>
            <a:pPr>
              <a:spcBef>
                <a:spcPts val="1200"/>
              </a:spcBef>
            </a:pPr>
            <a:r>
              <a:rPr lang="en-US" altLang="en-US" sz="2400" b="1" dirty="0">
                <a:solidFill>
                  <a:srgbClr val="00A4C1"/>
                </a:solidFill>
                <a:latin typeface="Calibri"/>
              </a:rPr>
              <a:t>warwick.ac.uk/</a:t>
            </a:r>
            <a:r>
              <a:rPr lang="en-US" altLang="en-US" sz="2400" b="1" dirty="0" err="1">
                <a:solidFill>
                  <a:srgbClr val="00A4C1"/>
                </a:solidFill>
                <a:latin typeface="Calibri"/>
              </a:rPr>
              <a:t>transferableskills</a:t>
            </a:r>
            <a:endParaRPr lang="en-US" altLang="en-US" sz="2400" dirty="0"/>
          </a:p>
          <a:p>
            <a:pPr>
              <a:lnSpc>
                <a:spcPct val="150000"/>
              </a:lnSpc>
              <a:spcBef>
                <a:spcPts val="1200"/>
              </a:spcBef>
            </a:pPr>
            <a:r>
              <a:rPr lang="en-US" altLang="en-US" sz="2400" dirty="0">
                <a:latin typeface="Calibri"/>
              </a:rPr>
              <a:t>Sign up for </a:t>
            </a:r>
            <a:r>
              <a:rPr lang="en-US" altLang="en-US" sz="2400" b="1" dirty="0">
                <a:latin typeface="Calibri"/>
              </a:rPr>
              <a:t>Doctoral Skills 1</a:t>
            </a:r>
            <a:r>
              <a:rPr lang="en-US" altLang="en-US" sz="2400" dirty="0">
                <a:latin typeface="Calibri"/>
              </a:rPr>
              <a:t> in </a:t>
            </a:r>
            <a:r>
              <a:rPr lang="en-US" altLang="en-US" sz="2400" dirty="0" err="1">
                <a:latin typeface="Calibri"/>
              </a:rPr>
              <a:t>SkillsForge</a:t>
            </a:r>
            <a:endParaRPr lang="en-US" altLang="en-US" sz="2400" dirty="0"/>
          </a:p>
          <a:p>
            <a:pPr>
              <a:lnSpc>
                <a:spcPct val="150000"/>
              </a:lnSpc>
              <a:spcBef>
                <a:spcPts val="1200"/>
              </a:spcBef>
            </a:pPr>
            <a:r>
              <a:rPr lang="en-US" altLang="en-US" sz="2400" dirty="0">
                <a:latin typeface="Calibri"/>
              </a:rPr>
              <a:t>Pick some options according you your interests.</a:t>
            </a:r>
          </a:p>
          <a:p>
            <a:pPr>
              <a:spcBef>
                <a:spcPts val="1200"/>
              </a:spcBef>
            </a:pPr>
            <a:endParaRPr lang="en-US" altLang="en-US" sz="2400" dirty="0"/>
          </a:p>
          <a:p>
            <a:pPr>
              <a:spcBef>
                <a:spcPts val="1200"/>
              </a:spcBef>
            </a:pPr>
            <a:r>
              <a:rPr lang="en-US" altLang="en-US" sz="2400" dirty="0">
                <a:latin typeface="Calibri"/>
              </a:rPr>
              <a:t>Any questions, email: </a:t>
            </a:r>
            <a:r>
              <a:rPr lang="en-US" altLang="en-US" sz="2400" dirty="0">
                <a:latin typeface="Calibri"/>
                <a:hlinkClick r:id="rId3"/>
              </a:rPr>
              <a:t>transferable.skills@warwick.ac.uk</a:t>
            </a:r>
            <a:r>
              <a:rPr lang="en-US" altLang="en-US" sz="2400" dirty="0">
                <a:latin typeface="Calibri"/>
              </a:rPr>
              <a:t> </a:t>
            </a:r>
          </a:p>
          <a:p>
            <a:pPr>
              <a:spcBef>
                <a:spcPts val="1200"/>
              </a:spcBef>
            </a:pPr>
            <a:endParaRPr lang="en-US" altLang="en-US" sz="2400" dirty="0"/>
          </a:p>
        </p:txBody>
      </p:sp>
      <p:sp>
        <p:nvSpPr>
          <p:cNvPr id="6" name="Slide Number Placeholder 5">
            <a:extLst>
              <a:ext uri="{FF2B5EF4-FFF2-40B4-BE49-F238E27FC236}">
                <a16:creationId xmlns:a16="http://schemas.microsoft.com/office/drawing/2014/main" id="{12DE5EC9-1A25-75E0-E1D4-F8E94CB9FC37}"/>
              </a:ext>
            </a:extLst>
          </p:cNvPr>
          <p:cNvSpPr>
            <a:spLocks noGrp="1"/>
          </p:cNvSpPr>
          <p:nvPr>
            <p:ph type="sldNum" sz="quarter" idx="4"/>
          </p:nvPr>
        </p:nvSpPr>
        <p:spPr/>
        <p:txBody>
          <a:bodyPr/>
          <a:lstStyle/>
          <a:p>
            <a:pPr marL="0" marR="0" lvl="0" indent="0" algn="l" defTabSz="914400" rtl="0" eaLnBrk="1" fontAlgn="auto" latinLnBrk="0" hangingPunct="1">
              <a:lnSpc>
                <a:spcPct val="100000"/>
              </a:lnSpc>
              <a:spcBef>
                <a:spcPts val="0"/>
              </a:spcBef>
              <a:spcAft>
                <a:spcPts val="800"/>
              </a:spcAft>
              <a:buClrTx/>
              <a:buSzTx/>
              <a:buFontTx/>
              <a:buNone/>
              <a:tabLst/>
              <a:defRPr/>
            </a:pPr>
            <a:fld id="{E8F1A65C-595C-4736-BF40-F7D31E789466}" type="slidenum">
              <a:rPr kumimoji="0" lang="en-GB" sz="1200" b="1" i="0" u="none" strike="noStrike" kern="1200" cap="none" spc="0" normalizeH="0" baseline="0" noProof="0" smtClean="0">
                <a:ln>
                  <a:noFill/>
                </a:ln>
                <a:solidFill>
                  <a:srgbClr val="0C0C0C"/>
                </a:solidFill>
                <a:effectLst/>
                <a:uLnTx/>
                <a:uFillTx/>
                <a:ea typeface="+mn-ea"/>
              </a:rPr>
              <a:pPr marL="0" marR="0" lvl="0" indent="0" algn="l" defTabSz="914400" rtl="0" eaLnBrk="1" fontAlgn="auto" latinLnBrk="0" hangingPunct="1">
                <a:lnSpc>
                  <a:spcPct val="100000"/>
                </a:lnSpc>
                <a:spcBef>
                  <a:spcPts val="0"/>
                </a:spcBef>
                <a:spcAft>
                  <a:spcPts val="800"/>
                </a:spcAft>
                <a:buClrTx/>
                <a:buSzTx/>
                <a:buFontTx/>
                <a:buNone/>
                <a:tabLst/>
                <a:defRPr/>
              </a:pPr>
              <a:t>98</a:t>
            </a:fld>
            <a:endParaRPr kumimoji="0" lang="en-GB" sz="1200" b="1" i="0" u="none" strike="noStrike" kern="1200" cap="none" spc="0" normalizeH="0" baseline="0" noProof="0" dirty="0">
              <a:ln>
                <a:noFill/>
              </a:ln>
              <a:solidFill>
                <a:srgbClr val="0C0C0C"/>
              </a:solidFill>
              <a:effectLst/>
              <a:uLnTx/>
              <a:uFillTx/>
              <a:ea typeface="+mn-ea"/>
            </a:endParaRPr>
          </a:p>
        </p:txBody>
      </p:sp>
      <p:pic>
        <p:nvPicPr>
          <p:cNvPr id="7" name="Picture 6">
            <a:extLst>
              <a:ext uri="{FF2B5EF4-FFF2-40B4-BE49-F238E27FC236}">
                <a16:creationId xmlns:a16="http://schemas.microsoft.com/office/drawing/2014/main" id="{3620DC57-9226-569B-34BB-5920FC3FC14F}"/>
              </a:ext>
            </a:extLst>
          </p:cNvPr>
          <p:cNvPicPr>
            <a:picLocks noChangeAspect="1"/>
          </p:cNvPicPr>
          <p:nvPr/>
        </p:nvPicPr>
        <p:blipFill>
          <a:blip r:embed="rId4"/>
          <a:stretch>
            <a:fillRect/>
          </a:stretch>
        </p:blipFill>
        <p:spPr>
          <a:xfrm>
            <a:off x="6470542" y="610338"/>
            <a:ext cx="5114925" cy="5114925"/>
          </a:xfrm>
          <a:prstGeom prst="rect">
            <a:avLst/>
          </a:prstGeom>
        </p:spPr>
      </p:pic>
    </p:spTree>
    <p:extLst>
      <p:ext uri="{BB962C8B-B14F-4D97-AF65-F5344CB8AC3E}">
        <p14:creationId xmlns:p14="http://schemas.microsoft.com/office/powerpoint/2010/main" val="361909071"/>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C371AF-4669-48A2-6F1F-640DD51020A9}"/>
              </a:ext>
            </a:extLst>
          </p:cNvPr>
          <p:cNvSpPr>
            <a:spLocks noGrp="1"/>
          </p:cNvSpPr>
          <p:nvPr>
            <p:ph type="title"/>
          </p:nvPr>
        </p:nvSpPr>
        <p:spPr>
          <a:xfrm>
            <a:off x="528307" y="459546"/>
            <a:ext cx="4860000" cy="4086311"/>
          </a:xfrm>
        </p:spPr>
        <p:txBody>
          <a:bodyPr/>
          <a:lstStyle/>
          <a:p>
            <a:r>
              <a:rPr lang="en-US" sz="5000" dirty="0">
                <a:latin typeface="Calibri"/>
              </a:rPr>
              <a:t>Always focus on your development…</a:t>
            </a:r>
            <a:br>
              <a:rPr lang="en-US" sz="5000" dirty="0"/>
            </a:br>
            <a:br>
              <a:rPr lang="en-US" sz="5000" dirty="0"/>
            </a:br>
            <a:r>
              <a:rPr lang="en-US" sz="4000" b="0" dirty="0">
                <a:latin typeface="Calibri"/>
              </a:rPr>
              <a:t>It will be as important as your degree(s)</a:t>
            </a:r>
            <a:br>
              <a:rPr lang="en-US" sz="5000" dirty="0"/>
            </a:br>
            <a:endParaRPr lang="en-GB" sz="5000" dirty="0"/>
          </a:p>
        </p:txBody>
      </p:sp>
      <p:pic>
        <p:nvPicPr>
          <p:cNvPr id="6" name="Picture Placeholder 5" descr="A person working on a circuit board&#10;&#10;AI-generated content may be incorrect.">
            <a:extLst>
              <a:ext uri="{FF2B5EF4-FFF2-40B4-BE49-F238E27FC236}">
                <a16:creationId xmlns:a16="http://schemas.microsoft.com/office/drawing/2014/main" id="{E1AEF8EE-58A8-4700-A59F-277DF90634E3}"/>
              </a:ext>
            </a:extLst>
          </p:cNvPr>
          <p:cNvPicPr>
            <a:picLocks noGrp="1" noChangeAspect="1"/>
          </p:cNvPicPr>
          <p:nvPr>
            <p:ph type="pic" sz="quarter" idx="12"/>
          </p:nvPr>
        </p:nvPicPr>
        <p:blipFill>
          <a:blip r:embed="rId3" cstate="email">
            <a:extLst>
              <a:ext uri="{28A0092B-C50C-407E-A947-70E740481C1C}">
                <a14:useLocalDpi xmlns:a14="http://schemas.microsoft.com/office/drawing/2010/main"/>
              </a:ext>
            </a:extLst>
          </a:blip>
          <a:srcRect/>
          <a:stretch>
            <a:fillRect/>
          </a:stretch>
        </p:blipFill>
        <p:spPr/>
      </p:pic>
    </p:spTree>
    <p:extLst>
      <p:ext uri="{BB962C8B-B14F-4D97-AF65-F5344CB8AC3E}">
        <p14:creationId xmlns:p14="http://schemas.microsoft.com/office/powerpoint/2010/main" val="2670685082"/>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045EE4-6B04-75A9-AE73-DBC53C492EBE}"/>
            </a:ext>
          </a:extLst>
        </p:cNvPr>
        <p:cNvGrpSpPr/>
        <p:nvPr/>
      </p:nvGrpSpPr>
      <p:grpSpPr>
        <a:xfrm>
          <a:off x="0" y="0"/>
          <a:ext cx="0" cy="0"/>
          <a:chOff x="0" y="0"/>
          <a:chExt cx="0" cy="0"/>
        </a:xfrm>
      </p:grpSpPr>
      <p:pic>
        <p:nvPicPr>
          <p:cNvPr id="6" name="Picture Placeholder 5" descr="A person standing in front of a mirror&#10;&#10;AI-generated content may be incorrect.">
            <a:extLst>
              <a:ext uri="{FF2B5EF4-FFF2-40B4-BE49-F238E27FC236}">
                <a16:creationId xmlns:a16="http://schemas.microsoft.com/office/drawing/2014/main" id="{D0963955-58FD-8B6F-C058-C659A03B8ECD}"/>
              </a:ext>
            </a:extLst>
          </p:cNvPr>
          <p:cNvPicPr>
            <a:picLocks noGrp="1" noChangeAspect="1"/>
          </p:cNvPicPr>
          <p:nvPr>
            <p:ph type="pic" sz="quarter" idx="12"/>
          </p:nvPr>
        </p:nvPicPr>
        <p:blipFill>
          <a:blip r:embed="rId2" cstate="email">
            <a:extLst>
              <a:ext uri="{28A0092B-C50C-407E-A947-70E740481C1C}">
                <a14:useLocalDpi xmlns:a14="http://schemas.microsoft.com/office/drawing/2010/main"/>
              </a:ext>
            </a:extLst>
          </a:blip>
          <a:srcRect/>
          <a:stretch>
            <a:fillRect/>
          </a:stretch>
        </p:blipFill>
        <p:spPr>
          <a:xfrm>
            <a:off x="20" y="10"/>
            <a:ext cx="12191980" cy="3445190"/>
          </a:xfrm>
          <a:noFill/>
        </p:spPr>
      </p:pic>
      <p:sp>
        <p:nvSpPr>
          <p:cNvPr id="3" name="Text Placeholder 2">
            <a:extLst>
              <a:ext uri="{FF2B5EF4-FFF2-40B4-BE49-F238E27FC236}">
                <a16:creationId xmlns:a16="http://schemas.microsoft.com/office/drawing/2014/main" id="{090BCBDB-AEB0-43E3-389F-7EBE331E38AC}"/>
              </a:ext>
            </a:extLst>
          </p:cNvPr>
          <p:cNvSpPr>
            <a:spLocks noGrp="1"/>
          </p:cNvSpPr>
          <p:nvPr>
            <p:ph type="body" sz="quarter" idx="13"/>
          </p:nvPr>
        </p:nvSpPr>
        <p:spPr>
          <a:xfrm>
            <a:off x="499733" y="1580118"/>
            <a:ext cx="8208000" cy="855299"/>
          </a:xfrm>
        </p:spPr>
        <p:txBody>
          <a:bodyPr vert="horz" wrap="square" lIns="0" tIns="0" rIns="0" bIns="0" rtlCol="0" anchor="t">
            <a:normAutofit/>
          </a:bodyPr>
          <a:lstStyle/>
          <a:p>
            <a:pPr>
              <a:lnSpc>
                <a:spcPct val="95000"/>
              </a:lnSpc>
              <a:spcAft>
                <a:spcPts val="600"/>
              </a:spcAft>
            </a:pPr>
            <a:r>
              <a:rPr lang="en-GB" sz="5600" dirty="0">
                <a:solidFill>
                  <a:schemeClr val="bg1"/>
                </a:solidFill>
                <a:latin typeface="Calibri" panose="020B0604020104020204" pitchFamily="34" charset="0"/>
                <a:cs typeface="Calibri"/>
              </a:rPr>
              <a:t>Dr William Rupp</a:t>
            </a:r>
          </a:p>
        </p:txBody>
      </p:sp>
      <p:sp>
        <p:nvSpPr>
          <p:cNvPr id="5" name="Title 4">
            <a:extLst>
              <a:ext uri="{FF2B5EF4-FFF2-40B4-BE49-F238E27FC236}">
                <a16:creationId xmlns:a16="http://schemas.microsoft.com/office/drawing/2014/main" id="{CDA17EE7-6EBB-5953-3760-AE483BCC79B3}"/>
              </a:ext>
            </a:extLst>
          </p:cNvPr>
          <p:cNvSpPr>
            <a:spLocks noGrp="1"/>
          </p:cNvSpPr>
          <p:nvPr>
            <p:ph type="title"/>
          </p:nvPr>
        </p:nvSpPr>
        <p:spPr>
          <a:xfrm>
            <a:off x="499733" y="2791790"/>
            <a:ext cx="8208000" cy="1743682"/>
          </a:xfrm>
        </p:spPr>
        <p:txBody>
          <a:bodyPr wrap="square" anchor="t">
            <a:normAutofit/>
          </a:bodyPr>
          <a:lstStyle/>
          <a:p>
            <a:r>
              <a:rPr lang="en-GB" sz="6700" dirty="0">
                <a:solidFill>
                  <a:schemeClr val="bg1"/>
                </a:solidFill>
                <a:latin typeface="Calibri" panose="020B0604020104020204" pitchFamily="34" charset="0"/>
                <a:cs typeface="Calibri"/>
              </a:rPr>
              <a:t>Humanities Research Centre</a:t>
            </a:r>
          </a:p>
        </p:txBody>
      </p:sp>
    </p:spTree>
    <p:extLst>
      <p:ext uri="{BB962C8B-B14F-4D97-AF65-F5344CB8AC3E}">
        <p14:creationId xmlns:p14="http://schemas.microsoft.com/office/powerpoint/2010/main" val="1633574551"/>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 Placeholder 1">
            <a:extLst>
              <a:ext uri="{FF2B5EF4-FFF2-40B4-BE49-F238E27FC236}">
                <a16:creationId xmlns:a16="http://schemas.microsoft.com/office/drawing/2014/main" id="{303F4157-55B0-FE86-3580-E331778EFA54}"/>
              </a:ext>
            </a:extLst>
          </p:cNvPr>
          <p:cNvSpPr>
            <a:spLocks noGrp="1"/>
          </p:cNvSpPr>
          <p:nvPr>
            <p:ph type="body" sz="quarter" idx="13"/>
          </p:nvPr>
        </p:nvSpPr>
        <p:spPr>
          <a:xfrm>
            <a:off x="499733" y="4336506"/>
            <a:ext cx="6540500" cy="902535"/>
          </a:xfrm>
        </p:spPr>
        <p:txBody>
          <a:bodyPr/>
          <a:lstStyle/>
          <a:p>
            <a:r>
              <a:rPr lang="en-US" dirty="0">
                <a:latin typeface="Calibri"/>
              </a:rPr>
              <a:t>Dr William Rupp, Director</a:t>
            </a:r>
          </a:p>
        </p:txBody>
      </p:sp>
      <p:sp>
        <p:nvSpPr>
          <p:cNvPr id="14" name="Title 2">
            <a:extLst>
              <a:ext uri="{FF2B5EF4-FFF2-40B4-BE49-F238E27FC236}">
                <a16:creationId xmlns:a16="http://schemas.microsoft.com/office/drawing/2014/main" id="{974AB4BE-A300-D67C-1EEE-23535A37FE5E}"/>
              </a:ext>
            </a:extLst>
          </p:cNvPr>
          <p:cNvSpPr>
            <a:spLocks noGrp="1"/>
          </p:cNvSpPr>
          <p:nvPr>
            <p:ph type="title"/>
          </p:nvPr>
        </p:nvSpPr>
        <p:spPr>
          <a:xfrm>
            <a:off x="499733" y="1889950"/>
            <a:ext cx="5073754" cy="2228944"/>
          </a:xfrm>
        </p:spPr>
        <p:txBody>
          <a:bodyPr/>
          <a:lstStyle/>
          <a:p>
            <a:r>
              <a:rPr lang="en-US" sz="6000" dirty="0">
                <a:latin typeface="Calibri"/>
              </a:rPr>
              <a:t>Humanities Research Centre</a:t>
            </a:r>
          </a:p>
        </p:txBody>
      </p:sp>
      <p:pic>
        <p:nvPicPr>
          <p:cNvPr id="5" name="Picture Placeholder 4">
            <a:extLst>
              <a:ext uri="{FF2B5EF4-FFF2-40B4-BE49-F238E27FC236}">
                <a16:creationId xmlns:a16="http://schemas.microsoft.com/office/drawing/2014/main" id="{7777F397-80EC-AE42-2DE9-719C3E3DFA21}"/>
              </a:ext>
            </a:extLst>
          </p:cNvPr>
          <p:cNvPicPr>
            <a:picLocks noGrp="1" noChangeAspect="1"/>
          </p:cNvPicPr>
          <p:nvPr>
            <p:ph type="pic" sz="quarter" idx="12"/>
          </p:nvPr>
        </p:nvPicPr>
        <p:blipFill>
          <a:blip r:embed="rId2"/>
          <a:srcRect t="12399" b="12399"/>
          <a:stretch/>
        </p:blipFill>
        <p:spPr>
          <a:xfrm>
            <a:off x="7678168" y="0"/>
            <a:ext cx="4014099" cy="6354450"/>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pic>
    </p:spTree>
    <p:extLst>
      <p:ext uri="{BB962C8B-B14F-4D97-AF65-F5344CB8AC3E}">
        <p14:creationId xmlns:p14="http://schemas.microsoft.com/office/powerpoint/2010/main" val="1583228317"/>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 name="Title 1">
            <a:extLst>
              <a:ext uri="{FF2B5EF4-FFF2-40B4-BE49-F238E27FC236}">
                <a16:creationId xmlns:a16="http://schemas.microsoft.com/office/drawing/2014/main" id="{D8CA51E2-8B02-17E3-F2D8-93CBB2448034}"/>
              </a:ext>
            </a:extLst>
          </p:cNvPr>
          <p:cNvSpPr>
            <a:spLocks noGrp="1"/>
          </p:cNvSpPr>
          <p:nvPr>
            <p:ph type="title"/>
          </p:nvPr>
        </p:nvSpPr>
        <p:spPr>
          <a:xfrm>
            <a:off x="499734" y="335342"/>
            <a:ext cx="4860000" cy="383567"/>
          </a:xfrm>
        </p:spPr>
        <p:txBody>
          <a:bodyPr/>
          <a:lstStyle/>
          <a:p>
            <a:r>
              <a:rPr lang="en-US" dirty="0">
                <a:latin typeface="Calibri"/>
              </a:rPr>
              <a:t>What is the HRC?</a:t>
            </a:r>
          </a:p>
        </p:txBody>
      </p:sp>
      <p:sp>
        <p:nvSpPr>
          <p:cNvPr id="70" name="Content Placeholder 3">
            <a:extLst>
              <a:ext uri="{FF2B5EF4-FFF2-40B4-BE49-F238E27FC236}">
                <a16:creationId xmlns:a16="http://schemas.microsoft.com/office/drawing/2014/main" id="{6A5C2759-B0B4-389A-9625-073460FC1821}"/>
              </a:ext>
            </a:extLst>
          </p:cNvPr>
          <p:cNvSpPr>
            <a:spLocks noGrp="1"/>
          </p:cNvSpPr>
          <p:nvPr>
            <p:ph sz="quarter" idx="20"/>
          </p:nvPr>
        </p:nvSpPr>
        <p:spPr>
          <a:xfrm>
            <a:off x="499733" y="945051"/>
            <a:ext cx="6742895" cy="2073924"/>
          </a:xfrm>
        </p:spPr>
        <p:txBody>
          <a:bodyPr/>
          <a:lstStyle/>
          <a:p>
            <a:pPr marL="285750" indent="-285750">
              <a:buFont typeface="Arial" panose="020B0604020202020204" pitchFamily="34" charset="0"/>
              <a:buChar char="•"/>
            </a:pPr>
            <a:r>
              <a:rPr lang="en-US" sz="1800" dirty="0">
                <a:latin typeface="Calibri"/>
              </a:rPr>
              <a:t>A transdisciplinary space that…</a:t>
            </a:r>
          </a:p>
          <a:p>
            <a:pPr marL="285750" indent="-285750">
              <a:buFont typeface="Arial" panose="020B0604020202020204" pitchFamily="34" charset="0"/>
              <a:buChar char="•"/>
            </a:pPr>
            <a:r>
              <a:rPr lang="en-US" sz="1800" dirty="0">
                <a:latin typeface="Calibri"/>
              </a:rPr>
              <a:t>… supports, amplifies, and celebrates humanities research across the Faculty of Arts and the wider University.</a:t>
            </a:r>
          </a:p>
          <a:p>
            <a:pPr marL="285750" indent="-285750">
              <a:buFont typeface="Arial" panose="020B0604020202020204" pitchFamily="34" charset="0"/>
              <a:buChar char="•"/>
            </a:pPr>
            <a:r>
              <a:rPr lang="en-US" sz="1800" dirty="0">
                <a:latin typeface="Calibri"/>
              </a:rPr>
              <a:t>Provides funding, mentorship, and support for scholars in the Humanities across the whole range of roles and career stages.</a:t>
            </a:r>
          </a:p>
          <a:p>
            <a:pPr marL="742950" lvl="1" indent="-285750">
              <a:buFont typeface="Arial" panose="020B0604020202020204" pitchFamily="34" charset="0"/>
              <a:buChar char="•"/>
            </a:pPr>
            <a:r>
              <a:rPr lang="en-US" sz="1800" dirty="0">
                <a:latin typeface="Calibri" panose="020B0604020104020204" pitchFamily="34" charset="0"/>
              </a:rPr>
              <a:t>Currently the main focus is on supporting PGRs and ECRs.</a:t>
            </a:r>
          </a:p>
          <a:p>
            <a:pPr marL="285750" indent="-285750">
              <a:buFont typeface="Arial" panose="020B0604020202020204" pitchFamily="34" charset="0"/>
              <a:buChar char="•"/>
            </a:pPr>
            <a:endParaRPr lang="en-US" dirty="0"/>
          </a:p>
        </p:txBody>
      </p:sp>
      <p:pic>
        <p:nvPicPr>
          <p:cNvPr id="15" name="Picture Placeholder 14" descr="A hallway with books on shelves&#10;&#10;AI-generated content may be incorrect.">
            <a:extLst>
              <a:ext uri="{FF2B5EF4-FFF2-40B4-BE49-F238E27FC236}">
                <a16:creationId xmlns:a16="http://schemas.microsoft.com/office/drawing/2014/main" id="{A95FEB62-AA11-D61D-BFF6-368A288D3C9A}"/>
              </a:ext>
            </a:extLst>
          </p:cNvPr>
          <p:cNvPicPr>
            <a:picLocks noGrp="1" noChangeAspect="1"/>
          </p:cNvPicPr>
          <p:nvPr>
            <p:ph type="pic" sz="quarter" idx="12"/>
          </p:nvPr>
        </p:nvPicPr>
        <p:blipFill>
          <a:blip r:embed="rId2" cstate="email">
            <a:extLst>
              <a:ext uri="{28A0092B-C50C-407E-A947-70E740481C1C}">
                <a14:useLocalDpi xmlns:a14="http://schemas.microsoft.com/office/drawing/2010/main"/>
              </a:ext>
            </a:extLst>
          </a:blip>
          <a:srcRect/>
          <a:stretch>
            <a:fillRect/>
          </a:stretch>
        </p:blipFill>
        <p:spPr>
          <a:xfrm>
            <a:off x="7638000" y="0"/>
            <a:ext cx="4554000" cy="6857990"/>
          </a:xfrm>
          <a:noFill/>
        </p:spPr>
      </p:pic>
      <p:sp>
        <p:nvSpPr>
          <p:cNvPr id="2" name="Title 1">
            <a:extLst>
              <a:ext uri="{FF2B5EF4-FFF2-40B4-BE49-F238E27FC236}">
                <a16:creationId xmlns:a16="http://schemas.microsoft.com/office/drawing/2014/main" id="{E824C691-37BD-9903-B9FE-22CCB2445357}"/>
              </a:ext>
            </a:extLst>
          </p:cNvPr>
          <p:cNvSpPr txBox="1">
            <a:spLocks/>
          </p:cNvSpPr>
          <p:nvPr/>
        </p:nvSpPr>
        <p:spPr>
          <a:xfrm>
            <a:off x="499733" y="2861550"/>
            <a:ext cx="4860000" cy="383567"/>
          </a:xfrm>
          <a:prstGeom prst="rect">
            <a:avLst/>
          </a:prstGeom>
        </p:spPr>
        <p:txBody>
          <a:bodyPr vert="horz" wrap="square" lIns="0" tIns="0" rIns="0" bIns="0" rtlCol="0" anchor="t">
            <a:spAutoFit/>
          </a:bodyPr>
          <a:lstStyle>
            <a:lvl1pPr algn="l" defTabSz="914400" rtl="0" eaLnBrk="1" latinLnBrk="0" hangingPunct="1">
              <a:lnSpc>
                <a:spcPct val="80000"/>
              </a:lnSpc>
              <a:spcBef>
                <a:spcPct val="0"/>
              </a:spcBef>
              <a:buNone/>
              <a:defRPr sz="3000" b="1" i="0" kern="1200">
                <a:solidFill>
                  <a:schemeClr val="tx1"/>
                </a:solidFill>
                <a:latin typeface="Aptos" panose="020B0004020202020204" pitchFamily="34" charset="0"/>
                <a:ea typeface="+mj-ea"/>
                <a:cs typeface="Calibri" panose="020F0502020204030204" pitchFamily="34" charset="0"/>
              </a:defRPr>
            </a:lvl1pPr>
          </a:lstStyle>
          <a:p>
            <a:pPr marL="0" marR="0" lvl="0" indent="0" algn="l" defTabSz="914400" rtl="0" eaLnBrk="1" fontAlgn="auto" latinLnBrk="0" hangingPunct="1">
              <a:lnSpc>
                <a:spcPct val="80000"/>
              </a:lnSpc>
              <a:spcBef>
                <a:spcPct val="0"/>
              </a:spcBef>
              <a:spcAft>
                <a:spcPts val="0"/>
              </a:spcAft>
              <a:buClrTx/>
              <a:buSzTx/>
              <a:buFontTx/>
              <a:buNone/>
              <a:tabLst/>
              <a:defRPr/>
            </a:pPr>
            <a:r>
              <a:rPr kumimoji="0" lang="en-US" sz="3000" b="1" i="0" u="none" strike="noStrike" kern="1200" cap="none" spc="0" normalizeH="0" baseline="0" noProof="0" dirty="0">
                <a:ln>
                  <a:noFill/>
                </a:ln>
                <a:solidFill>
                  <a:srgbClr val="0C0C0C"/>
                </a:solidFill>
                <a:effectLst/>
                <a:uLnTx/>
                <a:uFillTx/>
                <a:latin typeface="Calibri" panose="020B0604020104020204" pitchFamily="34" charset="0"/>
                <a:ea typeface="+mj-ea"/>
              </a:rPr>
              <a:t>Who is the HRC?</a:t>
            </a:r>
          </a:p>
        </p:txBody>
      </p:sp>
      <p:sp>
        <p:nvSpPr>
          <p:cNvPr id="3" name="Content Placeholder 3">
            <a:extLst>
              <a:ext uri="{FF2B5EF4-FFF2-40B4-BE49-F238E27FC236}">
                <a16:creationId xmlns:a16="http://schemas.microsoft.com/office/drawing/2014/main" id="{8BD2AEAF-0F27-16F8-5C61-6651345A2144}"/>
              </a:ext>
            </a:extLst>
          </p:cNvPr>
          <p:cNvSpPr txBox="1">
            <a:spLocks/>
          </p:cNvSpPr>
          <p:nvPr/>
        </p:nvSpPr>
        <p:spPr>
          <a:xfrm>
            <a:off x="499733" y="3456745"/>
            <a:ext cx="6873524" cy="2073924"/>
          </a:xfrm>
          <a:prstGeom prst="rect">
            <a:avLst/>
          </a:prstGeom>
        </p:spPr>
        <p:txBody>
          <a:bodyPr vert="horz" lIns="0" tIns="0" rIns="0" bIns="0" rtlCol="0">
            <a:noAutofit/>
          </a:bodyPr>
          <a:lstStyle>
            <a:lvl1pPr marL="0" indent="0" algn="l" defTabSz="914400" rtl="0" eaLnBrk="1" latinLnBrk="0" hangingPunct="1">
              <a:lnSpc>
                <a:spcPct val="104000"/>
              </a:lnSpc>
              <a:spcBef>
                <a:spcPts val="0"/>
              </a:spcBef>
              <a:buFont typeface="Arial" panose="020B0604020202020204" pitchFamily="34" charset="0"/>
              <a:buNone/>
              <a:defRPr sz="1400" b="0" i="0" kern="1200" spc="30" baseline="0">
                <a:solidFill>
                  <a:schemeClr val="tx1"/>
                </a:solidFill>
                <a:latin typeface="Aptos" panose="020B0004020202020204" pitchFamily="34" charset="0"/>
                <a:ea typeface="+mn-ea"/>
                <a:cs typeface="Calibri" panose="020F050202020403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1600" kern="1200">
                <a:solidFill>
                  <a:schemeClr val="tx1"/>
                </a:solidFill>
                <a:latin typeface="Calibri" panose="020F0502020204030204" pitchFamily="34" charset="0"/>
                <a:ea typeface="+mn-ea"/>
                <a:cs typeface="Calibri" panose="020F050202020403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Calibri" panose="020F0502020204030204" pitchFamily="34" charset="0"/>
                <a:ea typeface="+mn-ea"/>
                <a:cs typeface="Calibri" panose="020F050202020403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Calibri" panose="020F0502020204030204" pitchFamily="34" charset="0"/>
                <a:ea typeface="+mn-ea"/>
                <a:cs typeface="Calibri" panose="020F050202020403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4000"/>
              </a:lnSpc>
              <a:spcBef>
                <a:spcPts val="0"/>
              </a:spcBef>
              <a:spcAft>
                <a:spcPts val="0"/>
              </a:spcAft>
              <a:buClrTx/>
              <a:buSzTx/>
              <a:buFont typeface="Arial" panose="020B0604020202020204" pitchFamily="34" charset="0"/>
              <a:buNone/>
              <a:tabLst/>
              <a:defRPr/>
            </a:pPr>
            <a:r>
              <a:rPr kumimoji="0" lang="en-US" sz="1800" b="0" i="0" u="none" strike="noStrike" kern="1200" cap="none" spc="30" normalizeH="0" baseline="0" noProof="0" dirty="0">
                <a:ln>
                  <a:noFill/>
                </a:ln>
                <a:solidFill>
                  <a:srgbClr val="0C0C0C"/>
                </a:solidFill>
                <a:effectLst/>
                <a:uLnTx/>
                <a:uFillTx/>
                <a:latin typeface="Calibri" panose="020B0604020104020204" pitchFamily="34" charset="0"/>
                <a:ea typeface="+mn-ea"/>
              </a:rPr>
              <a:t>HRC Director: </a:t>
            </a:r>
            <a:r>
              <a:rPr kumimoji="0" lang="en-US" sz="1800" b="1" i="0" u="none" strike="noStrike" kern="1200" cap="none" spc="30" normalizeH="0" baseline="0" noProof="0" dirty="0">
                <a:ln>
                  <a:noFill/>
                </a:ln>
                <a:solidFill>
                  <a:srgbClr val="0C0C0C"/>
                </a:solidFill>
                <a:effectLst/>
                <a:uLnTx/>
                <a:uFillTx/>
                <a:latin typeface="Calibri" panose="020B0604020104020204" pitchFamily="34" charset="0"/>
                <a:ea typeface="+mn-ea"/>
              </a:rPr>
              <a:t>William Rupp</a:t>
            </a:r>
            <a:r>
              <a:rPr kumimoji="0" lang="en-US" sz="1800" b="0" i="0" u="none" strike="noStrike" kern="1200" cap="none" spc="30" normalizeH="0" baseline="0" noProof="0" dirty="0">
                <a:ln>
                  <a:noFill/>
                </a:ln>
                <a:solidFill>
                  <a:srgbClr val="0C0C0C"/>
                </a:solidFill>
                <a:effectLst/>
                <a:uLnTx/>
                <a:uFillTx/>
                <a:latin typeface="Calibri" panose="020B0604020104020204" pitchFamily="34" charset="0"/>
                <a:ea typeface="+mn-ea"/>
              </a:rPr>
              <a:t> (Liberal Arts)</a:t>
            </a:r>
          </a:p>
          <a:p>
            <a:pPr marL="742950" marR="0" lvl="1" indent="-28575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0C0C0C"/>
                </a:solidFill>
                <a:effectLst/>
                <a:uLnTx/>
                <a:uFillTx/>
                <a:latin typeface="Calibri" panose="020B0604020104020204" pitchFamily="34" charset="0"/>
                <a:ea typeface="+mn-ea"/>
                <a:hlinkClick r:id="rId3"/>
              </a:rPr>
              <a:t>w.h.rupp@warwick.ac.uk</a:t>
            </a:r>
            <a:endParaRPr kumimoji="0" lang="en-US" sz="1800" b="0" i="0" u="none" strike="noStrike" kern="1200" cap="none" spc="0" normalizeH="0" baseline="0" noProof="0" dirty="0">
              <a:ln>
                <a:noFill/>
              </a:ln>
              <a:solidFill>
                <a:srgbClr val="0C0C0C"/>
              </a:solidFill>
              <a:effectLst/>
              <a:uLnTx/>
              <a:uFillTx/>
              <a:latin typeface="Abadi" panose="020B0604020104020204" pitchFamily="34" charset="0"/>
              <a:ea typeface="+mn-ea"/>
            </a:endParaRPr>
          </a:p>
          <a:p>
            <a:pPr marL="742950" marR="0" lvl="1" indent="-28575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0C0C0C"/>
                </a:solidFill>
                <a:effectLst/>
                <a:uLnTx/>
                <a:uFillTx/>
                <a:latin typeface="Calibri" panose="020B0604020104020204" pitchFamily="34" charset="0"/>
                <a:ea typeface="+mn-ea"/>
              </a:rPr>
              <a:t>Office in Ramphal, room R3.17.</a:t>
            </a:r>
          </a:p>
          <a:p>
            <a:pPr marL="0" marR="0" lvl="0" indent="0" algn="l" defTabSz="914400" rtl="0" eaLnBrk="1" fontAlgn="auto" latinLnBrk="0" hangingPunct="1">
              <a:lnSpc>
                <a:spcPct val="104000"/>
              </a:lnSpc>
              <a:spcBef>
                <a:spcPts val="0"/>
              </a:spcBef>
              <a:spcAft>
                <a:spcPts val="0"/>
              </a:spcAft>
              <a:buClrTx/>
              <a:buSzTx/>
              <a:buFont typeface="Arial" panose="020B0604020202020204" pitchFamily="34" charset="0"/>
              <a:buNone/>
              <a:tabLst/>
              <a:defRPr/>
            </a:pPr>
            <a:endParaRPr kumimoji="0" lang="en-US" sz="1800" b="0" i="0" u="none" strike="noStrike" kern="1200" cap="none" spc="30" normalizeH="0" baseline="0" noProof="0" dirty="0">
              <a:ln>
                <a:noFill/>
              </a:ln>
              <a:solidFill>
                <a:srgbClr val="0C0C0C"/>
              </a:solidFill>
              <a:effectLst/>
              <a:uLnTx/>
              <a:uFillTx/>
              <a:latin typeface="Abadi" panose="020B0604020104020204" pitchFamily="34" charset="0"/>
              <a:ea typeface="+mn-ea"/>
            </a:endParaRPr>
          </a:p>
          <a:p>
            <a:pPr marL="0" marR="0" lvl="0" indent="0" algn="l" defTabSz="914400" rtl="0" eaLnBrk="1" fontAlgn="auto" latinLnBrk="0" hangingPunct="1">
              <a:lnSpc>
                <a:spcPct val="104000"/>
              </a:lnSpc>
              <a:spcBef>
                <a:spcPts val="0"/>
              </a:spcBef>
              <a:spcAft>
                <a:spcPts val="0"/>
              </a:spcAft>
              <a:buClrTx/>
              <a:buSzTx/>
              <a:buFont typeface="Arial" panose="020B0604020202020204" pitchFamily="34" charset="0"/>
              <a:buNone/>
              <a:tabLst/>
              <a:defRPr/>
            </a:pPr>
            <a:r>
              <a:rPr kumimoji="0" lang="en-US" sz="1800" b="0" i="0" u="none" strike="noStrike" kern="1200" cap="none" spc="30" normalizeH="0" baseline="0" noProof="0" dirty="0">
                <a:ln>
                  <a:noFill/>
                </a:ln>
                <a:solidFill>
                  <a:srgbClr val="0C0C0C"/>
                </a:solidFill>
                <a:effectLst/>
                <a:uLnTx/>
                <a:uFillTx/>
                <a:latin typeface="Calibri" panose="020B0604020104020204" pitchFamily="34" charset="0"/>
                <a:ea typeface="+mn-ea"/>
              </a:rPr>
              <a:t>HRC Administrator: </a:t>
            </a:r>
            <a:r>
              <a:rPr kumimoji="0" lang="en-US" sz="1800" b="1" i="0" u="none" strike="noStrike" kern="1200" cap="none" spc="30" normalizeH="0" baseline="0" noProof="0" dirty="0">
                <a:ln>
                  <a:noFill/>
                </a:ln>
                <a:solidFill>
                  <a:srgbClr val="0C0C0C"/>
                </a:solidFill>
                <a:effectLst/>
                <a:uLnTx/>
                <a:uFillTx/>
                <a:latin typeface="Calibri" panose="020B0604020104020204" pitchFamily="34" charset="0"/>
                <a:ea typeface="+mn-ea"/>
              </a:rPr>
              <a:t>Sue Rae</a:t>
            </a:r>
          </a:p>
          <a:p>
            <a:pPr marL="742950" marR="0" lvl="1" indent="-28575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0C0C0C"/>
                </a:solidFill>
                <a:effectLst/>
                <a:uLnTx/>
                <a:uFillTx/>
                <a:latin typeface="Calibri" panose="020B0604020104020204" pitchFamily="34" charset="0"/>
                <a:ea typeface="+mn-ea"/>
                <a:hlinkClick r:id="rId4"/>
              </a:rPr>
              <a:t>hrc@warwick.ac.uk</a:t>
            </a:r>
            <a:endParaRPr kumimoji="0" lang="en-US" sz="1800" b="0" i="0" u="none" strike="noStrike" kern="1200" cap="none" spc="0" normalizeH="0" baseline="0" noProof="0" dirty="0">
              <a:ln>
                <a:noFill/>
              </a:ln>
              <a:solidFill>
                <a:srgbClr val="0C0C0C"/>
              </a:solidFill>
              <a:effectLst/>
              <a:uLnTx/>
              <a:uFillTx/>
              <a:latin typeface="Abadi" panose="020B0604020104020204" pitchFamily="34" charset="0"/>
              <a:ea typeface="+mn-ea"/>
            </a:endParaRPr>
          </a:p>
          <a:p>
            <a:pPr marL="0" marR="0" lvl="0" indent="0" algn="l" defTabSz="914400" rtl="0" eaLnBrk="1" fontAlgn="auto" latinLnBrk="0" hangingPunct="1">
              <a:lnSpc>
                <a:spcPct val="104000"/>
              </a:lnSpc>
              <a:spcBef>
                <a:spcPts val="0"/>
              </a:spcBef>
              <a:spcAft>
                <a:spcPts val="0"/>
              </a:spcAft>
              <a:buClrTx/>
              <a:buSzTx/>
              <a:buFont typeface="Arial" panose="020B0604020202020204" pitchFamily="34" charset="0"/>
              <a:buNone/>
              <a:tabLst/>
              <a:defRPr/>
            </a:pPr>
            <a:endParaRPr kumimoji="0" lang="en-US" sz="1800" b="0" i="0" u="none" strike="noStrike" kern="1200" cap="none" spc="30" normalizeH="0" baseline="0" noProof="0" dirty="0">
              <a:ln>
                <a:noFill/>
              </a:ln>
              <a:solidFill>
                <a:srgbClr val="0C0C0C"/>
              </a:solidFill>
              <a:effectLst/>
              <a:uLnTx/>
              <a:uFillTx/>
              <a:latin typeface="Abadi" panose="020B0604020104020204" pitchFamily="34" charset="0"/>
              <a:ea typeface="+mn-ea"/>
            </a:endParaRPr>
          </a:p>
          <a:p>
            <a:pPr marL="0" marR="0" lvl="0" indent="0" algn="l" defTabSz="914400" rtl="0" eaLnBrk="1" fontAlgn="auto" latinLnBrk="0" hangingPunct="1">
              <a:lnSpc>
                <a:spcPct val="104000"/>
              </a:lnSpc>
              <a:spcBef>
                <a:spcPts val="0"/>
              </a:spcBef>
              <a:spcAft>
                <a:spcPts val="0"/>
              </a:spcAft>
              <a:buClrTx/>
              <a:buSzTx/>
              <a:buFont typeface="Arial" panose="020B0604020202020204" pitchFamily="34" charset="0"/>
              <a:buNone/>
              <a:tabLst/>
              <a:defRPr/>
            </a:pPr>
            <a:r>
              <a:rPr kumimoji="0" lang="en-US" sz="1800" b="1" i="0" u="none" strike="noStrike" kern="1200" cap="none" spc="30" normalizeH="0" baseline="0" noProof="0" dirty="0">
                <a:ln>
                  <a:noFill/>
                </a:ln>
                <a:solidFill>
                  <a:srgbClr val="0C0C0C"/>
                </a:solidFill>
                <a:effectLst/>
                <a:uLnTx/>
                <a:uFillTx/>
                <a:latin typeface="Calibri" panose="020B0604020104020204" pitchFamily="34" charset="0"/>
                <a:ea typeface="+mn-ea"/>
              </a:rPr>
              <a:t>HRC Committee</a:t>
            </a:r>
          </a:p>
          <a:p>
            <a:pPr marL="0" marR="0" lvl="0" indent="0" algn="l" defTabSz="914400" rtl="0" eaLnBrk="1" fontAlgn="auto" latinLnBrk="0" hangingPunct="1">
              <a:lnSpc>
                <a:spcPct val="104000"/>
              </a:lnSpc>
              <a:spcBef>
                <a:spcPts val="0"/>
              </a:spcBef>
              <a:spcAft>
                <a:spcPts val="0"/>
              </a:spcAft>
              <a:buClrTx/>
              <a:buSzTx/>
              <a:buFont typeface="Arial" panose="020B0604020202020204" pitchFamily="34" charset="0"/>
              <a:buNone/>
              <a:tabLst/>
              <a:defRPr/>
            </a:pPr>
            <a:endParaRPr kumimoji="0" lang="en-US" sz="1800" b="0" i="0" u="none" strike="noStrike" kern="1200" cap="none" spc="30" normalizeH="0" baseline="0" noProof="0" dirty="0">
              <a:ln>
                <a:noFill/>
              </a:ln>
              <a:solidFill>
                <a:srgbClr val="0C0C0C"/>
              </a:solidFill>
              <a:effectLst/>
              <a:uLnTx/>
              <a:uFillTx/>
              <a:latin typeface="Abadi" panose="020B0604020104020204" pitchFamily="34" charset="0"/>
              <a:ea typeface="+mn-ea"/>
            </a:endParaRPr>
          </a:p>
          <a:p>
            <a:pPr marL="0" marR="0" lvl="0" indent="0" algn="l" defTabSz="914400" rtl="0" eaLnBrk="1" fontAlgn="auto" latinLnBrk="0" hangingPunct="1">
              <a:lnSpc>
                <a:spcPct val="104000"/>
              </a:lnSpc>
              <a:spcBef>
                <a:spcPts val="0"/>
              </a:spcBef>
              <a:spcAft>
                <a:spcPts val="0"/>
              </a:spcAft>
              <a:buClrTx/>
              <a:buSzTx/>
              <a:buFont typeface="Arial" panose="020B0604020202020204" pitchFamily="34" charset="0"/>
              <a:buNone/>
              <a:tabLst/>
              <a:defRPr/>
            </a:pPr>
            <a:r>
              <a:rPr kumimoji="0" lang="en-US" sz="1800" b="1" i="0" u="none" strike="noStrike" kern="1200" cap="none" spc="30" normalizeH="0" baseline="0" noProof="0" dirty="0">
                <a:ln>
                  <a:noFill/>
                </a:ln>
                <a:solidFill>
                  <a:srgbClr val="0C0C0C"/>
                </a:solidFill>
                <a:effectLst/>
                <a:uLnTx/>
                <a:uFillTx/>
                <a:latin typeface="Calibri" panose="020B0604020104020204" pitchFamily="34" charset="0"/>
                <a:ea typeface="+mn-ea"/>
              </a:rPr>
              <a:t>You!</a:t>
            </a:r>
          </a:p>
        </p:txBody>
      </p:sp>
    </p:spTree>
    <p:extLst>
      <p:ext uri="{BB962C8B-B14F-4D97-AF65-F5344CB8AC3E}">
        <p14:creationId xmlns:p14="http://schemas.microsoft.com/office/powerpoint/2010/main" val="36266051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0">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0">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0">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70">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0" end="0"/>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3">
                                            <p:txEl>
                                              <p:pRg st="1" end="1"/>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3">
                                            <p:txEl>
                                              <p:pRg st="2" end="2"/>
                                            </p:txEl>
                                          </p:spTgt>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3">
                                            <p:txEl>
                                              <p:pRg st="4" end="4"/>
                                            </p:txEl>
                                          </p:spTgt>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 grpId="0"/>
    </p:bld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FFACB6-024A-1C4D-5A67-91F84255AD7F}"/>
            </a:ext>
          </a:extLst>
        </p:cNvPr>
        <p:cNvGrpSpPr/>
        <p:nvPr/>
      </p:nvGrpSpPr>
      <p:grpSpPr>
        <a:xfrm>
          <a:off x="0" y="0"/>
          <a:ext cx="0" cy="0"/>
          <a:chOff x="0" y="0"/>
          <a:chExt cx="0" cy="0"/>
        </a:xfrm>
      </p:grpSpPr>
      <p:sp>
        <p:nvSpPr>
          <p:cNvPr id="66" name="Title 1">
            <a:extLst>
              <a:ext uri="{FF2B5EF4-FFF2-40B4-BE49-F238E27FC236}">
                <a16:creationId xmlns:a16="http://schemas.microsoft.com/office/drawing/2014/main" id="{A1BBE837-0D55-4624-31D0-6A666DBEF314}"/>
              </a:ext>
            </a:extLst>
          </p:cNvPr>
          <p:cNvSpPr>
            <a:spLocks noGrp="1"/>
          </p:cNvSpPr>
          <p:nvPr>
            <p:ph type="title"/>
          </p:nvPr>
        </p:nvSpPr>
        <p:spPr>
          <a:xfrm>
            <a:off x="499734" y="602173"/>
            <a:ext cx="5901066" cy="375809"/>
          </a:xfrm>
        </p:spPr>
        <p:txBody>
          <a:bodyPr/>
          <a:lstStyle/>
          <a:p>
            <a:r>
              <a:rPr lang="en-US" dirty="0">
                <a:latin typeface="Calibri"/>
              </a:rPr>
              <a:t>Doctoral Fellowship Competition</a:t>
            </a:r>
          </a:p>
        </p:txBody>
      </p:sp>
      <p:sp>
        <p:nvSpPr>
          <p:cNvPr id="70" name="Content Placeholder 3">
            <a:extLst>
              <a:ext uri="{FF2B5EF4-FFF2-40B4-BE49-F238E27FC236}">
                <a16:creationId xmlns:a16="http://schemas.microsoft.com/office/drawing/2014/main" id="{09E9C9DA-7159-0529-066A-2439978DE869}"/>
              </a:ext>
            </a:extLst>
          </p:cNvPr>
          <p:cNvSpPr>
            <a:spLocks noGrp="1"/>
          </p:cNvSpPr>
          <p:nvPr>
            <p:ph sz="quarter" idx="20"/>
          </p:nvPr>
        </p:nvSpPr>
        <p:spPr>
          <a:xfrm>
            <a:off x="499734" y="1253471"/>
            <a:ext cx="6742895" cy="2073924"/>
          </a:xfrm>
        </p:spPr>
        <p:txBody>
          <a:bodyPr/>
          <a:lstStyle/>
          <a:p>
            <a:pPr marL="285750" indent="-285750">
              <a:buFont typeface="Arial" panose="020B0604020202020204" pitchFamily="34" charset="0"/>
              <a:buChar char="•"/>
            </a:pPr>
            <a:r>
              <a:rPr lang="en-US" sz="1800" dirty="0">
                <a:latin typeface="Calibri"/>
              </a:rPr>
              <a:t>Funding (£1,250) to put on a conference, plus a small personal research grant (£400) for each fellow in 2026/27.</a:t>
            </a:r>
          </a:p>
          <a:p>
            <a:pPr marL="285750" indent="-285750">
              <a:buFont typeface="Arial" panose="020B0604020202020204" pitchFamily="34" charset="0"/>
              <a:buChar char="•"/>
            </a:pPr>
            <a:endParaRPr lang="en-US" sz="1800" dirty="0"/>
          </a:p>
          <a:p>
            <a:pPr marL="285750" indent="-285750">
              <a:buFont typeface="Arial" panose="020B0604020202020204" pitchFamily="34" charset="0"/>
              <a:buChar char="•"/>
            </a:pPr>
            <a:r>
              <a:rPr lang="en-US" sz="1800" dirty="0">
                <a:latin typeface="Calibri"/>
              </a:rPr>
              <a:t>Competition launch event 12:30 pm Wednesday 28 October 2026 at the Wolfson Research Exchange. First-year doctoral students eligible but any PGR is welcome to attend. Registration open!</a:t>
            </a:r>
          </a:p>
          <a:p>
            <a:pPr marL="285750" indent="-285750">
              <a:buFont typeface="Arial" panose="020B0604020202020204" pitchFamily="34" charset="0"/>
              <a:buChar char="•"/>
            </a:pPr>
            <a:endParaRPr lang="en-US" sz="1800" dirty="0"/>
          </a:p>
          <a:p>
            <a:pPr marL="285750" indent="-285750">
              <a:buFont typeface="Arial" panose="020B0604020202020204" pitchFamily="34" charset="0"/>
              <a:buChar char="•"/>
            </a:pPr>
            <a:r>
              <a:rPr lang="en-US" sz="1800" dirty="0">
                <a:latin typeface="Calibri"/>
              </a:rPr>
              <a:t>Single and joint applications are welcome.</a:t>
            </a:r>
          </a:p>
          <a:p>
            <a:pPr marL="285750" indent="-285750">
              <a:buFont typeface="Arial" panose="020B0604020202020204" pitchFamily="34" charset="0"/>
              <a:buChar char="•"/>
            </a:pPr>
            <a:endParaRPr lang="en-US" sz="1800" dirty="0"/>
          </a:p>
          <a:p>
            <a:pPr marL="285750" indent="-285750">
              <a:buFont typeface="Arial" panose="020B0604020202020204" pitchFamily="34" charset="0"/>
              <a:buChar char="•"/>
            </a:pPr>
            <a:r>
              <a:rPr lang="en-US" sz="1800" dirty="0">
                <a:latin typeface="Calibri"/>
              </a:rPr>
              <a:t>Applicants can be from different departments within the Faculty and including Philosophy.</a:t>
            </a:r>
          </a:p>
          <a:p>
            <a:pPr marL="285750" indent="-285750">
              <a:buFont typeface="Arial" panose="020B0604020202020204" pitchFamily="34" charset="0"/>
              <a:buChar char="•"/>
            </a:pPr>
            <a:endParaRPr lang="en-US" sz="1800" dirty="0"/>
          </a:p>
          <a:p>
            <a:pPr marL="285750" indent="-285750">
              <a:buFont typeface="Arial" panose="020B0604020202020204" pitchFamily="34" charset="0"/>
              <a:buChar char="•"/>
            </a:pPr>
            <a:r>
              <a:rPr lang="en-US" sz="1800" dirty="0">
                <a:latin typeface="Calibri"/>
              </a:rPr>
              <a:t>Usually 3 awards.</a:t>
            </a:r>
          </a:p>
          <a:p>
            <a:pPr marL="285750" indent="-285750">
              <a:buFont typeface="Arial" panose="020B0604020202020204" pitchFamily="34" charset="0"/>
              <a:buChar char="•"/>
            </a:pPr>
            <a:endParaRPr lang="en-US" sz="1800" dirty="0"/>
          </a:p>
          <a:p>
            <a:pPr marL="285750" indent="-285750">
              <a:buFont typeface="Arial" panose="020B0604020202020204" pitchFamily="34" charset="0"/>
              <a:buChar char="•"/>
            </a:pPr>
            <a:r>
              <a:rPr lang="en-US" sz="1800" dirty="0">
                <a:latin typeface="Calibri"/>
              </a:rPr>
              <a:t>Opportunity to publish via the ‘Warwick Series in the Humanities’ (Routledge).</a:t>
            </a:r>
          </a:p>
          <a:p>
            <a:pPr marL="285750" indent="-285750">
              <a:buFont typeface="Arial" panose="020B0604020202020204" pitchFamily="34" charset="0"/>
              <a:buChar char="•"/>
            </a:pPr>
            <a:endParaRPr lang="en-US" dirty="0"/>
          </a:p>
        </p:txBody>
      </p:sp>
      <p:pic>
        <p:nvPicPr>
          <p:cNvPr id="15" name="Picture Placeholder 14">
            <a:extLst>
              <a:ext uri="{FF2B5EF4-FFF2-40B4-BE49-F238E27FC236}">
                <a16:creationId xmlns:a16="http://schemas.microsoft.com/office/drawing/2014/main" id="{3677374E-BEC9-6B01-F193-098938557793}"/>
              </a:ext>
            </a:extLst>
          </p:cNvPr>
          <p:cNvPicPr>
            <a:picLocks noGrp="1" noChangeAspect="1"/>
          </p:cNvPicPr>
          <p:nvPr>
            <p:ph type="pic" sz="quarter" idx="12"/>
          </p:nvPr>
        </p:nvPicPr>
        <p:blipFill>
          <a:blip r:embed="rId2"/>
          <a:srcRect/>
          <a:stretch/>
        </p:blipFill>
        <p:spPr>
          <a:xfrm>
            <a:off x="7638000" y="0"/>
            <a:ext cx="4554000" cy="6857990"/>
          </a:xfrm>
          <a:noFill/>
        </p:spPr>
      </p:pic>
    </p:spTree>
    <p:extLst>
      <p:ext uri="{BB962C8B-B14F-4D97-AF65-F5344CB8AC3E}">
        <p14:creationId xmlns:p14="http://schemas.microsoft.com/office/powerpoint/2010/main" val="34249142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0">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0">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0">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0">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70">
                                            <p:txEl>
                                              <p:pRg st="8" end="8"/>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70">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F631C78-230D-B6D7-1D22-5C6BA6188BC4}"/>
              </a:ext>
            </a:extLst>
          </p:cNvPr>
          <p:cNvSpPr>
            <a:spLocks noGrp="1"/>
          </p:cNvSpPr>
          <p:nvPr>
            <p:ph type="title"/>
          </p:nvPr>
        </p:nvSpPr>
        <p:spPr/>
        <p:txBody>
          <a:bodyPr/>
          <a:lstStyle/>
          <a:p>
            <a:r>
              <a:rPr lang="en-GB" dirty="0">
                <a:latin typeface="Calibri"/>
              </a:rPr>
              <a:t>This year’s Doctoral Fellowship conferences</a:t>
            </a:r>
          </a:p>
        </p:txBody>
      </p:sp>
      <p:sp>
        <p:nvSpPr>
          <p:cNvPr id="4" name="Content Placeholder 3">
            <a:extLst>
              <a:ext uri="{FF2B5EF4-FFF2-40B4-BE49-F238E27FC236}">
                <a16:creationId xmlns:a16="http://schemas.microsoft.com/office/drawing/2014/main" id="{27B1C474-2E7D-068F-84A0-B0C67F2029ED}"/>
              </a:ext>
            </a:extLst>
          </p:cNvPr>
          <p:cNvSpPr>
            <a:spLocks noGrp="1"/>
          </p:cNvSpPr>
          <p:nvPr>
            <p:ph sz="quarter" idx="19"/>
          </p:nvPr>
        </p:nvSpPr>
        <p:spPr>
          <a:xfrm>
            <a:off x="499733" y="1482076"/>
            <a:ext cx="11192533" cy="3567600"/>
          </a:xfrm>
        </p:spPr>
        <p:txBody>
          <a:bodyPr/>
          <a:lstStyle/>
          <a:p>
            <a:r>
              <a:rPr lang="en-GB" sz="2400" b="1" dirty="0">
                <a:latin typeface="Calibri"/>
              </a:rPr>
              <a:t>Pride and Place: Negotiating Self, Civic, and National Identities in Space</a:t>
            </a:r>
          </a:p>
          <a:p>
            <a:pPr marL="800100" lvl="1" indent="-342900">
              <a:buFont typeface="Arial" panose="020B0604020202020204" pitchFamily="34" charset="0"/>
              <a:buChar char="•"/>
            </a:pPr>
            <a:r>
              <a:rPr lang="en-GB" sz="2200" dirty="0">
                <a:latin typeface="Calibri" panose="020B0604020104020204" pitchFamily="34" charset="0"/>
              </a:rPr>
              <a:t>Aiden </a:t>
            </a:r>
            <a:r>
              <a:rPr lang="en-GB" sz="2200" dirty="0" err="1">
                <a:latin typeface="Calibri" panose="020B0604020104020204" pitchFamily="34" charset="0"/>
              </a:rPr>
              <a:t>Diable</a:t>
            </a:r>
            <a:r>
              <a:rPr lang="en-GB" sz="2200" dirty="0">
                <a:latin typeface="Calibri" panose="020B0604020104020204" pitchFamily="34" charset="0"/>
              </a:rPr>
              <a:t> (History) and Adam Coleman (History of Art)</a:t>
            </a:r>
          </a:p>
          <a:p>
            <a:pPr marL="742950" lvl="1" indent="-285750">
              <a:buFont typeface="Arial" panose="020B0604020202020204" pitchFamily="34" charset="0"/>
              <a:buChar char="•"/>
            </a:pPr>
            <a:r>
              <a:rPr lang="en-GB" sz="2000" dirty="0">
                <a:latin typeface="Calibri" panose="020B0604020104020204" pitchFamily="34" charset="0"/>
              </a:rPr>
              <a:t>11 December 2026</a:t>
            </a:r>
          </a:p>
          <a:p>
            <a:pPr lvl="1"/>
            <a:endParaRPr lang="en-GB" sz="2000" dirty="0">
              <a:latin typeface="Abadi" panose="020B0604020104020204" pitchFamily="34" charset="0"/>
            </a:endParaRPr>
          </a:p>
          <a:p>
            <a:r>
              <a:rPr lang="en-GB" sz="2400" b="1" dirty="0">
                <a:latin typeface="Calibri"/>
              </a:rPr>
              <a:t>Say a Body where None. </a:t>
            </a:r>
            <a:r>
              <a:rPr lang="en-GB" sz="2400" b="1" dirty="0" err="1">
                <a:latin typeface="Calibri"/>
              </a:rPr>
              <a:t>Necromanticism</a:t>
            </a:r>
            <a:r>
              <a:rPr lang="en-GB" sz="2400" b="1" dirty="0">
                <a:latin typeface="Calibri"/>
              </a:rPr>
              <a:t> and Thanatological Imagination of the Afterlife in the Modern and Contemporary Age</a:t>
            </a:r>
            <a:endParaRPr lang="en-GB" sz="2400" dirty="0"/>
          </a:p>
          <a:p>
            <a:pPr marL="742950" lvl="1" indent="-285750">
              <a:buFont typeface="Arial" panose="020B0604020202020204" pitchFamily="34" charset="0"/>
              <a:buChar char="•"/>
            </a:pPr>
            <a:r>
              <a:rPr lang="en-GB" sz="2200" dirty="0">
                <a:latin typeface="Calibri" panose="020B0604020104020204" pitchFamily="34" charset="0"/>
              </a:rPr>
              <a:t>Francesca Luppino (SMLC)</a:t>
            </a:r>
          </a:p>
          <a:p>
            <a:pPr marL="742950" lvl="1" indent="-285750">
              <a:buFont typeface="Arial" panose="020B0604020202020204" pitchFamily="34" charset="0"/>
              <a:buChar char="•"/>
            </a:pPr>
            <a:r>
              <a:rPr lang="en-GB" sz="2000" dirty="0">
                <a:latin typeface="Calibri" panose="020B0604020104020204" pitchFamily="34" charset="0"/>
              </a:rPr>
              <a:t>27 February 2027</a:t>
            </a:r>
          </a:p>
          <a:p>
            <a:pPr marL="742950" lvl="1" indent="-285750">
              <a:buFont typeface="Arial" panose="020B0604020202020204" pitchFamily="34" charset="0"/>
              <a:buChar char="•"/>
            </a:pPr>
            <a:endParaRPr lang="en-GB" sz="2000" b="1" dirty="0">
              <a:latin typeface="Abadi" panose="020B0604020104020204" pitchFamily="34" charset="0"/>
            </a:endParaRPr>
          </a:p>
          <a:p>
            <a:r>
              <a:rPr lang="en-GB" sz="2400" b="1" dirty="0">
                <a:latin typeface="Calibri"/>
              </a:rPr>
              <a:t>Empire’s Fruit: Colonial Ecologies, Food Systems, and Imperial Power </a:t>
            </a:r>
            <a:endParaRPr lang="en-GB" sz="2400" dirty="0"/>
          </a:p>
          <a:p>
            <a:pPr marL="742950" lvl="1" indent="-285750">
              <a:buFont typeface="Arial" panose="020B0604020202020204" pitchFamily="34" charset="0"/>
              <a:buChar char="•"/>
            </a:pPr>
            <a:r>
              <a:rPr lang="en-GB" sz="2200" dirty="0">
                <a:latin typeface="Calibri" panose="020B0604020104020204" pitchFamily="34" charset="0"/>
              </a:rPr>
              <a:t>Jade Lindo (History)</a:t>
            </a:r>
            <a:endParaRPr lang="en-GB" sz="2000" dirty="0">
              <a:latin typeface="Abadi" panose="020B0604020104020204" pitchFamily="34" charset="0"/>
            </a:endParaRPr>
          </a:p>
          <a:p>
            <a:pPr marL="742950" lvl="1" indent="-285750">
              <a:buFont typeface="Arial" panose="020B0604020202020204" pitchFamily="34" charset="0"/>
              <a:buChar char="•"/>
            </a:pPr>
            <a:r>
              <a:rPr lang="en-GB" sz="2000" dirty="0">
                <a:latin typeface="Calibri" panose="020B0604020104020204" pitchFamily="34" charset="0"/>
              </a:rPr>
              <a:t>20 March 2027</a:t>
            </a:r>
          </a:p>
        </p:txBody>
      </p:sp>
    </p:spTree>
    <p:extLst>
      <p:ext uri="{BB962C8B-B14F-4D97-AF65-F5344CB8AC3E}">
        <p14:creationId xmlns:p14="http://schemas.microsoft.com/office/powerpoint/2010/main" val="3843823988"/>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5" name="Content Placeholder 74">
            <a:extLst>
              <a:ext uri="{FF2B5EF4-FFF2-40B4-BE49-F238E27FC236}">
                <a16:creationId xmlns:a16="http://schemas.microsoft.com/office/drawing/2014/main" id="{CC81F574-99A2-E61F-6F4D-43B4060CAB0F}"/>
              </a:ext>
            </a:extLst>
          </p:cNvPr>
          <p:cNvSpPr>
            <a:spLocks noGrp="1"/>
          </p:cNvSpPr>
          <p:nvPr>
            <p:ph sz="quarter" idx="17"/>
          </p:nvPr>
        </p:nvSpPr>
        <p:spPr/>
        <p:txBody>
          <a:bodyPr/>
          <a:lstStyle/>
          <a:p>
            <a:pPr marL="285750" indent="-285750">
              <a:buFont typeface="Arial" panose="020B0604020202020204" pitchFamily="34" charset="0"/>
              <a:buChar char="•"/>
            </a:pPr>
            <a:r>
              <a:rPr lang="en-GB" sz="1600" dirty="0">
                <a:latin typeface="Calibri"/>
              </a:rPr>
              <a:t>Designed to support Warwick-based conferences</a:t>
            </a:r>
          </a:p>
          <a:p>
            <a:pPr marL="742950" lvl="1" indent="-285750">
              <a:buFont typeface="Arial" panose="020B0604020202020204" pitchFamily="34" charset="0"/>
              <a:buChar char="•"/>
            </a:pPr>
            <a:r>
              <a:rPr lang="en-GB" dirty="0">
                <a:latin typeface="Calibri" panose="020B0604020104020204" pitchFamily="34" charset="0"/>
              </a:rPr>
              <a:t>Includes events on main campus, at the Shard in London, and at the Warwick Venice Centre.</a:t>
            </a:r>
          </a:p>
          <a:p>
            <a:pPr marL="285750" indent="-285750">
              <a:buFont typeface="Arial" panose="020B0604020202020204" pitchFamily="34" charset="0"/>
              <a:buChar char="•"/>
            </a:pPr>
            <a:r>
              <a:rPr lang="en-GB" sz="1600" dirty="0">
                <a:latin typeface="Calibri"/>
              </a:rPr>
              <a:t>Can be combined with other funding.</a:t>
            </a:r>
          </a:p>
          <a:p>
            <a:pPr marL="285750" indent="-285750">
              <a:buFont typeface="Arial" panose="020B0604020202020204" pitchFamily="34" charset="0"/>
              <a:buChar char="•"/>
            </a:pPr>
            <a:r>
              <a:rPr lang="en-GB" sz="1600" dirty="0">
                <a:latin typeface="Calibri"/>
              </a:rPr>
              <a:t>Up to £750 for one-day events or up to £1,250 for two- or three-day events.</a:t>
            </a:r>
          </a:p>
          <a:p>
            <a:pPr marL="285750" indent="-285750">
              <a:buFont typeface="Arial" panose="020B0604020202020204" pitchFamily="34" charset="0"/>
              <a:buChar char="•"/>
            </a:pPr>
            <a:r>
              <a:rPr lang="en-GB" sz="1600" dirty="0">
                <a:latin typeface="Calibri"/>
              </a:rPr>
              <a:t>Rolling application; </a:t>
            </a:r>
            <a:r>
              <a:rPr lang="en-GB" sz="1600" dirty="0" err="1">
                <a:latin typeface="Calibri"/>
              </a:rPr>
              <a:t>eg.</a:t>
            </a:r>
            <a:r>
              <a:rPr lang="en-GB" sz="1600" dirty="0">
                <a:latin typeface="Calibri"/>
              </a:rPr>
              <a:t> funding available until it is all allocated.</a:t>
            </a:r>
          </a:p>
          <a:p>
            <a:pPr marL="285750" indent="-285750">
              <a:buFont typeface="Arial" panose="020B0604020202020204" pitchFamily="34" charset="0"/>
              <a:buChar char="•"/>
            </a:pPr>
            <a:r>
              <a:rPr lang="en-GB" sz="1600" dirty="0">
                <a:latin typeface="Calibri"/>
              </a:rPr>
              <a:t>Events/expenditure must happen in the same fiscal year in which it is awarded.</a:t>
            </a:r>
          </a:p>
        </p:txBody>
      </p:sp>
      <p:sp>
        <p:nvSpPr>
          <p:cNvPr id="74" name="Text Placeholder 73">
            <a:extLst>
              <a:ext uri="{FF2B5EF4-FFF2-40B4-BE49-F238E27FC236}">
                <a16:creationId xmlns:a16="http://schemas.microsoft.com/office/drawing/2014/main" id="{4821A700-03C6-9633-513E-4181B509A74C}"/>
              </a:ext>
            </a:extLst>
          </p:cNvPr>
          <p:cNvSpPr>
            <a:spLocks noGrp="1"/>
          </p:cNvSpPr>
          <p:nvPr>
            <p:ph type="body" sz="quarter" idx="14"/>
          </p:nvPr>
        </p:nvSpPr>
        <p:spPr/>
        <p:txBody>
          <a:bodyPr/>
          <a:lstStyle/>
          <a:p>
            <a:r>
              <a:rPr lang="en-GB" sz="2400" dirty="0">
                <a:latin typeface="Calibri"/>
              </a:rPr>
              <a:t>Conference Fund</a:t>
            </a:r>
          </a:p>
        </p:txBody>
      </p:sp>
      <p:sp>
        <p:nvSpPr>
          <p:cNvPr id="76" name="Content Placeholder 75">
            <a:extLst>
              <a:ext uri="{FF2B5EF4-FFF2-40B4-BE49-F238E27FC236}">
                <a16:creationId xmlns:a16="http://schemas.microsoft.com/office/drawing/2014/main" id="{AB117BAB-09AA-8140-09A3-1E58CB19406A}"/>
              </a:ext>
            </a:extLst>
          </p:cNvPr>
          <p:cNvSpPr>
            <a:spLocks noGrp="1"/>
          </p:cNvSpPr>
          <p:nvPr>
            <p:ph sz="quarter" idx="18"/>
          </p:nvPr>
        </p:nvSpPr>
        <p:spPr/>
        <p:txBody>
          <a:bodyPr/>
          <a:lstStyle/>
          <a:p>
            <a:pPr marL="285750" indent="-285750">
              <a:buFont typeface="Arial" panose="020B0604020202020204" pitchFamily="34" charset="0"/>
              <a:buChar char="•"/>
            </a:pPr>
            <a:r>
              <a:rPr lang="en-GB" sz="1600" dirty="0">
                <a:latin typeface="Calibri"/>
              </a:rPr>
              <a:t>Enables high profile speakers to come and present at Warwick.</a:t>
            </a:r>
          </a:p>
          <a:p>
            <a:pPr marL="285750" indent="-285750">
              <a:buFont typeface="Arial" panose="020B0604020202020204" pitchFamily="34" charset="0"/>
              <a:buChar char="•"/>
            </a:pPr>
            <a:r>
              <a:rPr lang="en-GB" sz="1600" dirty="0">
                <a:latin typeface="Calibri"/>
              </a:rPr>
              <a:t>Does not have to be linked with other HRC funding/events.</a:t>
            </a:r>
          </a:p>
          <a:p>
            <a:pPr marL="285750" indent="-285750">
              <a:buFont typeface="Arial" panose="020B0604020202020204" pitchFamily="34" charset="0"/>
              <a:buChar char="•"/>
            </a:pPr>
            <a:r>
              <a:rPr lang="en-GB" sz="1600" dirty="0">
                <a:latin typeface="Calibri"/>
              </a:rPr>
              <a:t>Can be used to cover travel costs as well as accommodation while at Warwick (but must comply with </a:t>
            </a:r>
            <a:r>
              <a:rPr lang="en-GB" sz="1600" dirty="0" err="1">
                <a:latin typeface="Calibri"/>
              </a:rPr>
              <a:t>FinRegs</a:t>
            </a:r>
            <a:r>
              <a:rPr lang="en-GB" sz="1600" dirty="0">
                <a:latin typeface="Calibri"/>
              </a:rPr>
              <a:t>.).</a:t>
            </a:r>
          </a:p>
          <a:p>
            <a:pPr marL="285750" indent="-285750">
              <a:buFont typeface="Arial" panose="020B0604020202020204" pitchFamily="34" charset="0"/>
              <a:buChar char="•"/>
            </a:pPr>
            <a:r>
              <a:rPr lang="en-GB" sz="1600" dirty="0">
                <a:latin typeface="Calibri"/>
              </a:rPr>
              <a:t>Rolling application.</a:t>
            </a:r>
          </a:p>
          <a:p>
            <a:pPr marL="285750" indent="-285750">
              <a:buFont typeface="Arial" panose="020B0604020202020204" pitchFamily="34" charset="0"/>
              <a:buChar char="•"/>
            </a:pPr>
            <a:r>
              <a:rPr lang="en-GB" sz="1600" dirty="0">
                <a:latin typeface="Calibri"/>
              </a:rPr>
              <a:t>Visits must take place in the same fiscal year the funding is awarded.</a:t>
            </a:r>
          </a:p>
        </p:txBody>
      </p:sp>
      <p:sp>
        <p:nvSpPr>
          <p:cNvPr id="77" name="Text Placeholder 76">
            <a:extLst>
              <a:ext uri="{FF2B5EF4-FFF2-40B4-BE49-F238E27FC236}">
                <a16:creationId xmlns:a16="http://schemas.microsoft.com/office/drawing/2014/main" id="{16E7EFB5-1649-8A2B-4D4C-A6739F31E9B3}"/>
              </a:ext>
            </a:extLst>
          </p:cNvPr>
          <p:cNvSpPr>
            <a:spLocks noGrp="1"/>
          </p:cNvSpPr>
          <p:nvPr>
            <p:ph type="body" sz="quarter" idx="19"/>
          </p:nvPr>
        </p:nvSpPr>
        <p:spPr/>
        <p:txBody>
          <a:bodyPr/>
          <a:lstStyle/>
          <a:p>
            <a:r>
              <a:rPr lang="en-GB" sz="2400" dirty="0">
                <a:latin typeface="Calibri"/>
              </a:rPr>
              <a:t>Visiting Speakers’ Fund</a:t>
            </a:r>
          </a:p>
        </p:txBody>
      </p:sp>
      <p:sp>
        <p:nvSpPr>
          <p:cNvPr id="72" name="Title 71">
            <a:extLst>
              <a:ext uri="{FF2B5EF4-FFF2-40B4-BE49-F238E27FC236}">
                <a16:creationId xmlns:a16="http://schemas.microsoft.com/office/drawing/2014/main" id="{768A6A80-91C8-09E0-D669-3008ECB9CC64}"/>
              </a:ext>
            </a:extLst>
          </p:cNvPr>
          <p:cNvSpPr>
            <a:spLocks noGrp="1"/>
          </p:cNvSpPr>
          <p:nvPr>
            <p:ph type="title"/>
          </p:nvPr>
        </p:nvSpPr>
        <p:spPr>
          <a:xfrm>
            <a:off x="499732" y="901395"/>
            <a:ext cx="11192534" cy="383567"/>
          </a:xfrm>
        </p:spPr>
        <p:txBody>
          <a:bodyPr/>
          <a:lstStyle/>
          <a:p>
            <a:r>
              <a:rPr lang="en-GB" dirty="0">
                <a:latin typeface="Calibri"/>
              </a:rPr>
              <a:t>Other Funding</a:t>
            </a:r>
          </a:p>
        </p:txBody>
      </p:sp>
      <p:sp>
        <p:nvSpPr>
          <p:cNvPr id="4" name="TextBox 3">
            <a:extLst>
              <a:ext uri="{FF2B5EF4-FFF2-40B4-BE49-F238E27FC236}">
                <a16:creationId xmlns:a16="http://schemas.microsoft.com/office/drawing/2014/main" id="{698723E1-CF1F-B12D-6090-E4E76E415CB3}"/>
              </a:ext>
            </a:extLst>
          </p:cNvPr>
          <p:cNvSpPr txBox="1"/>
          <p:nvPr/>
        </p:nvSpPr>
        <p:spPr>
          <a:xfrm>
            <a:off x="3156857" y="5861816"/>
            <a:ext cx="5878285"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rgbClr val="0C0C0C"/>
                </a:solidFill>
                <a:effectLst/>
                <a:uLnTx/>
                <a:uFillTx/>
                <a:latin typeface="Calibri" panose="020B0604020104020204" pitchFamily="34" charset="0"/>
                <a:ea typeface="+mn-ea"/>
                <a:cs typeface="+mn-cs"/>
              </a:rPr>
              <a:t>Full details and terms and conditions available on HRC website: https://warwick.ac.uk/fac/arts/hrc/</a:t>
            </a:r>
          </a:p>
        </p:txBody>
      </p:sp>
    </p:spTree>
    <p:extLst>
      <p:ext uri="{BB962C8B-B14F-4D97-AF65-F5344CB8AC3E}">
        <p14:creationId xmlns:p14="http://schemas.microsoft.com/office/powerpoint/2010/main" val="3942481815"/>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F024DC-4A1B-B794-5842-F6DE239D8449}"/>
              </a:ext>
            </a:extLst>
          </p:cNvPr>
          <p:cNvSpPr>
            <a:spLocks noGrp="1"/>
          </p:cNvSpPr>
          <p:nvPr>
            <p:ph type="title"/>
          </p:nvPr>
        </p:nvSpPr>
        <p:spPr>
          <a:xfrm>
            <a:off x="441675" y="3504586"/>
            <a:ext cx="4860000" cy="690382"/>
          </a:xfrm>
        </p:spPr>
        <p:txBody>
          <a:bodyPr/>
          <a:lstStyle/>
          <a:p>
            <a:r>
              <a:rPr lang="en-GB" sz="5400" dirty="0">
                <a:latin typeface="Calibri"/>
              </a:rPr>
              <a:t>Keep in touch!</a:t>
            </a:r>
          </a:p>
        </p:txBody>
      </p:sp>
      <p:pic>
        <p:nvPicPr>
          <p:cNvPr id="12" name="Picture Placeholder 15">
            <a:extLst>
              <a:ext uri="{FF2B5EF4-FFF2-40B4-BE49-F238E27FC236}">
                <a16:creationId xmlns:a16="http://schemas.microsoft.com/office/drawing/2014/main" id="{0FA89A53-8886-D8AD-BEFE-7CD0E387BF37}"/>
              </a:ext>
            </a:extLst>
          </p:cNvPr>
          <p:cNvPicPr>
            <a:picLocks noGrp="1" noChangeAspect="1"/>
          </p:cNvPicPr>
          <p:nvPr>
            <p:ph type="pic" sz="quarter" idx="12"/>
          </p:nvPr>
        </p:nvPicPr>
        <p:blipFill>
          <a:blip r:embed="rId3"/>
          <a:srcRect/>
          <a:stretch/>
        </p:blipFill>
        <p:spPr/>
      </p:pic>
      <p:sp>
        <p:nvSpPr>
          <p:cNvPr id="3" name="TextBox 2">
            <a:extLst>
              <a:ext uri="{FF2B5EF4-FFF2-40B4-BE49-F238E27FC236}">
                <a16:creationId xmlns:a16="http://schemas.microsoft.com/office/drawing/2014/main" id="{40F939F5-ACB9-F5D1-4AD1-B4EDFC4D23A9}"/>
              </a:ext>
            </a:extLst>
          </p:cNvPr>
          <p:cNvSpPr txBox="1"/>
          <p:nvPr/>
        </p:nvSpPr>
        <p:spPr>
          <a:xfrm>
            <a:off x="441675" y="4445215"/>
            <a:ext cx="4860000" cy="92333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rgbClr val="0C0C0C"/>
                </a:solidFill>
                <a:effectLst/>
                <a:uLnTx/>
                <a:uFillTx/>
                <a:latin typeface="Calibri" panose="020B0604020104020204" pitchFamily="34" charset="0"/>
                <a:ea typeface="+mn-ea"/>
                <a:cs typeface="+mn-cs"/>
                <a:hlinkClick r:id="rId4"/>
              </a:rPr>
              <a:t>https://warwick.ac.uk/fac/arts/hrc/</a:t>
            </a:r>
            <a:endParaRPr kumimoji="0" lang="en-GB" sz="1800" b="0" i="0" u="none" strike="noStrike" kern="1200" cap="none" spc="0" normalizeH="0" baseline="0" noProof="0" dirty="0">
              <a:ln>
                <a:noFill/>
              </a:ln>
              <a:solidFill>
                <a:srgbClr val="0C0C0C"/>
              </a:solidFill>
              <a:effectLst/>
              <a:uLnTx/>
              <a:uFillTx/>
              <a:latin typeface="Abadi" panose="020B060402010402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C0C0C"/>
              </a:solidFill>
              <a:effectLst/>
              <a:uLnTx/>
              <a:uFillTx/>
              <a:latin typeface="Abadi" panose="020B060402010402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rgbClr val="0C0C0C"/>
                </a:solidFill>
                <a:effectLst/>
                <a:uLnTx/>
                <a:uFillTx/>
                <a:latin typeface="Calibri" panose="020B0604020104020204" pitchFamily="34" charset="0"/>
                <a:ea typeface="+mn-ea"/>
                <a:cs typeface="+mn-cs"/>
                <a:hlinkClick r:id="rId5"/>
              </a:rPr>
              <a:t>hrc@warwick.ac.uk</a:t>
            </a:r>
            <a:r>
              <a:rPr kumimoji="0" lang="en-GB" sz="1800" b="0" i="0" u="none" strike="noStrike" kern="1200" cap="none" spc="0" normalizeH="0" baseline="0" noProof="0" dirty="0">
                <a:ln>
                  <a:noFill/>
                </a:ln>
                <a:solidFill>
                  <a:srgbClr val="0C0C0C"/>
                </a:solidFill>
                <a:effectLst/>
                <a:uLnTx/>
                <a:uFillTx/>
                <a:latin typeface="Calibri" panose="020B0604020104020204" pitchFamily="34" charset="0"/>
                <a:ea typeface="+mn-ea"/>
                <a:cs typeface="+mn-cs"/>
              </a:rPr>
              <a:t> </a:t>
            </a:r>
          </a:p>
        </p:txBody>
      </p:sp>
    </p:spTree>
    <p:extLst>
      <p:ext uri="{BB962C8B-B14F-4D97-AF65-F5344CB8AC3E}">
        <p14:creationId xmlns:p14="http://schemas.microsoft.com/office/powerpoint/2010/main" val="3762849714"/>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99DABA-9D83-F88A-7BD8-15FA5DAE720D}"/>
            </a:ext>
          </a:extLst>
        </p:cNvPr>
        <p:cNvGrpSpPr/>
        <p:nvPr/>
      </p:nvGrpSpPr>
      <p:grpSpPr>
        <a:xfrm>
          <a:off x="0" y="0"/>
          <a:ext cx="0" cy="0"/>
          <a:chOff x="0" y="0"/>
          <a:chExt cx="0" cy="0"/>
        </a:xfrm>
      </p:grpSpPr>
      <p:pic>
        <p:nvPicPr>
          <p:cNvPr id="6" name="Picture Placeholder 5" descr="A person standing in front of a mirror&#10;&#10;AI-generated content may be incorrect.">
            <a:extLst>
              <a:ext uri="{FF2B5EF4-FFF2-40B4-BE49-F238E27FC236}">
                <a16:creationId xmlns:a16="http://schemas.microsoft.com/office/drawing/2014/main" id="{6C260092-2153-9D08-7693-ECE1AABEC204}"/>
              </a:ext>
            </a:extLst>
          </p:cNvPr>
          <p:cNvPicPr>
            <a:picLocks noGrp="1" noChangeAspect="1"/>
          </p:cNvPicPr>
          <p:nvPr>
            <p:ph type="pic" sz="quarter" idx="12"/>
          </p:nvPr>
        </p:nvPicPr>
        <p:blipFill>
          <a:blip r:embed="rId2" cstate="email">
            <a:extLst>
              <a:ext uri="{28A0092B-C50C-407E-A947-70E740481C1C}">
                <a14:useLocalDpi xmlns:a14="http://schemas.microsoft.com/office/drawing/2010/main"/>
              </a:ext>
            </a:extLst>
          </a:blip>
          <a:srcRect/>
          <a:stretch>
            <a:fillRect/>
          </a:stretch>
        </p:blipFill>
        <p:spPr>
          <a:xfrm>
            <a:off x="20" y="10"/>
            <a:ext cx="12191980" cy="3445190"/>
          </a:xfrm>
          <a:noFill/>
        </p:spPr>
      </p:pic>
      <p:sp>
        <p:nvSpPr>
          <p:cNvPr id="3" name="Text Placeholder 2">
            <a:extLst>
              <a:ext uri="{FF2B5EF4-FFF2-40B4-BE49-F238E27FC236}">
                <a16:creationId xmlns:a16="http://schemas.microsoft.com/office/drawing/2014/main" id="{3283F140-FCF6-FB1E-60A1-AE9E425B0B3F}"/>
              </a:ext>
            </a:extLst>
          </p:cNvPr>
          <p:cNvSpPr>
            <a:spLocks noGrp="1"/>
          </p:cNvSpPr>
          <p:nvPr>
            <p:ph type="body" sz="quarter" idx="13"/>
          </p:nvPr>
        </p:nvSpPr>
        <p:spPr>
          <a:xfrm>
            <a:off x="499733" y="1580118"/>
            <a:ext cx="8208000" cy="855299"/>
          </a:xfrm>
        </p:spPr>
        <p:txBody>
          <a:bodyPr vert="horz" wrap="square" lIns="0" tIns="0" rIns="0" bIns="0" rtlCol="0" anchor="t">
            <a:normAutofit/>
          </a:bodyPr>
          <a:lstStyle/>
          <a:p>
            <a:pPr>
              <a:lnSpc>
                <a:spcPct val="95000"/>
              </a:lnSpc>
              <a:spcAft>
                <a:spcPts val="600"/>
              </a:spcAft>
            </a:pPr>
            <a:r>
              <a:rPr lang="en-GB" sz="5600" dirty="0">
                <a:solidFill>
                  <a:schemeClr val="bg1"/>
                </a:solidFill>
                <a:latin typeface="Calibri" panose="020B0604020104020204" pitchFamily="34" charset="0"/>
                <a:cs typeface="Calibri"/>
              </a:rPr>
              <a:t>Prof Rachel Moseley</a:t>
            </a:r>
          </a:p>
        </p:txBody>
      </p:sp>
      <p:sp>
        <p:nvSpPr>
          <p:cNvPr id="5" name="Title 4">
            <a:extLst>
              <a:ext uri="{FF2B5EF4-FFF2-40B4-BE49-F238E27FC236}">
                <a16:creationId xmlns:a16="http://schemas.microsoft.com/office/drawing/2014/main" id="{D2552B92-4E26-4B58-F818-3C01DD463313}"/>
              </a:ext>
            </a:extLst>
          </p:cNvPr>
          <p:cNvSpPr>
            <a:spLocks noGrp="1"/>
          </p:cNvSpPr>
          <p:nvPr>
            <p:ph type="title"/>
          </p:nvPr>
        </p:nvSpPr>
        <p:spPr>
          <a:xfrm>
            <a:off x="499733" y="2791790"/>
            <a:ext cx="8208000" cy="1743682"/>
          </a:xfrm>
        </p:spPr>
        <p:txBody>
          <a:bodyPr wrap="square" anchor="t">
            <a:normAutofit/>
          </a:bodyPr>
          <a:lstStyle/>
          <a:p>
            <a:r>
              <a:rPr lang="en-GB" sz="6700" dirty="0">
                <a:solidFill>
                  <a:schemeClr val="bg1"/>
                </a:solidFill>
                <a:latin typeface="Calibri" panose="020B0604020104020204" pitchFamily="34" charset="0"/>
                <a:cs typeface="Calibri"/>
              </a:rPr>
              <a:t>Vice Provost </a:t>
            </a:r>
            <a:br>
              <a:rPr lang="en-GB" sz="6700" dirty="0">
                <a:solidFill>
                  <a:schemeClr val="bg1"/>
                </a:solidFill>
                <a:latin typeface="Abadi" panose="020B0604020104020204" pitchFamily="34" charset="0"/>
                <a:cs typeface="Calibri"/>
              </a:rPr>
            </a:br>
            <a:r>
              <a:rPr lang="en-GB" sz="6700" dirty="0">
                <a:solidFill>
                  <a:schemeClr val="bg1"/>
                </a:solidFill>
                <a:latin typeface="Calibri" panose="020B0604020104020204" pitchFamily="34" charset="0"/>
                <a:cs typeface="Calibri"/>
              </a:rPr>
              <a:t>Faculty of Arts</a:t>
            </a:r>
          </a:p>
        </p:txBody>
      </p:sp>
    </p:spTree>
    <p:extLst>
      <p:ext uri="{BB962C8B-B14F-4D97-AF65-F5344CB8AC3E}">
        <p14:creationId xmlns:p14="http://schemas.microsoft.com/office/powerpoint/2010/main" val="3331126007"/>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Title 27">
            <a:extLst>
              <a:ext uri="{FF2B5EF4-FFF2-40B4-BE49-F238E27FC236}">
                <a16:creationId xmlns:a16="http://schemas.microsoft.com/office/drawing/2014/main" id="{4E5C9A6E-DCD2-B761-1ED4-21A1C955A67E}"/>
              </a:ext>
            </a:extLst>
          </p:cNvPr>
          <p:cNvSpPr>
            <a:spLocks noGrp="1"/>
          </p:cNvSpPr>
          <p:nvPr>
            <p:ph type="title"/>
          </p:nvPr>
        </p:nvSpPr>
        <p:spPr>
          <a:xfrm>
            <a:off x="1767276" y="924895"/>
            <a:ext cx="4860001" cy="1227324"/>
          </a:xfrm>
        </p:spPr>
        <p:txBody>
          <a:bodyPr/>
          <a:lstStyle/>
          <a:p>
            <a:pPr algn="ctr"/>
            <a:r>
              <a:rPr lang="en-GB" sz="9600" dirty="0">
                <a:latin typeface="Calibri"/>
              </a:rPr>
              <a:t>LUNCH</a:t>
            </a:r>
            <a:r>
              <a:rPr lang="en-GB" sz="8000" dirty="0">
                <a:latin typeface="Calibri"/>
              </a:rPr>
              <a:t>!</a:t>
            </a:r>
          </a:p>
        </p:txBody>
      </p:sp>
      <p:sp>
        <p:nvSpPr>
          <p:cNvPr id="2" name="Title 3">
            <a:extLst>
              <a:ext uri="{FF2B5EF4-FFF2-40B4-BE49-F238E27FC236}">
                <a16:creationId xmlns:a16="http://schemas.microsoft.com/office/drawing/2014/main" id="{F552A363-7506-CCD5-30EC-A125A2D291AB}"/>
              </a:ext>
            </a:extLst>
          </p:cNvPr>
          <p:cNvSpPr txBox="1">
            <a:spLocks/>
          </p:cNvSpPr>
          <p:nvPr/>
        </p:nvSpPr>
        <p:spPr>
          <a:xfrm>
            <a:off x="249791" y="2692417"/>
            <a:ext cx="7894972" cy="3973204"/>
          </a:xfrm>
          <a:prstGeom prst="rect">
            <a:avLst/>
          </a:prstGeom>
          <a:ln>
            <a:solidFill>
              <a:schemeClr val="tx1"/>
            </a:solidFill>
          </a:ln>
        </p:spPr>
        <p:txBody>
          <a:bodyPr vert="horz" wrap="square" lIns="0" tIns="0" rIns="0" bIns="0" rtlCol="0" anchor="t">
            <a:spAutoFit/>
          </a:bodyPr>
          <a:lstStyle>
            <a:defPPr>
              <a:defRPr lang="en-GB"/>
            </a:defPPr>
            <a:lvl1pPr algn="l" defTabSz="685800" rtl="0" eaLnBrk="1" fontAlgn="base" latinLnBrk="0" hangingPunct="1">
              <a:lnSpc>
                <a:spcPct val="80000"/>
              </a:lnSpc>
              <a:spcBef>
                <a:spcPct val="0"/>
              </a:spcBef>
              <a:spcAft>
                <a:spcPct val="0"/>
              </a:spcAft>
              <a:buNone/>
              <a:defRPr sz="2250" b="1" i="0" kern="1200">
                <a:solidFill>
                  <a:schemeClr val="tx1"/>
                </a:solidFill>
                <a:latin typeface="Aptos" panose="020B0004020202020204" pitchFamily="34" charset="0"/>
                <a:ea typeface="+mj-ea"/>
                <a:cs typeface="Calibri" panose="020F0502020204030204" pitchFamily="34" charset="0"/>
              </a:defRPr>
            </a:lvl1pPr>
            <a:lvl2pPr marL="457200" algn="l" rtl="0" fontAlgn="base">
              <a:spcBef>
                <a:spcPct val="0"/>
              </a:spcBef>
              <a:spcAft>
                <a:spcPct val="0"/>
              </a:spcAft>
              <a:defRPr sz="2400" kern="1200">
                <a:solidFill>
                  <a:schemeClr val="tx1"/>
                </a:solidFill>
                <a:latin typeface="Times New Roman" pitchFamily="18" charset="0"/>
                <a:ea typeface="+mn-ea"/>
                <a:cs typeface="Arial" charset="0"/>
              </a:defRPr>
            </a:lvl2pPr>
            <a:lvl3pPr marL="914400" algn="l" rtl="0" fontAlgn="base">
              <a:spcBef>
                <a:spcPct val="0"/>
              </a:spcBef>
              <a:spcAft>
                <a:spcPct val="0"/>
              </a:spcAft>
              <a:defRPr sz="2400" kern="1200">
                <a:solidFill>
                  <a:schemeClr val="tx1"/>
                </a:solidFill>
                <a:latin typeface="Times New Roman" pitchFamily="18" charset="0"/>
                <a:ea typeface="+mn-ea"/>
                <a:cs typeface="Arial" charset="0"/>
              </a:defRPr>
            </a:lvl3pPr>
            <a:lvl4pPr marL="1371600" algn="l" rtl="0" fontAlgn="base">
              <a:spcBef>
                <a:spcPct val="0"/>
              </a:spcBef>
              <a:spcAft>
                <a:spcPct val="0"/>
              </a:spcAft>
              <a:defRPr sz="2400" kern="1200">
                <a:solidFill>
                  <a:schemeClr val="tx1"/>
                </a:solidFill>
                <a:latin typeface="Times New Roman" pitchFamily="18" charset="0"/>
                <a:ea typeface="+mn-ea"/>
                <a:cs typeface="Arial" charset="0"/>
              </a:defRPr>
            </a:lvl4pPr>
            <a:lvl5pPr marL="1828800" algn="l" rtl="0" fontAlgn="base">
              <a:spcBef>
                <a:spcPct val="0"/>
              </a:spcBef>
              <a:spcAft>
                <a:spcPct val="0"/>
              </a:spcAft>
              <a:defRPr sz="2400" kern="1200">
                <a:solidFill>
                  <a:schemeClr val="tx1"/>
                </a:solidFill>
                <a:latin typeface="Times New Roman" pitchFamily="18" charset="0"/>
                <a:ea typeface="+mn-ea"/>
                <a:cs typeface="Arial" charset="0"/>
              </a:defRPr>
            </a:lvl5pPr>
            <a:lvl6pPr marL="2286000" algn="l" defTabSz="914400" rtl="0" eaLnBrk="1" latinLnBrk="0" hangingPunct="1">
              <a:defRPr sz="2400" kern="1200">
                <a:solidFill>
                  <a:schemeClr val="tx1"/>
                </a:solidFill>
                <a:latin typeface="Times New Roman" pitchFamily="18" charset="0"/>
                <a:ea typeface="+mn-ea"/>
                <a:cs typeface="Arial" charset="0"/>
              </a:defRPr>
            </a:lvl6pPr>
            <a:lvl7pPr marL="2743200" algn="l" defTabSz="914400" rtl="0" eaLnBrk="1" latinLnBrk="0" hangingPunct="1">
              <a:defRPr sz="2400" kern="1200">
                <a:solidFill>
                  <a:schemeClr val="tx1"/>
                </a:solidFill>
                <a:latin typeface="Times New Roman" pitchFamily="18" charset="0"/>
                <a:ea typeface="+mn-ea"/>
                <a:cs typeface="Arial" charset="0"/>
              </a:defRPr>
            </a:lvl7pPr>
            <a:lvl8pPr marL="3200400" algn="l" defTabSz="914400" rtl="0" eaLnBrk="1" latinLnBrk="0" hangingPunct="1">
              <a:defRPr sz="2400" kern="1200">
                <a:solidFill>
                  <a:schemeClr val="tx1"/>
                </a:solidFill>
                <a:latin typeface="Times New Roman" pitchFamily="18" charset="0"/>
                <a:ea typeface="+mn-ea"/>
                <a:cs typeface="Arial" charset="0"/>
              </a:defRPr>
            </a:lvl8pPr>
            <a:lvl9pPr marL="3657600" algn="l" defTabSz="914400" rtl="0" eaLnBrk="1" latinLnBrk="0" hangingPunct="1">
              <a:defRPr sz="2400" kern="1200">
                <a:solidFill>
                  <a:schemeClr val="tx1"/>
                </a:solidFill>
                <a:latin typeface="Times New Roman" pitchFamily="18" charset="0"/>
                <a:ea typeface="+mn-ea"/>
                <a:cs typeface="Arial" charset="0"/>
              </a:defRPr>
            </a:lvl9pPr>
          </a:lstStyle>
          <a:p>
            <a:pPr lvl="1" algn="ctr" fontAlgn="auto">
              <a:spcAft>
                <a:spcPts val="0"/>
              </a:spcAft>
            </a:pPr>
            <a:r>
              <a:rPr lang="en-GB" sz="3350" b="1" dirty="0">
                <a:latin typeface="Calibri" panose="020B0604020104020204" pitchFamily="34" charset="0"/>
              </a:rPr>
              <a:t>Next Workshop….</a:t>
            </a:r>
          </a:p>
          <a:p>
            <a:pPr lvl="1" algn="ctr" fontAlgn="auto">
              <a:spcAft>
                <a:spcPts val="0"/>
              </a:spcAft>
            </a:pPr>
            <a:endParaRPr lang="en-GB" sz="2000" dirty="0">
              <a:latin typeface="Abadi" panose="020B0604020104020204" pitchFamily="34" charset="0"/>
            </a:endParaRPr>
          </a:p>
          <a:p>
            <a:pPr algn="ctr"/>
            <a:r>
              <a:rPr lang="en-GB" sz="2400" b="1" dirty="0">
                <a:latin typeface="Calibri" panose="020B0604020104020204" pitchFamily="34" charset="0"/>
              </a:rPr>
              <a:t>Workshop 2: Thriving in your PhD</a:t>
            </a:r>
          </a:p>
          <a:p>
            <a:pPr lvl="1"/>
            <a:r>
              <a:rPr lang="en-GB" sz="2150" b="0" dirty="0">
                <a:latin typeface="Calibri" panose="020B0604020104020204" pitchFamily="34" charset="0"/>
              </a:rPr>
              <a:t>This session will be led by the CADRE Director and facilitators, who will give the inside track on thriving during your PhD journey.</a:t>
            </a:r>
          </a:p>
          <a:p>
            <a:pPr lvl="1"/>
            <a:endParaRPr lang="en-GB" sz="2000" dirty="0">
              <a:latin typeface="Abadi" panose="020B0604020104020204" pitchFamily="34" charset="0"/>
            </a:endParaRPr>
          </a:p>
          <a:p>
            <a:pPr algn="ctr" fontAlgn="auto">
              <a:spcAft>
                <a:spcPts val="0"/>
              </a:spcAft>
            </a:pPr>
            <a:r>
              <a:rPr lang="en-GB" sz="3050" b="1" dirty="0">
                <a:latin typeface="Calibri" panose="020B0604020104020204" pitchFamily="34" charset="0"/>
              </a:rPr>
              <a:t>20</a:t>
            </a:r>
            <a:r>
              <a:rPr lang="en-GB" sz="3050" b="1" baseline="30000" dirty="0">
                <a:latin typeface="Calibri" panose="020B0604020104020204" pitchFamily="34" charset="0"/>
              </a:rPr>
              <a:t>th</a:t>
            </a:r>
            <a:r>
              <a:rPr lang="en-GB" sz="3050" b="1" dirty="0">
                <a:latin typeface="Calibri" panose="020B0604020104020204" pitchFamily="34" charset="0"/>
              </a:rPr>
              <a:t> October 2026 11:00-13:00</a:t>
            </a:r>
          </a:p>
          <a:p>
            <a:pPr algn="ctr" fontAlgn="auto">
              <a:spcAft>
                <a:spcPts val="0"/>
              </a:spcAft>
            </a:pPr>
            <a:endParaRPr lang="en-GB" sz="3050" b="1" dirty="0">
              <a:latin typeface="Abadi" panose="020B0604020104020204" pitchFamily="34" charset="0"/>
            </a:endParaRPr>
          </a:p>
          <a:p>
            <a:pPr algn="ctr" fontAlgn="auto">
              <a:spcAft>
                <a:spcPts val="0"/>
              </a:spcAft>
            </a:pPr>
            <a:r>
              <a:rPr lang="en-GB" sz="3200" b="1" dirty="0">
                <a:latin typeface="Calibri" panose="020B0604020104020204" pitchFamily="34" charset="0"/>
                <a:hlinkClick r:id="rId2">
                  <a:extLst>
                    <a:ext uri="{A12FA001-AC4F-418D-AE19-62706E023703}">
                      <ahyp:hlinkClr xmlns:ahyp="http://schemas.microsoft.com/office/drawing/2018/hyperlinkcolor" val="tx"/>
                    </a:ext>
                  </a:extLst>
                </a:hlinkClick>
              </a:rPr>
              <a:t>CADRE workshops 2026/27</a:t>
            </a:r>
            <a:endParaRPr lang="en-GB" sz="3200" b="1" dirty="0">
              <a:latin typeface="Abadi" panose="020B0604020104020204" pitchFamily="34" charset="0"/>
            </a:endParaRPr>
          </a:p>
          <a:p>
            <a:pPr algn="ctr" fontAlgn="auto">
              <a:spcAft>
                <a:spcPts val="0"/>
              </a:spcAft>
            </a:pPr>
            <a:endParaRPr lang="en-GB" sz="3200" b="1" dirty="0">
              <a:latin typeface="Abadi" panose="020B0604020104020204" pitchFamily="34" charset="0"/>
            </a:endParaRPr>
          </a:p>
        </p:txBody>
      </p:sp>
      <p:pic>
        <p:nvPicPr>
          <p:cNvPr id="6" name="Picture Placeholder 5" descr="Lettuce-wrapped tacos">
            <a:extLst>
              <a:ext uri="{FF2B5EF4-FFF2-40B4-BE49-F238E27FC236}">
                <a16:creationId xmlns:a16="http://schemas.microsoft.com/office/drawing/2014/main" id="{C18D23C9-6F5C-82B1-6560-972B84733D2A}"/>
              </a:ext>
            </a:extLst>
          </p:cNvPr>
          <p:cNvPicPr>
            <a:picLocks noGrp="1" noChangeAspect="1"/>
          </p:cNvPicPr>
          <p:nvPr>
            <p:ph type="pic" sz="quarter" idx="12"/>
          </p:nvPr>
        </p:nvPicPr>
        <p:blipFill>
          <a:blip r:embed="rId3"/>
          <a:srcRect l="50898" r="25099"/>
          <a:stretch>
            <a:fillRect/>
          </a:stretch>
        </p:blipFill>
        <p:spPr>
          <a:xfrm>
            <a:off x="8439723" y="0"/>
            <a:ext cx="2194887" cy="6858000"/>
          </a:xfrm>
        </p:spPr>
      </p:pic>
    </p:spTree>
    <p:extLst>
      <p:ext uri="{BB962C8B-B14F-4D97-AF65-F5344CB8AC3E}">
        <p14:creationId xmlns:p14="http://schemas.microsoft.com/office/powerpoint/2010/main" val="907534299"/>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UoW_Template_Coral">
  <a:themeElements>
    <a:clrScheme name="Custom 6">
      <a:dk1>
        <a:srgbClr val="0C0C0C"/>
      </a:dk1>
      <a:lt1>
        <a:srgbClr val="FDFCFC"/>
      </a:lt1>
      <a:dk2>
        <a:srgbClr val="440379"/>
      </a:dk2>
      <a:lt2>
        <a:srgbClr val="FDFCFC"/>
      </a:lt2>
      <a:accent1>
        <a:srgbClr val="A399F4"/>
      </a:accent1>
      <a:accent2>
        <a:srgbClr val="440278"/>
      </a:accent2>
      <a:accent3>
        <a:srgbClr val="6CB6FF"/>
      </a:accent3>
      <a:accent4>
        <a:srgbClr val="50D6C1"/>
      </a:accent4>
      <a:accent5>
        <a:srgbClr val="FEDE7B"/>
      </a:accent5>
      <a:accent6>
        <a:srgbClr val="F0957F"/>
      </a:accent6>
      <a:hlink>
        <a:srgbClr val="0C0C0C"/>
      </a:hlink>
      <a:folHlink>
        <a:srgbClr val="0C0C0C"/>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1" id="{21F7F2F0-309C-429B-8019-0E4204D08300}" vid="{905E7A12-6D82-4B9E-8CF8-78D6BFA1B191}"/>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UoW_Template_Yellow">
  <a:themeElements>
    <a:clrScheme name="Custom 5">
      <a:dk1>
        <a:srgbClr val="0C0C0C"/>
      </a:dk1>
      <a:lt1>
        <a:srgbClr val="FDFCFC"/>
      </a:lt1>
      <a:dk2>
        <a:srgbClr val="440379"/>
      </a:dk2>
      <a:lt2>
        <a:srgbClr val="FDFCFC"/>
      </a:lt2>
      <a:accent1>
        <a:srgbClr val="A399F4"/>
      </a:accent1>
      <a:accent2>
        <a:srgbClr val="440278"/>
      </a:accent2>
      <a:accent3>
        <a:srgbClr val="6CB6FF"/>
      </a:accent3>
      <a:accent4>
        <a:srgbClr val="50D6C1"/>
      </a:accent4>
      <a:accent5>
        <a:srgbClr val="FEDE7B"/>
      </a:accent5>
      <a:accent6>
        <a:srgbClr val="F0957F"/>
      </a:accent6>
      <a:hlink>
        <a:srgbClr val="0C0C0C"/>
      </a:hlink>
      <a:folHlink>
        <a:srgbClr val="0C0C0C"/>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1" id="{82D45D21-8904-4E88-84CA-4D985DACF5C1}" vid="{D530EDEF-2C2A-4FEB-88ED-FC149ADDB18A}"/>
    </a:ext>
  </a:extLst>
</a:theme>
</file>

<file path=ppt/theme/theme4.xml><?xml version="1.0" encoding="utf-8"?>
<a:theme xmlns:a="http://schemas.openxmlformats.org/drawingml/2006/main" name="UoW_Template_White">
  <a:themeElements>
    <a:clrScheme name="Custom 8">
      <a:dk1>
        <a:srgbClr val="0C0C0C"/>
      </a:dk1>
      <a:lt1>
        <a:srgbClr val="FDFCFC"/>
      </a:lt1>
      <a:dk2>
        <a:srgbClr val="440379"/>
      </a:dk2>
      <a:lt2>
        <a:srgbClr val="FDFCFC"/>
      </a:lt2>
      <a:accent1>
        <a:srgbClr val="A399F4"/>
      </a:accent1>
      <a:accent2>
        <a:srgbClr val="440278"/>
      </a:accent2>
      <a:accent3>
        <a:srgbClr val="6CB6FF"/>
      </a:accent3>
      <a:accent4>
        <a:srgbClr val="50D6C1"/>
      </a:accent4>
      <a:accent5>
        <a:srgbClr val="FEDE7B"/>
      </a:accent5>
      <a:accent6>
        <a:srgbClr val="F0957F"/>
      </a:accent6>
      <a:hlink>
        <a:srgbClr val="0C0C0C"/>
      </a:hlink>
      <a:folHlink>
        <a:srgbClr val="0C0C0C"/>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1" id="{21F7F2F0-309C-429B-8019-0E4204D08300}" vid="{5168E832-5E00-4AB9-B4D1-824C066E59FD}"/>
    </a:ext>
  </a:extLst>
</a:theme>
</file>

<file path=ppt/theme/theme5.xml><?xml version="1.0" encoding="utf-8"?>
<a:theme xmlns:a="http://schemas.openxmlformats.org/drawingml/2006/main" name="UoW_Template_Lavender">
  <a:themeElements>
    <a:clrScheme name="UoW Colour Palette_Purple">
      <a:dk1>
        <a:srgbClr val="0C0C0C"/>
      </a:dk1>
      <a:lt1>
        <a:srgbClr val="FDFCFC"/>
      </a:lt1>
      <a:dk2>
        <a:srgbClr val="440379"/>
      </a:dk2>
      <a:lt2>
        <a:srgbClr val="FDFCFC"/>
      </a:lt2>
      <a:accent1>
        <a:srgbClr val="A399F4"/>
      </a:accent1>
      <a:accent2>
        <a:srgbClr val="440278"/>
      </a:accent2>
      <a:accent3>
        <a:srgbClr val="6CB6FF"/>
      </a:accent3>
      <a:accent4>
        <a:srgbClr val="50D6C1"/>
      </a:accent4>
      <a:accent5>
        <a:srgbClr val="FEDE7B"/>
      </a:accent5>
      <a:accent6>
        <a:srgbClr val="F0957F"/>
      </a:accent6>
      <a:hlink>
        <a:srgbClr val="A399F4"/>
      </a:hlink>
      <a:folHlink>
        <a:srgbClr val="440278"/>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6.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University of Warwick">
  <a:themeElements>
    <a:clrScheme name="University of Warwick Colours">
      <a:dk1>
        <a:sysClr val="windowText" lastClr="000000"/>
      </a:dk1>
      <a:lt1>
        <a:sysClr val="window" lastClr="FFFFFF"/>
      </a:lt1>
      <a:dk2>
        <a:srgbClr val="3F4246"/>
      </a:dk2>
      <a:lt2>
        <a:srgbClr val="FFFFFF"/>
      </a:lt2>
      <a:accent1>
        <a:srgbClr val="3C1053"/>
      </a:accent1>
      <a:accent2>
        <a:srgbClr val="6DCDB8"/>
      </a:accent2>
      <a:accent3>
        <a:srgbClr val="CB333B"/>
      </a:accent3>
      <a:accent4>
        <a:srgbClr val="F1BE48"/>
      </a:accent4>
      <a:accent5>
        <a:srgbClr val="E87722"/>
      </a:accent5>
      <a:accent6>
        <a:srgbClr val="00A9CE"/>
      </a:accent6>
      <a:hlink>
        <a:srgbClr val="00A9CE"/>
      </a:hlink>
      <a:folHlink>
        <a:srgbClr val="CB333B"/>
      </a:folHlink>
    </a:clrScheme>
    <a:fontScheme name="Warwick">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spcAft>
            <a:spcPts val="600"/>
          </a:spcAft>
          <a:defRPr dirty="0" smtClean="0"/>
        </a:defPPr>
      </a:lstStyle>
      <a:style>
        <a:lnRef idx="2">
          <a:schemeClr val="accent1">
            <a:shade val="15000"/>
          </a:schemeClr>
        </a:lnRef>
        <a:fillRef idx="1">
          <a:schemeClr val="accent1"/>
        </a:fillRef>
        <a:effectRef idx="0">
          <a:schemeClr val="accent1"/>
        </a:effectRef>
        <a:fontRef idx="minor">
          <a:schemeClr val="lt1"/>
        </a:fontRef>
      </a:style>
    </a:spDef>
    <a:lnDef>
      <a:spPr>
        <a:ln w="12700"/>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noAutofit/>
      </a:bodyPr>
      <a:lstStyle>
        <a:defPPr algn="l">
          <a:lnSpc>
            <a:spcPct val="100000"/>
          </a:lnSpc>
          <a:spcBef>
            <a:spcPts val="0"/>
          </a:spcBef>
          <a:spcAft>
            <a:spcPts val="800"/>
          </a:spcAft>
          <a:defRPr dirty="0" smtClean="0"/>
        </a:defPPr>
      </a:lstStyle>
    </a:txDef>
  </a:objectDefaults>
  <a:extraClrSchemeLst/>
  <a:extLst>
    <a:ext uri="{05A4C25C-085E-4340-85A3-A5531E510DB2}">
      <thm15:themeFamily xmlns:thm15="http://schemas.microsoft.com/office/thememl/2012/main" name="UoW PowerPoint Template.pptx" id="{297DD32F-A8CA-4B1C-8165-BEDAD9EEEB3C}" vid="{7EB86DD2-3F2D-44FE-9459-B2FCDD5A0F47}"/>
    </a:ext>
  </a:extLst>
</a:theme>
</file>

<file path=ppt/theme/theme8.xml><?xml version="1.0" encoding="utf-8"?>
<a:theme xmlns:a="http://schemas.openxmlformats.org/drawingml/2006/main" name="3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PortalVTI">
  <a:themeElements>
    <a:clrScheme name="Earth">
      <a:dk1>
        <a:sysClr val="windowText" lastClr="000000"/>
      </a:dk1>
      <a:lt1>
        <a:sysClr val="window" lastClr="FFFFFF"/>
      </a:lt1>
      <a:dk2>
        <a:srgbClr val="051618"/>
      </a:dk2>
      <a:lt2>
        <a:srgbClr val="E8E8DF"/>
      </a:lt2>
      <a:accent1>
        <a:srgbClr val="2D714C"/>
      </a:accent1>
      <a:accent2>
        <a:srgbClr val="1F7985"/>
      </a:accent2>
      <a:accent3>
        <a:srgbClr val="0D6756"/>
      </a:accent3>
      <a:accent4>
        <a:srgbClr val="40945E"/>
      </a:accent4>
      <a:accent5>
        <a:srgbClr val="389896"/>
      </a:accent5>
      <a:accent6>
        <a:srgbClr val="64924A"/>
      </a:accent6>
      <a:hlink>
        <a:srgbClr val="1F855C"/>
      </a:hlink>
      <a:folHlink>
        <a:srgbClr val="227390"/>
      </a:folHlink>
    </a:clrScheme>
    <a:fontScheme name="Earth">
      <a:majorFont>
        <a:latin typeface="Trade Gothic Next Cond"/>
        <a:ea typeface=""/>
        <a:cs typeface=""/>
      </a:majorFont>
      <a:minorFont>
        <a:latin typeface="Trade Gothic Next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ortalVTI" id="{0E0D5035-C7F2-4607-91F4-D5D5F886A15A}" vid="{EAFF3D8B-AC13-4E90-80A9-182200FBC866}"/>
    </a:ext>
  </a:extLst>
</a:theme>
</file>

<file path=ppt/theme/theme10.xml><?xml version="1.0" encoding="utf-8"?>
<a:theme xmlns:a="http://schemas.openxmlformats.org/drawingml/2006/main" name="1_UoW_Template_Yellow">
  <a:themeElements>
    <a:clrScheme name="UoW Colour Palette_Purple">
      <a:dk1>
        <a:srgbClr val="0C0C0C"/>
      </a:dk1>
      <a:lt1>
        <a:srgbClr val="FDFCFC"/>
      </a:lt1>
      <a:dk2>
        <a:srgbClr val="440379"/>
      </a:dk2>
      <a:lt2>
        <a:srgbClr val="FDFCFC"/>
      </a:lt2>
      <a:accent1>
        <a:srgbClr val="A399F4"/>
      </a:accent1>
      <a:accent2>
        <a:srgbClr val="440278"/>
      </a:accent2>
      <a:accent3>
        <a:srgbClr val="6CB6FF"/>
      </a:accent3>
      <a:accent4>
        <a:srgbClr val="50D6C1"/>
      </a:accent4>
      <a:accent5>
        <a:srgbClr val="FEDE7B"/>
      </a:accent5>
      <a:accent6>
        <a:srgbClr val="F0957F"/>
      </a:accent6>
      <a:hlink>
        <a:srgbClr val="A399F4"/>
      </a:hlink>
      <a:folHlink>
        <a:srgbClr val="440278"/>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11.xml><?xml version="1.0" encoding="utf-8"?>
<a:theme xmlns:a="http://schemas.openxmlformats.org/drawingml/2006/main" name="1_UoW_Template_Lavender">
  <a:themeElements>
    <a:clrScheme name="UoW Colour Palette_Purple">
      <a:dk1>
        <a:srgbClr val="0C0C0C"/>
      </a:dk1>
      <a:lt1>
        <a:srgbClr val="FDFCFC"/>
      </a:lt1>
      <a:dk2>
        <a:srgbClr val="440379"/>
      </a:dk2>
      <a:lt2>
        <a:srgbClr val="FDFCFC"/>
      </a:lt2>
      <a:accent1>
        <a:srgbClr val="A399F4"/>
      </a:accent1>
      <a:accent2>
        <a:srgbClr val="440278"/>
      </a:accent2>
      <a:accent3>
        <a:srgbClr val="6CB6FF"/>
      </a:accent3>
      <a:accent4>
        <a:srgbClr val="50D6C1"/>
      </a:accent4>
      <a:accent5>
        <a:srgbClr val="FEDE7B"/>
      </a:accent5>
      <a:accent6>
        <a:srgbClr val="F0957F"/>
      </a:accent6>
      <a:hlink>
        <a:srgbClr val="A399F4"/>
      </a:hlink>
      <a:folHlink>
        <a:srgbClr val="440278"/>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12.xml><?xml version="1.0" encoding="utf-8"?>
<a:theme xmlns:a="http://schemas.openxmlformats.org/drawingml/2006/main" name="UoW_Template_Green">
  <a:themeElements>
    <a:clrScheme name="UoW Colour Palette_Purple">
      <a:dk1>
        <a:srgbClr val="0C0C0C"/>
      </a:dk1>
      <a:lt1>
        <a:srgbClr val="FDFCFC"/>
      </a:lt1>
      <a:dk2>
        <a:srgbClr val="440379"/>
      </a:dk2>
      <a:lt2>
        <a:srgbClr val="FDFCFC"/>
      </a:lt2>
      <a:accent1>
        <a:srgbClr val="A399F4"/>
      </a:accent1>
      <a:accent2>
        <a:srgbClr val="440278"/>
      </a:accent2>
      <a:accent3>
        <a:srgbClr val="6CB6FF"/>
      </a:accent3>
      <a:accent4>
        <a:srgbClr val="50D6C1"/>
      </a:accent4>
      <a:accent5>
        <a:srgbClr val="FEDE7B"/>
      </a:accent5>
      <a:accent6>
        <a:srgbClr val="F0957F"/>
      </a:accent6>
      <a:hlink>
        <a:srgbClr val="A399F4"/>
      </a:hlink>
      <a:folHlink>
        <a:srgbClr val="440278"/>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1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14.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1d50a5f6-9ee8-40e1-9772-d6b2ad34a450">
      <Terms xmlns="http://schemas.microsoft.com/office/infopath/2007/PartnerControls"/>
    </lcf76f155ced4ddcb4097134ff3c332f>
    <TaxCatchAll xmlns="839d821f-c568-43d4-9a44-14b2dc935861"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BA80AABB81EADE4B92A61FAB3952137F" ma:contentTypeVersion="14" ma:contentTypeDescription="Create a new document." ma:contentTypeScope="" ma:versionID="13663eefdc1561a09e0354e40c706e24">
  <xsd:schema xmlns:xsd="http://www.w3.org/2001/XMLSchema" xmlns:xs="http://www.w3.org/2001/XMLSchema" xmlns:p="http://schemas.microsoft.com/office/2006/metadata/properties" xmlns:ns2="1d50a5f6-9ee8-40e1-9772-d6b2ad34a450" xmlns:ns3="839d821f-c568-43d4-9a44-14b2dc935861" targetNamespace="http://schemas.microsoft.com/office/2006/metadata/properties" ma:root="true" ma:fieldsID="190afbd12fe69317435a5ac0105bb3c8" ns2:_="" ns3:_="">
    <xsd:import namespace="1d50a5f6-9ee8-40e1-9772-d6b2ad34a450"/>
    <xsd:import namespace="839d821f-c568-43d4-9a44-14b2dc935861"/>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3:SharedWithUsers" minOccurs="0"/>
                <xsd:element ref="ns3:SharedWithDetail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d50a5f6-9ee8-40e1-9772-d6b2ad34a45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lcf76f155ced4ddcb4097134ff3c332f" ma:index="15" nillable="true" ma:taxonomy="true" ma:internalName="lcf76f155ced4ddcb4097134ff3c332f" ma:taxonomyFieldName="MediaServiceImageTags" ma:displayName="Image Tags" ma:readOnly="false" ma:fieldId="{5cf76f15-5ced-4ddc-b409-7134ff3c332f}" ma:taxonomyMulti="true" ma:sspId="955cd427-a42c-44c8-816a-2405638e27c4" ma:termSetId="09814cd3-568e-fe90-9814-8d621ff8fb84" ma:anchorId="fba54fb3-c3e1-fe81-a776-ca4b69148c4d" ma:open="true" ma:isKeyword="false">
      <xsd:complexType>
        <xsd:sequence>
          <xsd:element ref="pc:Terms" minOccurs="0" maxOccurs="1"/>
        </xsd:sequence>
      </xsd:complexType>
    </xsd:element>
    <xsd:element name="MediaServiceDateTaken" ma:index="17" nillable="true" ma:displayName="MediaServiceDateTaken" ma:hidden="true" ma:indexed="true" ma:internalName="MediaServiceDateTaken"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element name="MediaServiceGenerationTime" ma:index="19" nillable="true" ma:displayName="MediaServiceGenerationTime" ma:hidden="true" ma:internalName="MediaServiceGenerationTime" ma:readOnly="true">
      <xsd:simpleType>
        <xsd:restriction base="dms:Text"/>
      </xsd:simpleType>
    </xsd:element>
    <xsd:element name="MediaServiceEventHashCode" ma:index="20" nillable="true" ma:displayName="MediaServiceEventHashCode" ma:hidden="true" ma:internalName="MediaServiceEventHashCode" ma:readOnly="true">
      <xsd:simpleType>
        <xsd:restriction base="dms:Text"/>
      </xsd:simpleType>
    </xsd:element>
    <xsd:element name="MediaLengthInSeconds" ma:index="21"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839d821f-c568-43d4-9a44-14b2dc935861"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TaxCatchAll" ma:index="16" nillable="true" ma:displayName="Taxonomy Catch All Column" ma:hidden="true" ma:list="{f5afd84b-17be-48e5-9b1b-6a9829720563}" ma:internalName="TaxCatchAll" ma:showField="CatchAllData" ma:web="839d821f-c568-43d4-9a44-14b2dc93586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32889AE9-2A76-4CF2-8699-356903226B0A}">
  <ds:schemaRefs>
    <ds:schemaRef ds:uri="http://schemas.microsoft.com/sharepoint/v3/contenttype/forms"/>
  </ds:schemaRefs>
</ds:datastoreItem>
</file>

<file path=customXml/itemProps2.xml><?xml version="1.0" encoding="utf-8"?>
<ds:datastoreItem xmlns:ds="http://schemas.openxmlformats.org/officeDocument/2006/customXml" ds:itemID="{74299F2F-53D8-4F04-89F8-F8961CB59FBC}">
  <ds:schemaRefs>
    <ds:schemaRef ds:uri="1d50a5f6-9ee8-40e1-9772-d6b2ad34a450"/>
    <ds:schemaRef ds:uri="839d821f-c568-43d4-9a44-14b2dc935861"/>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7BF7CB74-6EC2-45AE-9E4A-9DBB8ACD9C9F}">
  <ds:schemaRefs>
    <ds:schemaRef ds:uri="1d50a5f6-9ee8-40e1-9772-d6b2ad34a450"/>
    <ds:schemaRef ds:uri="839d821f-c568-43d4-9a44-14b2dc935861"/>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UoW PowerPoint Template</Template>
  <TotalTime>9</TotalTime>
  <Words>7939</Words>
  <Application>Microsoft Office PowerPoint</Application>
  <PresentationFormat>Widescreen</PresentationFormat>
  <Paragraphs>1096</Paragraphs>
  <Slides>108</Slides>
  <Notes>24</Notes>
  <HiddenSlides>0</HiddenSlides>
  <MMClips>0</MMClips>
  <ScaleCrop>false</ScaleCrop>
  <HeadingPairs>
    <vt:vector size="4" baseType="variant">
      <vt:variant>
        <vt:lpstr>Theme</vt:lpstr>
      </vt:variant>
      <vt:variant>
        <vt:i4>12</vt:i4>
      </vt:variant>
      <vt:variant>
        <vt:lpstr>Slide Titles</vt:lpstr>
      </vt:variant>
      <vt:variant>
        <vt:i4>108</vt:i4>
      </vt:variant>
    </vt:vector>
  </HeadingPairs>
  <TitlesOfParts>
    <vt:vector size="120" baseType="lpstr">
      <vt:lpstr>UoW_Template_Coral</vt:lpstr>
      <vt:lpstr>Office Theme</vt:lpstr>
      <vt:lpstr>UoW_Template_Yellow</vt:lpstr>
      <vt:lpstr>UoW_Template_White</vt:lpstr>
      <vt:lpstr>UoW_Template_Lavender</vt:lpstr>
      <vt:lpstr>1_Office Theme</vt:lpstr>
      <vt:lpstr>University of Warwick</vt:lpstr>
      <vt:lpstr>3_Office Theme</vt:lpstr>
      <vt:lpstr>PortalVTI</vt:lpstr>
      <vt:lpstr>1_UoW_Template_Yellow</vt:lpstr>
      <vt:lpstr>1_UoW_Template_Lavender</vt:lpstr>
      <vt:lpstr>UoW_Template_Green</vt:lpstr>
      <vt:lpstr>CADRE - Centre for Arts Doctoral Research Excellence​</vt:lpstr>
      <vt:lpstr> CADRE Team </vt:lpstr>
      <vt:lpstr> Schedule for Today (1)  </vt:lpstr>
      <vt:lpstr> Schedule for Today (2)  </vt:lpstr>
      <vt:lpstr>What is CADRE​?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Introduction to the CADRE Facilitators</vt:lpstr>
      <vt:lpstr>PowerPoint Presentation</vt:lpstr>
      <vt:lpstr>Doctoral College</vt:lpstr>
      <vt:lpstr>Getting the best out of your Doctoral College</vt:lpstr>
      <vt:lpstr>Agenda slide</vt:lpstr>
      <vt:lpstr>Who we are</vt:lpstr>
      <vt:lpstr>Our Doctoral Values</vt:lpstr>
      <vt:lpstr>Development and Training</vt:lpstr>
      <vt:lpstr>PGR Life</vt:lpstr>
      <vt:lpstr>PGR Events</vt:lpstr>
      <vt:lpstr>PGR Policy Hub</vt:lpstr>
      <vt:lpstr>As you embark on your PGR journey, remember that it’s not just about the destination, but the experiences and lessons […] Embrace the challenges, connect with your community, manage your time effectively, celebrate your victories, and stay adaptable.</vt:lpstr>
      <vt:lpstr>Thank you Questions?</vt:lpstr>
      <vt:lpstr>Disability Services and the Wellbeing Centre</vt:lpstr>
      <vt:lpstr>Wellbeing and Student Support</vt:lpstr>
      <vt:lpstr>Wider Support at Warwick</vt:lpstr>
      <vt:lpstr>Core Teams at Wellbeing and Student Support</vt:lpstr>
      <vt:lpstr>Student Health and Wellbeing Service </vt:lpstr>
      <vt:lpstr>Brief Consultations</vt:lpstr>
      <vt:lpstr>What is On?</vt:lpstr>
      <vt:lpstr>Counselling and Psychotherapy Team</vt:lpstr>
      <vt:lpstr> Therapy Groups</vt:lpstr>
      <vt:lpstr>Disability Team</vt:lpstr>
      <vt:lpstr> What is a Disability?</vt:lpstr>
      <vt:lpstr>Confidentiality</vt:lpstr>
      <vt:lpstr>Getting in Touch</vt:lpstr>
      <vt:lpstr>Using the Wellbeing Portal</vt:lpstr>
      <vt:lpstr>When to See Us?</vt:lpstr>
      <vt:lpstr>Common Signs of a Decline in Wellbeing</vt:lpstr>
      <vt:lpstr>Things You Can Do to Help with Your Wellbeing</vt:lpstr>
      <vt:lpstr>Alternative Services</vt:lpstr>
      <vt:lpstr>Q and A</vt:lpstr>
      <vt:lpstr>Warwick Sport</vt:lpstr>
      <vt:lpstr>PowerPoint Presentation</vt:lpstr>
      <vt:lpstr>PowerPoint Presentation</vt:lpstr>
      <vt:lpstr>PowerPoint Presentation</vt:lpstr>
      <vt:lpstr>PowerPoint Presentation</vt:lpstr>
      <vt:lpstr>PowerPoint Presentation</vt:lpstr>
      <vt:lpstr>VP Postgraduate  Warwick Students’ Union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Warwick Library</vt:lpstr>
      <vt:lpstr>Welcome to the Library</vt:lpstr>
      <vt:lpstr>Research &amp; Academic Support Librarian</vt:lpstr>
      <vt:lpstr>Library Web Site</vt:lpstr>
      <vt:lpstr>Library Collections</vt:lpstr>
      <vt:lpstr>Library Collections</vt:lpstr>
      <vt:lpstr>Research Support</vt:lpstr>
      <vt:lpstr>Faculty of Arts Library Research Support Drop-in</vt:lpstr>
      <vt:lpstr>The MRC</vt:lpstr>
      <vt:lpstr>MRC Catalogue and Digital Collections</vt:lpstr>
      <vt:lpstr>Interested in looking at documents at the MRC?</vt:lpstr>
      <vt:lpstr>Research Support</vt:lpstr>
      <vt:lpstr>Open Research </vt:lpstr>
      <vt:lpstr>Research data management</vt:lpstr>
      <vt:lpstr>Contact us</vt:lpstr>
      <vt:lpstr>BREAK  15 Minutes</vt:lpstr>
      <vt:lpstr>Careers</vt:lpstr>
      <vt:lpstr>PowerPoint Presentation</vt:lpstr>
      <vt:lpstr>PowerPoint Presentation</vt:lpstr>
      <vt:lpstr>PowerPoint Presentation</vt:lpstr>
      <vt:lpstr>Accessing careers support </vt:lpstr>
      <vt:lpstr>PowerPoint Presentation</vt:lpstr>
      <vt:lpstr>PowerPoint Presentation</vt:lpstr>
      <vt:lpstr>PG Certificate in Transferrable Skills</vt:lpstr>
      <vt:lpstr>PGCert in Transferable Skills (PGCTS)</vt:lpstr>
      <vt:lpstr>Student development</vt:lpstr>
      <vt:lpstr>Student development is part of doctoral education</vt:lpstr>
      <vt:lpstr>PGCTS</vt:lpstr>
      <vt:lpstr>Marginal gains</vt:lpstr>
      <vt:lpstr>Capability development</vt:lpstr>
      <vt:lpstr>PGCTS</vt:lpstr>
      <vt:lpstr>Student feedback</vt:lpstr>
      <vt:lpstr>Structure of the course</vt:lpstr>
      <vt:lpstr>Option modules</vt:lpstr>
      <vt:lpstr>Doctoral Skills (core) modules</vt:lpstr>
      <vt:lpstr>Doctoral Skills assessment</vt:lpstr>
      <vt:lpstr>What to do…</vt:lpstr>
      <vt:lpstr>Always focus on your development…  It will be as important as your degree(s) </vt:lpstr>
      <vt:lpstr>Humanities Research Centre</vt:lpstr>
      <vt:lpstr>Humanities Research Centre</vt:lpstr>
      <vt:lpstr>What is the HRC?</vt:lpstr>
      <vt:lpstr>Doctoral Fellowship Competition</vt:lpstr>
      <vt:lpstr>This year’s Doctoral Fellowship conferences</vt:lpstr>
      <vt:lpstr>Other Funding</vt:lpstr>
      <vt:lpstr>Keep in touch!</vt:lpstr>
      <vt:lpstr>Vice Provost  Faculty of Arts</vt:lpstr>
      <vt:lpstr>LUNCH!</vt:lpstr>
    </vt:vector>
  </TitlesOfParts>
  <Company>University of Warwick</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Jing, Yuewan</dc:creator>
  <cp:lastModifiedBy>Jing, Yuewan</cp:lastModifiedBy>
  <cp:revision>22</cp:revision>
  <dcterms:created xsi:type="dcterms:W3CDTF">2026-10-26T14:02:51Z</dcterms:created>
  <dcterms:modified xsi:type="dcterms:W3CDTF">2026-10-26T14:06:05Z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0x010100BA80AABB81EADE4B92A61FAB3952137F</vt:lpwstr>
  </property>
  <property fmtid="{D5CDD505-2E9C-101B-9397-08002B2CF9AE}" pid="3" name="MediaServiceImageTags">
    <vt:lpwstr/>
  </property>
</Properties>
</file>