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8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  <p:sldMasterId id="2147484040" r:id="rId11"/>
    <p:sldMasterId id="2147483648" r:id="rId12"/>
  </p:sldMasterIdLst>
  <p:notesMasterIdLst>
    <p:notesMasterId r:id="rId48"/>
  </p:notesMasterIdLst>
  <p:handoutMasterIdLst>
    <p:handoutMasterId r:id="rId49"/>
  </p:handoutMasterIdLst>
  <p:sldIdLst>
    <p:sldId id="438" r:id="rId13"/>
    <p:sldId id="262" r:id="rId14"/>
    <p:sldId id="336" r:id="rId15"/>
    <p:sldId id="274" r:id="rId16"/>
    <p:sldId id="400" r:id="rId17"/>
    <p:sldId id="421" r:id="rId18"/>
    <p:sldId id="422" r:id="rId19"/>
    <p:sldId id="423" r:id="rId20"/>
    <p:sldId id="424" r:id="rId21"/>
    <p:sldId id="425" r:id="rId22"/>
    <p:sldId id="426" r:id="rId23"/>
    <p:sldId id="430" r:id="rId24"/>
    <p:sldId id="429" r:id="rId25"/>
    <p:sldId id="427" r:id="rId26"/>
    <p:sldId id="406" r:id="rId27"/>
    <p:sldId id="405" r:id="rId28"/>
    <p:sldId id="428" r:id="rId29"/>
    <p:sldId id="431" r:id="rId30"/>
    <p:sldId id="380" r:id="rId31"/>
    <p:sldId id="283" r:id="rId32"/>
    <p:sldId id="296" r:id="rId33"/>
    <p:sldId id="349" r:id="rId34"/>
    <p:sldId id="341" r:id="rId35"/>
    <p:sldId id="342" r:id="rId36"/>
    <p:sldId id="315" r:id="rId37"/>
    <p:sldId id="327" r:id="rId38"/>
    <p:sldId id="348" r:id="rId39"/>
    <p:sldId id="355" r:id="rId40"/>
    <p:sldId id="350" r:id="rId41"/>
    <p:sldId id="351" r:id="rId42"/>
    <p:sldId id="352" r:id="rId43"/>
    <p:sldId id="354" r:id="rId44"/>
    <p:sldId id="353" r:id="rId45"/>
    <p:sldId id="440" r:id="rId46"/>
    <p:sldId id="399" r:id="rId47"/>
  </p:sldIdLst>
  <p:sldSz cx="12192000" cy="6858000"/>
  <p:notesSz cx="6858000" cy="9144000"/>
  <p:embeddedFontLst>
    <p:embeddedFont>
      <p:font typeface="Noto Serif" panose="02020600060500020200" pitchFamily="18" charset="0"/>
      <p:regular r:id="rId50"/>
      <p:bold r:id="rId51"/>
      <p:italic r:id="rId52"/>
      <p:boldItalic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avender" id="{DF27C7D5-B301-0F4B-AA0B-9F4B850547A4}">
          <p14:sldIdLst>
            <p14:sldId id="438"/>
            <p14:sldId id="262"/>
            <p14:sldId id="336"/>
            <p14:sldId id="274"/>
            <p14:sldId id="400"/>
            <p14:sldId id="421"/>
            <p14:sldId id="422"/>
            <p14:sldId id="423"/>
            <p14:sldId id="424"/>
            <p14:sldId id="425"/>
            <p14:sldId id="426"/>
            <p14:sldId id="430"/>
            <p14:sldId id="429"/>
            <p14:sldId id="427"/>
            <p14:sldId id="406"/>
            <p14:sldId id="405"/>
            <p14:sldId id="428"/>
            <p14:sldId id="431"/>
            <p14:sldId id="380"/>
            <p14:sldId id="283"/>
            <p14:sldId id="296"/>
            <p14:sldId id="349"/>
            <p14:sldId id="341"/>
            <p14:sldId id="342"/>
            <p14:sldId id="315"/>
            <p14:sldId id="327"/>
            <p14:sldId id="348"/>
            <p14:sldId id="355"/>
            <p14:sldId id="350"/>
            <p14:sldId id="351"/>
            <p14:sldId id="352"/>
            <p14:sldId id="354"/>
            <p14:sldId id="353"/>
            <p14:sldId id="440"/>
          </p14:sldIdLst>
        </p14:section>
        <p14:section name="Blue" id="{E71AD5FB-737A-EE40-BC96-7F117B9C97FE}">
          <p14:sldIdLst/>
        </p14:section>
        <p14:section name="Green" id="{3D352DFF-B416-D346-BAA5-C4A1A502E74F}">
          <p14:sldIdLst/>
        </p14:section>
        <p14:section name="Yellow" id="{45827EED-3254-2D48-B20C-27FF2F0542F5}">
          <p14:sldIdLst/>
        </p14:section>
        <p14:section name="Coral" id="{6F808D31-5624-5543-A22F-BFDC3869E295}">
          <p14:sldIdLst/>
        </p14:section>
        <p14:section name="Purple" id="{A3F9A47D-752D-DC41-9132-53AC10FA915F}">
          <p14:sldIdLst/>
        </p14:section>
        <p14:section name="White" id="{6DB83866-5AAC-FC4C-94F2-B98DE37EED89}">
          <p14:sldIdLst/>
        </p14:section>
        <p14:section name="Black" id="{AED667F0-7735-E04F-A613-085AB7E22BD8}">
          <p14:sldIdLst>
            <p14:sldId id="39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C0C"/>
    <a:srgbClr val="FFFFFF"/>
    <a:srgbClr val="000000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C67F01-55A5-806E-F629-E768B4A1AF94}" v="27" dt="2026-03-10T09:04:15.043"/>
    <p1510:client id="{EE1CB5EB-FD80-8AF5-5058-43EF714BD806}" v="281" dt="2026-03-10T09:01:02.480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/>
    <p:restoredTop sz="94719"/>
  </p:normalViewPr>
  <p:slideViewPr>
    <p:cSldViewPr snapToGrid="0">
      <p:cViewPr varScale="1">
        <p:scale>
          <a:sx n="106" d="100"/>
          <a:sy n="106" d="100"/>
        </p:scale>
        <p:origin x="7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font" Target="fonts/font1.fntdata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font" Target="fonts/font4.fntdata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notesMaster" Target="notesMasters/notesMaster1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font" Target="fonts/font2.fntdata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microsoft.com/office/2015/10/relationships/revisionInfo" Target="revisionInfo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handoutMaster" Target="handoutMasters/handoutMaster1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font" Target="fonts/font3.fntdata"/><Relationship Id="rId6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ou, Yangzi" userId="S::u2176008@live.warwick.ac.uk::6c69757f-53d5-4c06-8846-03b9f13b5b84" providerId="AD" clId="Web-{05C67F01-55A5-806E-F629-E768B4A1AF94}"/>
    <pc:docChg chg="addSld delSld modSld modSection">
      <pc:chgData name="Zhou, Yangzi" userId="S::u2176008@live.warwick.ac.uk::6c69757f-53d5-4c06-8846-03b9f13b5b84" providerId="AD" clId="Web-{05C67F01-55A5-806E-F629-E768B4A1AF94}" dt="2026-03-10T09:04:15.043" v="18"/>
      <pc:docMkLst>
        <pc:docMk/>
      </pc:docMkLst>
      <pc:sldChg chg="new del">
        <pc:chgData name="Zhou, Yangzi" userId="S::u2176008@live.warwick.ac.uk::6c69757f-53d5-4c06-8846-03b9f13b5b84" providerId="AD" clId="Web-{05C67F01-55A5-806E-F629-E768B4A1AF94}" dt="2026-03-10T09:04:15.043" v="18"/>
        <pc:sldMkLst>
          <pc:docMk/>
          <pc:sldMk cId="606952179" sldId="439"/>
        </pc:sldMkLst>
      </pc:sldChg>
      <pc:sldChg chg="addSp modSp new">
        <pc:chgData name="Zhou, Yangzi" userId="S::u2176008@live.warwick.ac.uk::6c69757f-53d5-4c06-8846-03b9f13b5b84" providerId="AD" clId="Web-{05C67F01-55A5-806E-F629-E768B4A1AF94}" dt="2026-03-10T09:04:10.340" v="17" actId="20577"/>
        <pc:sldMkLst>
          <pc:docMk/>
          <pc:sldMk cId="2190416139" sldId="440"/>
        </pc:sldMkLst>
        <pc:spChg chg="mod">
          <ac:chgData name="Zhou, Yangzi" userId="S::u2176008@live.warwick.ac.uk::6c69757f-53d5-4c06-8846-03b9f13b5b84" providerId="AD" clId="Web-{05C67F01-55A5-806E-F629-E768B4A1AF94}" dt="2026-03-10T09:04:10.340" v="17" actId="20577"/>
          <ac:spMkLst>
            <pc:docMk/>
            <pc:sldMk cId="2190416139" sldId="440"/>
            <ac:spMk id="3" creationId="{0157BE58-2643-8C8D-B8B5-DB80E00EAAEF}"/>
          </ac:spMkLst>
        </pc:spChg>
        <pc:spChg chg="add mod">
          <ac:chgData name="Zhou, Yangzi" userId="S::u2176008@live.warwick.ac.uk::6c69757f-53d5-4c06-8846-03b9f13b5b84" providerId="AD" clId="Web-{05C67F01-55A5-806E-F629-E768B4A1AF94}" dt="2026-03-10T09:03:55.418" v="10" actId="20577"/>
          <ac:spMkLst>
            <pc:docMk/>
            <pc:sldMk cId="2190416139" sldId="440"/>
            <ac:spMk id="6" creationId="{F4791428-6EFE-3309-3785-E9B9682DDB03}"/>
          </ac:spMkLst>
        </pc:spChg>
        <pc:picChg chg="add mod">
          <ac:chgData name="Zhou, Yangzi" userId="S::u2176008@live.warwick.ac.uk::6c69757f-53d5-4c06-8846-03b9f13b5b84" providerId="AD" clId="Web-{05C67F01-55A5-806E-F629-E768B4A1AF94}" dt="2026-03-10T09:03:49.730" v="5" actId="1076"/>
          <ac:picMkLst>
            <pc:docMk/>
            <pc:sldMk cId="2190416139" sldId="440"/>
            <ac:picMk id="5" creationId="{D237E4F7-9380-EE98-B7B4-790FFB6B9BDA}"/>
          </ac:picMkLst>
        </pc:picChg>
      </pc:sldChg>
    </pc:docChg>
  </pc:docChgLst>
  <pc:docChgLst>
    <pc:chgData name="Ashton-Smith, Alan" userId="5731bc85-86a7-4fbc-85b0-a10cefcb0560" providerId="ADAL" clId="{0DA22592-6E6F-4EED-9C75-A118E646E66D}"/>
    <pc:docChg chg="undo custSel addSld delSld modSld sldOrd modSection">
      <pc:chgData name="Ashton-Smith, Alan" userId="5731bc85-86a7-4fbc-85b0-a10cefcb0560" providerId="ADAL" clId="{0DA22592-6E6F-4EED-9C75-A118E646E66D}" dt="2026-03-02T15:16:12.806" v="4021" actId="20577"/>
      <pc:docMkLst>
        <pc:docMk/>
      </pc:docMkLst>
      <pc:sldChg chg="modSp mod">
        <pc:chgData name="Ashton-Smith, Alan" userId="5731bc85-86a7-4fbc-85b0-a10cefcb0560" providerId="ADAL" clId="{0DA22592-6E6F-4EED-9C75-A118E646E66D}" dt="2026-03-02T15:14:41.552" v="3954" actId="403"/>
        <pc:sldMkLst>
          <pc:docMk/>
          <pc:sldMk cId="1079536978" sldId="262"/>
        </pc:sldMkLst>
        <pc:spChg chg="mod">
          <ac:chgData name="Ashton-Smith, Alan" userId="5731bc85-86a7-4fbc-85b0-a10cefcb0560" providerId="ADAL" clId="{0DA22592-6E6F-4EED-9C75-A118E646E66D}" dt="2026-03-02T15:14:41.552" v="3954" actId="403"/>
          <ac:spMkLst>
            <pc:docMk/>
            <pc:sldMk cId="1079536978" sldId="262"/>
            <ac:spMk id="6" creationId="{C35D1BC9-819A-F4BC-F31F-3EA2C416829E}"/>
          </ac:spMkLst>
        </pc:spChg>
        <pc:spChg chg="mod">
          <ac:chgData name="Ashton-Smith, Alan" userId="5731bc85-86a7-4fbc-85b0-a10cefcb0560" providerId="ADAL" clId="{0DA22592-6E6F-4EED-9C75-A118E646E66D}" dt="2026-03-02T14:26:58.813" v="3022" actId="207"/>
          <ac:spMkLst>
            <pc:docMk/>
            <pc:sldMk cId="1079536978" sldId="262"/>
            <ac:spMk id="7" creationId="{BB0161F2-D84D-EB79-CC8F-875101556867}"/>
          </ac:spMkLst>
        </pc:spChg>
      </pc:sldChg>
      <pc:sldChg chg="delSp modSp mod">
        <pc:chgData name="Ashton-Smith, Alan" userId="5731bc85-86a7-4fbc-85b0-a10cefcb0560" providerId="ADAL" clId="{0DA22592-6E6F-4EED-9C75-A118E646E66D}" dt="2026-03-02T14:21:40.184" v="2367" actId="478"/>
        <pc:sldMkLst>
          <pc:docMk/>
          <pc:sldMk cId="3257939322" sldId="274"/>
        </pc:sldMkLst>
        <pc:spChg chg="mod">
          <ac:chgData name="Ashton-Smith, Alan" userId="5731bc85-86a7-4fbc-85b0-a10cefcb0560" providerId="ADAL" clId="{0DA22592-6E6F-4EED-9C75-A118E646E66D}" dt="2026-03-02T14:09:47.196" v="992" actId="20577"/>
          <ac:spMkLst>
            <pc:docMk/>
            <pc:sldMk cId="3257939322" sldId="274"/>
            <ac:spMk id="9" creationId="{9B456F4A-C5B0-087D-DEF3-686F037D2A8E}"/>
          </ac:spMkLst>
        </pc:spChg>
      </pc:sldChg>
      <pc:sldChg chg="modSp mod ord">
        <pc:chgData name="Ashton-Smith, Alan" userId="5731bc85-86a7-4fbc-85b0-a10cefcb0560" providerId="ADAL" clId="{0DA22592-6E6F-4EED-9C75-A118E646E66D}" dt="2026-03-02T14:09:34.751" v="937" actId="113"/>
        <pc:sldMkLst>
          <pc:docMk/>
          <pc:sldMk cId="2740951733" sldId="336"/>
        </pc:sldMkLst>
        <pc:spChg chg="mod">
          <ac:chgData name="Ashton-Smith, Alan" userId="5731bc85-86a7-4fbc-85b0-a10cefcb0560" providerId="ADAL" clId="{0DA22592-6E6F-4EED-9C75-A118E646E66D}" dt="2026-03-02T14:09:24.177" v="934" actId="20577"/>
          <ac:spMkLst>
            <pc:docMk/>
            <pc:sldMk cId="2740951733" sldId="336"/>
            <ac:spMk id="7" creationId="{371DF1BA-FABB-9393-8C0C-E0572061AF23}"/>
          </ac:spMkLst>
        </pc:spChg>
        <pc:spChg chg="mod">
          <ac:chgData name="Ashton-Smith, Alan" userId="5731bc85-86a7-4fbc-85b0-a10cefcb0560" providerId="ADAL" clId="{0DA22592-6E6F-4EED-9C75-A118E646E66D}" dt="2026-03-02T14:09:34.751" v="937" actId="113"/>
          <ac:spMkLst>
            <pc:docMk/>
            <pc:sldMk cId="2740951733" sldId="336"/>
            <ac:spMk id="8" creationId="{6573F51C-A84E-DE7A-D4FE-D356684D881F}"/>
          </ac:spMkLst>
        </pc:spChg>
      </pc:sldChg>
      <pc:sldChg chg="modSp mod">
        <pc:chgData name="Ashton-Smith, Alan" userId="5731bc85-86a7-4fbc-85b0-a10cefcb0560" providerId="ADAL" clId="{0DA22592-6E6F-4EED-9C75-A118E646E66D}" dt="2026-03-02T14:20:09.908" v="2111" actId="20577"/>
        <pc:sldMkLst>
          <pc:docMk/>
          <pc:sldMk cId="2935345791" sldId="400"/>
        </pc:sldMkLst>
        <pc:spChg chg="mod">
          <ac:chgData name="Ashton-Smith, Alan" userId="5731bc85-86a7-4fbc-85b0-a10cefcb0560" providerId="ADAL" clId="{0DA22592-6E6F-4EED-9C75-A118E646E66D}" dt="2026-03-02T14:10:07.303" v="1051" actId="20577"/>
          <ac:spMkLst>
            <pc:docMk/>
            <pc:sldMk cId="2935345791" sldId="400"/>
            <ac:spMk id="7" creationId="{4F1BD331-D4D2-5B4C-7A89-60300471C9B1}"/>
          </ac:spMkLst>
        </pc:spChg>
        <pc:spChg chg="mod">
          <ac:chgData name="Ashton-Smith, Alan" userId="5731bc85-86a7-4fbc-85b0-a10cefcb0560" providerId="ADAL" clId="{0DA22592-6E6F-4EED-9C75-A118E646E66D}" dt="2026-03-02T14:20:09.908" v="2111" actId="20577"/>
          <ac:spMkLst>
            <pc:docMk/>
            <pc:sldMk cId="2935345791" sldId="400"/>
            <ac:spMk id="8" creationId="{B7A63B4F-2AD9-04F9-4FA7-72B08B1EFE50}"/>
          </ac:spMkLst>
        </pc:spChg>
      </pc:sldChg>
      <pc:sldChg chg="modSp mod">
        <pc:chgData name="Ashton-Smith, Alan" userId="5731bc85-86a7-4fbc-85b0-a10cefcb0560" providerId="ADAL" clId="{0DA22592-6E6F-4EED-9C75-A118E646E66D}" dt="2026-03-02T14:24:18.355" v="2707" actId="20577"/>
        <pc:sldMkLst>
          <pc:docMk/>
          <pc:sldMk cId="3708019137" sldId="405"/>
        </pc:sldMkLst>
        <pc:spChg chg="mod">
          <ac:chgData name="Ashton-Smith, Alan" userId="5731bc85-86a7-4fbc-85b0-a10cefcb0560" providerId="ADAL" clId="{0DA22592-6E6F-4EED-9C75-A118E646E66D}" dt="2026-03-02T14:23:31.228" v="2623" actId="20577"/>
          <ac:spMkLst>
            <pc:docMk/>
            <pc:sldMk cId="3708019137" sldId="405"/>
            <ac:spMk id="7" creationId="{16FB17BD-58A4-2721-B904-E7D541077B59}"/>
          </ac:spMkLst>
        </pc:spChg>
        <pc:spChg chg="mod">
          <ac:chgData name="Ashton-Smith, Alan" userId="5731bc85-86a7-4fbc-85b0-a10cefcb0560" providerId="ADAL" clId="{0DA22592-6E6F-4EED-9C75-A118E646E66D}" dt="2026-03-02T14:24:18.355" v="2707" actId="20577"/>
          <ac:spMkLst>
            <pc:docMk/>
            <pc:sldMk cId="3708019137" sldId="405"/>
            <ac:spMk id="8" creationId="{C715EE21-0484-70BA-97A8-AFFE7540257C}"/>
          </ac:spMkLst>
        </pc:spChg>
      </pc:sldChg>
      <pc:sldChg chg="addSp delSp modSp mod">
        <pc:chgData name="Ashton-Smith, Alan" userId="5731bc85-86a7-4fbc-85b0-a10cefcb0560" providerId="ADAL" clId="{0DA22592-6E6F-4EED-9C75-A118E646E66D}" dt="2026-03-02T14:22:30.391" v="2477"/>
        <pc:sldMkLst>
          <pc:docMk/>
          <pc:sldMk cId="3796418356" sldId="406"/>
        </pc:sldMkLst>
        <pc:spChg chg="mod">
          <ac:chgData name="Ashton-Smith, Alan" userId="5731bc85-86a7-4fbc-85b0-a10cefcb0560" providerId="ADAL" clId="{0DA22592-6E6F-4EED-9C75-A118E646E66D}" dt="2026-03-02T14:22:22.621" v="2475" actId="20577"/>
          <ac:spMkLst>
            <pc:docMk/>
            <pc:sldMk cId="3796418356" sldId="406"/>
            <ac:spMk id="7" creationId="{15EB97B9-0F4C-60B3-290D-C89EE1546BE6}"/>
          </ac:spMkLst>
        </pc:spChg>
        <pc:graphicFrameChg chg="add mod">
          <ac:chgData name="Ashton-Smith, Alan" userId="5731bc85-86a7-4fbc-85b0-a10cefcb0560" providerId="ADAL" clId="{0DA22592-6E6F-4EED-9C75-A118E646E66D}" dt="2026-03-02T14:22:30.391" v="2477"/>
          <ac:graphicFrameMkLst>
            <pc:docMk/>
            <pc:sldMk cId="3796418356" sldId="406"/>
            <ac:graphicFrameMk id="4" creationId="{523B2B58-AD4B-FF8B-6F5A-55DBE8D30A9D}"/>
          </ac:graphicFrameMkLst>
        </pc:graphicFrameChg>
      </pc:sldChg>
      <pc:sldChg chg="addSp modSp add mod">
        <pc:chgData name="Ashton-Smith, Alan" userId="5731bc85-86a7-4fbc-85b0-a10cefcb0560" providerId="ADAL" clId="{0DA22592-6E6F-4EED-9C75-A118E646E66D}" dt="2026-03-02T15:15:12.522" v="3963" actId="20577"/>
        <pc:sldMkLst>
          <pc:docMk/>
          <pc:sldMk cId="2104382233" sldId="421"/>
        </pc:sldMkLst>
        <pc:spChg chg="mod">
          <ac:chgData name="Ashton-Smith, Alan" userId="5731bc85-86a7-4fbc-85b0-a10cefcb0560" providerId="ADAL" clId="{0DA22592-6E6F-4EED-9C75-A118E646E66D}" dt="2026-03-02T14:10:46.046" v="1100" actId="20577"/>
          <ac:spMkLst>
            <pc:docMk/>
            <pc:sldMk cId="2104382233" sldId="421"/>
            <ac:spMk id="7" creationId="{E9A87389-3989-F156-EF65-704505768711}"/>
          </ac:spMkLst>
        </pc:spChg>
        <pc:spChg chg="mod">
          <ac:chgData name="Ashton-Smith, Alan" userId="5731bc85-86a7-4fbc-85b0-a10cefcb0560" providerId="ADAL" clId="{0DA22592-6E6F-4EED-9C75-A118E646E66D}" dt="2026-03-02T15:15:12.522" v="3963" actId="20577"/>
          <ac:spMkLst>
            <pc:docMk/>
            <pc:sldMk cId="2104382233" sldId="421"/>
            <ac:spMk id="8" creationId="{6EAF8D29-90A4-A279-2BF7-BD9C53EF02E6}"/>
          </ac:spMkLst>
        </pc:spChg>
        <pc:picChg chg="add mod">
          <ac:chgData name="Ashton-Smith, Alan" userId="5731bc85-86a7-4fbc-85b0-a10cefcb0560" providerId="ADAL" clId="{0DA22592-6E6F-4EED-9C75-A118E646E66D}" dt="2026-03-02T14:28:23.139" v="3087" actId="1076"/>
          <ac:picMkLst>
            <pc:docMk/>
            <pc:sldMk cId="2104382233" sldId="421"/>
            <ac:picMk id="4" creationId="{467B22F7-39D9-68FA-2989-FC06BAF95E41}"/>
          </ac:picMkLst>
        </pc:picChg>
      </pc:sldChg>
      <pc:sldChg chg="addSp modSp add mod">
        <pc:chgData name="Ashton-Smith, Alan" userId="5731bc85-86a7-4fbc-85b0-a10cefcb0560" providerId="ADAL" clId="{0DA22592-6E6F-4EED-9C75-A118E646E66D}" dt="2026-03-02T14:28:27.024" v="3088" actId="14100"/>
        <pc:sldMkLst>
          <pc:docMk/>
          <pc:sldMk cId="3537649034" sldId="422"/>
        </pc:sldMkLst>
        <pc:spChg chg="mod">
          <ac:chgData name="Ashton-Smith, Alan" userId="5731bc85-86a7-4fbc-85b0-a10cefcb0560" providerId="ADAL" clId="{0DA22592-6E6F-4EED-9C75-A118E646E66D}" dt="2026-03-02T14:12:00.267" v="1270" actId="20577"/>
          <ac:spMkLst>
            <pc:docMk/>
            <pc:sldMk cId="3537649034" sldId="422"/>
            <ac:spMk id="7" creationId="{4AD2375C-9D52-8F25-5FD1-27E18712EBBE}"/>
          </ac:spMkLst>
        </pc:spChg>
        <pc:spChg chg="mod">
          <ac:chgData name="Ashton-Smith, Alan" userId="5731bc85-86a7-4fbc-85b0-a10cefcb0560" providerId="ADAL" clId="{0DA22592-6E6F-4EED-9C75-A118E646E66D}" dt="2026-03-02T14:15:09.112" v="1547" actId="20577"/>
          <ac:spMkLst>
            <pc:docMk/>
            <pc:sldMk cId="3537649034" sldId="422"/>
            <ac:spMk id="8" creationId="{FC3DF59B-6BF8-EB32-09FA-4B83106D3CDB}"/>
          </ac:spMkLst>
        </pc:spChg>
        <pc:picChg chg="add mod">
          <ac:chgData name="Ashton-Smith, Alan" userId="5731bc85-86a7-4fbc-85b0-a10cefcb0560" providerId="ADAL" clId="{0DA22592-6E6F-4EED-9C75-A118E646E66D}" dt="2026-03-02T14:28:27.024" v="3088" actId="14100"/>
          <ac:picMkLst>
            <pc:docMk/>
            <pc:sldMk cId="3537649034" sldId="422"/>
            <ac:picMk id="4" creationId="{D00DC53B-22F7-45EC-1AA1-828BB53DB884}"/>
          </ac:picMkLst>
        </pc:picChg>
      </pc:sldChg>
      <pc:sldChg chg="addSp modSp add mod">
        <pc:chgData name="Ashton-Smith, Alan" userId="5731bc85-86a7-4fbc-85b0-a10cefcb0560" providerId="ADAL" clId="{0DA22592-6E6F-4EED-9C75-A118E646E66D}" dt="2026-03-02T14:28:36.084" v="3091" actId="14100"/>
        <pc:sldMkLst>
          <pc:docMk/>
          <pc:sldMk cId="1612690399" sldId="423"/>
        </pc:sldMkLst>
        <pc:spChg chg="mod">
          <ac:chgData name="Ashton-Smith, Alan" userId="5731bc85-86a7-4fbc-85b0-a10cefcb0560" providerId="ADAL" clId="{0DA22592-6E6F-4EED-9C75-A118E646E66D}" dt="2026-03-02T14:15:26.047" v="1578" actId="20577"/>
          <ac:spMkLst>
            <pc:docMk/>
            <pc:sldMk cId="1612690399" sldId="423"/>
            <ac:spMk id="7" creationId="{8827204E-B5D9-3C63-C1B0-03CD999C6C66}"/>
          </ac:spMkLst>
        </pc:spChg>
        <pc:spChg chg="mod">
          <ac:chgData name="Ashton-Smith, Alan" userId="5731bc85-86a7-4fbc-85b0-a10cefcb0560" providerId="ADAL" clId="{0DA22592-6E6F-4EED-9C75-A118E646E66D}" dt="2026-03-02T14:15:40.745" v="1579"/>
          <ac:spMkLst>
            <pc:docMk/>
            <pc:sldMk cId="1612690399" sldId="423"/>
            <ac:spMk id="8" creationId="{575C0F35-C1A0-D42A-A996-F63F7D70C1E4}"/>
          </ac:spMkLst>
        </pc:spChg>
        <pc:picChg chg="add mod">
          <ac:chgData name="Ashton-Smith, Alan" userId="5731bc85-86a7-4fbc-85b0-a10cefcb0560" providerId="ADAL" clId="{0DA22592-6E6F-4EED-9C75-A118E646E66D}" dt="2026-03-02T14:28:36.084" v="3091" actId="14100"/>
          <ac:picMkLst>
            <pc:docMk/>
            <pc:sldMk cId="1612690399" sldId="423"/>
            <ac:picMk id="4" creationId="{EC9775D6-EA15-6292-014A-56F5D9C04890}"/>
          </ac:picMkLst>
        </pc:picChg>
      </pc:sldChg>
      <pc:sldChg chg="addSp delSp modSp add mod">
        <pc:chgData name="Ashton-Smith, Alan" userId="5731bc85-86a7-4fbc-85b0-a10cefcb0560" providerId="ADAL" clId="{0DA22592-6E6F-4EED-9C75-A118E646E66D}" dt="2026-03-02T15:15:47.576" v="3982" actId="20577"/>
        <pc:sldMkLst>
          <pc:docMk/>
          <pc:sldMk cId="190562568" sldId="424"/>
        </pc:sldMkLst>
        <pc:spChg chg="mod">
          <ac:chgData name="Ashton-Smith, Alan" userId="5731bc85-86a7-4fbc-85b0-a10cefcb0560" providerId="ADAL" clId="{0DA22592-6E6F-4EED-9C75-A118E646E66D}" dt="2026-03-02T14:16:45.297" v="1600" actId="20577"/>
          <ac:spMkLst>
            <pc:docMk/>
            <pc:sldMk cId="190562568" sldId="424"/>
            <ac:spMk id="7" creationId="{3E3F9A00-49B8-DC58-74A4-05E28D5FA33F}"/>
          </ac:spMkLst>
        </pc:spChg>
        <pc:spChg chg="mod">
          <ac:chgData name="Ashton-Smith, Alan" userId="5731bc85-86a7-4fbc-85b0-a10cefcb0560" providerId="ADAL" clId="{0DA22592-6E6F-4EED-9C75-A118E646E66D}" dt="2026-03-02T15:15:47.576" v="3982" actId="20577"/>
          <ac:spMkLst>
            <pc:docMk/>
            <pc:sldMk cId="190562568" sldId="424"/>
            <ac:spMk id="8" creationId="{FED685E5-46DE-1A96-999E-2755485E556F}"/>
          </ac:spMkLst>
        </pc:spChg>
        <pc:picChg chg="add mod">
          <ac:chgData name="Ashton-Smith, Alan" userId="5731bc85-86a7-4fbc-85b0-a10cefcb0560" providerId="ADAL" clId="{0DA22592-6E6F-4EED-9C75-A118E646E66D}" dt="2026-03-02T14:28:46.980" v="3094" actId="14100"/>
          <ac:picMkLst>
            <pc:docMk/>
            <pc:sldMk cId="190562568" sldId="424"/>
            <ac:picMk id="11" creationId="{226C5553-A94D-A1F5-9D73-035BE33AEAAE}"/>
          </ac:picMkLst>
        </pc:picChg>
      </pc:sldChg>
      <pc:sldChg chg="modSp add mod">
        <pc:chgData name="Ashton-Smith, Alan" userId="5731bc85-86a7-4fbc-85b0-a10cefcb0560" providerId="ADAL" clId="{0DA22592-6E6F-4EED-9C75-A118E646E66D}" dt="2026-03-02T14:19:17.875" v="2019" actId="20577"/>
        <pc:sldMkLst>
          <pc:docMk/>
          <pc:sldMk cId="494121093" sldId="425"/>
        </pc:sldMkLst>
        <pc:spChg chg="mod">
          <ac:chgData name="Ashton-Smith, Alan" userId="5731bc85-86a7-4fbc-85b0-a10cefcb0560" providerId="ADAL" clId="{0DA22592-6E6F-4EED-9C75-A118E646E66D}" dt="2026-03-02T14:17:48.358" v="1790" actId="20577"/>
          <ac:spMkLst>
            <pc:docMk/>
            <pc:sldMk cId="494121093" sldId="425"/>
            <ac:spMk id="7" creationId="{2DCE23BC-CEBC-1278-D568-832C87BDC0A7}"/>
          </ac:spMkLst>
        </pc:spChg>
        <pc:spChg chg="mod">
          <ac:chgData name="Ashton-Smith, Alan" userId="5731bc85-86a7-4fbc-85b0-a10cefcb0560" providerId="ADAL" clId="{0DA22592-6E6F-4EED-9C75-A118E646E66D}" dt="2026-03-02T14:19:17.875" v="2019" actId="20577"/>
          <ac:spMkLst>
            <pc:docMk/>
            <pc:sldMk cId="494121093" sldId="425"/>
            <ac:spMk id="8" creationId="{CFA710AA-2C6B-8DA6-B6EE-F54C18B46E62}"/>
          </ac:spMkLst>
        </pc:spChg>
      </pc:sldChg>
      <pc:sldChg chg="addSp delSp modSp add mod">
        <pc:chgData name="Ashton-Smith, Alan" userId="5731bc85-86a7-4fbc-85b0-a10cefcb0560" providerId="ADAL" clId="{0DA22592-6E6F-4EED-9C75-A118E646E66D}" dt="2026-03-02T14:29:22.115" v="3107" actId="14100"/>
        <pc:sldMkLst>
          <pc:docMk/>
          <pc:sldMk cId="1487550753" sldId="426"/>
        </pc:sldMkLst>
        <pc:spChg chg="mod">
          <ac:chgData name="Ashton-Smith, Alan" userId="5731bc85-86a7-4fbc-85b0-a10cefcb0560" providerId="ADAL" clId="{0DA22592-6E6F-4EED-9C75-A118E646E66D}" dt="2026-03-02T14:19:47.611" v="2069" actId="20577"/>
          <ac:spMkLst>
            <pc:docMk/>
            <pc:sldMk cId="1487550753" sldId="426"/>
            <ac:spMk id="7" creationId="{C5AEF7BE-146D-E3FF-D70E-3B4521D456C1}"/>
          </ac:spMkLst>
        </pc:spChg>
        <pc:spChg chg="mod">
          <ac:chgData name="Ashton-Smith, Alan" userId="5731bc85-86a7-4fbc-85b0-a10cefcb0560" providerId="ADAL" clId="{0DA22592-6E6F-4EED-9C75-A118E646E66D}" dt="2026-03-02T14:29:15.462" v="3105" actId="20577"/>
          <ac:spMkLst>
            <pc:docMk/>
            <pc:sldMk cId="1487550753" sldId="426"/>
            <ac:spMk id="8" creationId="{CFC82447-75B8-9E43-60CA-A45FB119D5B4}"/>
          </ac:spMkLst>
        </pc:spChg>
        <pc:picChg chg="add mod">
          <ac:chgData name="Ashton-Smith, Alan" userId="5731bc85-86a7-4fbc-85b0-a10cefcb0560" providerId="ADAL" clId="{0DA22592-6E6F-4EED-9C75-A118E646E66D}" dt="2026-03-02T14:29:22.115" v="3107" actId="14100"/>
          <ac:picMkLst>
            <pc:docMk/>
            <pc:sldMk cId="1487550753" sldId="426"/>
            <ac:picMk id="6" creationId="{1E2BDDD1-3C57-45FE-1A64-EE598D75D9D7}"/>
          </ac:picMkLst>
        </pc:picChg>
      </pc:sldChg>
      <pc:sldChg chg="modSp add mod">
        <pc:chgData name="Ashton-Smith, Alan" userId="5731bc85-86a7-4fbc-85b0-a10cefcb0560" providerId="ADAL" clId="{0DA22592-6E6F-4EED-9C75-A118E646E66D}" dt="2026-03-02T14:21:56.765" v="2406" actId="20577"/>
        <pc:sldMkLst>
          <pc:docMk/>
          <pc:sldMk cId="978568852" sldId="427"/>
        </pc:sldMkLst>
        <pc:spChg chg="mod">
          <ac:chgData name="Ashton-Smith, Alan" userId="5731bc85-86a7-4fbc-85b0-a10cefcb0560" providerId="ADAL" clId="{0DA22592-6E6F-4EED-9C75-A118E646E66D}" dt="2026-03-02T14:21:56.765" v="2406" actId="20577"/>
          <ac:spMkLst>
            <pc:docMk/>
            <pc:sldMk cId="978568852" sldId="427"/>
            <ac:spMk id="9" creationId="{712663F6-0E2D-97C2-D305-F8F5A42722CE}"/>
          </ac:spMkLst>
        </pc:spChg>
      </pc:sldChg>
      <pc:sldChg chg="modSp add mod">
        <pc:chgData name="Ashton-Smith, Alan" userId="5731bc85-86a7-4fbc-85b0-a10cefcb0560" providerId="ADAL" clId="{0DA22592-6E6F-4EED-9C75-A118E646E66D}" dt="2026-03-02T14:25:53.939" v="2886" actId="20577"/>
        <pc:sldMkLst>
          <pc:docMk/>
          <pc:sldMk cId="923184062" sldId="428"/>
        </pc:sldMkLst>
        <pc:spChg chg="mod">
          <ac:chgData name="Ashton-Smith, Alan" userId="5731bc85-86a7-4fbc-85b0-a10cefcb0560" providerId="ADAL" clId="{0DA22592-6E6F-4EED-9C75-A118E646E66D}" dt="2026-03-02T14:24:47.392" v="2752" actId="20577"/>
          <ac:spMkLst>
            <pc:docMk/>
            <pc:sldMk cId="923184062" sldId="428"/>
            <ac:spMk id="7" creationId="{6AA93EB9-870F-CED7-A8AC-88AB0A9164AB}"/>
          </ac:spMkLst>
        </pc:spChg>
        <pc:spChg chg="mod">
          <ac:chgData name="Ashton-Smith, Alan" userId="5731bc85-86a7-4fbc-85b0-a10cefcb0560" providerId="ADAL" clId="{0DA22592-6E6F-4EED-9C75-A118E646E66D}" dt="2026-03-02T14:25:53.939" v="2886" actId="20577"/>
          <ac:spMkLst>
            <pc:docMk/>
            <pc:sldMk cId="923184062" sldId="428"/>
            <ac:spMk id="8" creationId="{3648CF05-E319-EFA7-45E9-11908BA4D8AD}"/>
          </ac:spMkLst>
        </pc:spChg>
      </pc:sldChg>
      <pc:sldChg chg="modSp add mod ord">
        <pc:chgData name="Ashton-Smith, Alan" userId="5731bc85-86a7-4fbc-85b0-a10cefcb0560" providerId="ADAL" clId="{0DA22592-6E6F-4EED-9C75-A118E646E66D}" dt="2026-03-02T15:16:12.806" v="4021" actId="20577"/>
        <pc:sldMkLst>
          <pc:docMk/>
          <pc:sldMk cId="1422611996" sldId="429"/>
        </pc:sldMkLst>
        <pc:spChg chg="mod">
          <ac:chgData name="Ashton-Smith, Alan" userId="5731bc85-86a7-4fbc-85b0-a10cefcb0560" providerId="ADAL" clId="{0DA22592-6E6F-4EED-9C75-A118E646E66D}" dt="2026-03-02T14:26:14.136" v="2960" actId="20577"/>
          <ac:spMkLst>
            <pc:docMk/>
            <pc:sldMk cId="1422611996" sldId="429"/>
            <ac:spMk id="7" creationId="{6B755487-BC4A-DCA3-5AFB-607962A6F48C}"/>
          </ac:spMkLst>
        </pc:spChg>
        <pc:spChg chg="mod">
          <ac:chgData name="Ashton-Smith, Alan" userId="5731bc85-86a7-4fbc-85b0-a10cefcb0560" providerId="ADAL" clId="{0DA22592-6E6F-4EED-9C75-A118E646E66D}" dt="2026-03-02T15:16:12.806" v="4021" actId="20577"/>
          <ac:spMkLst>
            <pc:docMk/>
            <pc:sldMk cId="1422611996" sldId="429"/>
            <ac:spMk id="8" creationId="{8F4AB101-13C3-FF1B-2CE9-B3B378A16D50}"/>
          </ac:spMkLst>
        </pc:spChg>
      </pc:sldChg>
      <pc:sldChg chg="modSp add mod">
        <pc:chgData name="Ashton-Smith, Alan" userId="5731bc85-86a7-4fbc-85b0-a10cefcb0560" providerId="ADAL" clId="{0DA22592-6E6F-4EED-9C75-A118E646E66D}" dt="2026-03-02T15:14:32.384" v="3953" actId="20577"/>
        <pc:sldMkLst>
          <pc:docMk/>
          <pc:sldMk cId="2874836010" sldId="430"/>
        </pc:sldMkLst>
        <pc:spChg chg="mod">
          <ac:chgData name="Ashton-Smith, Alan" userId="5731bc85-86a7-4fbc-85b0-a10cefcb0560" providerId="ADAL" clId="{0DA22592-6E6F-4EED-9C75-A118E646E66D}" dt="2026-03-02T14:38:34.516" v="3432" actId="20577"/>
          <ac:spMkLst>
            <pc:docMk/>
            <pc:sldMk cId="2874836010" sldId="430"/>
            <ac:spMk id="7" creationId="{5E31905A-6078-5BC4-574E-7D7EFDB2A441}"/>
          </ac:spMkLst>
        </pc:spChg>
        <pc:spChg chg="mod">
          <ac:chgData name="Ashton-Smith, Alan" userId="5731bc85-86a7-4fbc-85b0-a10cefcb0560" providerId="ADAL" clId="{0DA22592-6E6F-4EED-9C75-A118E646E66D}" dt="2026-03-02T15:14:32.384" v="3953" actId="20577"/>
          <ac:spMkLst>
            <pc:docMk/>
            <pc:sldMk cId="2874836010" sldId="430"/>
            <ac:spMk id="8" creationId="{8B3F3295-7E48-0D5E-EAF3-581C0C909CC6}"/>
          </ac:spMkLst>
        </pc:spChg>
      </pc:sldChg>
      <pc:sldChg chg="modSp add mod">
        <pc:chgData name="Ashton-Smith, Alan" userId="5731bc85-86a7-4fbc-85b0-a10cefcb0560" providerId="ADAL" clId="{0DA22592-6E6F-4EED-9C75-A118E646E66D}" dt="2026-03-02T14:37:38.770" v="3423" actId="20577"/>
        <pc:sldMkLst>
          <pc:docMk/>
          <pc:sldMk cId="708550526" sldId="431"/>
        </pc:sldMkLst>
        <pc:spChg chg="mod">
          <ac:chgData name="Ashton-Smith, Alan" userId="5731bc85-86a7-4fbc-85b0-a10cefcb0560" providerId="ADAL" clId="{0DA22592-6E6F-4EED-9C75-A118E646E66D}" dt="2026-03-02T14:36:15.701" v="3129" actId="20577"/>
          <ac:spMkLst>
            <pc:docMk/>
            <pc:sldMk cId="708550526" sldId="431"/>
            <ac:spMk id="7" creationId="{953F18FC-3862-5FEF-FDD1-5C1537CECA38}"/>
          </ac:spMkLst>
        </pc:spChg>
        <pc:spChg chg="mod">
          <ac:chgData name="Ashton-Smith, Alan" userId="5731bc85-86a7-4fbc-85b0-a10cefcb0560" providerId="ADAL" clId="{0DA22592-6E6F-4EED-9C75-A118E646E66D}" dt="2026-03-02T14:37:38.770" v="3423" actId="20577"/>
          <ac:spMkLst>
            <pc:docMk/>
            <pc:sldMk cId="708550526" sldId="431"/>
            <ac:spMk id="8" creationId="{C778A6C2-8010-C158-5B8C-8C575FB620AB}"/>
          </ac:spMkLst>
        </pc:spChg>
      </pc:sldChg>
    </pc:docChg>
  </pc:docChgLst>
  <pc:docChgLst>
    <pc:chgData name="Zhou, Yangzi" userId="S::u2176008@live.warwick.ac.uk::6c69757f-53d5-4c06-8846-03b9f13b5b84" providerId="AD" clId="Web-{EE1CB5EB-FD80-8AF5-5058-43EF714BD806}"/>
    <pc:docChg chg="addSld delSld modSld sldOrd addMainMaster modSection">
      <pc:chgData name="Zhou, Yangzi" userId="S::u2176008@live.warwick.ac.uk::6c69757f-53d5-4c06-8846-03b9f13b5b84" providerId="AD" clId="Web-{EE1CB5EB-FD80-8AF5-5058-43EF714BD806}" dt="2026-03-10T09:01:02.480" v="179" actId="20577"/>
      <pc:docMkLst>
        <pc:docMk/>
      </pc:docMkLst>
      <pc:sldChg chg="add del">
        <pc:chgData name="Zhou, Yangzi" userId="S::u2176008@live.warwick.ac.uk::6c69757f-53d5-4c06-8846-03b9f13b5b84" providerId="AD" clId="Web-{EE1CB5EB-FD80-8AF5-5058-43EF714BD806}" dt="2026-03-10T08:57:50.104" v="76"/>
        <pc:sldMkLst>
          <pc:docMk/>
          <pc:sldMk cId="3591771616" sldId="283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0.276" v="77"/>
        <pc:sldMkLst>
          <pc:docMk/>
          <pc:sldMk cId="1452899701" sldId="296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1.182" v="81"/>
        <pc:sldMkLst>
          <pc:docMk/>
          <pc:sldMk cId="3675025883" sldId="315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1.385" v="82"/>
        <pc:sldMkLst>
          <pc:docMk/>
          <pc:sldMk cId="1116382778" sldId="327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0.697" v="79"/>
        <pc:sldMkLst>
          <pc:docMk/>
          <pc:sldMk cId="3296383545" sldId="341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0.947" v="80"/>
        <pc:sldMkLst>
          <pc:docMk/>
          <pc:sldMk cId="366841619" sldId="342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1.588" v="83"/>
        <pc:sldMkLst>
          <pc:docMk/>
          <pc:sldMk cId="365297022" sldId="348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0.494" v="78"/>
        <pc:sldMkLst>
          <pc:docMk/>
          <pc:sldMk cId="1036769188" sldId="349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2.026" v="85"/>
        <pc:sldMkLst>
          <pc:docMk/>
          <pc:sldMk cId="572147565" sldId="350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2.244" v="86"/>
        <pc:sldMkLst>
          <pc:docMk/>
          <pc:sldMk cId="2701588378" sldId="351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2.447" v="87"/>
        <pc:sldMkLst>
          <pc:docMk/>
          <pc:sldMk cId="1080942188" sldId="352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2.854" v="89"/>
        <pc:sldMkLst>
          <pc:docMk/>
          <pc:sldMk cId="2200329565" sldId="353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2.651" v="88"/>
        <pc:sldMkLst>
          <pc:docMk/>
          <pc:sldMk cId="913556841" sldId="354"/>
        </pc:sldMkLst>
      </pc:sldChg>
      <pc:sldChg chg="add del">
        <pc:chgData name="Zhou, Yangzi" userId="S::u2176008@live.warwick.ac.uk::6c69757f-53d5-4c06-8846-03b9f13b5b84" providerId="AD" clId="Web-{EE1CB5EB-FD80-8AF5-5058-43EF714BD806}" dt="2026-03-10T08:57:51.791" v="84"/>
        <pc:sldMkLst>
          <pc:docMk/>
          <pc:sldMk cId="633246388" sldId="355"/>
        </pc:sldMkLst>
      </pc:sldChg>
      <pc:sldChg chg="addSp delSp modSp add ord">
        <pc:chgData name="Zhou, Yangzi" userId="S::u2176008@live.warwick.ac.uk::6c69757f-53d5-4c06-8846-03b9f13b5b84" providerId="AD" clId="Web-{EE1CB5EB-FD80-8AF5-5058-43EF714BD806}" dt="2026-03-10T09:01:02.480" v="179" actId="20577"/>
        <pc:sldMkLst>
          <pc:docMk/>
          <pc:sldMk cId="4134571000" sldId="438"/>
        </pc:sldMkLst>
        <pc:spChg chg="mod">
          <ac:chgData name="Zhou, Yangzi" userId="S::u2176008@live.warwick.ac.uk::6c69757f-53d5-4c06-8846-03b9f13b5b84" providerId="AD" clId="Web-{EE1CB5EB-FD80-8AF5-5058-43EF714BD806}" dt="2026-03-10T08:55:24.071" v="19" actId="20577"/>
          <ac:spMkLst>
            <pc:docMk/>
            <pc:sldMk cId="4134571000" sldId="438"/>
            <ac:spMk id="2" creationId="{FF51FF48-EC6C-07B2-41CA-9FB16D257ADB}"/>
          </ac:spMkLst>
        </pc:spChg>
        <pc:spChg chg="add del mod">
          <ac:chgData name="Zhou, Yangzi" userId="S::u2176008@live.warwick.ac.uk::6c69757f-53d5-4c06-8846-03b9f13b5b84" providerId="AD" clId="Web-{EE1CB5EB-FD80-8AF5-5058-43EF714BD806}" dt="2026-03-10T09:01:02.480" v="179" actId="20577"/>
          <ac:spMkLst>
            <pc:docMk/>
            <pc:sldMk cId="4134571000" sldId="438"/>
            <ac:spMk id="7" creationId="{CD8FEE89-F6E2-16FA-1935-948FB3DF622E}"/>
          </ac:spMkLst>
        </pc:spChg>
        <pc:graphicFrameChg chg="add del mod">
          <ac:chgData name="Zhou, Yangzi" userId="S::u2176008@live.warwick.ac.uk::6c69757f-53d5-4c06-8846-03b9f13b5b84" providerId="AD" clId="Web-{EE1CB5EB-FD80-8AF5-5058-43EF714BD806}" dt="2026-03-10T08:55:57.524" v="24"/>
          <ac:graphicFrameMkLst>
            <pc:docMk/>
            <pc:sldMk cId="4134571000" sldId="438"/>
            <ac:graphicFrameMk id="9" creationId="{43794E51-F959-D07A-83FB-D32DBBF8577F}"/>
          </ac:graphicFrameMkLst>
        </pc:graphicFrameChg>
        <pc:picChg chg="mod">
          <ac:chgData name="Zhou, Yangzi" userId="S::u2176008@live.warwick.ac.uk::6c69757f-53d5-4c06-8846-03b9f13b5b84" providerId="AD" clId="Web-{EE1CB5EB-FD80-8AF5-5058-43EF714BD806}" dt="2026-03-10T08:55:25.368" v="20" actId="1076"/>
          <ac:picMkLst>
            <pc:docMk/>
            <pc:sldMk cId="4134571000" sldId="438"/>
            <ac:picMk id="5" creationId="{B67E54F9-5F2D-CA69-0562-AC87A4A6F571}"/>
          </ac:picMkLst>
        </pc:picChg>
      </pc:sldChg>
      <pc:sldMasterChg chg="add addSldLayout">
        <pc:chgData name="Zhou, Yangzi" userId="S::u2176008@live.warwick.ac.uk::6c69757f-53d5-4c06-8846-03b9f13b5b84" providerId="AD" clId="Web-{EE1CB5EB-FD80-8AF5-5058-43EF714BD806}" dt="2026-03-10T08:57:50.104" v="76"/>
        <pc:sldMasterMkLst>
          <pc:docMk/>
          <pc:sldMasterMk cId="0" sldId="2147483648"/>
        </pc:sldMasterMkLst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948784953" sldId="2147483673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304711476" sldId="2147483674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3045283992" sldId="2147483675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246971879" sldId="2147483676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347081420" sldId="2147483677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379062736" sldId="2147483678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3694163836" sldId="2147483679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762999651" sldId="2147483680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605378762" sldId="2147483681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090899075" sldId="2147483682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3953512803" sldId="2147483694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3187238994" sldId="2147483707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2615730596" sldId="2147483724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7:50.104" v="76"/>
          <pc:sldLayoutMkLst>
            <pc:docMk/>
            <pc:sldMasterMk cId="0" sldId="2147483648"/>
            <pc:sldLayoutMk cId="3523470901" sldId="2147483725"/>
          </pc:sldLayoutMkLst>
        </pc:sldLayoutChg>
      </pc:sldMasterChg>
      <pc:sldMasterChg chg="addSldLayout delSldLayout">
        <pc:chgData name="Zhou, Yangzi" userId="S::u2176008@live.warwick.ac.uk::6c69757f-53d5-4c06-8846-03b9f13b5b84" providerId="AD" clId="Web-{EE1CB5EB-FD80-8AF5-5058-43EF714BD806}" dt="2026-03-10T08:57:43.369" v="75"/>
        <pc:sldMasterMkLst>
          <pc:docMk/>
          <pc:sldMasterMk cId="1830631141" sldId="2147483828"/>
        </pc:sldMasterMkLst>
        <pc:sldLayoutChg chg="add del replId">
          <pc:chgData name="Zhou, Yangzi" userId="S::u2176008@live.warwick.ac.uk::6c69757f-53d5-4c06-8846-03b9f13b5b84" providerId="AD" clId="Web-{EE1CB5EB-FD80-8AF5-5058-43EF714BD806}" dt="2026-03-10T08:57:43.369" v="75"/>
          <pc:sldLayoutMkLst>
            <pc:docMk/>
            <pc:sldMasterMk cId="1830631141" sldId="2147483828"/>
            <pc:sldLayoutMk cId="3748483993" sldId="2147484061"/>
          </pc:sldLayoutMkLst>
        </pc:sldLayoutChg>
        <pc:sldLayoutChg chg="add del">
          <pc:chgData name="Zhou, Yangzi" userId="S::u2176008@live.warwick.ac.uk::6c69757f-53d5-4c06-8846-03b9f13b5b84" providerId="AD" clId="Web-{EE1CB5EB-FD80-8AF5-5058-43EF714BD806}" dt="2026-03-10T08:57:43.369" v="74"/>
          <pc:sldLayoutMkLst>
            <pc:docMk/>
            <pc:sldMasterMk cId="1830631141" sldId="2147483828"/>
            <pc:sldLayoutMk cId="3894580773" sldId="2147484062"/>
          </pc:sldLayoutMkLst>
        </pc:sldLayoutChg>
        <pc:sldLayoutChg chg="add del">
          <pc:chgData name="Zhou, Yangzi" userId="S::u2176008@live.warwick.ac.uk::6c69757f-53d5-4c06-8846-03b9f13b5b84" providerId="AD" clId="Web-{EE1CB5EB-FD80-8AF5-5058-43EF714BD806}" dt="2026-03-10T08:57:43.369" v="73"/>
          <pc:sldLayoutMkLst>
            <pc:docMk/>
            <pc:sldMasterMk cId="1830631141" sldId="2147483828"/>
            <pc:sldLayoutMk cId="430448977" sldId="2147484063"/>
          </pc:sldLayoutMkLst>
        </pc:sldLayoutChg>
        <pc:sldLayoutChg chg="add del">
          <pc:chgData name="Zhou, Yangzi" userId="S::u2176008@live.warwick.ac.uk::6c69757f-53d5-4c06-8846-03b9f13b5b84" providerId="AD" clId="Web-{EE1CB5EB-FD80-8AF5-5058-43EF714BD806}" dt="2026-03-10T08:57:43.369" v="71"/>
          <pc:sldLayoutMkLst>
            <pc:docMk/>
            <pc:sldMasterMk cId="1830631141" sldId="2147483828"/>
            <pc:sldLayoutMk cId="4278172872" sldId="2147484064"/>
          </pc:sldLayoutMkLst>
        </pc:sldLayoutChg>
      </pc:sldMasterChg>
      <pc:sldMasterChg chg="add addSldLayout">
        <pc:chgData name="Zhou, Yangzi" userId="S::u2176008@live.warwick.ac.uk::6c69757f-53d5-4c06-8846-03b9f13b5b84" providerId="AD" clId="Web-{EE1CB5EB-FD80-8AF5-5058-43EF714BD806}" dt="2026-03-10T08:54:49.367" v="0"/>
        <pc:sldMasterMkLst>
          <pc:docMk/>
          <pc:sldMasterMk cId="1830631141" sldId="2147484040"/>
        </pc:sldMasterMkLst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226570993" sldId="2147484039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3371641594" sldId="2147484041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246525127" sldId="2147484042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569391624" sldId="2147484043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29624126" sldId="2147484044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873824240" sldId="2147484045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461403211" sldId="2147484046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3784226654" sldId="2147484047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570796215" sldId="2147484048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658255851" sldId="2147484049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4202594192" sldId="2147484050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822545031" sldId="2147484051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3292564008" sldId="2147484052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619783692" sldId="2147484053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843996946" sldId="2147484054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313102663" sldId="2147484055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4113894959" sldId="2147484056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1882761889" sldId="2147484057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287538772" sldId="2147484058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2057375306" sldId="2147484059"/>
          </pc:sldLayoutMkLst>
        </pc:sldLayoutChg>
        <pc:sldLayoutChg chg="add">
          <pc:chgData name="Zhou, Yangzi" userId="S::u2176008@live.warwick.ac.uk::6c69757f-53d5-4c06-8846-03b9f13b5b84" providerId="AD" clId="Web-{EE1CB5EB-FD80-8AF5-5058-43EF714BD806}" dt="2026-03-10T08:54:49.367" v="0"/>
          <pc:sldLayoutMkLst>
            <pc:docMk/>
            <pc:sldMasterMk cId="1830631141" sldId="2147484040"/>
            <pc:sldLayoutMk cId="2451044777" sldId="2147484060"/>
          </pc:sldLayoutMkLst>
        </pc:sldLayoutChg>
      </pc:sldMasterChg>
    </pc:docChg>
  </pc:docChgLst>
  <pc:docChgLst>
    <pc:chgData name="Ashton-Smith, Alan" userId="5731bc85-86a7-4fbc-85b0-a10cefcb0560" providerId="ADAL" clId="{4ED1C6E8-EA82-45F1-944E-F254B65FB029}"/>
    <pc:docChg chg="custSel addSld delSld modSld sldOrd delMainMaster modSection">
      <pc:chgData name="Ashton-Smith, Alan" userId="5731bc85-86a7-4fbc-85b0-a10cefcb0560" providerId="ADAL" clId="{4ED1C6E8-EA82-45F1-944E-F254B65FB029}" dt="2026-02-26T14:49:26.433" v="245" actId="20577"/>
      <pc:docMkLst>
        <pc:docMk/>
      </pc:docMkLst>
      <pc:sldChg chg="modSp mod">
        <pc:chgData name="Ashton-Smith, Alan" userId="5731bc85-86a7-4fbc-85b0-a10cefcb0560" providerId="ADAL" clId="{4ED1C6E8-EA82-45F1-944E-F254B65FB029}" dt="2026-02-26T14:49:26.433" v="245" actId="20577"/>
        <pc:sldMkLst>
          <pc:docMk/>
          <pc:sldMk cId="1079536978" sldId="262"/>
        </pc:sldMkLst>
        <pc:spChg chg="mod">
          <ac:chgData name="Ashton-Smith, Alan" userId="5731bc85-86a7-4fbc-85b0-a10cefcb0560" providerId="ADAL" clId="{4ED1C6E8-EA82-45F1-944E-F254B65FB029}" dt="2026-02-26T14:49:26.433" v="245" actId="20577"/>
          <ac:spMkLst>
            <pc:docMk/>
            <pc:sldMk cId="1079536978" sldId="262"/>
            <ac:spMk id="7" creationId="{BB0161F2-D84D-EB79-CC8F-875101556867}"/>
          </ac:spMkLst>
        </pc:spChg>
      </pc:sldChg>
      <pc:sldChg chg="modSp mod ord">
        <pc:chgData name="Ashton-Smith, Alan" userId="5731bc85-86a7-4fbc-85b0-a10cefcb0560" providerId="ADAL" clId="{4ED1C6E8-EA82-45F1-944E-F254B65FB029}" dt="2026-02-26T14:44:17.786" v="128" actId="20577"/>
        <pc:sldMkLst>
          <pc:docMk/>
          <pc:sldMk cId="3445352705" sldId="380"/>
        </pc:sldMkLst>
        <pc:spChg chg="mod">
          <ac:chgData name="Ashton-Smith, Alan" userId="5731bc85-86a7-4fbc-85b0-a10cefcb0560" providerId="ADAL" clId="{4ED1C6E8-EA82-45F1-944E-F254B65FB029}" dt="2026-02-26T14:44:17.786" v="128" actId="20577"/>
          <ac:spMkLst>
            <pc:docMk/>
            <pc:sldMk cId="3445352705" sldId="380"/>
            <ac:spMk id="2" creationId="{97FEE06A-3AF7-E374-9360-14B94FC6F887}"/>
          </ac:spMkLst>
        </pc:spChg>
      </pc:sldChg>
      <pc:sldChg chg="modSp mod">
        <pc:chgData name="Ashton-Smith, Alan" userId="5731bc85-86a7-4fbc-85b0-a10cefcb0560" providerId="ADAL" clId="{4ED1C6E8-EA82-45F1-944E-F254B65FB029}" dt="2026-02-26T14:44:57.083" v="131" actId="207"/>
        <pc:sldMkLst>
          <pc:docMk/>
          <pc:sldMk cId="3796418356" sldId="406"/>
        </pc:sldMkLst>
        <pc:spChg chg="mod">
          <ac:chgData name="Ashton-Smith, Alan" userId="5731bc85-86a7-4fbc-85b0-a10cefcb0560" providerId="ADAL" clId="{4ED1C6E8-EA82-45F1-944E-F254B65FB029}" dt="2026-02-26T14:44:57.083" v="131" actId="207"/>
          <ac:spMkLst>
            <pc:docMk/>
            <pc:sldMk cId="3796418356" sldId="406"/>
            <ac:spMk id="7" creationId="{15EB97B9-0F4C-60B3-290D-C89EE1546BE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63FCFB-9942-9148-B06F-8E99ACB49943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5114573-3334-2F4B-A3C0-F68113E60EAA}">
      <dgm:prSet phldrT="[Text]"/>
      <dgm:spPr>
        <a:solidFill>
          <a:srgbClr val="511C6C"/>
        </a:solidFill>
      </dgm:spPr>
      <dgm:t>
        <a:bodyPr/>
        <a:lstStyle/>
        <a:p>
          <a:r>
            <a:rPr lang="en-GB" dirty="0"/>
            <a:t>Person</a:t>
          </a:r>
        </a:p>
      </dgm:t>
    </dgm:pt>
    <dgm:pt modelId="{147FD700-34BD-4C44-8D0F-E43E72503F69}" type="parTrans" cxnId="{1CDCD07E-43B0-E144-9206-706C9EB9DD5E}">
      <dgm:prSet/>
      <dgm:spPr/>
      <dgm:t>
        <a:bodyPr/>
        <a:lstStyle/>
        <a:p>
          <a:endParaRPr lang="en-GB"/>
        </a:p>
      </dgm:t>
    </dgm:pt>
    <dgm:pt modelId="{18C7AE32-4C7F-774F-8C82-47384800302A}" type="sibTrans" cxnId="{1CDCD07E-43B0-E144-9206-706C9EB9DD5E}">
      <dgm:prSet/>
      <dgm:spPr/>
      <dgm:t>
        <a:bodyPr/>
        <a:lstStyle/>
        <a:p>
          <a:endParaRPr lang="en-GB"/>
        </a:p>
      </dgm:t>
    </dgm:pt>
    <dgm:pt modelId="{F6724441-A303-9D46-81F2-DCD4A457E574}">
      <dgm:prSet phldrT="[Text]"/>
      <dgm:spPr>
        <a:solidFill>
          <a:srgbClr val="511C6C"/>
        </a:solidFill>
      </dgm:spPr>
      <dgm:t>
        <a:bodyPr/>
        <a:lstStyle/>
        <a:p>
          <a:r>
            <a:rPr lang="en-GB" dirty="0"/>
            <a:t>Project</a:t>
          </a:r>
        </a:p>
      </dgm:t>
    </dgm:pt>
    <dgm:pt modelId="{E984682D-4B10-2141-88EA-4EC1E98E7F55}" type="parTrans" cxnId="{54866145-AE92-5B47-8CF6-8391CABFB024}">
      <dgm:prSet/>
      <dgm:spPr/>
      <dgm:t>
        <a:bodyPr/>
        <a:lstStyle/>
        <a:p>
          <a:endParaRPr lang="en-GB"/>
        </a:p>
      </dgm:t>
    </dgm:pt>
    <dgm:pt modelId="{17565B78-58E1-2A47-90B3-F48D52484E2E}" type="sibTrans" cxnId="{54866145-AE92-5B47-8CF6-8391CABFB024}">
      <dgm:prSet/>
      <dgm:spPr/>
      <dgm:t>
        <a:bodyPr/>
        <a:lstStyle/>
        <a:p>
          <a:endParaRPr lang="en-GB"/>
        </a:p>
      </dgm:t>
    </dgm:pt>
    <dgm:pt modelId="{5FBE4C4F-12C1-024F-AE5F-1C923CA8EC09}">
      <dgm:prSet phldrT="[Text]"/>
      <dgm:spPr>
        <a:solidFill>
          <a:srgbClr val="511C6C"/>
        </a:solidFill>
      </dgm:spPr>
      <dgm:t>
        <a:bodyPr/>
        <a:lstStyle/>
        <a:p>
          <a:r>
            <a:rPr lang="en-GB" dirty="0"/>
            <a:t>Place</a:t>
          </a:r>
        </a:p>
      </dgm:t>
    </dgm:pt>
    <dgm:pt modelId="{6D08E959-E5DE-B04E-AFE8-51B4567EDA9F}" type="parTrans" cxnId="{56149AEB-208D-A34D-8B41-7037EBADEC02}">
      <dgm:prSet/>
      <dgm:spPr/>
      <dgm:t>
        <a:bodyPr/>
        <a:lstStyle/>
        <a:p>
          <a:endParaRPr lang="en-GB"/>
        </a:p>
      </dgm:t>
    </dgm:pt>
    <dgm:pt modelId="{EC9052F3-909C-DD4B-AC0B-028C859E19B5}" type="sibTrans" cxnId="{56149AEB-208D-A34D-8B41-7037EBADEC02}">
      <dgm:prSet/>
      <dgm:spPr/>
      <dgm:t>
        <a:bodyPr/>
        <a:lstStyle/>
        <a:p>
          <a:endParaRPr lang="en-GB"/>
        </a:p>
      </dgm:t>
    </dgm:pt>
    <dgm:pt modelId="{B05D6719-45BF-F14E-8335-3B5DEAB1A9C4}" type="pres">
      <dgm:prSet presAssocID="{5563FCFB-9942-9148-B06F-8E99ACB49943}" presName="Name0" presStyleCnt="0">
        <dgm:presLayoutVars>
          <dgm:chMax val="7"/>
          <dgm:chPref val="7"/>
          <dgm:dir/>
        </dgm:presLayoutVars>
      </dgm:prSet>
      <dgm:spPr/>
    </dgm:pt>
    <dgm:pt modelId="{062BF0BC-9BE8-9C4B-AAA1-FBC798AFF22F}" type="pres">
      <dgm:prSet presAssocID="{5563FCFB-9942-9148-B06F-8E99ACB49943}" presName="Name1" presStyleCnt="0"/>
      <dgm:spPr/>
    </dgm:pt>
    <dgm:pt modelId="{59FC2859-C603-004F-8846-4AED3E332390}" type="pres">
      <dgm:prSet presAssocID="{5563FCFB-9942-9148-B06F-8E99ACB49943}" presName="cycle" presStyleCnt="0"/>
      <dgm:spPr/>
    </dgm:pt>
    <dgm:pt modelId="{1454963F-96D0-4A47-B8DB-E66D1ADD965C}" type="pres">
      <dgm:prSet presAssocID="{5563FCFB-9942-9148-B06F-8E99ACB49943}" presName="srcNode" presStyleLbl="node1" presStyleIdx="0" presStyleCnt="3"/>
      <dgm:spPr/>
    </dgm:pt>
    <dgm:pt modelId="{179B1ABC-69D6-9D46-BE70-D640FFA0A7C4}" type="pres">
      <dgm:prSet presAssocID="{5563FCFB-9942-9148-B06F-8E99ACB49943}" presName="conn" presStyleLbl="parChTrans1D2" presStyleIdx="0" presStyleCnt="1"/>
      <dgm:spPr/>
    </dgm:pt>
    <dgm:pt modelId="{DC035A66-3BFD-6B42-B87D-6FFA57460557}" type="pres">
      <dgm:prSet presAssocID="{5563FCFB-9942-9148-B06F-8E99ACB49943}" presName="extraNode" presStyleLbl="node1" presStyleIdx="0" presStyleCnt="3"/>
      <dgm:spPr/>
    </dgm:pt>
    <dgm:pt modelId="{6A811D87-9172-6849-A335-92F25301EDB2}" type="pres">
      <dgm:prSet presAssocID="{5563FCFB-9942-9148-B06F-8E99ACB49943}" presName="dstNode" presStyleLbl="node1" presStyleIdx="0" presStyleCnt="3"/>
      <dgm:spPr/>
    </dgm:pt>
    <dgm:pt modelId="{2623B392-FABB-AD4F-A23D-4A986A786B35}" type="pres">
      <dgm:prSet presAssocID="{45114573-3334-2F4B-A3C0-F68113E60EAA}" presName="text_1" presStyleLbl="node1" presStyleIdx="0" presStyleCnt="3">
        <dgm:presLayoutVars>
          <dgm:bulletEnabled val="1"/>
        </dgm:presLayoutVars>
      </dgm:prSet>
      <dgm:spPr/>
    </dgm:pt>
    <dgm:pt modelId="{B790271A-7A40-964C-A0F4-DB6316A4E41D}" type="pres">
      <dgm:prSet presAssocID="{45114573-3334-2F4B-A3C0-F68113E60EAA}" presName="accent_1" presStyleCnt="0"/>
      <dgm:spPr/>
    </dgm:pt>
    <dgm:pt modelId="{581AD34B-6F40-D046-8ACF-CF74B0068DF6}" type="pres">
      <dgm:prSet presAssocID="{45114573-3334-2F4B-A3C0-F68113E60EAA}" presName="accentRepeatNode" presStyleLbl="solidFgAcc1" presStyleIdx="0" presStyleCnt="3"/>
      <dgm:spPr/>
    </dgm:pt>
    <dgm:pt modelId="{167A3470-DE7D-944F-9C65-9D9FF0F3FF2D}" type="pres">
      <dgm:prSet presAssocID="{F6724441-A303-9D46-81F2-DCD4A457E574}" presName="text_2" presStyleLbl="node1" presStyleIdx="1" presStyleCnt="3">
        <dgm:presLayoutVars>
          <dgm:bulletEnabled val="1"/>
        </dgm:presLayoutVars>
      </dgm:prSet>
      <dgm:spPr/>
    </dgm:pt>
    <dgm:pt modelId="{BA6CA605-C522-F34A-B904-0C221A87EDAF}" type="pres">
      <dgm:prSet presAssocID="{F6724441-A303-9D46-81F2-DCD4A457E574}" presName="accent_2" presStyleCnt="0"/>
      <dgm:spPr/>
    </dgm:pt>
    <dgm:pt modelId="{5DDFB390-FFC2-1540-8245-15341F129762}" type="pres">
      <dgm:prSet presAssocID="{F6724441-A303-9D46-81F2-DCD4A457E574}" presName="accentRepeatNode" presStyleLbl="solidFgAcc1" presStyleIdx="1" presStyleCnt="3"/>
      <dgm:spPr/>
    </dgm:pt>
    <dgm:pt modelId="{82EAF4EE-7DD8-3C47-B1FC-C52F7DC8B5C3}" type="pres">
      <dgm:prSet presAssocID="{5FBE4C4F-12C1-024F-AE5F-1C923CA8EC09}" presName="text_3" presStyleLbl="node1" presStyleIdx="2" presStyleCnt="3">
        <dgm:presLayoutVars>
          <dgm:bulletEnabled val="1"/>
        </dgm:presLayoutVars>
      </dgm:prSet>
      <dgm:spPr/>
    </dgm:pt>
    <dgm:pt modelId="{AF77BABE-07BB-314E-AB7F-BAEE48FA3C94}" type="pres">
      <dgm:prSet presAssocID="{5FBE4C4F-12C1-024F-AE5F-1C923CA8EC09}" presName="accent_3" presStyleCnt="0"/>
      <dgm:spPr/>
    </dgm:pt>
    <dgm:pt modelId="{D8ADBD60-921C-1142-8F42-4457DC21F41C}" type="pres">
      <dgm:prSet presAssocID="{5FBE4C4F-12C1-024F-AE5F-1C923CA8EC09}" presName="accentRepeatNode" presStyleLbl="solidFgAcc1" presStyleIdx="2" presStyleCnt="3"/>
      <dgm:spPr/>
    </dgm:pt>
  </dgm:ptLst>
  <dgm:cxnLst>
    <dgm:cxn modelId="{54866145-AE92-5B47-8CF6-8391CABFB024}" srcId="{5563FCFB-9942-9148-B06F-8E99ACB49943}" destId="{F6724441-A303-9D46-81F2-DCD4A457E574}" srcOrd="1" destOrd="0" parTransId="{E984682D-4B10-2141-88EA-4EC1E98E7F55}" sibTransId="{17565B78-58E1-2A47-90B3-F48D52484E2E}"/>
    <dgm:cxn modelId="{3C736D4F-A021-9642-8B2E-7DA95859424C}" type="presOf" srcId="{18C7AE32-4C7F-774F-8C82-47384800302A}" destId="{179B1ABC-69D6-9D46-BE70-D640FFA0A7C4}" srcOrd="0" destOrd="0" presId="urn:microsoft.com/office/officeart/2008/layout/VerticalCurvedList"/>
    <dgm:cxn modelId="{70AC9B75-A482-B844-876D-ED29C8986E77}" type="presOf" srcId="{5FBE4C4F-12C1-024F-AE5F-1C923CA8EC09}" destId="{82EAF4EE-7DD8-3C47-B1FC-C52F7DC8B5C3}" srcOrd="0" destOrd="0" presId="urn:microsoft.com/office/officeart/2008/layout/VerticalCurvedList"/>
    <dgm:cxn modelId="{A956AC59-4536-0843-8ACE-7FEF629E2985}" type="presOf" srcId="{5563FCFB-9942-9148-B06F-8E99ACB49943}" destId="{B05D6719-45BF-F14E-8335-3B5DEAB1A9C4}" srcOrd="0" destOrd="0" presId="urn:microsoft.com/office/officeart/2008/layout/VerticalCurvedList"/>
    <dgm:cxn modelId="{1CDCD07E-43B0-E144-9206-706C9EB9DD5E}" srcId="{5563FCFB-9942-9148-B06F-8E99ACB49943}" destId="{45114573-3334-2F4B-A3C0-F68113E60EAA}" srcOrd="0" destOrd="0" parTransId="{147FD700-34BD-4C44-8D0F-E43E72503F69}" sibTransId="{18C7AE32-4C7F-774F-8C82-47384800302A}"/>
    <dgm:cxn modelId="{F27ADFBA-6696-AA49-A4BB-4ABCBD83D907}" type="presOf" srcId="{F6724441-A303-9D46-81F2-DCD4A457E574}" destId="{167A3470-DE7D-944F-9C65-9D9FF0F3FF2D}" srcOrd="0" destOrd="0" presId="urn:microsoft.com/office/officeart/2008/layout/VerticalCurvedList"/>
    <dgm:cxn modelId="{56149AEB-208D-A34D-8B41-7037EBADEC02}" srcId="{5563FCFB-9942-9148-B06F-8E99ACB49943}" destId="{5FBE4C4F-12C1-024F-AE5F-1C923CA8EC09}" srcOrd="2" destOrd="0" parTransId="{6D08E959-E5DE-B04E-AFE8-51B4567EDA9F}" sibTransId="{EC9052F3-909C-DD4B-AC0B-028C859E19B5}"/>
    <dgm:cxn modelId="{925558F7-875F-944A-937F-001B00CE6048}" type="presOf" srcId="{45114573-3334-2F4B-A3C0-F68113E60EAA}" destId="{2623B392-FABB-AD4F-A23D-4A986A786B35}" srcOrd="0" destOrd="0" presId="urn:microsoft.com/office/officeart/2008/layout/VerticalCurvedList"/>
    <dgm:cxn modelId="{02F14131-3B11-2242-B23B-36ACA51CD12B}" type="presParOf" srcId="{B05D6719-45BF-F14E-8335-3B5DEAB1A9C4}" destId="{062BF0BC-9BE8-9C4B-AAA1-FBC798AFF22F}" srcOrd="0" destOrd="0" presId="urn:microsoft.com/office/officeart/2008/layout/VerticalCurvedList"/>
    <dgm:cxn modelId="{011C5BB7-2D0A-5445-8891-D17A7C2C14F7}" type="presParOf" srcId="{062BF0BC-9BE8-9C4B-AAA1-FBC798AFF22F}" destId="{59FC2859-C603-004F-8846-4AED3E332390}" srcOrd="0" destOrd="0" presId="urn:microsoft.com/office/officeart/2008/layout/VerticalCurvedList"/>
    <dgm:cxn modelId="{9F7D5099-8369-D141-9E63-1E5B8C9385B8}" type="presParOf" srcId="{59FC2859-C603-004F-8846-4AED3E332390}" destId="{1454963F-96D0-4A47-B8DB-E66D1ADD965C}" srcOrd="0" destOrd="0" presId="urn:microsoft.com/office/officeart/2008/layout/VerticalCurvedList"/>
    <dgm:cxn modelId="{522C0A64-1570-C54B-98DE-0A034258500E}" type="presParOf" srcId="{59FC2859-C603-004F-8846-4AED3E332390}" destId="{179B1ABC-69D6-9D46-BE70-D640FFA0A7C4}" srcOrd="1" destOrd="0" presId="urn:microsoft.com/office/officeart/2008/layout/VerticalCurvedList"/>
    <dgm:cxn modelId="{1B0E3968-DF89-F24E-B4C4-DC1AD327A41E}" type="presParOf" srcId="{59FC2859-C603-004F-8846-4AED3E332390}" destId="{DC035A66-3BFD-6B42-B87D-6FFA57460557}" srcOrd="2" destOrd="0" presId="urn:microsoft.com/office/officeart/2008/layout/VerticalCurvedList"/>
    <dgm:cxn modelId="{4D00D68F-C035-2649-B6F5-597D0DF218B6}" type="presParOf" srcId="{59FC2859-C603-004F-8846-4AED3E332390}" destId="{6A811D87-9172-6849-A335-92F25301EDB2}" srcOrd="3" destOrd="0" presId="urn:microsoft.com/office/officeart/2008/layout/VerticalCurvedList"/>
    <dgm:cxn modelId="{52A2DA96-D696-7A49-9C82-4E7D49884143}" type="presParOf" srcId="{062BF0BC-9BE8-9C4B-AAA1-FBC798AFF22F}" destId="{2623B392-FABB-AD4F-A23D-4A986A786B35}" srcOrd="1" destOrd="0" presId="urn:microsoft.com/office/officeart/2008/layout/VerticalCurvedList"/>
    <dgm:cxn modelId="{92843D34-762F-B642-A58B-E038825E1ECC}" type="presParOf" srcId="{062BF0BC-9BE8-9C4B-AAA1-FBC798AFF22F}" destId="{B790271A-7A40-964C-A0F4-DB6316A4E41D}" srcOrd="2" destOrd="0" presId="urn:microsoft.com/office/officeart/2008/layout/VerticalCurvedList"/>
    <dgm:cxn modelId="{F31274E4-F202-E54C-9CC3-99DE3892D092}" type="presParOf" srcId="{B790271A-7A40-964C-A0F4-DB6316A4E41D}" destId="{581AD34B-6F40-D046-8ACF-CF74B0068DF6}" srcOrd="0" destOrd="0" presId="urn:microsoft.com/office/officeart/2008/layout/VerticalCurvedList"/>
    <dgm:cxn modelId="{9BBB93FE-96AF-3948-9898-7F753E5E043A}" type="presParOf" srcId="{062BF0BC-9BE8-9C4B-AAA1-FBC798AFF22F}" destId="{167A3470-DE7D-944F-9C65-9D9FF0F3FF2D}" srcOrd="3" destOrd="0" presId="urn:microsoft.com/office/officeart/2008/layout/VerticalCurvedList"/>
    <dgm:cxn modelId="{C9F8C915-875F-7F44-B413-47CFF5CDD208}" type="presParOf" srcId="{062BF0BC-9BE8-9C4B-AAA1-FBC798AFF22F}" destId="{BA6CA605-C522-F34A-B904-0C221A87EDAF}" srcOrd="4" destOrd="0" presId="urn:microsoft.com/office/officeart/2008/layout/VerticalCurvedList"/>
    <dgm:cxn modelId="{7C1B9330-0562-6D45-88C8-9813799D3403}" type="presParOf" srcId="{BA6CA605-C522-F34A-B904-0C221A87EDAF}" destId="{5DDFB390-FFC2-1540-8245-15341F129762}" srcOrd="0" destOrd="0" presId="urn:microsoft.com/office/officeart/2008/layout/VerticalCurvedList"/>
    <dgm:cxn modelId="{D16848D1-189F-2442-9C96-29C16DA85AAE}" type="presParOf" srcId="{062BF0BC-9BE8-9C4B-AAA1-FBC798AFF22F}" destId="{82EAF4EE-7DD8-3C47-B1FC-C52F7DC8B5C3}" srcOrd="5" destOrd="0" presId="urn:microsoft.com/office/officeart/2008/layout/VerticalCurvedList"/>
    <dgm:cxn modelId="{4012E604-5328-AD44-98C6-E9EB06BAB953}" type="presParOf" srcId="{062BF0BC-9BE8-9C4B-AAA1-FBC798AFF22F}" destId="{AF77BABE-07BB-314E-AB7F-BAEE48FA3C94}" srcOrd="6" destOrd="0" presId="urn:microsoft.com/office/officeart/2008/layout/VerticalCurvedList"/>
    <dgm:cxn modelId="{E698F907-2BFC-DF47-AC8A-63BC07EF86C8}" type="presParOf" srcId="{AF77BABE-07BB-314E-AB7F-BAEE48FA3C94}" destId="{D8ADBD60-921C-1142-8F42-4457DC21F41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B1ABC-69D6-9D46-BE70-D640FFA0A7C4}">
      <dsp:nvSpPr>
        <dsp:cNvPr id="0" name=""/>
        <dsp:cNvSpPr/>
      </dsp:nvSpPr>
      <dsp:spPr>
        <a:xfrm>
          <a:off x="-4032166" y="-618943"/>
          <a:ext cx="4804999" cy="4804999"/>
        </a:xfrm>
        <a:prstGeom prst="blockArc">
          <a:avLst>
            <a:gd name="adj1" fmla="val 18900000"/>
            <a:gd name="adj2" fmla="val 2700000"/>
            <a:gd name="adj3" fmla="val 45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23B392-FABB-AD4F-A23D-4A986A786B35}">
      <dsp:nvSpPr>
        <dsp:cNvPr id="0" name=""/>
        <dsp:cNvSpPr/>
      </dsp:nvSpPr>
      <dsp:spPr>
        <a:xfrm>
          <a:off x="497002" y="356711"/>
          <a:ext cx="10647533" cy="713422"/>
        </a:xfrm>
        <a:prstGeom prst="rect">
          <a:avLst/>
        </a:prstGeom>
        <a:solidFill>
          <a:srgbClr val="511C6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6279" tIns="93980" rIns="93980" bIns="9398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Person</a:t>
          </a:r>
        </a:p>
      </dsp:txBody>
      <dsp:txXfrm>
        <a:off x="497002" y="356711"/>
        <a:ext cx="10647533" cy="713422"/>
      </dsp:txXfrm>
    </dsp:sp>
    <dsp:sp modelId="{581AD34B-6F40-D046-8ACF-CF74B0068DF6}">
      <dsp:nvSpPr>
        <dsp:cNvPr id="0" name=""/>
        <dsp:cNvSpPr/>
      </dsp:nvSpPr>
      <dsp:spPr>
        <a:xfrm>
          <a:off x="51113" y="267533"/>
          <a:ext cx="891778" cy="891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A3470-DE7D-944F-9C65-9D9FF0F3FF2D}">
      <dsp:nvSpPr>
        <dsp:cNvPr id="0" name=""/>
        <dsp:cNvSpPr/>
      </dsp:nvSpPr>
      <dsp:spPr>
        <a:xfrm>
          <a:off x="756331" y="1426845"/>
          <a:ext cx="10388204" cy="713422"/>
        </a:xfrm>
        <a:prstGeom prst="rect">
          <a:avLst/>
        </a:prstGeom>
        <a:solidFill>
          <a:srgbClr val="511C6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6279" tIns="93980" rIns="93980" bIns="9398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Project</a:t>
          </a:r>
        </a:p>
      </dsp:txBody>
      <dsp:txXfrm>
        <a:off x="756331" y="1426845"/>
        <a:ext cx="10388204" cy="713422"/>
      </dsp:txXfrm>
    </dsp:sp>
    <dsp:sp modelId="{5DDFB390-FFC2-1540-8245-15341F129762}">
      <dsp:nvSpPr>
        <dsp:cNvPr id="0" name=""/>
        <dsp:cNvSpPr/>
      </dsp:nvSpPr>
      <dsp:spPr>
        <a:xfrm>
          <a:off x="310442" y="1337667"/>
          <a:ext cx="891778" cy="891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AF4EE-7DD8-3C47-B1FC-C52F7DC8B5C3}">
      <dsp:nvSpPr>
        <dsp:cNvPr id="0" name=""/>
        <dsp:cNvSpPr/>
      </dsp:nvSpPr>
      <dsp:spPr>
        <a:xfrm>
          <a:off x="497002" y="2496979"/>
          <a:ext cx="10647533" cy="713422"/>
        </a:xfrm>
        <a:prstGeom prst="rect">
          <a:avLst/>
        </a:prstGeom>
        <a:solidFill>
          <a:srgbClr val="511C6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6279" tIns="93980" rIns="93980" bIns="9398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Place</a:t>
          </a:r>
        </a:p>
      </dsp:txBody>
      <dsp:txXfrm>
        <a:off x="497002" y="2496979"/>
        <a:ext cx="10647533" cy="713422"/>
      </dsp:txXfrm>
    </dsp:sp>
    <dsp:sp modelId="{D8ADBD60-921C-1142-8F42-4457DC21F41C}">
      <dsp:nvSpPr>
        <dsp:cNvPr id="0" name=""/>
        <dsp:cNvSpPr/>
      </dsp:nvSpPr>
      <dsp:spPr>
        <a:xfrm>
          <a:off x="51113" y="2407801"/>
          <a:ext cx="891778" cy="891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D8E2137-41E1-4346-A1D3-FC14883ECB30}" type="slidenum">
              <a:rPr lang="en-GB" smtClean="0"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CC7F7-0CB9-DA6D-2028-B059ECE334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200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2950"/>
            <a:ext cx="660400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2950"/>
            <a:ext cx="660400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17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9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6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 kern="1800" spc="-23" baseline="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1889952"/>
            <a:ext cx="6542513" cy="13551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9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61"/>
            <a:ext cx="2047719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4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2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35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2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2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2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2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2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35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20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4500" b="1" i="0" kern="1800" spc="-23" baseline="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2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6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4" y="1077065"/>
            <a:ext cx="11192535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11192535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4" y="1077065"/>
            <a:ext cx="11192535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7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8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8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05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1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1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8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05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3" y="1408770"/>
            <a:ext cx="7601035" cy="4047306"/>
          </a:xfrm>
          <a:prstGeom prst="rect">
            <a:avLst/>
          </a:prstGeom>
        </p:spPr>
        <p:txBody>
          <a:bodyPr/>
          <a:lstStyle>
            <a:lvl1pPr>
              <a:defRPr sz="105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05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10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2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4860001" cy="38350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4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3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5" y="538540"/>
            <a:ext cx="4860000" cy="38350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10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2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40"/>
            <a:ext cx="4860001" cy="38350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4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3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2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1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1" y="1895902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7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1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1" y="1895902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40"/>
            <a:ext cx="4860000" cy="38350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/>
            </a:lvl1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5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7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5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18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5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900" b="0" i="0"/>
            </a:lvl1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9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8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75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8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9"/>
            <a:ext cx="2047719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40"/>
            <a:ext cx="10036267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7"/>
            <a:ext cx="10036267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8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61"/>
            <a:ext cx="2047719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675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1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675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40"/>
            <a:ext cx="10036267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7"/>
            <a:ext cx="10036267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05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8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61"/>
            <a:ext cx="2047719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675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690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10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2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690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9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8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61"/>
            <a:ext cx="2047719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A8790-EEF7-00E8-681C-2C33819D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C93A6-B7C7-BF2C-A80C-EA567AAC2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5AEBB-A721-7736-B93B-8A5C43F6D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BDE18-A310-4A64-AFCD-4700FBDE141C}" type="datetimeFigureOut">
              <a:rPr lang="en-IN" smtClean="0"/>
              <a:t>10-03-2026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AA3FE-1259-EF06-C935-1871A251F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EA3E5-C169-A17E-E507-17EAF4B4E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504F-6586-4864-84C4-82418253BF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65709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2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3099144"/>
            <a:ext cx="10189521" cy="3283944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20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73059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1"/>
            <a:ext cx="12191545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0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523470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1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43.xml"/><Relationship Id="rId21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17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2.xml"/><Relationship Id="rId16" Type="http://schemas.openxmlformats.org/officeDocument/2006/relationships/slideLayout" Target="../slideLayouts/slideLayout156.xml"/><Relationship Id="rId20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50.xml"/><Relationship Id="rId19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slideLayout" Target="../slideLayouts/slideLayout154.xml"/><Relationship Id="rId2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63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4" y="1888476"/>
            <a:ext cx="11192535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40"/>
            <a:ext cx="11192535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4" y="5994450"/>
            <a:ext cx="10652535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9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  <p:sldLayoutId id="2147484053" r:id="rId13"/>
    <p:sldLayoutId id="2147484054" r:id="rId14"/>
    <p:sldLayoutId id="2147484055" r:id="rId15"/>
    <p:sldLayoutId id="2147484056" r:id="rId16"/>
    <p:sldLayoutId id="2147484057" r:id="rId17"/>
    <p:sldLayoutId id="2147484058" r:id="rId18"/>
    <p:sldLayoutId id="2147484059" r:id="rId19"/>
    <p:sldLayoutId id="2147484060" r:id="rId20"/>
    <p:sldLayoutId id="2147484039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24" r:id="rId13"/>
    <p:sldLayoutId id="2147483725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lan.ashton-smith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cross_fac/ias/postdocs/resources/fellowship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hyperlink" Target="mailto:brand@warwick.ac.uk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F424D-4CA8-FC5E-70C3-403E0FA98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1FF48-EC6C-07B2-41CA-9FB16D257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649" y="419191"/>
            <a:ext cx="10036267" cy="752835"/>
          </a:xfrm>
        </p:spPr>
        <p:txBody>
          <a:bodyPr/>
          <a:lstStyle/>
          <a:p>
            <a:r>
              <a:rPr lang="en-GB">
                <a:latin typeface="Aptos"/>
                <a:cs typeface="Calibri"/>
              </a:rPr>
              <a:t>CADRE Workshop 10: </a:t>
            </a:r>
            <a:br>
              <a:rPr lang="en-GB" dirty="0">
                <a:latin typeface="Aptos"/>
                <a:cs typeface="Calibri"/>
              </a:rPr>
            </a:br>
            <a:r>
              <a:rPr lang="en-GB">
                <a:latin typeface="Aptos"/>
                <a:cs typeface="Calibri"/>
              </a:rPr>
              <a:t>How to Get Postdoctoral Research Funding 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8B1BE-CF02-1862-5093-7CFBC04645F3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007656" y="2837120"/>
            <a:ext cx="7527200" cy="1982921"/>
          </a:xfrm>
        </p:spPr>
        <p:txBody>
          <a:bodyPr vert="horz" lIns="0" tIns="0" rIns="0" bIns="0" rtlCol="0" anchor="t">
            <a:noAutofit/>
          </a:bodyPr>
          <a:lstStyle/>
          <a:p>
            <a:endParaRPr lang="en-US" sz="1200">
              <a:ea typeface="Noto Serif"/>
              <a:cs typeface="Noto Serif"/>
            </a:endParaRPr>
          </a:p>
          <a:p>
            <a:endParaRPr lang="en-US" sz="1200">
              <a:ea typeface="Noto Serif"/>
              <a:cs typeface="Noto Serif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CB5EB8-D068-F29D-3270-2640E9AF2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building with a glass wall&#10;&#10;AI-generated content may be incorrect.">
            <a:extLst>
              <a:ext uri="{FF2B5EF4-FFF2-40B4-BE49-F238E27FC236}">
                <a16:creationId xmlns:a16="http://schemas.microsoft.com/office/drawing/2014/main" id="{B67E54F9-5F2D-CA69-0562-AC87A4A6F571}"/>
              </a:ext>
            </a:extLst>
          </p:cNvPr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26266" y="1316286"/>
            <a:ext cx="3010574" cy="476583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2119EAF-B76E-2F50-07C8-FDAAEDA54671}"/>
              </a:ext>
            </a:extLst>
          </p:cNvPr>
          <p:cNvSpPr>
            <a:spLocks noGrp="1"/>
          </p:cNvSpPr>
          <p:nvPr/>
        </p:nvSpPr>
        <p:spPr>
          <a:xfrm>
            <a:off x="832328" y="1788070"/>
            <a:ext cx="4427963" cy="46025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endParaRPr lang="en-GB" sz="3600" dirty="0">
              <a:latin typeface="Apto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FEE89-F6E2-16FA-1935-948FB3DF622E}"/>
              </a:ext>
            </a:extLst>
          </p:cNvPr>
          <p:cNvSpPr txBox="1"/>
          <p:nvPr/>
        </p:nvSpPr>
        <p:spPr>
          <a:xfrm>
            <a:off x="613347" y="1649008"/>
            <a:ext cx="6336082" cy="37155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/>
              <a:t>Key Postdoc Schemes and Tips </a:t>
            </a:r>
          </a:p>
          <a:p>
            <a:pPr>
              <a:lnSpc>
                <a:spcPct val="104000"/>
              </a:lnSpc>
            </a:pPr>
            <a:r>
              <a:rPr lang="en-US" i="1">
                <a:latin typeface="Calibri"/>
                <a:ea typeface="Calibri"/>
                <a:cs typeface="Calibri"/>
              </a:rPr>
              <a:t>Alan Ashton-Smith</a:t>
            </a:r>
          </a:p>
          <a:p>
            <a:pPr>
              <a:lnSpc>
                <a:spcPct val="104000"/>
              </a:lnSpc>
            </a:pPr>
            <a:r>
              <a:rPr lang="en-US" i="1">
                <a:latin typeface="Calibri"/>
                <a:ea typeface="Calibri"/>
                <a:cs typeface="Calibri"/>
              </a:rPr>
              <a:t>Research Strategy and Development Manager (Arts)</a:t>
            </a:r>
          </a:p>
          <a:p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b="1"/>
              <a:t>IAS Fellowships </a:t>
            </a:r>
          </a:p>
          <a:p>
            <a:r>
              <a:rPr lang="en-GB" i="1"/>
              <a:t>Fiona Fisher</a:t>
            </a:r>
          </a:p>
          <a:p>
            <a:r>
              <a:rPr lang="en-GB" i="1">
                <a:ea typeface="+mn-lt"/>
                <a:cs typeface="+mn-lt"/>
              </a:rPr>
              <a:t>Research Strategy &amp; Programme Manager, Institute of Advanced Study </a:t>
            </a:r>
          </a:p>
          <a:p>
            <a:endParaRPr lang="en-GB" i="1" dirty="0"/>
          </a:p>
          <a:p>
            <a:pPr marL="285750" indent="-285750">
              <a:buFont typeface="Arial"/>
              <a:buChar char="•"/>
            </a:pPr>
            <a:r>
              <a:rPr lang="en-GB" b="1"/>
              <a:t>Applying for the ECF and Post-PhD Life </a:t>
            </a:r>
          </a:p>
          <a:p>
            <a:r>
              <a:rPr lang="en-GB" i="1"/>
              <a:t>Claudia di Tosto </a:t>
            </a:r>
          </a:p>
          <a:p>
            <a:r>
              <a:rPr lang="en-GB" i="1"/>
              <a:t>IAS Early Career Fellow, 2025-2026 </a:t>
            </a:r>
            <a:endParaRPr lang="en-GB" i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34571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C0682-A6DB-5C8A-7435-3E8377A00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2DF56A9-5CB0-1CA9-7D3D-A9B1435F1C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DCE23BC-CEBC-1278-D568-832C87BDC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UKRI Future Leaders Fellowships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A710AA-2C6B-8DA6-B6EE-F54C18B46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For early career researchers who are establishing independence – no eligibility rule on years since PhD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Supports substantial 4 + 3 year programmes, including project team and research expenses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Warwick is limited to supporting 6 applicants in each round – two stage selection process with Faculty and University panels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Annual call – current (Round 11) deadline is 16 June 2026, internal deadline has passed for this round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DB6E5C07-FC0C-F3C6-75DE-BD8CE4A862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BFFFBBEF-483D-4E3B-5F86-0521165B9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121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9EE8A-AA14-487D-E2F6-162EE8FE6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76C300-7309-B9A5-F64D-E85FCC4F53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AEF7BE-146D-E3FF-D70E-3B4521D45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Marie Sklodowska-Curie Postdoctoral Fellowships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C82447-75B8-9E43-60CA-A45FB119D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Two/three-year fellowships for applicants with no more than eight years of postdoctoral experience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Mobility is central – applicants must not have lived or worked in the country of the host organisation for more than 12 months in the previous 3 years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Two routes – European Postdoctoral Fellowships and Global Postdoctoral Fellowships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Researchers currently at Warwick would be eligible for the Global route, spending up to two years working internationally followed by a one year ‘return phase’ which could be at Warwick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Training and development is highly important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Annual call, next deadline 9 September 2026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2D323632-70D5-B8E7-52FA-67E30C972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B39B21AD-35FB-CBEB-1535-40159F4C0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 descr="Funding opportunities under Horizon Europe Marie Skłodowska-Curie Programme  - EFMC">
            <a:extLst>
              <a:ext uri="{FF2B5EF4-FFF2-40B4-BE49-F238E27FC236}">
                <a16:creationId xmlns:a16="http://schemas.microsoft.com/office/drawing/2014/main" id="{1E2BDDD1-3C57-45FE-1A64-EE598D75D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076" y="5115208"/>
            <a:ext cx="2322191" cy="123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50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1139F-C0B3-43F9-38A3-E86CC1767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C99CA4C-2052-BD10-993C-345BE7BED2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31905A-6078-5BC4-574E-7D7EFDB2A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Oxford/Cambridge Junior Research Fellowships (JRFs)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3F3295-7E48-0D5E-EAF3-581C0C90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Postdoctoral fellowships offered by Colleges of University of Oxford and University of Cambridge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Intended to follow on from PhD – generally aimed at applicants in final stages of PhD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Typically three-year duration and provide a stipend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May be subject specific or broader in range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Application requirements will vary from College to College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Very competitive but it’s possible to apply for multiple JRFs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CECF6109-C680-288F-E930-49828F230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43A9A2B4-D83A-5676-078E-15396E124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83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2AB2A-EC48-0BE8-308B-67952BE76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0AA8ED9-C969-DD4E-51AF-93B34BC10E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B755487-BC4A-DCA3-5AFB-607962A6F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03"/>
          </a:xfrm>
        </p:spPr>
        <p:txBody>
          <a:bodyPr/>
          <a:lstStyle/>
          <a:p>
            <a:r>
              <a:rPr lang="en-GB" dirty="0"/>
              <a:t>Some other routes to postdoctoral funding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4AB101-13C3-FF1B-2CE9-B3B378A16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Look out for postdoctoral opportunities attached to funded projects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Some funding schemes allow for named PDRAs to be written into projects – and named PDRAs could have a role in designing and developing the project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IAS Early Career Fellowships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International opportunities 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GB" sz="2000" spc="-55" dirty="0">
              <a:solidFill>
                <a:prstClr val="black"/>
              </a:solidFill>
              <a:latin typeface="+mn-lt"/>
              <a:cs typeface="Arial"/>
            </a:endParaRP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E75EDE9B-68A6-FD4B-E66A-42AC5F166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208B9E9E-D69F-24D3-1A66-80C2D3832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11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3CCBD-C340-0C9B-FE33-A984E1A35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close-up of a purple and blue liquid&#10;&#10;AI-generated content may be incorrect.">
            <a:extLst>
              <a:ext uri="{FF2B5EF4-FFF2-40B4-BE49-F238E27FC236}">
                <a16:creationId xmlns:a16="http://schemas.microsoft.com/office/drawing/2014/main" id="{364B175A-E16B-5CC5-BEA9-49A6D7E20DA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45200"/>
          </a:xfr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712663F6-0E2D-97C2-D305-F8F5A427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2791790"/>
            <a:ext cx="11834728" cy="1743682"/>
          </a:xfrm>
        </p:spPr>
        <p:txBody>
          <a:bodyPr/>
          <a:lstStyle/>
          <a:p>
            <a:r>
              <a:rPr lang="en-GB" sz="4800" dirty="0"/>
              <a:t>How to prepare </a:t>
            </a:r>
            <a:br>
              <a:rPr lang="en-GB" sz="4800" dirty="0"/>
            </a:br>
            <a:r>
              <a:rPr lang="en-GB" sz="4800" dirty="0"/>
              <a:t>a strong application</a:t>
            </a:r>
          </a:p>
        </p:txBody>
      </p:sp>
    </p:spTree>
    <p:extLst>
      <p:ext uri="{BB962C8B-B14F-4D97-AF65-F5344CB8AC3E}">
        <p14:creationId xmlns:p14="http://schemas.microsoft.com/office/powerpoint/2010/main" val="978568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0C261-C654-964A-A455-D21903E70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F788156-7271-22F6-13BA-2883806676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5EB97B9-0F4C-60B3-290D-C89EE1546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752835"/>
          </a:xfrm>
        </p:spPr>
        <p:txBody>
          <a:bodyPr/>
          <a:lstStyle/>
          <a:p>
            <a:r>
              <a:rPr lang="en-US" dirty="0">
                <a:solidFill>
                  <a:srgbClr val="0C0C0C"/>
                </a:solidFill>
              </a:rPr>
              <a:t>What are funders looking for in postdoctoral funding applications?</a:t>
            </a:r>
            <a:endParaRPr lang="en-US" sz="3600" dirty="0">
              <a:solidFill>
                <a:srgbClr val="0C0C0C"/>
              </a:solidFill>
            </a:endParaRPr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AE3042F0-FBAD-989F-02C9-9CB276A47F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F42B60D2-1D89-C56B-4B72-3CAA10766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23B2B58-AD4B-FF8B-6F5A-55DBE8D30A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295278"/>
              </p:ext>
            </p:extLst>
          </p:nvPr>
        </p:nvGraphicFramePr>
        <p:xfrm>
          <a:off x="500063" y="1889125"/>
          <a:ext cx="11191875" cy="3567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6418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6FC21-C679-9E43-3A6D-0CAD194FE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98987A-1EB5-503C-321B-ADA9855834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6FB17BD-58A4-2721-B904-E7D541077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752835"/>
          </a:xfrm>
        </p:spPr>
        <p:txBody>
          <a:bodyPr/>
          <a:lstStyle/>
          <a:p>
            <a:r>
              <a:rPr lang="en-GB" dirty="0"/>
              <a:t>Postdoctoral fellowship schemes – some practical points to bear in mind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15EE21-0484-70BA-97A8-AFFE75402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Check eligibility rules carefully – there is variation between funders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Funders are looking for new and novel projects – your application shouldn’t be a continuation of your PhD or a proposal to turn your doctoral research into a book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Be aware of internal selection and proposal development processes managed by host institutions – these increase the lead-in time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Read the guidance carefully – make sure your application is not rejected on a technicality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Some schemes (e.g. Leverhulme, BA) have restrictions on reapplication – so you may be better off delaying your application (most BA Postdoctoral Fellowships are awarded to applicants at least 18 months post-PhD)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Remember that these schemes are competitive – success rates can be as low as 10%</a:t>
            </a:r>
          </a:p>
          <a:p>
            <a:pPr lvl="0">
              <a:lnSpc>
                <a:spcPct val="100000"/>
              </a:lnSpc>
              <a:spcBef>
                <a:spcPts val="1000"/>
              </a:spcBef>
              <a:defRPr/>
            </a:pPr>
            <a:endParaRPr lang="en-GB" sz="2000" spc="-55" dirty="0">
              <a:solidFill>
                <a:prstClr val="black"/>
              </a:solidFill>
              <a:latin typeface="+mn-lt"/>
              <a:cs typeface="Arial"/>
            </a:endParaRP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0C388922-A84F-6374-9686-B7C056C5E5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B32D94F6-CC14-CE5D-CD88-5BF223A3F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19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D5571-86A4-6BBA-7088-85486E744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FB0C9D-5391-8621-7666-4099AD1C0C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AA93EB9-870F-CED7-A8AC-88AB0A91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752835"/>
          </a:xfrm>
        </p:spPr>
        <p:txBody>
          <a:bodyPr/>
          <a:lstStyle/>
          <a:p>
            <a:r>
              <a:rPr lang="en-GB" dirty="0"/>
              <a:t>Postdoctoral fellowship schemes – working with your host institution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648CF05-E319-EFA7-45E9-11908BA4D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Be aware of internal selection and proposal development processes managed by host institutions – these increase the lead-in time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Contact your prospective host department and identify a mentor as early on as possible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Allow as much time as possible to develop the application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Work closely with supervisors/mentors and seek as much feedback, support and peer review as you can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Think about how your project fits with the department/institution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Consider whether your project is best hosted at your current institution or elsewhere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GB" sz="2000" spc="-55" dirty="0">
              <a:solidFill>
                <a:prstClr val="black"/>
              </a:solidFill>
              <a:latin typeface="+mn-lt"/>
              <a:cs typeface="Arial"/>
            </a:endParaRP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6380ADAD-7598-CA6F-7440-353AA645B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76D76413-139A-CE86-22C4-F8F4B270B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84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234F09-2EC2-47B8-863D-F88285583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922B9F-203B-54CB-44A7-75DA35636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53F18FC-3862-5FEF-FDD1-5C1537CEC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03"/>
          </a:xfrm>
        </p:spPr>
        <p:txBody>
          <a:bodyPr/>
          <a:lstStyle/>
          <a:p>
            <a:r>
              <a:rPr lang="en-GB" dirty="0"/>
              <a:t>Postdoctoral fellowship schemes – some hints and tips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78A6C2-8010-C158-5B8C-8C575FB62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Start early – think about bid development as a project in itself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Carve out time to write the bid – think about the payoff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Multiple drafts will be necessary 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Get as much advice as you can, but expect to receive conflicting advice – it is your proposal and your responsibility to decide which advice to prioritise/take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Avoid jargon and acronyms as far as possible – some of the reviewers may not be subject specialists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Remember that writing a funding application is very different to writing e.g. a journal article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Draw on the support that’s available from colleagues in RIS and the host department 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Don’t be afraid of rejection – it doesn’t mean your project isn’t fundable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GB" sz="2000" spc="-55" dirty="0">
              <a:solidFill>
                <a:prstClr val="black"/>
              </a:solidFill>
              <a:latin typeface="+mn-lt"/>
              <a:cs typeface="Arial"/>
            </a:endParaRP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80AC315C-A22F-FB69-A214-345BA1E9F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15F14EA9-EE56-C6DE-ECD9-77952031B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50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E06A-3AF7-E374-9360-14B94FC6F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47AE4C1-A1E5-A340-C9D0-E18F7EC813D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21" y="-1"/>
            <a:ext cx="4549978" cy="5368546"/>
          </a:xfrm>
        </p:spPr>
      </p:pic>
    </p:spTree>
    <p:extLst>
      <p:ext uri="{BB962C8B-B14F-4D97-AF65-F5344CB8AC3E}">
        <p14:creationId xmlns:p14="http://schemas.microsoft.com/office/powerpoint/2010/main" val="344535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0161F2-D84D-EB79-CC8F-8751015568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1045" y="3938250"/>
            <a:ext cx="6541200" cy="855299"/>
          </a:xfrm>
        </p:spPr>
        <p:txBody>
          <a:bodyPr/>
          <a:lstStyle/>
          <a:p>
            <a:r>
              <a:rPr lang="en-US" dirty="0"/>
              <a:t>Alan Ashton-Smith</a:t>
            </a:r>
          </a:p>
          <a:p>
            <a:r>
              <a:rPr lang="en-US" dirty="0"/>
              <a:t>Research Strategy and Development Manager (Arts)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alan.ashton-smith@warwick.ac.uk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endParaRPr lang="en-US" dirty="0"/>
          </a:p>
          <a:p>
            <a:r>
              <a:rPr lang="en-US" dirty="0"/>
              <a:t>10 March 2026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5D1BC9-819A-F4BC-F31F-3EA2C416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346651"/>
          </a:xfrm>
        </p:spPr>
        <p:txBody>
          <a:bodyPr/>
          <a:lstStyle/>
          <a:p>
            <a:r>
              <a:rPr lang="en-US" sz="3600" dirty="0"/>
              <a:t>CADRE How to get postdoctoral research funding – key funding schemes and tips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411A6D-3956-0E15-DF63-74E094939C2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8168" y="0"/>
            <a:ext cx="4014099" cy="6354450"/>
          </a:xfrm>
        </p:spPr>
      </p:pic>
    </p:spTree>
    <p:extLst>
      <p:ext uri="{BB962C8B-B14F-4D97-AF65-F5344CB8AC3E}">
        <p14:creationId xmlns:p14="http://schemas.microsoft.com/office/powerpoint/2010/main" val="1079536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A9BEA-2FE2-0792-A05D-A3A9B3432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079FC4FB-DB27-D453-D236-2B393402F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528" y="5229200"/>
            <a:ext cx="8280920" cy="792088"/>
          </a:xfrm>
        </p:spPr>
        <p:txBody>
          <a:bodyPr/>
          <a:lstStyle/>
          <a:p>
            <a:r>
              <a:rPr lang="en-GB" altLang="en-US" sz="2400" dirty="0">
                <a:latin typeface="Aptos" panose="020B0004020202020204" pitchFamily="34" charset="0"/>
              </a:rPr>
              <a:t>IAS Fellowships (Fiona Fisher)</a:t>
            </a:r>
          </a:p>
        </p:txBody>
      </p:sp>
    </p:spTree>
    <p:extLst>
      <p:ext uri="{BB962C8B-B14F-4D97-AF65-F5344CB8AC3E}">
        <p14:creationId xmlns:p14="http://schemas.microsoft.com/office/powerpoint/2010/main" val="3591771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857253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08114" y="2867036"/>
            <a:ext cx="7404665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>
                <a:solidFill>
                  <a:schemeClr val="accent5"/>
                </a:solidFill>
                <a:latin typeface="+mn-lt"/>
              </a:rPr>
              <a:t>IAS Early Career Fellowships</a:t>
            </a:r>
          </a:p>
          <a:p>
            <a:pPr>
              <a:lnSpc>
                <a:spcPct val="80000"/>
              </a:lnSpc>
            </a:pPr>
            <a:endParaRPr lang="en-US" sz="4800" dirty="0">
              <a:solidFill>
                <a:schemeClr val="accent5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accent5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Dr Fiona Fisher</a:t>
            </a:r>
          </a:p>
          <a:p>
            <a:pPr>
              <a:lnSpc>
                <a:spcPct val="80000"/>
              </a:lnSpc>
            </a:pPr>
            <a:endParaRPr lang="en-US" sz="1800" b="0" i="1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1600" b="0" i="1" dirty="0">
                <a:solidFill>
                  <a:schemeClr val="tx1"/>
                </a:solidFill>
                <a:latin typeface="+mn-lt"/>
              </a:rPr>
              <a:t>Associate Director</a:t>
            </a:r>
          </a:p>
          <a:p>
            <a:pPr>
              <a:lnSpc>
                <a:spcPct val="80000"/>
              </a:lnSpc>
            </a:pPr>
            <a:r>
              <a:rPr lang="en-US" sz="1600" b="0" i="1" dirty="0">
                <a:solidFill>
                  <a:schemeClr val="tx1"/>
                </a:solidFill>
                <a:latin typeface="+mn-lt"/>
              </a:rPr>
              <a:t>Institute of Advanced Study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23891" y="5296500"/>
            <a:ext cx="7705817" cy="0"/>
          </a:xfrm>
          <a:prstGeom prst="line">
            <a:avLst/>
          </a:prstGeom>
          <a:ln>
            <a:solidFill>
              <a:srgbClr val="00B2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3EF6D-D7A5-52F7-5A69-A74654233D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Institute of Advanced Study</a:t>
            </a:r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9DE60F02-A549-53C8-D71C-8FB5D994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/>
              <a:t>The Institute of Advanced Study was established in 2007 with the aim to:</a:t>
            </a:r>
          </a:p>
          <a:p>
            <a:r>
              <a:rPr lang="en-GB" sz="1800" dirty="0"/>
              <a:t>Promote interdisciplinary research across all faculties at Warwick and beyond. </a:t>
            </a:r>
          </a:p>
          <a:p>
            <a:r>
              <a:rPr lang="en-GB" sz="1800" dirty="0"/>
              <a:t>Foster new collaborative research activity</a:t>
            </a:r>
          </a:p>
          <a:p>
            <a:r>
              <a:rPr lang="en-GB" sz="1800" dirty="0"/>
              <a:t>Enhance opportunities for international scholars to engage with Warwick </a:t>
            </a:r>
          </a:p>
          <a:p>
            <a:r>
              <a:rPr lang="en-GB" sz="1800" dirty="0"/>
              <a:t>Enrich the research environment for postdoctoral researchers</a:t>
            </a:r>
          </a:p>
        </p:txBody>
      </p:sp>
    </p:spTree>
    <p:extLst>
      <p:ext uri="{BB962C8B-B14F-4D97-AF65-F5344CB8AC3E}">
        <p14:creationId xmlns:p14="http://schemas.microsoft.com/office/powerpoint/2010/main" val="1036769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D4395F-7948-2451-44EF-499A4197D713}"/>
              </a:ext>
            </a:extLst>
          </p:cNvPr>
          <p:cNvSpPr txBox="1"/>
          <p:nvPr/>
        </p:nvSpPr>
        <p:spPr>
          <a:xfrm>
            <a:off x="3717853" y="3324004"/>
            <a:ext cx="4869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+mj-lt"/>
              </a:rPr>
              <a:t>What is a Fellowship?</a:t>
            </a:r>
          </a:p>
        </p:txBody>
      </p:sp>
    </p:spTree>
    <p:extLst>
      <p:ext uri="{BB962C8B-B14F-4D97-AF65-F5344CB8AC3E}">
        <p14:creationId xmlns:p14="http://schemas.microsoft.com/office/powerpoint/2010/main" val="3296383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240D5F-60CA-170C-C947-24DA4117D061}"/>
              </a:ext>
            </a:extLst>
          </p:cNvPr>
          <p:cNvSpPr txBox="1"/>
          <p:nvPr/>
        </p:nvSpPr>
        <p:spPr>
          <a:xfrm>
            <a:off x="2288915" y="2176507"/>
            <a:ext cx="633507" cy="369332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PhD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4C261D-A4D0-5D37-2EE7-904A82E0BFD4}"/>
              </a:ext>
            </a:extLst>
          </p:cNvPr>
          <p:cNvSpPr txBox="1"/>
          <p:nvPr/>
        </p:nvSpPr>
        <p:spPr>
          <a:xfrm>
            <a:off x="5033588" y="2176507"/>
            <a:ext cx="1120820" cy="369332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Post Doc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E8B60F-2362-D590-3775-DF8FDAA4E174}"/>
              </a:ext>
            </a:extLst>
          </p:cNvPr>
          <p:cNvSpPr txBox="1"/>
          <p:nvPr/>
        </p:nvSpPr>
        <p:spPr>
          <a:xfrm>
            <a:off x="8193569" y="2176507"/>
            <a:ext cx="1197764" cy="369332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Academic</a:t>
            </a:r>
          </a:p>
        </p:txBody>
      </p:sp>
      <p:sp>
        <p:nvSpPr>
          <p:cNvPr id="7" name="Right Arrow 7">
            <a:extLst>
              <a:ext uri="{FF2B5EF4-FFF2-40B4-BE49-F238E27FC236}">
                <a16:creationId xmlns:a16="http://schemas.microsoft.com/office/drawing/2014/main" id="{A1012F25-1358-B96F-56E2-7F5B673155AB}"/>
              </a:ext>
            </a:extLst>
          </p:cNvPr>
          <p:cNvSpPr/>
          <p:nvPr/>
        </p:nvSpPr>
        <p:spPr>
          <a:xfrm>
            <a:off x="3437944" y="2248515"/>
            <a:ext cx="1152128" cy="288032"/>
          </a:xfrm>
          <a:prstGeom prst="rightArrow">
            <a:avLst/>
          </a:prstGeom>
          <a:gradFill rotWithShape="1">
            <a:gsLst>
              <a:gs pos="0">
                <a:srgbClr val="000000">
                  <a:shade val="51000"/>
                  <a:satMod val="130000"/>
                </a:srgbClr>
              </a:gs>
              <a:gs pos="80000">
                <a:srgbClr val="000000">
                  <a:shade val="93000"/>
                  <a:satMod val="130000"/>
                </a:srgbClr>
              </a:gs>
              <a:gs pos="100000">
                <a:srgbClr val="0000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7893F15C-A9DC-7635-5322-5287923A7DE3}"/>
              </a:ext>
            </a:extLst>
          </p:cNvPr>
          <p:cNvSpPr/>
          <p:nvPr/>
        </p:nvSpPr>
        <p:spPr>
          <a:xfrm>
            <a:off x="6597924" y="2248515"/>
            <a:ext cx="1152128" cy="288032"/>
          </a:xfrm>
          <a:prstGeom prst="rightArrow">
            <a:avLst/>
          </a:prstGeom>
          <a:gradFill rotWithShape="1">
            <a:gsLst>
              <a:gs pos="0">
                <a:srgbClr val="000000">
                  <a:shade val="51000"/>
                  <a:satMod val="130000"/>
                </a:srgbClr>
              </a:gs>
              <a:gs pos="80000">
                <a:srgbClr val="000000">
                  <a:shade val="93000"/>
                  <a:satMod val="130000"/>
                </a:srgbClr>
              </a:gs>
              <a:gs pos="100000">
                <a:srgbClr val="0000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87FE3D-5186-0068-1D23-ED71BA052542}"/>
              </a:ext>
            </a:extLst>
          </p:cNvPr>
          <p:cNvSpPr txBox="1"/>
          <p:nvPr/>
        </p:nvSpPr>
        <p:spPr>
          <a:xfrm>
            <a:off x="1913312" y="3075656"/>
            <a:ext cx="1524632" cy="1200329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Research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originated &amp; directed by a </a:t>
            </a:r>
            <a:r>
              <a:rPr lang="en-GB" sz="1800" kern="0" dirty="0" err="1">
                <a:solidFill>
                  <a:srgbClr val="FFFFFF"/>
                </a:solidFill>
                <a:latin typeface="Arial"/>
                <a:cs typeface="+mn-cs"/>
              </a:rPr>
              <a:t>su</a:t>
            </a:r>
            <a:r>
              <a:rPr lang="en-GB" sz="1800" kern="0" dirty="0" err="1">
                <a:solidFill>
                  <a:srgbClr val="FFFFFF"/>
                </a:solidFill>
                <a:latin typeface="Arial"/>
              </a:rPr>
              <a:t>pervisor</a:t>
            </a:r>
            <a:endParaRPr lang="en-GB" sz="1800" kern="0" dirty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10" name="Right Arrow 11">
            <a:extLst>
              <a:ext uri="{FF2B5EF4-FFF2-40B4-BE49-F238E27FC236}">
                <a16:creationId xmlns:a16="http://schemas.microsoft.com/office/drawing/2014/main" id="{2096928D-6C88-62B3-F612-95387B4D0DB1}"/>
              </a:ext>
            </a:extLst>
          </p:cNvPr>
          <p:cNvSpPr/>
          <p:nvPr/>
        </p:nvSpPr>
        <p:spPr>
          <a:xfrm>
            <a:off x="3513049" y="3356309"/>
            <a:ext cx="4248472" cy="360040"/>
          </a:xfrm>
          <a:prstGeom prst="rightArrow">
            <a:avLst/>
          </a:prstGeom>
          <a:gradFill>
            <a:gsLst>
              <a:gs pos="0">
                <a:srgbClr val="000000"/>
              </a:gs>
              <a:gs pos="13000">
                <a:srgbClr val="0A128C"/>
              </a:gs>
              <a:gs pos="39000">
                <a:srgbClr val="181CC7"/>
              </a:gs>
              <a:gs pos="73000">
                <a:srgbClr val="7005D4"/>
              </a:gs>
              <a:gs pos="100000">
                <a:srgbClr val="8C3D91"/>
              </a:gs>
            </a:gsLst>
            <a:lin ang="0" scaled="0"/>
          </a:gra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dirty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A4F57-9FE0-0FCE-FDD0-69885D984DA6}"/>
              </a:ext>
            </a:extLst>
          </p:cNvPr>
          <p:cNvSpPr txBox="1"/>
          <p:nvPr/>
        </p:nvSpPr>
        <p:spPr>
          <a:xfrm>
            <a:off x="2288915" y="1214458"/>
            <a:ext cx="761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j-lt"/>
              </a:rPr>
              <a:t>Fellowships are about developing Research Independence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DE5100-F982-5457-76EE-18D6B566DF6B}"/>
              </a:ext>
            </a:extLst>
          </p:cNvPr>
          <p:cNvSpPr txBox="1"/>
          <p:nvPr/>
        </p:nvSpPr>
        <p:spPr>
          <a:xfrm>
            <a:off x="7813541" y="3074664"/>
            <a:ext cx="2572974" cy="92333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  <a:cs typeface="+mn-cs"/>
              </a:rPr>
              <a:t>New research ideas &amp; leading others to deliver them</a:t>
            </a:r>
          </a:p>
        </p:txBody>
      </p:sp>
    </p:spTree>
    <p:extLst>
      <p:ext uri="{BB962C8B-B14F-4D97-AF65-F5344CB8AC3E}">
        <p14:creationId xmlns:p14="http://schemas.microsoft.com/office/powerpoint/2010/main" val="366841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136573" y="2651520"/>
            <a:ext cx="7642141" cy="2989764"/>
          </a:xfrm>
        </p:spPr>
        <p:txBody>
          <a:bodyPr/>
          <a:lstStyle/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Research Councils </a:t>
            </a:r>
            <a:r>
              <a:rPr lang="en-GB" sz="1200" dirty="0"/>
              <a:t>	BBSRC, MRC, NERC, ESRC, AHRC, EPSRC, STFC, UKRI-FLF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Royal Society</a:t>
            </a:r>
            <a:r>
              <a:rPr lang="en-GB" sz="1200" dirty="0"/>
              <a:t>	Sciences - University Research Fellowships, Dorothy Hodgkin (flexible working, return to research)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Leverhulme Trust</a:t>
            </a:r>
            <a:r>
              <a:rPr lang="en-GB" sz="1200" dirty="0"/>
              <a:t>	Early Career Fellowship, very prestigious. – All subjects except medical research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European Union</a:t>
            </a:r>
            <a:r>
              <a:rPr lang="en-GB" sz="1200" dirty="0"/>
              <a:t>	Marie Sklodowska Curie Fellowships, ERC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Wellcome Trust </a:t>
            </a:r>
            <a:r>
              <a:rPr lang="en-GB" sz="1200" dirty="0"/>
              <a:t>	Biomedical research &amp; Medical Humanities - range of awards for all career stages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British Academy</a:t>
            </a:r>
            <a:r>
              <a:rPr lang="en-GB" sz="1200" dirty="0"/>
              <a:t>	Arts &amp; Humanities, Social Sciences</a:t>
            </a:r>
          </a:p>
          <a:p>
            <a:pPr marL="0" indent="0">
              <a:buNone/>
            </a:pPr>
            <a:r>
              <a:rPr lang="en-GB" sz="1200" b="1" dirty="0">
                <a:solidFill>
                  <a:srgbClr val="0070C0"/>
                </a:solidFill>
              </a:rPr>
              <a:t>Other Charities</a:t>
            </a:r>
            <a:r>
              <a:rPr lang="en-GB" sz="1200" dirty="0"/>
              <a:t>	Many charities fund research – specific, problem solving</a:t>
            </a:r>
          </a:p>
          <a:p>
            <a:pPr marL="0" indent="0">
              <a:buNone/>
            </a:pPr>
            <a:r>
              <a:rPr lang="en-GB" sz="1200" dirty="0"/>
              <a:t>More info and links on the </a:t>
            </a:r>
            <a:r>
              <a:rPr lang="en-GB" sz="1200" dirty="0">
                <a:hlinkClick r:id="rId3"/>
              </a:rPr>
              <a:t>Postdoc Resources Portal</a:t>
            </a:r>
            <a:r>
              <a:rPr lang="en-GB" sz="1200" dirty="0"/>
              <a:t> on the IAS website</a:t>
            </a:r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094382" y="1937304"/>
            <a:ext cx="4316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Major Fellowship funders - UK</a:t>
            </a:r>
          </a:p>
        </p:txBody>
      </p:sp>
    </p:spTree>
    <p:extLst>
      <p:ext uri="{BB962C8B-B14F-4D97-AF65-F5344CB8AC3E}">
        <p14:creationId xmlns:p14="http://schemas.microsoft.com/office/powerpoint/2010/main" val="3675025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51044" y="2840096"/>
            <a:ext cx="7642141" cy="2462958"/>
          </a:xfrm>
        </p:spPr>
        <p:txBody>
          <a:bodyPr/>
          <a:lstStyle/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Publications – number / quality / citations/ authorship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Independent ideas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Funding – collaborations, small amounts, previous fellowships, prizes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Leadership - Event organisation, professional bodies, journal editing, student supervision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Teaching – developing &amp; delivering content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Prizes &amp; other esteem indicators</a:t>
            </a:r>
          </a:p>
          <a:p>
            <a:pPr lvl="1">
              <a:lnSpc>
                <a:spcPct val="100000"/>
              </a:lnSpc>
              <a:buClr>
                <a:schemeClr val="tx2"/>
              </a:buClr>
            </a:pPr>
            <a:r>
              <a:rPr lang="en-GB" sz="1600" dirty="0">
                <a:solidFill>
                  <a:srgbClr val="0070C0"/>
                </a:solidFill>
              </a:rPr>
              <a:t>Talks, presentations (especially invited), workshops, reviewing, visits &amp; networking (letter of support)</a:t>
            </a:r>
          </a:p>
          <a:p>
            <a:pPr>
              <a:buClr>
                <a:schemeClr val="tx2"/>
              </a:buClr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02734" y="2055134"/>
            <a:ext cx="5030784" cy="380867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Being a competitive applicant</a:t>
            </a:r>
          </a:p>
        </p:txBody>
      </p:sp>
    </p:spTree>
    <p:extLst>
      <p:ext uri="{BB962C8B-B14F-4D97-AF65-F5344CB8AC3E}">
        <p14:creationId xmlns:p14="http://schemas.microsoft.com/office/powerpoint/2010/main" val="11163827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D4395F-7948-2451-44EF-499A4197D713}"/>
              </a:ext>
            </a:extLst>
          </p:cNvPr>
          <p:cNvSpPr txBox="1"/>
          <p:nvPr/>
        </p:nvSpPr>
        <p:spPr>
          <a:xfrm>
            <a:off x="2896695" y="3552386"/>
            <a:ext cx="6989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+mn-lt"/>
              </a:rPr>
              <a:t>IAS Early Career Fellowships</a:t>
            </a:r>
          </a:p>
        </p:txBody>
      </p:sp>
    </p:spTree>
    <p:extLst>
      <p:ext uri="{BB962C8B-B14F-4D97-AF65-F5344CB8AC3E}">
        <p14:creationId xmlns:p14="http://schemas.microsoft.com/office/powerpoint/2010/main" val="365297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76234D-C2A2-3618-FD1E-1C0121D4F1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Supporting Warwick PhD students to make the transition to postdoc and laying the foundation for an academic career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Extracting the the full value of your thesis and turning it into career enhancing outputs​ - papers, book proposals, conference papers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​Developing your next research idea in an interdisciplinary environment and laying the foundation for successful funding applications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​Being part of a supportive community of peers &amp; other IAS fellows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6B67C-F819-1015-2C6B-50B4B08CE0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What is the ECF for?</a:t>
            </a:r>
          </a:p>
        </p:txBody>
      </p:sp>
    </p:spTree>
    <p:extLst>
      <p:ext uri="{BB962C8B-B14F-4D97-AF65-F5344CB8AC3E}">
        <p14:creationId xmlns:p14="http://schemas.microsoft.com/office/powerpoint/2010/main" val="633246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5CA17-CBCC-4021-D311-F0D3E85C53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34911" y="2481640"/>
            <a:ext cx="6605527" cy="3808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ECFs are for completing Warwick PhD students immediately after submission of the thesis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5F3317-9B31-4372-0109-79CFC8B0BDB8}"/>
              </a:ext>
            </a:extLst>
          </p:cNvPr>
          <p:cNvGraphicFramePr>
            <a:graphicFrameLocks noGrp="1"/>
          </p:cNvGraphicFramePr>
          <p:nvPr/>
        </p:nvGraphicFramePr>
        <p:xfrm>
          <a:off x="2491563" y="3553691"/>
          <a:ext cx="6181386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126982317"/>
                    </a:ext>
                  </a:extLst>
                </a:gridCol>
                <a:gridCol w="1382232">
                  <a:extLst>
                    <a:ext uri="{9D8B030D-6E8A-4147-A177-3AD203B41FA5}">
                      <a16:colId xmlns:a16="http://schemas.microsoft.com/office/drawing/2014/main" val="1060952417"/>
                    </a:ext>
                  </a:extLst>
                </a:gridCol>
                <a:gridCol w="1563411">
                  <a:extLst>
                    <a:ext uri="{9D8B030D-6E8A-4147-A177-3AD203B41FA5}">
                      <a16:colId xmlns:a16="http://schemas.microsoft.com/office/drawing/2014/main" val="861232174"/>
                    </a:ext>
                  </a:extLst>
                </a:gridCol>
                <a:gridCol w="1320153">
                  <a:extLst>
                    <a:ext uri="{9D8B030D-6E8A-4147-A177-3AD203B41FA5}">
                      <a16:colId xmlns:a16="http://schemas.microsoft.com/office/drawing/2014/main" val="3519272197"/>
                    </a:ext>
                  </a:extLst>
                </a:gridCol>
                <a:gridCol w="1001190">
                  <a:extLst>
                    <a:ext uri="{9D8B030D-6E8A-4147-A177-3AD203B41FA5}">
                      <a16:colId xmlns:a16="http://schemas.microsoft.com/office/drawing/2014/main" val="907715535"/>
                    </a:ext>
                  </a:extLst>
                </a:gridCol>
              </a:tblGrid>
              <a:tr h="25757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Cohort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Deadline for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Submit thesis between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Start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End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7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1st May &amp; 31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July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09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October &amp; 30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May*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38989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75B7A98-7D9A-7A4B-9AEF-620BB0BD4F83}"/>
              </a:ext>
            </a:extLst>
          </p:cNvPr>
          <p:cNvSpPr txBox="1"/>
          <p:nvPr/>
        </p:nvSpPr>
        <p:spPr>
          <a:xfrm>
            <a:off x="3350355" y="6216262"/>
            <a:ext cx="531427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800" dirty="0">
                <a:latin typeface="Calibri"/>
                <a:ea typeface="Calibri"/>
                <a:cs typeface="Arial"/>
              </a:rPr>
              <a:t>Approximately  15 Early Career Fellows in each cohort</a:t>
            </a:r>
          </a:p>
        </p:txBody>
      </p:sp>
    </p:spTree>
    <p:extLst>
      <p:ext uri="{BB962C8B-B14F-4D97-AF65-F5344CB8AC3E}">
        <p14:creationId xmlns:p14="http://schemas.microsoft.com/office/powerpoint/2010/main" val="57214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183D9-DCB2-C6C8-7A75-B32F307A8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3167AAE-3AFA-C378-1875-9DEF3D99F0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71DF1BA-FABB-9393-8C0C-E0572061A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apply for postdoctoral research funding?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73F51C-A84E-DE7A-D4FE-D356684D8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To support the next stage in your career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To get support for research expenses, e.g. travel, organisation of events, etc.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To enable collaborations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To strengthen your CV and track record</a:t>
            </a:r>
          </a:p>
          <a:p>
            <a:pPr marL="342900" lvl="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spc="-55" dirty="0">
                <a:solidFill>
                  <a:prstClr val="black"/>
                </a:solidFill>
                <a:latin typeface="+mn-lt"/>
                <a:cs typeface="Arial"/>
              </a:rPr>
              <a:t>To gain experience of funding applications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EFC92417-5B02-BA7D-3FA2-917C84EE2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A303AA94-69EE-BA03-84C1-A8DAC4DEB9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951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15E565F-87C4-9B80-43CE-08AEABECC5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08244" y="3031979"/>
            <a:ext cx="7642141" cy="2462958"/>
          </a:xfrm>
        </p:spPr>
        <p:txBody>
          <a:bodyPr/>
          <a:lstStyle/>
          <a:p>
            <a:r>
              <a:rPr lang="en-GB" sz="1600" dirty="0"/>
              <a:t>50% Funding at UKRI PhD Stipend rate</a:t>
            </a:r>
          </a:p>
          <a:p>
            <a:r>
              <a:rPr lang="en-GB" sz="1600" dirty="0"/>
              <a:t>£600 for research related activities (Conferences, workshops, visits)</a:t>
            </a:r>
          </a:p>
          <a:p>
            <a:r>
              <a:rPr lang="en-GB" sz="1600" dirty="0"/>
              <a:t>Workspace in the IAS &amp; interaction with all disciplines and all career stages</a:t>
            </a:r>
          </a:p>
          <a:p>
            <a:r>
              <a:rPr lang="en-GB" sz="1600" dirty="0"/>
              <a:t>Extension of affiliation (Library, IT account, building access card)</a:t>
            </a:r>
          </a:p>
          <a:p>
            <a:r>
              <a:rPr lang="en-GB" sz="1600" dirty="0"/>
              <a:t>Access to IAS funding streams</a:t>
            </a:r>
          </a:p>
          <a:p>
            <a:r>
              <a:rPr lang="en-GB" sz="1600" dirty="0"/>
              <a:t>Accolade training programme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EB219-9674-B688-09D8-B52C5F3022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Offer to fellows</a:t>
            </a:r>
          </a:p>
        </p:txBody>
      </p:sp>
    </p:spTree>
    <p:extLst>
      <p:ext uri="{BB962C8B-B14F-4D97-AF65-F5344CB8AC3E}">
        <p14:creationId xmlns:p14="http://schemas.microsoft.com/office/powerpoint/2010/main" val="27015883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B86AC5-225E-84D5-0A2B-2459F447EC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67667" y="2982103"/>
            <a:ext cx="8135068" cy="2462958"/>
          </a:xfrm>
        </p:spPr>
        <p:txBody>
          <a:bodyPr/>
          <a:lstStyle/>
          <a:p>
            <a:r>
              <a:rPr lang="en-GB" sz="1800" dirty="0"/>
              <a:t>Weekly training sessions with other IAS fellows (ECFs, Associate Fellows, AAR Fellows &amp; visitors)</a:t>
            </a:r>
          </a:p>
          <a:p>
            <a:r>
              <a:rPr lang="en-GB" sz="1800" b="1" i="1" dirty="0">
                <a:solidFill>
                  <a:srgbClr val="0070C0"/>
                </a:solidFill>
              </a:rPr>
              <a:t>Academic career skills </a:t>
            </a:r>
            <a:r>
              <a:rPr lang="en-GB" sz="1800" dirty="0"/>
              <a:t>- grant writing, fellowships, publication strategies, ethics, REF, TEF etc</a:t>
            </a:r>
          </a:p>
          <a:p>
            <a:r>
              <a:rPr lang="en-GB" sz="1800" b="1" i="1" dirty="0">
                <a:solidFill>
                  <a:srgbClr val="0070C0"/>
                </a:solidFill>
              </a:rPr>
              <a:t>Leadership skills </a:t>
            </a:r>
            <a:r>
              <a:rPr lang="en-GB" sz="1800" dirty="0"/>
              <a:t>(managing self &amp; others)</a:t>
            </a:r>
          </a:p>
          <a:p>
            <a:r>
              <a:rPr lang="en-GB" sz="1800" b="1" i="1" dirty="0">
                <a:solidFill>
                  <a:srgbClr val="0070C0"/>
                </a:solidFill>
              </a:rPr>
              <a:t>Transferable skills </a:t>
            </a:r>
            <a:r>
              <a:rPr lang="en-GB" sz="1800" dirty="0"/>
              <a:t>– CVs &amp; job applications, interviews, communications</a:t>
            </a:r>
          </a:p>
          <a:p>
            <a:r>
              <a:rPr lang="en-GB" sz="1800" dirty="0"/>
              <a:t>Research presentations &amp; networking with other disciplines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8F63B-0EEC-C3E7-3519-331C593BF7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The Accolade training programme</a:t>
            </a:r>
          </a:p>
        </p:txBody>
      </p:sp>
    </p:spTree>
    <p:extLst>
      <p:ext uri="{BB962C8B-B14F-4D97-AF65-F5344CB8AC3E}">
        <p14:creationId xmlns:p14="http://schemas.microsoft.com/office/powerpoint/2010/main" val="10809421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E3268E-5D8B-87CC-8FCD-6CA6D415A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Permanent lectureships &amp; assistant professorships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Research Fellowship Awards (Leverhulme, MSCA, BA etc ) ​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Teaching Fellowships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Academic postdoctoral research positions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Research related roles inside &amp; outside academia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76FC5F-5059-8816-417A-8443D7088D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Where do ECFs end up?</a:t>
            </a:r>
          </a:p>
        </p:txBody>
      </p:sp>
    </p:spTree>
    <p:extLst>
      <p:ext uri="{BB962C8B-B14F-4D97-AF65-F5344CB8AC3E}">
        <p14:creationId xmlns:p14="http://schemas.microsoft.com/office/powerpoint/2010/main" val="913556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28C494-1EA3-1DE5-B39C-5CD5DFE6C0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u="sng" dirty="0"/>
              <a:t>ECF Webpage </a:t>
            </a:r>
            <a:r>
              <a:rPr lang="en-GB" sz="1600" b="1" u="sng" dirty="0"/>
              <a:t>          </a:t>
            </a:r>
            <a:r>
              <a:rPr lang="en-GB" sz="1600" dirty="0"/>
              <a:t>https://</a:t>
            </a:r>
            <a:r>
              <a:rPr lang="en-GB" sz="1600" dirty="0" err="1"/>
              <a:t>warwick.ac.uk</a:t>
            </a:r>
            <a:r>
              <a:rPr lang="en-GB" sz="1600" dirty="0"/>
              <a:t>/</a:t>
            </a:r>
            <a:r>
              <a:rPr lang="en-GB" sz="1600" dirty="0" err="1"/>
              <a:t>fac</a:t>
            </a:r>
            <a:r>
              <a:rPr lang="en-GB" sz="1600" dirty="0"/>
              <a:t>/</a:t>
            </a:r>
            <a:r>
              <a:rPr lang="en-GB" sz="1600" dirty="0" err="1"/>
              <a:t>cross_fac</a:t>
            </a:r>
            <a:r>
              <a:rPr lang="en-GB" sz="1600" dirty="0"/>
              <a:t>/</a:t>
            </a:r>
            <a:r>
              <a:rPr lang="en-GB" sz="1600" dirty="0" err="1"/>
              <a:t>ias</a:t>
            </a:r>
            <a:r>
              <a:rPr lang="en-GB" sz="1600" dirty="0"/>
              <a:t>/</a:t>
            </a:r>
            <a:r>
              <a:rPr lang="en-GB" sz="1600" dirty="0" err="1"/>
              <a:t>earlycareer</a:t>
            </a:r>
            <a:r>
              <a:rPr lang="en-GB" sz="1600" dirty="0"/>
              <a:t>/funding/</a:t>
            </a:r>
            <a:r>
              <a:rPr lang="en-GB" sz="1600" dirty="0" err="1"/>
              <a:t>ecf</a:t>
            </a:r>
            <a:r>
              <a:rPr lang="en-GB" sz="1600" dirty="0"/>
              <a:t>/)</a:t>
            </a:r>
          </a:p>
          <a:p>
            <a:r>
              <a:rPr lang="en-GB" b="1" u="sng" dirty="0"/>
              <a:t>ECF “How to Apply” Workshop                                                                  </a:t>
            </a:r>
            <a:r>
              <a:rPr lang="en-GB" sz="1600" dirty="0"/>
              <a:t>17</a:t>
            </a:r>
            <a:r>
              <a:rPr lang="en-GB" sz="1600" baseline="30000" dirty="0"/>
              <a:t>th</a:t>
            </a:r>
            <a:r>
              <a:rPr lang="en-GB" sz="1600" dirty="0"/>
              <a:t> March 11:00-12:30 IAS Seminar Room (C0.02 </a:t>
            </a:r>
            <a:r>
              <a:rPr lang="en-GB" sz="1600"/>
              <a:t>Zeeman) and </a:t>
            </a:r>
            <a:r>
              <a:rPr lang="en-GB" sz="1600" dirty="0"/>
              <a:t>a couple of months before each deadline if you’re not </a:t>
            </a:r>
            <a:r>
              <a:rPr lang="en-GB" sz="1600"/>
              <a:t>ready yet</a:t>
            </a:r>
            <a:endParaRPr lang="en-GB" sz="1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710DE-FFD6-4BDF-0AE9-24ABD4BE79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Want to know more?</a:t>
            </a:r>
          </a:p>
        </p:txBody>
      </p:sp>
    </p:spTree>
    <p:extLst>
      <p:ext uri="{BB962C8B-B14F-4D97-AF65-F5344CB8AC3E}">
        <p14:creationId xmlns:p14="http://schemas.microsoft.com/office/powerpoint/2010/main" val="2200329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EBB698-2718-9B88-CED1-8B5EE57AD9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57BE58-2643-8C8D-B8B5-DB80E00E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690382"/>
          </a:xfrm>
        </p:spPr>
        <p:txBody>
          <a:bodyPr/>
          <a:lstStyle/>
          <a:p>
            <a:r>
              <a:rPr lang="en-GB" sz="5400">
                <a:latin typeface="Aptos"/>
                <a:cs typeface="Calibri"/>
              </a:rPr>
              <a:t>Thank you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703F9B-12FD-F717-D967-BB7F305CB6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Picture 4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D237E4F7-9380-EE98-B7B4-790FFB6B9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699" y="537107"/>
            <a:ext cx="3586027" cy="3725689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F4791428-6EFE-3309-3785-E9B9682DDB03}"/>
              </a:ext>
            </a:extLst>
          </p:cNvPr>
          <p:cNvSpPr txBox="1"/>
          <p:nvPr/>
        </p:nvSpPr>
        <p:spPr>
          <a:xfrm>
            <a:off x="7598294" y="4562408"/>
            <a:ext cx="387488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Please share your feedback to the </a:t>
            </a:r>
            <a:r>
              <a:rPr lang="en-GB"/>
              <a:t>workshop series with us!</a:t>
            </a:r>
          </a:p>
        </p:txBody>
      </p:sp>
    </p:spTree>
    <p:extLst>
      <p:ext uri="{BB962C8B-B14F-4D97-AF65-F5344CB8AC3E}">
        <p14:creationId xmlns:p14="http://schemas.microsoft.com/office/powerpoint/2010/main" val="21904161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514FF6-DD23-91F9-9363-900DD3A34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>
            <a:extLst>
              <a:ext uri="{FF2B5EF4-FFF2-40B4-BE49-F238E27FC236}">
                <a16:creationId xmlns:a16="http://schemas.microsoft.com/office/drawing/2014/main" id="{209E69B9-4B95-52F1-566C-6BF3DA709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Iconography</a:t>
            </a:r>
          </a:p>
        </p:txBody>
      </p:sp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CFC1FDA7-56C3-AB40-32D3-F40DA2F8C6D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840375"/>
            <a:ext cx="3227315" cy="3615701"/>
          </a:xfrm>
        </p:spPr>
        <p:txBody>
          <a:bodyPr/>
          <a:lstStyle/>
          <a:p>
            <a:r>
              <a:rPr lang="en-GB"/>
              <a:t>Our icons can use any of our brand colours and always appear within a square shape.</a:t>
            </a:r>
          </a:p>
          <a:p>
            <a:br>
              <a:rPr lang="en-GB"/>
            </a:br>
            <a:r>
              <a:rPr lang="en-GB"/>
              <a:t>When placing icons on pastel or white backgrounds, the square should be black, and the icon itself should match the background colour.</a:t>
            </a:r>
          </a:p>
          <a:p>
            <a:br>
              <a:rPr lang="en-GB"/>
            </a:br>
            <a:r>
              <a:rPr lang="en-GB"/>
              <a:t>If the background is purple or black, the square should be white, and the icon should match the background colour (purple or black).</a:t>
            </a:r>
          </a:p>
          <a:p>
            <a:br>
              <a:rPr lang="en-GB"/>
            </a:br>
            <a:r>
              <a:rPr lang="en-GB"/>
              <a:t>These rules help our icons to stand out.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33F73933-FB3C-46FB-E86E-D2EF2FA533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/>
              <a:t>Iconography Colour Usage</a:t>
            </a:r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735EED79-03FC-9BA5-21A0-46E83CBD49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r>
              <a:rPr lang="en-GB">
                <a:latin typeface="Aptos"/>
                <a:ea typeface="Calibri"/>
              </a:rPr>
              <a:t>Additional icons will be available on the brand portal at a later date.  If you need anything specific, please contact </a:t>
            </a:r>
            <a:r>
              <a:rPr lang="en-GB">
                <a:latin typeface="Aptos"/>
                <a:ea typeface="Calibri"/>
                <a:hlinkClick r:id="rId2"/>
              </a:rPr>
              <a:t>brand@warwick.ac.uk</a:t>
            </a:r>
            <a:r>
              <a:rPr lang="en-GB">
                <a:latin typeface="Aptos"/>
                <a:ea typeface="Calibri"/>
              </a:rPr>
              <a:t> </a:t>
            </a:r>
            <a:endParaRPr lang="en-US">
              <a:latin typeface="Aptos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05CA002A-DC84-ABF8-F0E0-B2574C23E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35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212DC2-CA76-D765-1FCD-E9D498A98D9B}"/>
              </a:ext>
            </a:extLst>
          </p:cNvPr>
          <p:cNvGrpSpPr/>
          <p:nvPr/>
        </p:nvGrpSpPr>
        <p:grpSpPr>
          <a:xfrm>
            <a:off x="4143738" y="2013898"/>
            <a:ext cx="7548530" cy="2675753"/>
            <a:chOff x="499733" y="1474550"/>
            <a:chExt cx="11192534" cy="3967455"/>
          </a:xfrm>
        </p:grpSpPr>
        <p:pic>
          <p:nvPicPr>
            <p:cNvPr id="18" name="Picture 17" descr="A black and white symbol&#10;&#10;AI-generated content may be incorrect.">
              <a:extLst>
                <a:ext uri="{FF2B5EF4-FFF2-40B4-BE49-F238E27FC236}">
                  <a16:creationId xmlns:a16="http://schemas.microsoft.com/office/drawing/2014/main" id="{A7165EB5-D511-FF96-883D-87D699F3F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733" y="1474550"/>
              <a:ext cx="1800000" cy="1800000"/>
            </a:xfrm>
            <a:prstGeom prst="rect">
              <a:avLst/>
            </a:prstGeom>
          </p:spPr>
        </p:pic>
        <p:pic>
          <p:nvPicPr>
            <p:cNvPr id="19" name="Picture 18" descr="A black heart on a hand&#10;&#10;AI-generated content may be incorrect.">
              <a:extLst>
                <a:ext uri="{FF2B5EF4-FFF2-40B4-BE49-F238E27FC236}">
                  <a16:creationId xmlns:a16="http://schemas.microsoft.com/office/drawing/2014/main" id="{5A06747D-CF5F-4550-6C67-A6E45F137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7866" y="1474550"/>
              <a:ext cx="1800000" cy="1800000"/>
            </a:xfrm>
            <a:prstGeom prst="rect">
              <a:avLst/>
            </a:prstGeom>
          </p:spPr>
        </p:pic>
        <p:pic>
          <p:nvPicPr>
            <p:cNvPr id="20" name="Picture 19" descr="A black clock with white hands&#10;&#10;AI-generated content may be incorrect.">
              <a:extLst>
                <a:ext uri="{FF2B5EF4-FFF2-40B4-BE49-F238E27FC236}">
                  <a16:creationId xmlns:a16="http://schemas.microsoft.com/office/drawing/2014/main" id="{1322BEDD-6C09-6141-32B1-FE063B10E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5999" y="1474550"/>
              <a:ext cx="1800000" cy="1800000"/>
            </a:xfrm>
            <a:prstGeom prst="rect">
              <a:avLst/>
            </a:prstGeom>
          </p:spPr>
        </p:pic>
        <p:pic>
          <p:nvPicPr>
            <p:cNvPr id="21" name="Picture 20" descr="A black and white image of a microscope&#10;&#10;AI-generated content may be incorrect.">
              <a:extLst>
                <a:ext uri="{FF2B5EF4-FFF2-40B4-BE49-F238E27FC236}">
                  <a16:creationId xmlns:a16="http://schemas.microsoft.com/office/drawing/2014/main" id="{D586411D-634E-ECBB-ECFA-ECAB6B0EA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4132" y="1474550"/>
              <a:ext cx="1800000" cy="1800000"/>
            </a:xfrm>
            <a:prstGeom prst="rect">
              <a:avLst/>
            </a:prstGeom>
          </p:spPr>
        </p:pic>
        <p:pic>
          <p:nvPicPr>
            <p:cNvPr id="22" name="Picture 21" descr="A black and white calendar&#10;&#10;AI-generated content may be incorrect.">
              <a:extLst>
                <a:ext uri="{FF2B5EF4-FFF2-40B4-BE49-F238E27FC236}">
                  <a16:creationId xmlns:a16="http://schemas.microsoft.com/office/drawing/2014/main" id="{C80E0CB7-16B6-0BC2-6DA3-2B5F438C5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2267" y="1474550"/>
              <a:ext cx="1800000" cy="1800000"/>
            </a:xfrm>
            <a:prstGeom prst="rect">
              <a:avLst/>
            </a:prstGeom>
          </p:spPr>
        </p:pic>
        <p:pic>
          <p:nvPicPr>
            <p:cNvPr id="24" name="Picture 23" descr="A black and white symbol of a police megaphone&#10;&#10;AI-generated content may be incorrect.">
              <a:extLst>
                <a:ext uri="{FF2B5EF4-FFF2-40B4-BE49-F238E27FC236}">
                  <a16:creationId xmlns:a16="http://schemas.microsoft.com/office/drawing/2014/main" id="{D4274F4A-836F-7AF4-9FE2-B08027DA8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733" y="3642005"/>
              <a:ext cx="1800000" cy="1800000"/>
            </a:xfrm>
            <a:prstGeom prst="rect">
              <a:avLst/>
            </a:prstGeom>
          </p:spPr>
        </p:pic>
        <p:pic>
          <p:nvPicPr>
            <p:cNvPr id="25" name="Picture 24" descr="A black and white symbol&#10;&#10;AI-generated content may be incorrect.">
              <a:extLst>
                <a:ext uri="{FF2B5EF4-FFF2-40B4-BE49-F238E27FC236}">
                  <a16:creationId xmlns:a16="http://schemas.microsoft.com/office/drawing/2014/main" id="{3E9EB2F2-E929-2C16-29B0-9D9284D48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7866" y="3642005"/>
              <a:ext cx="1800000" cy="1800000"/>
            </a:xfrm>
            <a:prstGeom prst="rect">
              <a:avLst/>
            </a:prstGeom>
          </p:spPr>
        </p:pic>
        <p:pic>
          <p:nvPicPr>
            <p:cNvPr id="26" name="Picture 25" descr="A black and white icon of people&#10;&#10;AI-generated content may be incorrect.">
              <a:extLst>
                <a:ext uri="{FF2B5EF4-FFF2-40B4-BE49-F238E27FC236}">
                  <a16:creationId xmlns:a16="http://schemas.microsoft.com/office/drawing/2014/main" id="{87D53674-5B48-40A1-D482-BB0E16C79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95999" y="3642005"/>
              <a:ext cx="1800000" cy="1800000"/>
            </a:xfrm>
            <a:prstGeom prst="rect">
              <a:avLst/>
            </a:prstGeom>
          </p:spPr>
        </p:pic>
        <p:pic>
          <p:nvPicPr>
            <p:cNvPr id="27" name="Picture 26" descr="A black clipboard with check marks&#10;&#10;AI-generated content may be incorrect.">
              <a:extLst>
                <a:ext uri="{FF2B5EF4-FFF2-40B4-BE49-F238E27FC236}">
                  <a16:creationId xmlns:a16="http://schemas.microsoft.com/office/drawing/2014/main" id="{4768EB66-A358-4E2F-B35A-06E0BD8DE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4132" y="3642005"/>
              <a:ext cx="1800000" cy="1800000"/>
            </a:xfrm>
            <a:prstGeom prst="rect">
              <a:avLst/>
            </a:prstGeom>
          </p:spPr>
        </p:pic>
        <p:pic>
          <p:nvPicPr>
            <p:cNvPr id="28" name="Picture 27" descr="A black trophy with a white background&#10;&#10;AI-generated content may be incorrect.">
              <a:extLst>
                <a:ext uri="{FF2B5EF4-FFF2-40B4-BE49-F238E27FC236}">
                  <a16:creationId xmlns:a16="http://schemas.microsoft.com/office/drawing/2014/main" id="{DD05CC1E-83F9-7544-9C28-D32396DE0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2267" y="3642005"/>
              <a:ext cx="180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904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close-up of a purple and blue liquid&#10;&#10;AI-generated content may be incorrect.">
            <a:extLst>
              <a:ext uri="{FF2B5EF4-FFF2-40B4-BE49-F238E27FC236}">
                <a16:creationId xmlns:a16="http://schemas.microsoft.com/office/drawing/2014/main" id="{ECAA389A-56F8-BC2E-BF5B-95D117318E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45200"/>
          </a:xfr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B456F4A-C5B0-087D-DEF3-686F037D2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2791790"/>
            <a:ext cx="11834728" cy="1743682"/>
          </a:xfrm>
        </p:spPr>
        <p:txBody>
          <a:bodyPr/>
          <a:lstStyle/>
          <a:p>
            <a:r>
              <a:rPr lang="en-GB" sz="4800" dirty="0"/>
              <a:t>Key funders and schemes for </a:t>
            </a:r>
            <a:br>
              <a:rPr lang="en-GB" sz="4800" dirty="0"/>
            </a:br>
            <a:r>
              <a:rPr lang="en-GB" sz="4800" dirty="0"/>
              <a:t>postdoctoral funding</a:t>
            </a:r>
          </a:p>
        </p:txBody>
      </p:sp>
    </p:spTree>
    <p:extLst>
      <p:ext uri="{BB962C8B-B14F-4D97-AF65-F5344CB8AC3E}">
        <p14:creationId xmlns:p14="http://schemas.microsoft.com/office/powerpoint/2010/main" val="325793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E92E9-26A3-92AC-EE17-08F5843BD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B27C91-8617-F03F-2EBE-F27EBFDEFD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F1BD331-D4D2-5B4C-7A89-60300471C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these postdoctoral opportunities have in common?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7A63B4F-2AD9-04F9-4FA7-72B08B1EF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They provide salary costs and research expenses for the researcher/fellow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They are intended to support independent research projects that will result in a significant research output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The applicant chooses the topic of the project (bottom-up or responsive mode)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Institutional support and environment is important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They are highly competitive!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D7D378D9-9F8A-ED65-116D-CB90CB085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A96CF2B3-631F-E4FB-B740-1C9F6091F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345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28AAB-0077-F901-A8AB-63B9B2BF5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D5B509B-DC1E-6F35-8062-1BAC25DE0E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9A87389-3989-F156-EF65-704505768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British Academy Postdoctoral Fellowships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AF8D29-90A4-A279-2BF7-BD9C53EF0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Three-year fellowships in all humanities and social science fields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Two stage application process – outline in October, full in January each year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Supervisor/mentor required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Public engagement is encouraged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Applicants must be within three years of PhD viva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Research expenses of £6000 over the three years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Internal selection process applies – but there isn’t a cap on how many applications we can support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96225E35-E8E8-997E-FA72-AEBD62B6E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62746B40-9A1D-A96A-E1AE-8BE5957B1A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4" name="Picture 3" descr="British Academy - Wikipedia">
            <a:extLst>
              <a:ext uri="{FF2B5EF4-FFF2-40B4-BE49-F238E27FC236}">
                <a16:creationId xmlns:a16="http://schemas.microsoft.com/office/drawing/2014/main" id="{467B22F7-39D9-68FA-2989-FC06BAF95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713" y="5269117"/>
            <a:ext cx="2857554" cy="105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38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17C48-F526-9342-1464-C296C8C63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10C950-465C-F153-A5F2-7A6E364AFB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AD2375C-9D52-8F25-5FD1-27E18712E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Leverhulme Early Career Fellowships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3DF59B-6BF8-EB32-09FA-4B83106D3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Three-year fellowships open to applications in all subject areas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Annual deadline in February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Applicants must be within four years of PhD submission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Research expenses of £6000 per year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The Leverhulme Trust provides partial support for the fellow’s salary costs (most recently 100% of costs up to £56,000 in year one, then 50% up to £28,000 in years two and three) – the balance is covered by the host institution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Internal selection process applies – likely to launch in summer 2026, details tbc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55FEDF4E-DB2A-8EF7-8137-E0BF4469B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1722CE75-65FB-B9E4-56CF-757FDECEE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" name="Picture 2" descr="Logos and acknowledgement | The Leverhulme Trust">
            <a:extLst>
              <a:ext uri="{FF2B5EF4-FFF2-40B4-BE49-F238E27FC236}">
                <a16:creationId xmlns:a16="http://schemas.microsoft.com/office/drawing/2014/main" id="{D00DC53B-22F7-45EC-1AA1-828BB53DB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9248" y="5377758"/>
            <a:ext cx="2733020" cy="100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649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8B397-6531-958E-36AF-B9342BFAF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4FCD2A-9B3A-48C5-5E31-DB8A2D4888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827204E-B5D9-3C63-C1B0-03CD999C6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Wellcome</a:t>
            </a:r>
            <a:r>
              <a:rPr lang="en-GB" dirty="0"/>
              <a:t> Early Career Awards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5C0F35-C1A0-D42A-A996-F63F7D70C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Charitable foundation with a focus on health and wellbeing – open to all disciplines including the humanities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Early Career Awards offer up to five years of funding, supporting salary costs and research expenses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Applicants must have no more than three years of postdoctoral experience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Three application deadlines per year (usually February, May, October)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8134E80C-6736-8B23-EB18-E08C641385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810271BC-9ED8-6410-6561-D84179452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C9775D6-EA15-6292-014A-56F5D9C04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614" y="4779998"/>
            <a:ext cx="1597653" cy="15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9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C2DC6-A7BD-B3C9-A86E-8C29FD881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0C7B81-0524-EE19-8E00-BFA0220834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3F9A00-49B8-DC58-74A4-05E28D5FA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AHRC Catalyst Awards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D685E5-46DE-1A96-999E-2755485E5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Supports researchers without prior experience of leading a significant research project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Development of the lead applicant is central to the scheme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Responsive mode – open to all arts and humanities disciplines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Offers up to £300k FEC over up to 5 years – unlikely to support full time post for the lead applicant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Open deadline – applications accepted any time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Ensure support of host department</a:t>
            </a:r>
          </a:p>
          <a:p>
            <a:pPr marL="342891" indent="-34289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cs typeface="Arial" panose="020B0604020202020204" pitchFamily="34" charset="0"/>
              </a:rPr>
              <a:t>NB – this is not a fellowship scheme so the nature of the project should reflect that</a:t>
            </a:r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094A03CE-666F-8F7A-C0D1-97E5B205D2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14DFD202-18B9-B68D-17DC-4E9094F0A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226C5553-A94D-A1F5-9D73-035BE33AE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376" y="5549774"/>
            <a:ext cx="3037891" cy="76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62568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50a5f6-9ee8-40e1-9772-d6b2ad34a450">
      <Terms xmlns="http://schemas.microsoft.com/office/infopath/2007/PartnerControls"/>
    </lcf76f155ced4ddcb4097134ff3c332f>
    <TaxCatchAll xmlns="839d821f-c568-43d4-9a44-14b2dc93586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80AABB81EADE4B92A61FAB3952137F" ma:contentTypeVersion="14" ma:contentTypeDescription="Create a new document." ma:contentTypeScope="" ma:versionID="13663eefdc1561a09e0354e40c706e24">
  <xsd:schema xmlns:xsd="http://www.w3.org/2001/XMLSchema" xmlns:xs="http://www.w3.org/2001/XMLSchema" xmlns:p="http://schemas.microsoft.com/office/2006/metadata/properties" xmlns:ns2="1d50a5f6-9ee8-40e1-9772-d6b2ad34a450" xmlns:ns3="839d821f-c568-43d4-9a44-14b2dc935861" targetNamespace="http://schemas.microsoft.com/office/2006/metadata/properties" ma:root="true" ma:fieldsID="190afbd12fe69317435a5ac0105bb3c8" ns2:_="" ns3:_="">
    <xsd:import namespace="1d50a5f6-9ee8-40e1-9772-d6b2ad34a450"/>
    <xsd:import namespace="839d821f-c568-43d4-9a44-14b2dc935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50a5f6-9ee8-40e1-9772-d6b2ad34a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9d821f-c568-43d4-9a44-14b2dc93586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5afd84b-17be-48e5-9b1b-6a9829720563}" ma:internalName="TaxCatchAll" ma:showField="CatchAllData" ma:web="839d821f-c568-43d4-9a44-14b2dc9358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ef19808f-d5e4-40cd-93fa-31b8700ee2cf"/>
    <ds:schemaRef ds:uri="http://schemas.microsoft.com/office/2006/metadata/properties"/>
    <ds:schemaRef ds:uri="http://schemas.microsoft.com/office/infopath/2007/PartnerControls"/>
    <ds:schemaRef ds:uri="1d50a5f6-9ee8-40e1-9772-d6b2ad34a450"/>
    <ds:schemaRef ds:uri="839d821f-c568-43d4-9a44-14b2dc935861"/>
  </ds:schemaRefs>
</ds:datastoreItem>
</file>

<file path=customXml/itemProps2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D50C0C-B8A5-422F-9417-E3D3DF24F1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50a5f6-9ee8-40e1-9772-d6b2ad34a450"/>
    <ds:schemaRef ds:uri="839d821f-c568-43d4-9a44-14b2dc9358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1281</Words>
  <Application>Microsoft Office PowerPoint</Application>
  <PresentationFormat>Widescreen</PresentationFormat>
  <Paragraphs>124</Paragraphs>
  <Slides>35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UoW_Template_Lavender</vt:lpstr>
      <vt:lpstr>Template_Warwick</vt:lpstr>
      <vt:lpstr>CADRE Workshop 10:  How to Get Postdoctoral Research Funding </vt:lpstr>
      <vt:lpstr>CADRE How to get postdoctoral research funding – key funding schemes and tips</vt:lpstr>
      <vt:lpstr>Why apply for postdoctoral research funding?</vt:lpstr>
      <vt:lpstr>Key funders and schemes for  postdoctoral funding</vt:lpstr>
      <vt:lpstr>What do these postdoctoral opportunities have in common?</vt:lpstr>
      <vt:lpstr>British Academy Postdoctoral Fellowships</vt:lpstr>
      <vt:lpstr>Leverhulme Early Career Fellowships</vt:lpstr>
      <vt:lpstr>Wellcome Early Career Awards</vt:lpstr>
      <vt:lpstr>AHRC Catalyst Awards</vt:lpstr>
      <vt:lpstr>UKRI Future Leaders Fellowships</vt:lpstr>
      <vt:lpstr>Marie Sklodowska-Curie Postdoctoral Fellowships</vt:lpstr>
      <vt:lpstr>Oxford/Cambridge Junior Research Fellowships (JRFs)</vt:lpstr>
      <vt:lpstr>Some other routes to postdoctoral funding</vt:lpstr>
      <vt:lpstr>How to prepare  a strong application</vt:lpstr>
      <vt:lpstr>What are funders looking for in postdoctoral funding applications?</vt:lpstr>
      <vt:lpstr>Postdoctoral fellowship schemes – some practical points to bear in mind</vt:lpstr>
      <vt:lpstr>Postdoctoral fellowship schemes – working with your host institution</vt:lpstr>
      <vt:lpstr>Postdoctoral fellowship schemes – some hints and tips</vt:lpstr>
      <vt:lpstr>Thank you</vt:lpstr>
      <vt:lpstr>IAS Fellowships (Fiona Fisher)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Iconography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Ashton-Smith, Alan</cp:lastModifiedBy>
  <cp:revision>46</cp:revision>
  <dcterms:created xsi:type="dcterms:W3CDTF">2025-03-11T16:19:18Z</dcterms:created>
  <dcterms:modified xsi:type="dcterms:W3CDTF">2026-03-10T09:04:19Z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0x010100BA80AABB81EADE4B92A61FAB3952137F</vt:lpwstr>
  </property>
  <property fmtid="{D5CDD505-2E9C-101B-9397-08002B2CF9AE}" pid="3" name="MediaServiceImageTags">
    <vt:lpwstr/>
  </property>
</Properties>
</file>