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9.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 id="2147483828" r:id="rId6"/>
    <p:sldMasterId id="2147483843" r:id="rId7"/>
  </p:sldMasterIdLst>
  <p:notesMasterIdLst>
    <p:notesMasterId r:id="rId44"/>
  </p:notesMasterIdLst>
  <p:sldIdLst>
    <p:sldId id="437" r:id="rId8"/>
    <p:sldId id="257" r:id="rId9"/>
    <p:sldId id="258" r:id="rId10"/>
    <p:sldId id="259" r:id="rId11"/>
    <p:sldId id="260" r:id="rId12"/>
    <p:sldId id="261" r:id="rId13"/>
    <p:sldId id="262" r:id="rId14"/>
    <p:sldId id="263" r:id="rId15"/>
    <p:sldId id="264" r:id="rId16"/>
    <p:sldId id="265" r:id="rId17"/>
    <p:sldId id="266" r:id="rId18"/>
    <p:sldId id="267" r:id="rId19"/>
    <p:sldId id="274" r:id="rId20"/>
    <p:sldId id="417" r:id="rId21"/>
    <p:sldId id="418" r:id="rId22"/>
    <p:sldId id="419" r:id="rId23"/>
    <p:sldId id="420" r:id="rId24"/>
    <p:sldId id="422" r:id="rId25"/>
    <p:sldId id="421" r:id="rId26"/>
    <p:sldId id="423" r:id="rId27"/>
    <p:sldId id="424" r:id="rId28"/>
    <p:sldId id="425" r:id="rId29"/>
    <p:sldId id="426" r:id="rId30"/>
    <p:sldId id="427" r:id="rId31"/>
    <p:sldId id="405" r:id="rId32"/>
    <p:sldId id="428" r:id="rId33"/>
    <p:sldId id="429" r:id="rId34"/>
    <p:sldId id="430" r:id="rId35"/>
    <p:sldId id="431" r:id="rId36"/>
    <p:sldId id="434" r:id="rId37"/>
    <p:sldId id="432" r:id="rId38"/>
    <p:sldId id="433" r:id="rId39"/>
    <p:sldId id="435" r:id="rId40"/>
    <p:sldId id="436" r:id="rId41"/>
    <p:sldId id="438" r:id="rId42"/>
    <p:sldId id="382" r:id="rId43"/>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1C7713-061D-1AA0-F019-B440F52264E7}" v="299" dt="2025-11-25T09:15:27.7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tableStyles" Target="tableStyle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ou, Yangzi" userId="S::u2176008@live.warwick.ac.uk::6c69757f-53d5-4c06-8846-03b9f13b5b84" providerId="AD" clId="Web-{971C7713-061D-1AA0-F019-B440F52264E7}"/>
    <pc:docChg chg="addSld delSld modSld sldOrd addMainMaster">
      <pc:chgData name="Zhou, Yangzi" userId="S::u2176008@live.warwick.ac.uk::6c69757f-53d5-4c06-8846-03b9f13b5b84" providerId="AD" clId="Web-{971C7713-061D-1AA0-F019-B440F52264E7}" dt="2025-11-25T09:15:27.718" v="193"/>
      <pc:docMkLst>
        <pc:docMk/>
      </pc:docMkLst>
      <pc:sldChg chg="del">
        <pc:chgData name="Zhou, Yangzi" userId="S::u2176008@live.warwick.ac.uk::6c69757f-53d5-4c06-8846-03b9f13b5b84" providerId="AD" clId="Web-{971C7713-061D-1AA0-F019-B440F52264E7}" dt="2025-11-25T09:09:33.680" v="59"/>
        <pc:sldMkLst>
          <pc:docMk/>
          <pc:sldMk cId="109857222" sldId="256"/>
        </pc:sldMkLst>
      </pc:sldChg>
      <pc:sldChg chg="add ord">
        <pc:chgData name="Zhou, Yangzi" userId="S::u2176008@live.warwick.ac.uk::6c69757f-53d5-4c06-8846-03b9f13b5b84" providerId="AD" clId="Web-{971C7713-061D-1AA0-F019-B440F52264E7}" dt="2025-11-25T09:09:45.775" v="61"/>
        <pc:sldMkLst>
          <pc:docMk/>
          <pc:sldMk cId="1426833557" sldId="257"/>
        </pc:sldMkLst>
      </pc:sldChg>
      <pc:sldChg chg="add">
        <pc:chgData name="Zhou, Yangzi" userId="S::u2176008@live.warwick.ac.uk::6c69757f-53d5-4c06-8846-03b9f13b5b84" providerId="AD" clId="Web-{971C7713-061D-1AA0-F019-B440F52264E7}" dt="2025-11-25T09:06:30.660" v="1"/>
        <pc:sldMkLst>
          <pc:docMk/>
          <pc:sldMk cId="2521698893" sldId="258"/>
        </pc:sldMkLst>
      </pc:sldChg>
      <pc:sldChg chg="add">
        <pc:chgData name="Zhou, Yangzi" userId="S::u2176008@live.warwick.ac.uk::6c69757f-53d5-4c06-8846-03b9f13b5b84" providerId="AD" clId="Web-{971C7713-061D-1AA0-F019-B440F52264E7}" dt="2025-11-25T09:06:30.972" v="2"/>
        <pc:sldMkLst>
          <pc:docMk/>
          <pc:sldMk cId="2548728052" sldId="259"/>
        </pc:sldMkLst>
      </pc:sldChg>
      <pc:sldChg chg="add">
        <pc:chgData name="Zhou, Yangzi" userId="S::u2176008@live.warwick.ac.uk::6c69757f-53d5-4c06-8846-03b9f13b5b84" providerId="AD" clId="Web-{971C7713-061D-1AA0-F019-B440F52264E7}" dt="2025-11-25T09:06:31.238" v="3"/>
        <pc:sldMkLst>
          <pc:docMk/>
          <pc:sldMk cId="375627056" sldId="260"/>
        </pc:sldMkLst>
      </pc:sldChg>
      <pc:sldChg chg="add">
        <pc:chgData name="Zhou, Yangzi" userId="S::u2176008@live.warwick.ac.uk::6c69757f-53d5-4c06-8846-03b9f13b5b84" providerId="AD" clId="Web-{971C7713-061D-1AA0-F019-B440F52264E7}" dt="2025-11-25T09:06:31.535" v="4"/>
        <pc:sldMkLst>
          <pc:docMk/>
          <pc:sldMk cId="4106123997" sldId="261"/>
        </pc:sldMkLst>
      </pc:sldChg>
      <pc:sldChg chg="add">
        <pc:chgData name="Zhou, Yangzi" userId="S::u2176008@live.warwick.ac.uk::6c69757f-53d5-4c06-8846-03b9f13b5b84" providerId="AD" clId="Web-{971C7713-061D-1AA0-F019-B440F52264E7}" dt="2025-11-25T09:06:31.816" v="5"/>
        <pc:sldMkLst>
          <pc:docMk/>
          <pc:sldMk cId="3765446763" sldId="262"/>
        </pc:sldMkLst>
      </pc:sldChg>
      <pc:sldChg chg="add">
        <pc:chgData name="Zhou, Yangzi" userId="S::u2176008@live.warwick.ac.uk::6c69757f-53d5-4c06-8846-03b9f13b5b84" providerId="AD" clId="Web-{971C7713-061D-1AA0-F019-B440F52264E7}" dt="2025-11-25T09:06:32.050" v="6"/>
        <pc:sldMkLst>
          <pc:docMk/>
          <pc:sldMk cId="1489278093" sldId="263"/>
        </pc:sldMkLst>
      </pc:sldChg>
      <pc:sldChg chg="add">
        <pc:chgData name="Zhou, Yangzi" userId="S::u2176008@live.warwick.ac.uk::6c69757f-53d5-4c06-8846-03b9f13b5b84" providerId="AD" clId="Web-{971C7713-061D-1AA0-F019-B440F52264E7}" dt="2025-11-25T09:06:32.378" v="7"/>
        <pc:sldMkLst>
          <pc:docMk/>
          <pc:sldMk cId="2816645422" sldId="264"/>
        </pc:sldMkLst>
      </pc:sldChg>
      <pc:sldChg chg="add">
        <pc:chgData name="Zhou, Yangzi" userId="S::u2176008@live.warwick.ac.uk::6c69757f-53d5-4c06-8846-03b9f13b5b84" providerId="AD" clId="Web-{971C7713-061D-1AA0-F019-B440F52264E7}" dt="2025-11-25T09:06:32.644" v="8"/>
        <pc:sldMkLst>
          <pc:docMk/>
          <pc:sldMk cId="219502955" sldId="265"/>
        </pc:sldMkLst>
      </pc:sldChg>
      <pc:sldChg chg="add">
        <pc:chgData name="Zhou, Yangzi" userId="S::u2176008@live.warwick.ac.uk::6c69757f-53d5-4c06-8846-03b9f13b5b84" providerId="AD" clId="Web-{971C7713-061D-1AA0-F019-B440F52264E7}" dt="2025-11-25T09:06:33.160" v="9"/>
        <pc:sldMkLst>
          <pc:docMk/>
          <pc:sldMk cId="1260909029" sldId="266"/>
        </pc:sldMkLst>
      </pc:sldChg>
      <pc:sldChg chg="modSp add">
        <pc:chgData name="Zhou, Yangzi" userId="S::u2176008@live.warwick.ac.uk::6c69757f-53d5-4c06-8846-03b9f13b5b84" providerId="AD" clId="Web-{971C7713-061D-1AA0-F019-B440F52264E7}" dt="2025-11-25T09:08:49.521" v="57" actId="20577"/>
        <pc:sldMkLst>
          <pc:docMk/>
          <pc:sldMk cId="1079536978" sldId="267"/>
        </pc:sldMkLst>
        <pc:spChg chg="mod">
          <ac:chgData name="Zhou, Yangzi" userId="S::u2176008@live.warwick.ac.uk::6c69757f-53d5-4c06-8846-03b9f13b5b84" providerId="AD" clId="Web-{971C7713-061D-1AA0-F019-B440F52264E7}" dt="2025-11-25T09:08:49.521" v="57" actId="20577"/>
          <ac:spMkLst>
            <pc:docMk/>
            <pc:sldMk cId="1079536978" sldId="267"/>
            <ac:spMk id="6" creationId="{C35D1BC9-819A-F4BC-F31F-3EA2C416829E}"/>
          </ac:spMkLst>
        </pc:spChg>
      </pc:sldChg>
      <pc:sldChg chg="add">
        <pc:chgData name="Zhou, Yangzi" userId="S::u2176008@live.warwick.ac.uk::6c69757f-53d5-4c06-8846-03b9f13b5b84" providerId="AD" clId="Web-{971C7713-061D-1AA0-F019-B440F52264E7}" dt="2025-11-25T09:07:35.066" v="11"/>
        <pc:sldMkLst>
          <pc:docMk/>
          <pc:sldMk cId="3257939322" sldId="274"/>
        </pc:sldMkLst>
      </pc:sldChg>
      <pc:sldChg chg="add">
        <pc:chgData name="Zhou, Yangzi" userId="S::u2176008@live.warwick.ac.uk::6c69757f-53d5-4c06-8846-03b9f13b5b84" providerId="AD" clId="Web-{971C7713-061D-1AA0-F019-B440F52264E7}" dt="2025-11-25T09:07:39.566" v="32"/>
        <pc:sldMkLst>
          <pc:docMk/>
          <pc:sldMk cId="690205921" sldId="382"/>
        </pc:sldMkLst>
      </pc:sldChg>
      <pc:sldChg chg="add">
        <pc:chgData name="Zhou, Yangzi" userId="S::u2176008@live.warwick.ac.uk::6c69757f-53d5-4c06-8846-03b9f13b5b84" providerId="AD" clId="Web-{971C7713-061D-1AA0-F019-B440F52264E7}" dt="2025-11-25T09:07:37.285" v="23"/>
        <pc:sldMkLst>
          <pc:docMk/>
          <pc:sldMk cId="3262412268" sldId="405"/>
        </pc:sldMkLst>
      </pc:sldChg>
      <pc:sldChg chg="add">
        <pc:chgData name="Zhou, Yangzi" userId="S::u2176008@live.warwick.ac.uk::6c69757f-53d5-4c06-8846-03b9f13b5b84" providerId="AD" clId="Web-{971C7713-061D-1AA0-F019-B440F52264E7}" dt="2025-11-25T09:07:35.253" v="12"/>
        <pc:sldMkLst>
          <pc:docMk/>
          <pc:sldMk cId="3297321727" sldId="417"/>
        </pc:sldMkLst>
      </pc:sldChg>
      <pc:sldChg chg="add">
        <pc:chgData name="Zhou, Yangzi" userId="S::u2176008@live.warwick.ac.uk::6c69757f-53d5-4c06-8846-03b9f13b5b84" providerId="AD" clId="Web-{971C7713-061D-1AA0-F019-B440F52264E7}" dt="2025-11-25T09:07:35.332" v="13"/>
        <pc:sldMkLst>
          <pc:docMk/>
          <pc:sldMk cId="3158565588" sldId="418"/>
        </pc:sldMkLst>
      </pc:sldChg>
      <pc:sldChg chg="add">
        <pc:chgData name="Zhou, Yangzi" userId="S::u2176008@live.warwick.ac.uk::6c69757f-53d5-4c06-8846-03b9f13b5b84" providerId="AD" clId="Web-{971C7713-061D-1AA0-F019-B440F52264E7}" dt="2025-11-25T09:07:35.550" v="14"/>
        <pc:sldMkLst>
          <pc:docMk/>
          <pc:sldMk cId="3425175002" sldId="419"/>
        </pc:sldMkLst>
      </pc:sldChg>
      <pc:sldChg chg="add">
        <pc:chgData name="Zhou, Yangzi" userId="S::u2176008@live.warwick.ac.uk::6c69757f-53d5-4c06-8846-03b9f13b5b84" providerId="AD" clId="Web-{971C7713-061D-1AA0-F019-B440F52264E7}" dt="2025-11-25T09:07:35.769" v="15"/>
        <pc:sldMkLst>
          <pc:docMk/>
          <pc:sldMk cId="2393442688" sldId="420"/>
        </pc:sldMkLst>
      </pc:sldChg>
      <pc:sldChg chg="add">
        <pc:chgData name="Zhou, Yangzi" userId="S::u2176008@live.warwick.ac.uk::6c69757f-53d5-4c06-8846-03b9f13b5b84" providerId="AD" clId="Web-{971C7713-061D-1AA0-F019-B440F52264E7}" dt="2025-11-25T09:07:36.191" v="17"/>
        <pc:sldMkLst>
          <pc:docMk/>
          <pc:sldMk cId="3484086094" sldId="421"/>
        </pc:sldMkLst>
      </pc:sldChg>
      <pc:sldChg chg="add">
        <pc:chgData name="Zhou, Yangzi" userId="S::u2176008@live.warwick.ac.uk::6c69757f-53d5-4c06-8846-03b9f13b5b84" providerId="AD" clId="Web-{971C7713-061D-1AA0-F019-B440F52264E7}" dt="2025-11-25T09:07:35.972" v="16"/>
        <pc:sldMkLst>
          <pc:docMk/>
          <pc:sldMk cId="4187868096" sldId="422"/>
        </pc:sldMkLst>
      </pc:sldChg>
      <pc:sldChg chg="add">
        <pc:chgData name="Zhou, Yangzi" userId="S::u2176008@live.warwick.ac.uk::6c69757f-53d5-4c06-8846-03b9f13b5b84" providerId="AD" clId="Web-{971C7713-061D-1AA0-F019-B440F52264E7}" dt="2025-11-25T09:07:36.410" v="18"/>
        <pc:sldMkLst>
          <pc:docMk/>
          <pc:sldMk cId="3526445345" sldId="423"/>
        </pc:sldMkLst>
      </pc:sldChg>
      <pc:sldChg chg="add">
        <pc:chgData name="Zhou, Yangzi" userId="S::u2176008@live.warwick.ac.uk::6c69757f-53d5-4c06-8846-03b9f13b5b84" providerId="AD" clId="Web-{971C7713-061D-1AA0-F019-B440F52264E7}" dt="2025-11-25T09:07:36.582" v="19"/>
        <pc:sldMkLst>
          <pc:docMk/>
          <pc:sldMk cId="2198005380" sldId="424"/>
        </pc:sldMkLst>
      </pc:sldChg>
      <pc:sldChg chg="add">
        <pc:chgData name="Zhou, Yangzi" userId="S::u2176008@live.warwick.ac.uk::6c69757f-53d5-4c06-8846-03b9f13b5b84" providerId="AD" clId="Web-{971C7713-061D-1AA0-F019-B440F52264E7}" dt="2025-11-25T09:07:36.785" v="20"/>
        <pc:sldMkLst>
          <pc:docMk/>
          <pc:sldMk cId="910391540" sldId="425"/>
        </pc:sldMkLst>
      </pc:sldChg>
      <pc:sldChg chg="add">
        <pc:chgData name="Zhou, Yangzi" userId="S::u2176008@live.warwick.ac.uk::6c69757f-53d5-4c06-8846-03b9f13b5b84" providerId="AD" clId="Web-{971C7713-061D-1AA0-F019-B440F52264E7}" dt="2025-11-25T09:07:36.972" v="21"/>
        <pc:sldMkLst>
          <pc:docMk/>
          <pc:sldMk cId="1757237277" sldId="426"/>
        </pc:sldMkLst>
      </pc:sldChg>
      <pc:sldChg chg="add">
        <pc:chgData name="Zhou, Yangzi" userId="S::u2176008@live.warwick.ac.uk::6c69757f-53d5-4c06-8846-03b9f13b5b84" providerId="AD" clId="Web-{971C7713-061D-1AA0-F019-B440F52264E7}" dt="2025-11-25T09:07:37.175" v="22"/>
        <pc:sldMkLst>
          <pc:docMk/>
          <pc:sldMk cId="2796204679" sldId="427"/>
        </pc:sldMkLst>
      </pc:sldChg>
      <pc:sldChg chg="add">
        <pc:chgData name="Zhou, Yangzi" userId="S::u2176008@live.warwick.ac.uk::6c69757f-53d5-4c06-8846-03b9f13b5b84" providerId="AD" clId="Web-{971C7713-061D-1AA0-F019-B440F52264E7}" dt="2025-11-25T09:07:37.519" v="24"/>
        <pc:sldMkLst>
          <pc:docMk/>
          <pc:sldMk cId="611948074" sldId="428"/>
        </pc:sldMkLst>
      </pc:sldChg>
      <pc:sldChg chg="add">
        <pc:chgData name="Zhou, Yangzi" userId="S::u2176008@live.warwick.ac.uk::6c69757f-53d5-4c06-8846-03b9f13b5b84" providerId="AD" clId="Web-{971C7713-061D-1AA0-F019-B440F52264E7}" dt="2025-11-25T09:07:37.660" v="25"/>
        <pc:sldMkLst>
          <pc:docMk/>
          <pc:sldMk cId="3077583769" sldId="429"/>
        </pc:sldMkLst>
      </pc:sldChg>
      <pc:sldChg chg="add">
        <pc:chgData name="Zhou, Yangzi" userId="S::u2176008@live.warwick.ac.uk::6c69757f-53d5-4c06-8846-03b9f13b5b84" providerId="AD" clId="Web-{971C7713-061D-1AA0-F019-B440F52264E7}" dt="2025-11-25T09:07:37.972" v="26"/>
        <pc:sldMkLst>
          <pc:docMk/>
          <pc:sldMk cId="406757890" sldId="430"/>
        </pc:sldMkLst>
      </pc:sldChg>
      <pc:sldChg chg="add">
        <pc:chgData name="Zhou, Yangzi" userId="S::u2176008@live.warwick.ac.uk::6c69757f-53d5-4c06-8846-03b9f13b5b84" providerId="AD" clId="Web-{971C7713-061D-1AA0-F019-B440F52264E7}" dt="2025-11-25T09:07:38.191" v="27"/>
        <pc:sldMkLst>
          <pc:docMk/>
          <pc:sldMk cId="4231841932" sldId="431"/>
        </pc:sldMkLst>
      </pc:sldChg>
      <pc:sldChg chg="add">
        <pc:chgData name="Zhou, Yangzi" userId="S::u2176008@live.warwick.ac.uk::6c69757f-53d5-4c06-8846-03b9f13b5b84" providerId="AD" clId="Web-{971C7713-061D-1AA0-F019-B440F52264E7}" dt="2025-11-25T09:07:38.503" v="29"/>
        <pc:sldMkLst>
          <pc:docMk/>
          <pc:sldMk cId="3860816805" sldId="432"/>
        </pc:sldMkLst>
      </pc:sldChg>
      <pc:sldChg chg="add">
        <pc:chgData name="Zhou, Yangzi" userId="S::u2176008@live.warwick.ac.uk::6c69757f-53d5-4c06-8846-03b9f13b5b84" providerId="AD" clId="Web-{971C7713-061D-1AA0-F019-B440F52264E7}" dt="2025-11-25T09:07:38.738" v="30"/>
        <pc:sldMkLst>
          <pc:docMk/>
          <pc:sldMk cId="1780774702" sldId="433"/>
        </pc:sldMkLst>
      </pc:sldChg>
      <pc:sldChg chg="add">
        <pc:chgData name="Zhou, Yangzi" userId="S::u2176008@live.warwick.ac.uk::6c69757f-53d5-4c06-8846-03b9f13b5b84" providerId="AD" clId="Web-{971C7713-061D-1AA0-F019-B440F52264E7}" dt="2025-11-25T09:07:38.347" v="28"/>
        <pc:sldMkLst>
          <pc:docMk/>
          <pc:sldMk cId="53573733" sldId="434"/>
        </pc:sldMkLst>
      </pc:sldChg>
      <pc:sldChg chg="add">
        <pc:chgData name="Zhou, Yangzi" userId="S::u2176008@live.warwick.ac.uk::6c69757f-53d5-4c06-8846-03b9f13b5b84" providerId="AD" clId="Web-{971C7713-061D-1AA0-F019-B440F52264E7}" dt="2025-11-25T09:07:38.910" v="31"/>
        <pc:sldMkLst>
          <pc:docMk/>
          <pc:sldMk cId="3946860870" sldId="435"/>
        </pc:sldMkLst>
      </pc:sldChg>
      <pc:sldChg chg="addSp delSp modSp new">
        <pc:chgData name="Zhou, Yangzi" userId="S::u2176008@live.warwick.ac.uk::6c69757f-53d5-4c06-8846-03b9f13b5b84" providerId="AD" clId="Web-{971C7713-061D-1AA0-F019-B440F52264E7}" dt="2025-11-25T09:15:20.593" v="191" actId="20577"/>
        <pc:sldMkLst>
          <pc:docMk/>
          <pc:sldMk cId="3215920079" sldId="436"/>
        </pc:sldMkLst>
        <pc:spChg chg="mod">
          <ac:chgData name="Zhou, Yangzi" userId="S::u2176008@live.warwick.ac.uk::6c69757f-53d5-4c06-8846-03b9f13b5b84" providerId="AD" clId="Web-{971C7713-061D-1AA0-F019-B440F52264E7}" dt="2025-11-25T09:15:20.593" v="191" actId="20577"/>
          <ac:spMkLst>
            <pc:docMk/>
            <pc:sldMk cId="3215920079" sldId="436"/>
            <ac:spMk id="2" creationId="{3CF096B4-087C-9ADF-2FA0-290040EA1A21}"/>
          </ac:spMkLst>
        </pc:spChg>
        <pc:spChg chg="del">
          <ac:chgData name="Zhou, Yangzi" userId="S::u2176008@live.warwick.ac.uk::6c69757f-53d5-4c06-8846-03b9f13b5b84" providerId="AD" clId="Web-{971C7713-061D-1AA0-F019-B440F52264E7}" dt="2025-11-25T09:13:59.156" v="153"/>
          <ac:spMkLst>
            <pc:docMk/>
            <pc:sldMk cId="3215920079" sldId="436"/>
            <ac:spMk id="3" creationId="{B79DD7C3-1267-EB65-DD15-3E68A22F4E67}"/>
          </ac:spMkLst>
        </pc:spChg>
        <pc:graphicFrameChg chg="add mod ord modGraphic">
          <ac:chgData name="Zhou, Yangzi" userId="S::u2176008@live.warwick.ac.uk::6c69757f-53d5-4c06-8846-03b9f13b5b84" providerId="AD" clId="Web-{971C7713-061D-1AA0-F019-B440F52264E7}" dt="2025-11-25T09:14:42.484" v="157"/>
          <ac:graphicFrameMkLst>
            <pc:docMk/>
            <pc:sldMk cId="3215920079" sldId="436"/>
            <ac:graphicFrameMk id="6" creationId="{94936FA1-0707-8029-C8AC-AA05E99FBD54}"/>
          </ac:graphicFrameMkLst>
        </pc:graphicFrameChg>
      </pc:sldChg>
      <pc:sldChg chg="addSp modSp add replId">
        <pc:chgData name="Zhou, Yangzi" userId="S::u2176008@live.warwick.ac.uk::6c69757f-53d5-4c06-8846-03b9f13b5b84" providerId="AD" clId="Web-{971C7713-061D-1AA0-F019-B440F52264E7}" dt="2025-11-25T09:12:48.452" v="152" actId="20577"/>
        <pc:sldMkLst>
          <pc:docMk/>
          <pc:sldMk cId="3850610128" sldId="437"/>
        </pc:sldMkLst>
        <pc:spChg chg="mod">
          <ac:chgData name="Zhou, Yangzi" userId="S::u2176008@live.warwick.ac.uk::6c69757f-53d5-4c06-8846-03b9f13b5b84" providerId="AD" clId="Web-{971C7713-061D-1AA0-F019-B440F52264E7}" dt="2025-11-25T09:12:48.452" v="152" actId="20577"/>
          <ac:spMkLst>
            <pc:docMk/>
            <pc:sldMk cId="3850610128" sldId="437"/>
            <ac:spMk id="3" creationId="{8E0E8F6F-9590-B70E-8433-47DD537B0D8B}"/>
          </ac:spMkLst>
        </pc:spChg>
        <pc:spChg chg="add mod">
          <ac:chgData name="Zhou, Yangzi" userId="S::u2176008@live.warwick.ac.uk::6c69757f-53d5-4c06-8846-03b9f13b5b84" providerId="AD" clId="Web-{971C7713-061D-1AA0-F019-B440F52264E7}" dt="2025-11-25T09:11:03.748" v="94" actId="20577"/>
          <ac:spMkLst>
            <pc:docMk/>
            <pc:sldMk cId="3850610128" sldId="437"/>
            <ac:spMk id="6" creationId="{73A1F2C0-43EA-771D-A561-F96185E589D1}"/>
          </ac:spMkLst>
        </pc:spChg>
        <pc:picChg chg="add">
          <ac:chgData name="Zhou, Yangzi" userId="S::u2176008@live.warwick.ac.uk::6c69757f-53d5-4c06-8846-03b9f13b5b84" providerId="AD" clId="Web-{971C7713-061D-1AA0-F019-B440F52264E7}" dt="2025-11-25T09:10:03.699" v="62"/>
          <ac:picMkLst>
            <pc:docMk/>
            <pc:sldMk cId="3850610128" sldId="437"/>
            <ac:picMk id="5" creationId="{AB171B9A-6C22-E396-728D-BF3B9B4ED0F9}"/>
          </ac:picMkLst>
        </pc:picChg>
      </pc:sldChg>
      <pc:sldChg chg="addSp delSp modSp new">
        <pc:chgData name="Zhou, Yangzi" userId="S::u2176008@live.warwick.ac.uk::6c69757f-53d5-4c06-8846-03b9f13b5b84" providerId="AD" clId="Web-{971C7713-061D-1AA0-F019-B440F52264E7}" dt="2025-11-25T09:15:27.718" v="193"/>
        <pc:sldMkLst>
          <pc:docMk/>
          <pc:sldMk cId="4243448659" sldId="438"/>
        </pc:sldMkLst>
        <pc:spChg chg="del">
          <ac:chgData name="Zhou, Yangzi" userId="S::u2176008@live.warwick.ac.uk::6c69757f-53d5-4c06-8846-03b9f13b5b84" providerId="AD" clId="Web-{971C7713-061D-1AA0-F019-B440F52264E7}" dt="2025-11-25T09:15:27.718" v="193"/>
          <ac:spMkLst>
            <pc:docMk/>
            <pc:sldMk cId="4243448659" sldId="438"/>
            <ac:spMk id="3" creationId="{E0099EDC-6B67-CFA7-105A-F4A2A9EFA929}"/>
          </ac:spMkLst>
        </pc:spChg>
        <pc:graphicFrameChg chg="add mod ord modGraphic">
          <ac:chgData name="Zhou, Yangzi" userId="S::u2176008@live.warwick.ac.uk::6c69757f-53d5-4c06-8846-03b9f13b5b84" providerId="AD" clId="Web-{971C7713-061D-1AA0-F019-B440F52264E7}" dt="2025-11-25T09:15:27.718" v="193"/>
          <ac:graphicFrameMkLst>
            <pc:docMk/>
            <pc:sldMk cId="4243448659" sldId="438"/>
            <ac:graphicFrameMk id="6" creationId="{F77B5257-4AB0-D14C-DA3E-8E8DB29C01ED}"/>
          </ac:graphicFrameMkLst>
        </pc:graphicFrameChg>
      </pc:sldChg>
      <pc:sldMasterChg chg="add addSldLayout">
        <pc:chgData name="Zhou, Yangzi" userId="S::u2176008@live.warwick.ac.uk::6c69757f-53d5-4c06-8846-03b9f13b5b84" providerId="AD" clId="Web-{971C7713-061D-1AA0-F019-B440F52264E7}" dt="2025-11-25T09:06:30.347" v="0"/>
        <pc:sldMasterMkLst>
          <pc:docMk/>
          <pc:sldMasterMk cId="0" sldId="2147483648"/>
        </pc:sldMasterMkLst>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49"/>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0"/>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1"/>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2"/>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3"/>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4"/>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5"/>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6"/>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7"/>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8"/>
          </pc:sldLayoutMkLst>
        </pc:sldLayoutChg>
        <pc:sldLayoutChg chg="add">
          <pc:chgData name="Zhou, Yangzi" userId="S::u2176008@live.warwick.ac.uk::6c69757f-53d5-4c06-8846-03b9f13b5b84" providerId="AD" clId="Web-{971C7713-061D-1AA0-F019-B440F52264E7}" dt="2025-11-25T09:06:30.347" v="0"/>
          <pc:sldLayoutMkLst>
            <pc:docMk/>
            <pc:sldMasterMk cId="0" sldId="2147483648"/>
            <pc:sldLayoutMk cId="0" sldId="2147483659"/>
          </pc:sldLayoutMkLst>
        </pc:sldLayoutChg>
      </pc:sldMasterChg>
      <pc:sldMasterChg chg="add addSldLayout">
        <pc:chgData name="Zhou, Yangzi" userId="S::u2176008@live.warwick.ac.uk::6c69757f-53d5-4c06-8846-03b9f13b5b84" providerId="AD" clId="Web-{971C7713-061D-1AA0-F019-B440F52264E7}" dt="2025-11-25T09:07:34.941" v="10"/>
        <pc:sldMasterMkLst>
          <pc:docMk/>
          <pc:sldMasterMk cId="1830631141" sldId="2147483828"/>
        </pc:sldMasterMkLst>
        <pc:sldLayoutChg chg="add">
          <pc:chgData name="Zhou, Yangzi" userId="S::u2176008@live.warwick.ac.uk::6c69757f-53d5-4c06-8846-03b9f13b5b84" providerId="AD" clId="Web-{971C7713-061D-1AA0-F019-B440F52264E7}" dt="2025-11-25T09:07:34.941" v="10"/>
          <pc:sldLayoutMkLst>
            <pc:docMk/>
            <pc:sldMasterMk cId="1830631141" sldId="2147483828"/>
            <pc:sldLayoutMk cId="3371641594" sldId="2147483829"/>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1246525127" sldId="2147483830"/>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569391624" sldId="2147483831"/>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1461403211" sldId="2147483832"/>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1873824240" sldId="2147483833"/>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1822545031" sldId="2147483837"/>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3292564008" sldId="2147483838"/>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619783692" sldId="2147483839"/>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1843996946" sldId="2147483840"/>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1313102663" sldId="2147483841"/>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4202594192" sldId="2147483842"/>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3784226654" sldId="2147483909"/>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570796215" sldId="2147483910"/>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658255851" sldId="2147483911"/>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29624126" sldId="2147483931"/>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2057375306" sldId="2147483938"/>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4113894959" sldId="2147483957"/>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1882761889" sldId="2147483958"/>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287538772" sldId="2147483959"/>
          </pc:sldLayoutMkLst>
        </pc:sldLayoutChg>
        <pc:sldLayoutChg chg="add">
          <pc:chgData name="Zhou, Yangzi" userId="S::u2176008@live.warwick.ac.uk::6c69757f-53d5-4c06-8846-03b9f13b5b84" providerId="AD" clId="Web-{971C7713-061D-1AA0-F019-B440F52264E7}" dt="2025-11-25T09:07:34.941" v="10"/>
          <pc:sldLayoutMkLst>
            <pc:docMk/>
            <pc:sldMasterMk cId="1830631141" sldId="2147483828"/>
            <pc:sldLayoutMk cId="2451044777" sldId="2147483961"/>
          </pc:sldLayoutMkLst>
        </pc:sldLayoutChg>
      </pc:sldMasterChg>
      <pc:sldMasterChg chg="add addSldLayout">
        <pc:chgData name="Zhou, Yangzi" userId="S::u2176008@live.warwick.ac.uk::6c69757f-53d5-4c06-8846-03b9f13b5b84" providerId="AD" clId="Web-{971C7713-061D-1AA0-F019-B440F52264E7}" dt="2025-11-25T09:07:39.566" v="32"/>
        <pc:sldMasterMkLst>
          <pc:docMk/>
          <pc:sldMasterMk cId="2857150439" sldId="2147483843"/>
        </pc:sldMasterMkLst>
        <pc:sldLayoutChg chg="add">
          <pc:chgData name="Zhou, Yangzi" userId="S::u2176008@live.warwick.ac.uk::6c69757f-53d5-4c06-8846-03b9f13b5b84" providerId="AD" clId="Web-{971C7713-061D-1AA0-F019-B440F52264E7}" dt="2025-11-25T09:07:39.566" v="32"/>
          <pc:sldLayoutMkLst>
            <pc:docMk/>
            <pc:sldMasterMk cId="2857150439" sldId="2147483843"/>
            <pc:sldLayoutMk cId="2093255433" sldId="2147483844"/>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318357805" sldId="2147483845"/>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3162697216" sldId="2147483846"/>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605996873" sldId="2147483847"/>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1590482065" sldId="2147483848"/>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2042153861" sldId="2147483852"/>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2092964223" sldId="2147483853"/>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2585717568" sldId="2147483854"/>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210511921" sldId="2147483855"/>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1105937288" sldId="2147483856"/>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2902745307" sldId="2147483857"/>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3941735447" sldId="2147483912"/>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2552641580" sldId="2147483913"/>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2533243539" sldId="2147483914"/>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989321156" sldId="2147483930"/>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367610534" sldId="2147483939"/>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76781197" sldId="2147483977"/>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3076322682" sldId="2147483978"/>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27972418" sldId="2147483979"/>
          </pc:sldLayoutMkLst>
        </pc:sldLayoutChg>
        <pc:sldLayoutChg chg="add">
          <pc:chgData name="Zhou, Yangzi" userId="S::u2176008@live.warwick.ac.uk::6c69757f-53d5-4c06-8846-03b9f13b5b84" providerId="AD" clId="Web-{971C7713-061D-1AA0-F019-B440F52264E7}" dt="2025-11-25T09:07:39.566" v="32"/>
          <pc:sldLayoutMkLst>
            <pc:docMk/>
            <pc:sldMasterMk cId="2857150439" sldId="2147483843"/>
            <pc:sldLayoutMk cId="3220856361" sldId="2147483981"/>
          </pc:sldLayoutMkLst>
        </pc:sldLayoutChg>
      </pc:sldMaster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53.svg"/><Relationship Id="rId5" Type="http://schemas.openxmlformats.org/officeDocument/2006/relationships/image" Target="../media/image52.png"/><Relationship Id="rId10" Type="http://schemas.openxmlformats.org/officeDocument/2006/relationships/image" Target="../media/image57.svg"/><Relationship Id="rId4" Type="http://schemas.openxmlformats.org/officeDocument/2006/relationships/image" Target="../media/image51.svg"/><Relationship Id="rId9" Type="http://schemas.openxmlformats.org/officeDocument/2006/relationships/image" Target="../media/image56.png"/></Relationships>
</file>

<file path=ppt/diagrams/_rels/data10.xml.rels><?xml version="1.0" encoding="UTF-8" standalone="yes"?>
<Relationships xmlns="http://schemas.openxmlformats.org/package/2006/relationships"><Relationship Id="rId8" Type="http://schemas.openxmlformats.org/officeDocument/2006/relationships/image" Target="../media/image106.svg"/><Relationship Id="rId3" Type="http://schemas.openxmlformats.org/officeDocument/2006/relationships/image" Target="../media/image101.png"/><Relationship Id="rId7" Type="http://schemas.openxmlformats.org/officeDocument/2006/relationships/image" Target="../media/image105.png"/><Relationship Id="rId12" Type="http://schemas.openxmlformats.org/officeDocument/2006/relationships/image" Target="../media/image110.svg"/><Relationship Id="rId2" Type="http://schemas.openxmlformats.org/officeDocument/2006/relationships/image" Target="../media/image100.svg"/><Relationship Id="rId1" Type="http://schemas.openxmlformats.org/officeDocument/2006/relationships/image" Target="../media/image99.png"/><Relationship Id="rId6" Type="http://schemas.openxmlformats.org/officeDocument/2006/relationships/image" Target="../media/image104.svg"/><Relationship Id="rId11" Type="http://schemas.openxmlformats.org/officeDocument/2006/relationships/image" Target="../media/image109.png"/><Relationship Id="rId5" Type="http://schemas.openxmlformats.org/officeDocument/2006/relationships/image" Target="../media/image103.png"/><Relationship Id="rId10" Type="http://schemas.openxmlformats.org/officeDocument/2006/relationships/image" Target="../media/image108.svg"/><Relationship Id="rId4" Type="http://schemas.openxmlformats.org/officeDocument/2006/relationships/image" Target="../media/image102.svg"/><Relationship Id="rId9" Type="http://schemas.openxmlformats.org/officeDocument/2006/relationships/image" Target="../media/image107.png"/></Relationships>
</file>

<file path=ppt/diagrams/_rels/data11.xml.rels><?xml version="1.0" encoding="UTF-8" standalone="yes"?>
<Relationships xmlns="http://schemas.openxmlformats.org/package/2006/relationships"><Relationship Id="rId8" Type="http://schemas.openxmlformats.org/officeDocument/2006/relationships/image" Target="../media/image118.svg"/><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image" Target="../media/image112.svg"/><Relationship Id="rId1" Type="http://schemas.openxmlformats.org/officeDocument/2006/relationships/image" Target="../media/image111.png"/><Relationship Id="rId6" Type="http://schemas.openxmlformats.org/officeDocument/2006/relationships/image" Target="../media/image116.svg"/><Relationship Id="rId5" Type="http://schemas.openxmlformats.org/officeDocument/2006/relationships/image" Target="../media/image115.png"/><Relationship Id="rId4" Type="http://schemas.openxmlformats.org/officeDocument/2006/relationships/image" Target="../media/image114.svg"/></Relationships>
</file>

<file path=ppt/diagrams/_rels/data13.xml.rels><?xml version="1.0" encoding="UTF-8" standalone="yes"?>
<Relationships xmlns="http://schemas.openxmlformats.org/package/2006/relationships"><Relationship Id="rId8" Type="http://schemas.openxmlformats.org/officeDocument/2006/relationships/image" Target="../media/image126.svg"/><Relationship Id="rId3" Type="http://schemas.openxmlformats.org/officeDocument/2006/relationships/image" Target="../media/image121.png"/><Relationship Id="rId7" Type="http://schemas.openxmlformats.org/officeDocument/2006/relationships/image" Target="../media/image125.png"/><Relationship Id="rId12" Type="http://schemas.openxmlformats.org/officeDocument/2006/relationships/image" Target="../media/image130.svg"/><Relationship Id="rId2" Type="http://schemas.openxmlformats.org/officeDocument/2006/relationships/image" Target="../media/image120.svg"/><Relationship Id="rId1" Type="http://schemas.openxmlformats.org/officeDocument/2006/relationships/image" Target="../media/image119.png"/><Relationship Id="rId6" Type="http://schemas.openxmlformats.org/officeDocument/2006/relationships/image" Target="../media/image124.svg"/><Relationship Id="rId11" Type="http://schemas.openxmlformats.org/officeDocument/2006/relationships/image" Target="../media/image129.png"/><Relationship Id="rId5" Type="http://schemas.openxmlformats.org/officeDocument/2006/relationships/image" Target="../media/image123.png"/><Relationship Id="rId10" Type="http://schemas.openxmlformats.org/officeDocument/2006/relationships/image" Target="../media/image128.svg"/><Relationship Id="rId4" Type="http://schemas.openxmlformats.org/officeDocument/2006/relationships/image" Target="../media/image122.svg"/><Relationship Id="rId9" Type="http://schemas.openxmlformats.org/officeDocument/2006/relationships/image" Target="../media/image127.png"/></Relationships>
</file>

<file path=ppt/diagrams/_rels/data14.xml.rels><?xml version="1.0" encoding="UTF-8" standalone="yes"?>
<Relationships xmlns="http://schemas.openxmlformats.org/package/2006/relationships"><Relationship Id="rId8" Type="http://schemas.openxmlformats.org/officeDocument/2006/relationships/image" Target="../media/image136.svg"/><Relationship Id="rId3" Type="http://schemas.openxmlformats.org/officeDocument/2006/relationships/image" Target="../media/image133.png"/><Relationship Id="rId7" Type="http://schemas.openxmlformats.org/officeDocument/2006/relationships/image" Target="../media/image135.png"/><Relationship Id="rId2" Type="http://schemas.openxmlformats.org/officeDocument/2006/relationships/image" Target="../media/image132.svg"/><Relationship Id="rId1" Type="http://schemas.openxmlformats.org/officeDocument/2006/relationships/image" Target="../media/image131.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134.svg"/></Relationships>
</file>

<file path=ppt/diagrams/_rels/data15.xml.rels><?xml version="1.0" encoding="UTF-8" standalone="yes"?>
<Relationships xmlns="http://schemas.openxmlformats.org/package/2006/relationships"><Relationship Id="rId8" Type="http://schemas.openxmlformats.org/officeDocument/2006/relationships/image" Target="../media/image140.svg"/><Relationship Id="rId3" Type="http://schemas.openxmlformats.org/officeDocument/2006/relationships/image" Target="../media/image77.png"/><Relationship Id="rId7" Type="http://schemas.openxmlformats.org/officeDocument/2006/relationships/image" Target="../media/image139.png"/><Relationship Id="rId2" Type="http://schemas.openxmlformats.org/officeDocument/2006/relationships/image" Target="../media/image138.svg"/><Relationship Id="rId1" Type="http://schemas.openxmlformats.org/officeDocument/2006/relationships/image" Target="../media/image137.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78.svg"/></Relationships>
</file>

<file path=ppt/diagrams/_rels/data17.xml.rels><?xml version="1.0" encoding="UTF-8" standalone="yes"?>
<Relationships xmlns="http://schemas.openxmlformats.org/package/2006/relationships"><Relationship Id="rId8" Type="http://schemas.openxmlformats.org/officeDocument/2006/relationships/image" Target="../media/image148.svg"/><Relationship Id="rId3" Type="http://schemas.openxmlformats.org/officeDocument/2006/relationships/image" Target="../media/image143.png"/><Relationship Id="rId7" Type="http://schemas.openxmlformats.org/officeDocument/2006/relationships/image" Target="../media/image147.png"/><Relationship Id="rId2" Type="http://schemas.openxmlformats.org/officeDocument/2006/relationships/image" Target="../media/image142.svg"/><Relationship Id="rId1" Type="http://schemas.openxmlformats.org/officeDocument/2006/relationships/image" Target="../media/image141.png"/><Relationship Id="rId6" Type="http://schemas.openxmlformats.org/officeDocument/2006/relationships/image" Target="../media/image146.svg"/><Relationship Id="rId5" Type="http://schemas.openxmlformats.org/officeDocument/2006/relationships/image" Target="../media/image145.png"/><Relationship Id="rId10" Type="http://schemas.openxmlformats.org/officeDocument/2006/relationships/image" Target="../media/image150.svg"/><Relationship Id="rId4" Type="http://schemas.openxmlformats.org/officeDocument/2006/relationships/image" Target="../media/image144.svg"/><Relationship Id="rId9" Type="http://schemas.openxmlformats.org/officeDocument/2006/relationships/image" Target="../media/image149.png"/></Relationships>
</file>

<file path=ppt/diagrams/_rels/data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diagrams/_rels/data3.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5" Type="http://schemas.openxmlformats.org/officeDocument/2006/relationships/image" Target="../media/image66.png"/><Relationship Id="rId10" Type="http://schemas.openxmlformats.org/officeDocument/2006/relationships/image" Target="../media/image71.svg"/><Relationship Id="rId4" Type="http://schemas.openxmlformats.org/officeDocument/2006/relationships/image" Target="../media/image65.svg"/><Relationship Id="rId9" Type="http://schemas.openxmlformats.org/officeDocument/2006/relationships/image" Target="../media/image70.png"/></Relationships>
</file>

<file path=ppt/diagrams/_rels/data4.xml.rels><?xml version="1.0" encoding="UTF-8" standalone="yes"?>
<Relationships xmlns="http://schemas.openxmlformats.org/package/2006/relationships"><Relationship Id="rId8" Type="http://schemas.openxmlformats.org/officeDocument/2006/relationships/image" Target="../media/image78.svg"/><Relationship Id="rId3" Type="http://schemas.openxmlformats.org/officeDocument/2006/relationships/image" Target="../media/image75.png"/><Relationship Id="rId7" Type="http://schemas.openxmlformats.org/officeDocument/2006/relationships/image" Target="../media/image77.png"/><Relationship Id="rId2" Type="http://schemas.openxmlformats.org/officeDocument/2006/relationships/image" Target="../media/image74.svg"/><Relationship Id="rId1" Type="http://schemas.openxmlformats.org/officeDocument/2006/relationships/image" Target="../media/image73.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76.svg"/></Relationships>
</file>

<file path=ppt/diagrams/_rels/data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svg"/><Relationship Id="rId1" Type="http://schemas.openxmlformats.org/officeDocument/2006/relationships/image" Target="../media/image79.png"/><Relationship Id="rId6" Type="http://schemas.openxmlformats.org/officeDocument/2006/relationships/image" Target="../media/image84.svg"/><Relationship Id="rId5" Type="http://schemas.openxmlformats.org/officeDocument/2006/relationships/image" Target="../media/image83.png"/><Relationship Id="rId4" Type="http://schemas.openxmlformats.org/officeDocument/2006/relationships/image" Target="../media/image82.svg"/></Relationships>
</file>

<file path=ppt/diagrams/_rels/data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svg"/><Relationship Id="rId1" Type="http://schemas.openxmlformats.org/officeDocument/2006/relationships/image" Target="../media/image85.png"/><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88.svg"/></Relationships>
</file>

<file path=ppt/diagrams/_rels/data8.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59.svg"/><Relationship Id="rId1" Type="http://schemas.openxmlformats.org/officeDocument/2006/relationships/image" Target="../media/image58.png"/><Relationship Id="rId6" Type="http://schemas.openxmlformats.org/officeDocument/2006/relationships/image" Target="../media/image94.svg"/><Relationship Id="rId5" Type="http://schemas.openxmlformats.org/officeDocument/2006/relationships/image" Target="../media/image93.png"/><Relationship Id="rId10" Type="http://schemas.openxmlformats.org/officeDocument/2006/relationships/image" Target="../media/image98.svg"/><Relationship Id="rId4" Type="http://schemas.openxmlformats.org/officeDocument/2006/relationships/image" Target="../media/image92.svg"/><Relationship Id="rId9" Type="http://schemas.openxmlformats.org/officeDocument/2006/relationships/image" Target="../media/image97.png"/></Relationships>
</file>

<file path=ppt/diagrams/_rels/drawing1.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53.svg"/><Relationship Id="rId5" Type="http://schemas.openxmlformats.org/officeDocument/2006/relationships/image" Target="../media/image52.png"/><Relationship Id="rId10" Type="http://schemas.openxmlformats.org/officeDocument/2006/relationships/image" Target="../media/image57.svg"/><Relationship Id="rId4" Type="http://schemas.openxmlformats.org/officeDocument/2006/relationships/image" Target="../media/image51.svg"/><Relationship Id="rId9" Type="http://schemas.openxmlformats.org/officeDocument/2006/relationships/image" Target="../media/image56.png"/></Relationships>
</file>

<file path=ppt/diagrams/_rels/drawing10.xml.rels><?xml version="1.0" encoding="UTF-8" standalone="yes"?>
<Relationships xmlns="http://schemas.openxmlformats.org/package/2006/relationships"><Relationship Id="rId8" Type="http://schemas.openxmlformats.org/officeDocument/2006/relationships/image" Target="../media/image106.svg"/><Relationship Id="rId3" Type="http://schemas.openxmlformats.org/officeDocument/2006/relationships/image" Target="../media/image101.png"/><Relationship Id="rId7" Type="http://schemas.openxmlformats.org/officeDocument/2006/relationships/image" Target="../media/image105.png"/><Relationship Id="rId12" Type="http://schemas.openxmlformats.org/officeDocument/2006/relationships/image" Target="../media/image110.svg"/><Relationship Id="rId2" Type="http://schemas.openxmlformats.org/officeDocument/2006/relationships/image" Target="../media/image100.svg"/><Relationship Id="rId1" Type="http://schemas.openxmlformats.org/officeDocument/2006/relationships/image" Target="../media/image99.png"/><Relationship Id="rId6" Type="http://schemas.openxmlformats.org/officeDocument/2006/relationships/image" Target="../media/image104.svg"/><Relationship Id="rId11" Type="http://schemas.openxmlformats.org/officeDocument/2006/relationships/image" Target="../media/image109.png"/><Relationship Id="rId5" Type="http://schemas.openxmlformats.org/officeDocument/2006/relationships/image" Target="../media/image103.png"/><Relationship Id="rId10" Type="http://schemas.openxmlformats.org/officeDocument/2006/relationships/image" Target="../media/image108.svg"/><Relationship Id="rId4" Type="http://schemas.openxmlformats.org/officeDocument/2006/relationships/image" Target="../media/image102.svg"/><Relationship Id="rId9" Type="http://schemas.openxmlformats.org/officeDocument/2006/relationships/image" Target="../media/image107.png"/></Relationships>
</file>

<file path=ppt/diagrams/_rels/drawing11.xml.rels><?xml version="1.0" encoding="UTF-8" standalone="yes"?>
<Relationships xmlns="http://schemas.openxmlformats.org/package/2006/relationships"><Relationship Id="rId8" Type="http://schemas.openxmlformats.org/officeDocument/2006/relationships/image" Target="../media/image118.svg"/><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image" Target="../media/image112.svg"/><Relationship Id="rId1" Type="http://schemas.openxmlformats.org/officeDocument/2006/relationships/image" Target="../media/image111.png"/><Relationship Id="rId6" Type="http://schemas.openxmlformats.org/officeDocument/2006/relationships/image" Target="../media/image116.svg"/><Relationship Id="rId5" Type="http://schemas.openxmlformats.org/officeDocument/2006/relationships/image" Target="../media/image115.png"/><Relationship Id="rId4" Type="http://schemas.openxmlformats.org/officeDocument/2006/relationships/image" Target="../media/image114.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126.svg"/><Relationship Id="rId3" Type="http://schemas.openxmlformats.org/officeDocument/2006/relationships/image" Target="../media/image121.png"/><Relationship Id="rId7" Type="http://schemas.openxmlformats.org/officeDocument/2006/relationships/image" Target="../media/image125.png"/><Relationship Id="rId12" Type="http://schemas.openxmlformats.org/officeDocument/2006/relationships/image" Target="../media/image130.svg"/><Relationship Id="rId2" Type="http://schemas.openxmlformats.org/officeDocument/2006/relationships/image" Target="../media/image120.svg"/><Relationship Id="rId1" Type="http://schemas.openxmlformats.org/officeDocument/2006/relationships/image" Target="../media/image119.png"/><Relationship Id="rId6" Type="http://schemas.openxmlformats.org/officeDocument/2006/relationships/image" Target="../media/image124.svg"/><Relationship Id="rId11" Type="http://schemas.openxmlformats.org/officeDocument/2006/relationships/image" Target="../media/image129.png"/><Relationship Id="rId5" Type="http://schemas.openxmlformats.org/officeDocument/2006/relationships/image" Target="../media/image123.png"/><Relationship Id="rId10" Type="http://schemas.openxmlformats.org/officeDocument/2006/relationships/image" Target="../media/image128.svg"/><Relationship Id="rId4" Type="http://schemas.openxmlformats.org/officeDocument/2006/relationships/image" Target="../media/image122.svg"/><Relationship Id="rId9" Type="http://schemas.openxmlformats.org/officeDocument/2006/relationships/image" Target="../media/image127.png"/></Relationships>
</file>

<file path=ppt/diagrams/_rels/drawing14.xml.rels><?xml version="1.0" encoding="UTF-8" standalone="yes"?>
<Relationships xmlns="http://schemas.openxmlformats.org/package/2006/relationships"><Relationship Id="rId8" Type="http://schemas.openxmlformats.org/officeDocument/2006/relationships/image" Target="../media/image136.svg"/><Relationship Id="rId3" Type="http://schemas.openxmlformats.org/officeDocument/2006/relationships/image" Target="../media/image133.png"/><Relationship Id="rId7" Type="http://schemas.openxmlformats.org/officeDocument/2006/relationships/image" Target="../media/image135.png"/><Relationship Id="rId2" Type="http://schemas.openxmlformats.org/officeDocument/2006/relationships/image" Target="../media/image132.svg"/><Relationship Id="rId1" Type="http://schemas.openxmlformats.org/officeDocument/2006/relationships/image" Target="../media/image131.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134.svg"/></Relationships>
</file>

<file path=ppt/diagrams/_rels/drawing15.xml.rels><?xml version="1.0" encoding="UTF-8" standalone="yes"?>
<Relationships xmlns="http://schemas.openxmlformats.org/package/2006/relationships"><Relationship Id="rId8" Type="http://schemas.openxmlformats.org/officeDocument/2006/relationships/image" Target="../media/image140.svg"/><Relationship Id="rId3" Type="http://schemas.openxmlformats.org/officeDocument/2006/relationships/image" Target="../media/image77.png"/><Relationship Id="rId7" Type="http://schemas.openxmlformats.org/officeDocument/2006/relationships/image" Target="../media/image139.png"/><Relationship Id="rId2" Type="http://schemas.openxmlformats.org/officeDocument/2006/relationships/image" Target="../media/image138.svg"/><Relationship Id="rId1" Type="http://schemas.openxmlformats.org/officeDocument/2006/relationships/image" Target="../media/image137.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78.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148.svg"/><Relationship Id="rId3" Type="http://schemas.openxmlformats.org/officeDocument/2006/relationships/image" Target="../media/image143.png"/><Relationship Id="rId7" Type="http://schemas.openxmlformats.org/officeDocument/2006/relationships/image" Target="../media/image147.png"/><Relationship Id="rId2" Type="http://schemas.openxmlformats.org/officeDocument/2006/relationships/image" Target="../media/image142.svg"/><Relationship Id="rId1" Type="http://schemas.openxmlformats.org/officeDocument/2006/relationships/image" Target="../media/image141.png"/><Relationship Id="rId6" Type="http://schemas.openxmlformats.org/officeDocument/2006/relationships/image" Target="../media/image146.svg"/><Relationship Id="rId5" Type="http://schemas.openxmlformats.org/officeDocument/2006/relationships/image" Target="../media/image145.png"/><Relationship Id="rId10" Type="http://schemas.openxmlformats.org/officeDocument/2006/relationships/image" Target="../media/image150.svg"/><Relationship Id="rId4" Type="http://schemas.openxmlformats.org/officeDocument/2006/relationships/image" Target="../media/image144.svg"/><Relationship Id="rId9" Type="http://schemas.openxmlformats.org/officeDocument/2006/relationships/image" Target="../media/image14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diagrams/_rels/drawing3.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5" Type="http://schemas.openxmlformats.org/officeDocument/2006/relationships/image" Target="../media/image66.png"/><Relationship Id="rId10" Type="http://schemas.openxmlformats.org/officeDocument/2006/relationships/image" Target="../media/image71.svg"/><Relationship Id="rId4" Type="http://schemas.openxmlformats.org/officeDocument/2006/relationships/image" Target="../media/image65.svg"/><Relationship Id="rId9" Type="http://schemas.openxmlformats.org/officeDocument/2006/relationships/image" Target="../media/image70.png"/></Relationships>
</file>

<file path=ppt/diagrams/_rels/drawing4.xml.rels><?xml version="1.0" encoding="UTF-8" standalone="yes"?>
<Relationships xmlns="http://schemas.openxmlformats.org/package/2006/relationships"><Relationship Id="rId8" Type="http://schemas.openxmlformats.org/officeDocument/2006/relationships/image" Target="../media/image78.svg"/><Relationship Id="rId3" Type="http://schemas.openxmlformats.org/officeDocument/2006/relationships/image" Target="../media/image75.png"/><Relationship Id="rId7" Type="http://schemas.openxmlformats.org/officeDocument/2006/relationships/image" Target="../media/image77.png"/><Relationship Id="rId2" Type="http://schemas.openxmlformats.org/officeDocument/2006/relationships/image" Target="../media/image74.svg"/><Relationship Id="rId1" Type="http://schemas.openxmlformats.org/officeDocument/2006/relationships/image" Target="../media/image73.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76.svg"/></Relationships>
</file>

<file path=ppt/diagrams/_rels/drawing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svg"/><Relationship Id="rId1" Type="http://schemas.openxmlformats.org/officeDocument/2006/relationships/image" Target="../media/image79.png"/><Relationship Id="rId6" Type="http://schemas.openxmlformats.org/officeDocument/2006/relationships/image" Target="../media/image84.svg"/><Relationship Id="rId5" Type="http://schemas.openxmlformats.org/officeDocument/2006/relationships/image" Target="../media/image83.png"/><Relationship Id="rId4" Type="http://schemas.openxmlformats.org/officeDocument/2006/relationships/image" Target="../media/image82.svg"/></Relationships>
</file>

<file path=ppt/diagrams/_rels/drawing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svg"/><Relationship Id="rId1" Type="http://schemas.openxmlformats.org/officeDocument/2006/relationships/image" Target="../media/image85.png"/><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88.svg"/></Relationships>
</file>

<file path=ppt/diagrams/_rels/drawing8.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59.svg"/><Relationship Id="rId1" Type="http://schemas.openxmlformats.org/officeDocument/2006/relationships/image" Target="../media/image58.png"/><Relationship Id="rId6" Type="http://schemas.openxmlformats.org/officeDocument/2006/relationships/image" Target="../media/image94.svg"/><Relationship Id="rId5" Type="http://schemas.openxmlformats.org/officeDocument/2006/relationships/image" Target="../media/image93.png"/><Relationship Id="rId10" Type="http://schemas.openxmlformats.org/officeDocument/2006/relationships/image" Target="../media/image98.svg"/><Relationship Id="rId4" Type="http://schemas.openxmlformats.org/officeDocument/2006/relationships/image" Target="../media/image92.svg"/><Relationship Id="rId9" Type="http://schemas.openxmlformats.org/officeDocument/2006/relationships/image" Target="../media/image9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E8213F-1330-4DB6-955A-A31CA78C61F3}"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2D9DBAD5-60A6-42A4-8FC4-61546835E713}">
      <dgm:prSet/>
      <dgm:spPr/>
      <dgm:t>
        <a:bodyPr/>
        <a:lstStyle/>
        <a:p>
          <a:r>
            <a:rPr lang="en-GB"/>
            <a:t>Share and develop research</a:t>
          </a:r>
          <a:endParaRPr lang="en-US"/>
        </a:p>
      </dgm:t>
    </dgm:pt>
    <dgm:pt modelId="{353ECC69-6851-4E44-9E71-A732CEE86908}" type="parTrans" cxnId="{A8015776-B487-40C3-9E47-2D494CA1D4F7}">
      <dgm:prSet/>
      <dgm:spPr/>
      <dgm:t>
        <a:bodyPr/>
        <a:lstStyle/>
        <a:p>
          <a:endParaRPr lang="en-US"/>
        </a:p>
      </dgm:t>
    </dgm:pt>
    <dgm:pt modelId="{9E0DF624-DFC0-41C6-8390-11B58072AC87}" type="sibTrans" cxnId="{A8015776-B487-40C3-9E47-2D494CA1D4F7}">
      <dgm:prSet/>
      <dgm:spPr/>
      <dgm:t>
        <a:bodyPr/>
        <a:lstStyle/>
        <a:p>
          <a:endParaRPr lang="en-US"/>
        </a:p>
      </dgm:t>
    </dgm:pt>
    <dgm:pt modelId="{4CCFCA44-9F0E-4484-9E41-51CC128F38F5}">
      <dgm:prSet/>
      <dgm:spPr/>
      <dgm:t>
        <a:bodyPr/>
        <a:lstStyle/>
        <a:p>
          <a:r>
            <a:rPr lang="en-GB"/>
            <a:t>Create interdisciplinary dialogue</a:t>
          </a:r>
          <a:endParaRPr lang="en-US"/>
        </a:p>
      </dgm:t>
    </dgm:pt>
    <dgm:pt modelId="{A129FE21-A6AD-4117-96BB-F81DF27CF94A}" type="parTrans" cxnId="{F4ECD9C5-52AA-44B8-B626-00FCC6221BA5}">
      <dgm:prSet/>
      <dgm:spPr/>
      <dgm:t>
        <a:bodyPr/>
        <a:lstStyle/>
        <a:p>
          <a:endParaRPr lang="en-US"/>
        </a:p>
      </dgm:t>
    </dgm:pt>
    <dgm:pt modelId="{595B8A2D-F1C0-48BF-80EA-A85283E32047}" type="sibTrans" cxnId="{F4ECD9C5-52AA-44B8-B626-00FCC6221BA5}">
      <dgm:prSet/>
      <dgm:spPr/>
      <dgm:t>
        <a:bodyPr/>
        <a:lstStyle/>
        <a:p>
          <a:endParaRPr lang="en-US"/>
        </a:p>
      </dgm:t>
    </dgm:pt>
    <dgm:pt modelId="{03CFBC47-1F11-43DB-8ADE-980E675C3E23}">
      <dgm:prSet/>
      <dgm:spPr/>
      <dgm:t>
        <a:bodyPr/>
        <a:lstStyle/>
        <a:p>
          <a:r>
            <a:rPr lang="en-GB"/>
            <a:t>Build academic networks</a:t>
          </a:r>
          <a:endParaRPr lang="en-US"/>
        </a:p>
      </dgm:t>
    </dgm:pt>
    <dgm:pt modelId="{8515F8B8-8822-45F1-B19A-1AAE4C0B4DCF}" type="parTrans" cxnId="{A37A68D3-A4C7-40BF-8110-919D9560B08D}">
      <dgm:prSet/>
      <dgm:spPr/>
      <dgm:t>
        <a:bodyPr/>
        <a:lstStyle/>
        <a:p>
          <a:endParaRPr lang="en-US"/>
        </a:p>
      </dgm:t>
    </dgm:pt>
    <dgm:pt modelId="{52693463-8309-4095-988D-79632B530D3D}" type="sibTrans" cxnId="{A37A68D3-A4C7-40BF-8110-919D9560B08D}">
      <dgm:prSet/>
      <dgm:spPr/>
      <dgm:t>
        <a:bodyPr/>
        <a:lstStyle/>
        <a:p>
          <a:endParaRPr lang="en-US"/>
        </a:p>
      </dgm:t>
    </dgm:pt>
    <dgm:pt modelId="{6246ED0A-9EDD-4E2D-A5A0-F53D34465B96}">
      <dgm:prSet/>
      <dgm:spPr/>
      <dgm:t>
        <a:bodyPr/>
        <a:lstStyle/>
        <a:p>
          <a:r>
            <a:rPr lang="en-GB"/>
            <a:t>Gain experience in academic service and leadership</a:t>
          </a:r>
          <a:endParaRPr lang="en-US"/>
        </a:p>
      </dgm:t>
    </dgm:pt>
    <dgm:pt modelId="{1F16535F-D72D-422F-93F8-60DDE7B43717}" type="parTrans" cxnId="{68ADC171-00CF-4275-B60F-FE973AFDB2C2}">
      <dgm:prSet/>
      <dgm:spPr/>
      <dgm:t>
        <a:bodyPr/>
        <a:lstStyle/>
        <a:p>
          <a:endParaRPr lang="en-US"/>
        </a:p>
      </dgm:t>
    </dgm:pt>
    <dgm:pt modelId="{AB6E5CA8-28A4-4449-8D64-F2FE6717CD2F}" type="sibTrans" cxnId="{68ADC171-00CF-4275-B60F-FE973AFDB2C2}">
      <dgm:prSet/>
      <dgm:spPr/>
      <dgm:t>
        <a:bodyPr/>
        <a:lstStyle/>
        <a:p>
          <a:endParaRPr lang="en-US"/>
        </a:p>
      </dgm:t>
    </dgm:pt>
    <dgm:pt modelId="{3764DB54-DC88-4911-89FF-E8B3586E983A}">
      <dgm:prSet/>
      <dgm:spPr/>
      <dgm:t>
        <a:bodyPr/>
        <a:lstStyle/>
        <a:p>
          <a:r>
            <a:rPr lang="en-GB"/>
            <a:t>Strengthen your CV and professional profile</a:t>
          </a:r>
          <a:endParaRPr lang="en-US"/>
        </a:p>
      </dgm:t>
    </dgm:pt>
    <dgm:pt modelId="{0E705E37-808D-4911-9D99-AFDF36ABC97A}" type="parTrans" cxnId="{70BBB6E4-6C2F-4566-99C9-21D892F0CF5E}">
      <dgm:prSet/>
      <dgm:spPr/>
      <dgm:t>
        <a:bodyPr/>
        <a:lstStyle/>
        <a:p>
          <a:endParaRPr lang="en-US"/>
        </a:p>
      </dgm:t>
    </dgm:pt>
    <dgm:pt modelId="{2644F107-8EAF-4055-B9BA-6B507EFE1A35}" type="sibTrans" cxnId="{70BBB6E4-6C2F-4566-99C9-21D892F0CF5E}">
      <dgm:prSet/>
      <dgm:spPr/>
      <dgm:t>
        <a:bodyPr/>
        <a:lstStyle/>
        <a:p>
          <a:endParaRPr lang="en-US"/>
        </a:p>
      </dgm:t>
    </dgm:pt>
    <dgm:pt modelId="{DC97BF0E-EBFE-4DF0-9D50-84FF9E251556}" type="pres">
      <dgm:prSet presAssocID="{A8E8213F-1330-4DB6-955A-A31CA78C61F3}" presName="root" presStyleCnt="0">
        <dgm:presLayoutVars>
          <dgm:dir/>
          <dgm:resizeHandles val="exact"/>
        </dgm:presLayoutVars>
      </dgm:prSet>
      <dgm:spPr/>
    </dgm:pt>
    <dgm:pt modelId="{2B912BF5-48AE-41DE-9917-B6E1573DD778}" type="pres">
      <dgm:prSet presAssocID="{2D9DBAD5-60A6-42A4-8FC4-61546835E713}" presName="compNode" presStyleCnt="0"/>
      <dgm:spPr/>
    </dgm:pt>
    <dgm:pt modelId="{CEF297D0-174A-47DC-B7E2-2CC69197CDAB}" type="pres">
      <dgm:prSet presAssocID="{2D9DBAD5-60A6-42A4-8FC4-61546835E713}" presName="bgRect" presStyleLbl="bgShp" presStyleIdx="0" presStyleCnt="5"/>
      <dgm:spPr/>
    </dgm:pt>
    <dgm:pt modelId="{79EFCB02-9B01-481D-AEE6-7A97E92BBEBF}" type="pres">
      <dgm:prSet presAssocID="{2D9DBAD5-60A6-42A4-8FC4-61546835E713}"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154F8A6F-3ABF-4C63-B026-A8C214E3F9A0}" type="pres">
      <dgm:prSet presAssocID="{2D9DBAD5-60A6-42A4-8FC4-61546835E713}" presName="spaceRect" presStyleCnt="0"/>
      <dgm:spPr/>
    </dgm:pt>
    <dgm:pt modelId="{51576FB2-2A65-44BE-947F-817F5DA14991}" type="pres">
      <dgm:prSet presAssocID="{2D9DBAD5-60A6-42A4-8FC4-61546835E713}" presName="parTx" presStyleLbl="revTx" presStyleIdx="0" presStyleCnt="5">
        <dgm:presLayoutVars>
          <dgm:chMax val="0"/>
          <dgm:chPref val="0"/>
        </dgm:presLayoutVars>
      </dgm:prSet>
      <dgm:spPr/>
    </dgm:pt>
    <dgm:pt modelId="{F8DFCC53-B3E3-433F-8F56-3105E3DFD601}" type="pres">
      <dgm:prSet presAssocID="{9E0DF624-DFC0-41C6-8390-11B58072AC87}" presName="sibTrans" presStyleCnt="0"/>
      <dgm:spPr/>
    </dgm:pt>
    <dgm:pt modelId="{C9148C83-BFED-4B98-9968-A3C3CA999159}" type="pres">
      <dgm:prSet presAssocID="{4CCFCA44-9F0E-4484-9E41-51CC128F38F5}" presName="compNode" presStyleCnt="0"/>
      <dgm:spPr/>
    </dgm:pt>
    <dgm:pt modelId="{FE19201A-3BD1-49A4-8137-D993F9AE3E07}" type="pres">
      <dgm:prSet presAssocID="{4CCFCA44-9F0E-4484-9E41-51CC128F38F5}" presName="bgRect" presStyleLbl="bgShp" presStyleIdx="1" presStyleCnt="5"/>
      <dgm:spPr/>
    </dgm:pt>
    <dgm:pt modelId="{534A69C8-1E1B-4EC9-AC40-3E935EB27201}" type="pres">
      <dgm:prSet presAssocID="{4CCFCA44-9F0E-4484-9E41-51CC128F38F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841F967B-114F-4BE8-B05E-7F5736ED3BC1}" type="pres">
      <dgm:prSet presAssocID="{4CCFCA44-9F0E-4484-9E41-51CC128F38F5}" presName="spaceRect" presStyleCnt="0"/>
      <dgm:spPr/>
    </dgm:pt>
    <dgm:pt modelId="{70CDD670-9A12-4F89-962A-18F0665C55B9}" type="pres">
      <dgm:prSet presAssocID="{4CCFCA44-9F0E-4484-9E41-51CC128F38F5}" presName="parTx" presStyleLbl="revTx" presStyleIdx="1" presStyleCnt="5">
        <dgm:presLayoutVars>
          <dgm:chMax val="0"/>
          <dgm:chPref val="0"/>
        </dgm:presLayoutVars>
      </dgm:prSet>
      <dgm:spPr/>
    </dgm:pt>
    <dgm:pt modelId="{2725572C-9C45-403E-A268-1A0FAD2E3EE9}" type="pres">
      <dgm:prSet presAssocID="{595B8A2D-F1C0-48BF-80EA-A85283E32047}" presName="sibTrans" presStyleCnt="0"/>
      <dgm:spPr/>
    </dgm:pt>
    <dgm:pt modelId="{F391D289-7948-4F90-9988-DF033ECFD927}" type="pres">
      <dgm:prSet presAssocID="{03CFBC47-1F11-43DB-8ADE-980E675C3E23}" presName="compNode" presStyleCnt="0"/>
      <dgm:spPr/>
    </dgm:pt>
    <dgm:pt modelId="{322DAAC6-20A1-416F-87E1-08AE14BBA39D}" type="pres">
      <dgm:prSet presAssocID="{03CFBC47-1F11-43DB-8ADE-980E675C3E23}" presName="bgRect" presStyleLbl="bgShp" presStyleIdx="2" presStyleCnt="5"/>
      <dgm:spPr/>
    </dgm:pt>
    <dgm:pt modelId="{055418A3-97F1-418F-B9E0-37268786D659}" type="pres">
      <dgm:prSet presAssocID="{03CFBC47-1F11-43DB-8ADE-980E675C3E2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Network"/>
        </a:ext>
      </dgm:extLst>
    </dgm:pt>
    <dgm:pt modelId="{219F5082-D5AD-4D35-81F3-3F348985647D}" type="pres">
      <dgm:prSet presAssocID="{03CFBC47-1F11-43DB-8ADE-980E675C3E23}" presName="spaceRect" presStyleCnt="0"/>
      <dgm:spPr/>
    </dgm:pt>
    <dgm:pt modelId="{522630D0-81AC-4383-B488-98D015537317}" type="pres">
      <dgm:prSet presAssocID="{03CFBC47-1F11-43DB-8ADE-980E675C3E23}" presName="parTx" presStyleLbl="revTx" presStyleIdx="2" presStyleCnt="5">
        <dgm:presLayoutVars>
          <dgm:chMax val="0"/>
          <dgm:chPref val="0"/>
        </dgm:presLayoutVars>
      </dgm:prSet>
      <dgm:spPr/>
    </dgm:pt>
    <dgm:pt modelId="{0BD852BD-3AA7-459E-8C16-A215E72723E2}" type="pres">
      <dgm:prSet presAssocID="{52693463-8309-4095-988D-79632B530D3D}" presName="sibTrans" presStyleCnt="0"/>
      <dgm:spPr/>
    </dgm:pt>
    <dgm:pt modelId="{7F9EE41A-0076-4884-9601-B98D780A3BD7}" type="pres">
      <dgm:prSet presAssocID="{6246ED0A-9EDD-4E2D-A5A0-F53D34465B96}" presName="compNode" presStyleCnt="0"/>
      <dgm:spPr/>
    </dgm:pt>
    <dgm:pt modelId="{A01C7E11-B63F-4E9B-8654-3A5C3AF560CB}" type="pres">
      <dgm:prSet presAssocID="{6246ED0A-9EDD-4E2D-A5A0-F53D34465B96}" presName="bgRect" presStyleLbl="bgShp" presStyleIdx="3" presStyleCnt="5"/>
      <dgm:spPr/>
    </dgm:pt>
    <dgm:pt modelId="{4541E786-32EC-467D-8C9D-A7A7EFF83F13}" type="pres">
      <dgm:prSet presAssocID="{6246ED0A-9EDD-4E2D-A5A0-F53D34465B96}"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oks"/>
        </a:ext>
      </dgm:extLst>
    </dgm:pt>
    <dgm:pt modelId="{E1F1D53B-A668-4E78-A2B5-8524F727370C}" type="pres">
      <dgm:prSet presAssocID="{6246ED0A-9EDD-4E2D-A5A0-F53D34465B96}" presName="spaceRect" presStyleCnt="0"/>
      <dgm:spPr/>
    </dgm:pt>
    <dgm:pt modelId="{140A4B25-2CC6-4E22-A776-FF3D411E3AFE}" type="pres">
      <dgm:prSet presAssocID="{6246ED0A-9EDD-4E2D-A5A0-F53D34465B96}" presName="parTx" presStyleLbl="revTx" presStyleIdx="3" presStyleCnt="5">
        <dgm:presLayoutVars>
          <dgm:chMax val="0"/>
          <dgm:chPref val="0"/>
        </dgm:presLayoutVars>
      </dgm:prSet>
      <dgm:spPr/>
    </dgm:pt>
    <dgm:pt modelId="{4E627C16-E9A2-4C1A-ACA5-E7E113F028BA}" type="pres">
      <dgm:prSet presAssocID="{AB6E5CA8-28A4-4449-8D64-F2FE6717CD2F}" presName="sibTrans" presStyleCnt="0"/>
      <dgm:spPr/>
    </dgm:pt>
    <dgm:pt modelId="{64000C56-CDC2-4BA3-AA5E-15C7E3D57891}" type="pres">
      <dgm:prSet presAssocID="{3764DB54-DC88-4911-89FF-E8B3586E983A}" presName="compNode" presStyleCnt="0"/>
      <dgm:spPr/>
    </dgm:pt>
    <dgm:pt modelId="{7353CEB9-8528-4A95-9F41-511F490ED8AC}" type="pres">
      <dgm:prSet presAssocID="{3764DB54-DC88-4911-89FF-E8B3586E983A}" presName="bgRect" presStyleLbl="bgShp" presStyleIdx="4" presStyleCnt="5"/>
      <dgm:spPr/>
    </dgm:pt>
    <dgm:pt modelId="{A126E04F-008F-494B-B1FD-4DAEE89C161D}" type="pres">
      <dgm:prSet presAssocID="{3764DB54-DC88-4911-89FF-E8B3586E983A}"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riefcase"/>
        </a:ext>
      </dgm:extLst>
    </dgm:pt>
    <dgm:pt modelId="{5EC58D29-67D7-4800-B844-41CEFBE97B43}" type="pres">
      <dgm:prSet presAssocID="{3764DB54-DC88-4911-89FF-E8B3586E983A}" presName="spaceRect" presStyleCnt="0"/>
      <dgm:spPr/>
    </dgm:pt>
    <dgm:pt modelId="{DEDC139F-22DA-4026-83A8-B428B42B7F19}" type="pres">
      <dgm:prSet presAssocID="{3764DB54-DC88-4911-89FF-E8B3586E983A}" presName="parTx" presStyleLbl="revTx" presStyleIdx="4" presStyleCnt="5">
        <dgm:presLayoutVars>
          <dgm:chMax val="0"/>
          <dgm:chPref val="0"/>
        </dgm:presLayoutVars>
      </dgm:prSet>
      <dgm:spPr/>
    </dgm:pt>
  </dgm:ptLst>
  <dgm:cxnLst>
    <dgm:cxn modelId="{F0BC0C07-3796-4B39-9F83-26D7C6CFFB82}" type="presOf" srcId="{6246ED0A-9EDD-4E2D-A5A0-F53D34465B96}" destId="{140A4B25-2CC6-4E22-A776-FF3D411E3AFE}" srcOrd="0" destOrd="0" presId="urn:microsoft.com/office/officeart/2018/2/layout/IconVerticalSolidList"/>
    <dgm:cxn modelId="{A8A35B0B-341F-413D-A2B6-E24A1D37766C}" type="presOf" srcId="{3764DB54-DC88-4911-89FF-E8B3586E983A}" destId="{DEDC139F-22DA-4026-83A8-B428B42B7F19}" srcOrd="0" destOrd="0" presId="urn:microsoft.com/office/officeart/2018/2/layout/IconVerticalSolidList"/>
    <dgm:cxn modelId="{630ADC20-06CE-45C4-9EA3-C74E7B3ECDFB}" type="presOf" srcId="{A8E8213F-1330-4DB6-955A-A31CA78C61F3}" destId="{DC97BF0E-EBFE-4DF0-9D50-84FF9E251556}" srcOrd="0" destOrd="0" presId="urn:microsoft.com/office/officeart/2018/2/layout/IconVerticalSolidList"/>
    <dgm:cxn modelId="{68ADC171-00CF-4275-B60F-FE973AFDB2C2}" srcId="{A8E8213F-1330-4DB6-955A-A31CA78C61F3}" destId="{6246ED0A-9EDD-4E2D-A5A0-F53D34465B96}" srcOrd="3" destOrd="0" parTransId="{1F16535F-D72D-422F-93F8-60DDE7B43717}" sibTransId="{AB6E5CA8-28A4-4449-8D64-F2FE6717CD2F}"/>
    <dgm:cxn modelId="{A8015776-B487-40C3-9E47-2D494CA1D4F7}" srcId="{A8E8213F-1330-4DB6-955A-A31CA78C61F3}" destId="{2D9DBAD5-60A6-42A4-8FC4-61546835E713}" srcOrd="0" destOrd="0" parTransId="{353ECC69-6851-4E44-9E71-A732CEE86908}" sibTransId="{9E0DF624-DFC0-41C6-8390-11B58072AC87}"/>
    <dgm:cxn modelId="{3038339A-6A09-48B5-8EDB-3E697ADB2DF1}" type="presOf" srcId="{4CCFCA44-9F0E-4484-9E41-51CC128F38F5}" destId="{70CDD670-9A12-4F89-962A-18F0665C55B9}" srcOrd="0" destOrd="0" presId="urn:microsoft.com/office/officeart/2018/2/layout/IconVerticalSolidList"/>
    <dgm:cxn modelId="{E4BF11AE-E29C-4D9C-BD5C-F3EDCB3022AB}" type="presOf" srcId="{2D9DBAD5-60A6-42A4-8FC4-61546835E713}" destId="{51576FB2-2A65-44BE-947F-817F5DA14991}" srcOrd="0" destOrd="0" presId="urn:microsoft.com/office/officeart/2018/2/layout/IconVerticalSolidList"/>
    <dgm:cxn modelId="{DFBC1FC0-5C62-4DF5-9FAF-9C690B6D2E25}" type="presOf" srcId="{03CFBC47-1F11-43DB-8ADE-980E675C3E23}" destId="{522630D0-81AC-4383-B488-98D015537317}" srcOrd="0" destOrd="0" presId="urn:microsoft.com/office/officeart/2018/2/layout/IconVerticalSolidList"/>
    <dgm:cxn modelId="{F4ECD9C5-52AA-44B8-B626-00FCC6221BA5}" srcId="{A8E8213F-1330-4DB6-955A-A31CA78C61F3}" destId="{4CCFCA44-9F0E-4484-9E41-51CC128F38F5}" srcOrd="1" destOrd="0" parTransId="{A129FE21-A6AD-4117-96BB-F81DF27CF94A}" sibTransId="{595B8A2D-F1C0-48BF-80EA-A85283E32047}"/>
    <dgm:cxn modelId="{A37A68D3-A4C7-40BF-8110-919D9560B08D}" srcId="{A8E8213F-1330-4DB6-955A-A31CA78C61F3}" destId="{03CFBC47-1F11-43DB-8ADE-980E675C3E23}" srcOrd="2" destOrd="0" parTransId="{8515F8B8-8822-45F1-B19A-1AAE4C0B4DCF}" sibTransId="{52693463-8309-4095-988D-79632B530D3D}"/>
    <dgm:cxn modelId="{70BBB6E4-6C2F-4566-99C9-21D892F0CF5E}" srcId="{A8E8213F-1330-4DB6-955A-A31CA78C61F3}" destId="{3764DB54-DC88-4911-89FF-E8B3586E983A}" srcOrd="4" destOrd="0" parTransId="{0E705E37-808D-4911-9D99-AFDF36ABC97A}" sibTransId="{2644F107-8EAF-4055-B9BA-6B507EFE1A35}"/>
    <dgm:cxn modelId="{6E3FEFA2-07BD-45D2-99DC-FDC330E850E6}" type="presParOf" srcId="{DC97BF0E-EBFE-4DF0-9D50-84FF9E251556}" destId="{2B912BF5-48AE-41DE-9917-B6E1573DD778}" srcOrd="0" destOrd="0" presId="urn:microsoft.com/office/officeart/2018/2/layout/IconVerticalSolidList"/>
    <dgm:cxn modelId="{94D3624B-0076-4A1F-986D-51D7DA1F8196}" type="presParOf" srcId="{2B912BF5-48AE-41DE-9917-B6E1573DD778}" destId="{CEF297D0-174A-47DC-B7E2-2CC69197CDAB}" srcOrd="0" destOrd="0" presId="urn:microsoft.com/office/officeart/2018/2/layout/IconVerticalSolidList"/>
    <dgm:cxn modelId="{CB01E01C-21D0-4480-9311-F7848BFE7211}" type="presParOf" srcId="{2B912BF5-48AE-41DE-9917-B6E1573DD778}" destId="{79EFCB02-9B01-481D-AEE6-7A97E92BBEBF}" srcOrd="1" destOrd="0" presId="urn:microsoft.com/office/officeart/2018/2/layout/IconVerticalSolidList"/>
    <dgm:cxn modelId="{EE263E55-E5C9-4367-AF2D-CE0ABD6BAAB1}" type="presParOf" srcId="{2B912BF5-48AE-41DE-9917-B6E1573DD778}" destId="{154F8A6F-3ABF-4C63-B026-A8C214E3F9A0}" srcOrd="2" destOrd="0" presId="urn:microsoft.com/office/officeart/2018/2/layout/IconVerticalSolidList"/>
    <dgm:cxn modelId="{0DD51291-16E1-4C31-BE63-362334FEB04F}" type="presParOf" srcId="{2B912BF5-48AE-41DE-9917-B6E1573DD778}" destId="{51576FB2-2A65-44BE-947F-817F5DA14991}" srcOrd="3" destOrd="0" presId="urn:microsoft.com/office/officeart/2018/2/layout/IconVerticalSolidList"/>
    <dgm:cxn modelId="{6D00E0EB-BE96-4415-8F35-B0899249B231}" type="presParOf" srcId="{DC97BF0E-EBFE-4DF0-9D50-84FF9E251556}" destId="{F8DFCC53-B3E3-433F-8F56-3105E3DFD601}" srcOrd="1" destOrd="0" presId="urn:microsoft.com/office/officeart/2018/2/layout/IconVerticalSolidList"/>
    <dgm:cxn modelId="{6C7FC674-7CFB-4EBD-838E-6CD68D59AFD2}" type="presParOf" srcId="{DC97BF0E-EBFE-4DF0-9D50-84FF9E251556}" destId="{C9148C83-BFED-4B98-9968-A3C3CA999159}" srcOrd="2" destOrd="0" presId="urn:microsoft.com/office/officeart/2018/2/layout/IconVerticalSolidList"/>
    <dgm:cxn modelId="{F87F2471-5398-48ED-B6AD-A2047D4C73AB}" type="presParOf" srcId="{C9148C83-BFED-4B98-9968-A3C3CA999159}" destId="{FE19201A-3BD1-49A4-8137-D993F9AE3E07}" srcOrd="0" destOrd="0" presId="urn:microsoft.com/office/officeart/2018/2/layout/IconVerticalSolidList"/>
    <dgm:cxn modelId="{C9638A4D-4C33-4C68-969F-D4439EA2C870}" type="presParOf" srcId="{C9148C83-BFED-4B98-9968-A3C3CA999159}" destId="{534A69C8-1E1B-4EC9-AC40-3E935EB27201}" srcOrd="1" destOrd="0" presId="urn:microsoft.com/office/officeart/2018/2/layout/IconVerticalSolidList"/>
    <dgm:cxn modelId="{D032F0AA-1FBB-422A-9AB0-112D3E731B11}" type="presParOf" srcId="{C9148C83-BFED-4B98-9968-A3C3CA999159}" destId="{841F967B-114F-4BE8-B05E-7F5736ED3BC1}" srcOrd="2" destOrd="0" presId="urn:microsoft.com/office/officeart/2018/2/layout/IconVerticalSolidList"/>
    <dgm:cxn modelId="{EFA75746-EE69-46F6-AE0A-A9BBB8F30D71}" type="presParOf" srcId="{C9148C83-BFED-4B98-9968-A3C3CA999159}" destId="{70CDD670-9A12-4F89-962A-18F0665C55B9}" srcOrd="3" destOrd="0" presId="urn:microsoft.com/office/officeart/2018/2/layout/IconVerticalSolidList"/>
    <dgm:cxn modelId="{39D593B2-AE97-4DE2-9F3B-8E03426AEEA9}" type="presParOf" srcId="{DC97BF0E-EBFE-4DF0-9D50-84FF9E251556}" destId="{2725572C-9C45-403E-A268-1A0FAD2E3EE9}" srcOrd="3" destOrd="0" presId="urn:microsoft.com/office/officeart/2018/2/layout/IconVerticalSolidList"/>
    <dgm:cxn modelId="{DE2F04CA-2445-447D-9236-36885A249816}" type="presParOf" srcId="{DC97BF0E-EBFE-4DF0-9D50-84FF9E251556}" destId="{F391D289-7948-4F90-9988-DF033ECFD927}" srcOrd="4" destOrd="0" presId="urn:microsoft.com/office/officeart/2018/2/layout/IconVerticalSolidList"/>
    <dgm:cxn modelId="{7E9B91C2-7AF6-465B-8E2D-774F428CF80B}" type="presParOf" srcId="{F391D289-7948-4F90-9988-DF033ECFD927}" destId="{322DAAC6-20A1-416F-87E1-08AE14BBA39D}" srcOrd="0" destOrd="0" presId="urn:microsoft.com/office/officeart/2018/2/layout/IconVerticalSolidList"/>
    <dgm:cxn modelId="{3626CF61-74DA-415A-91CA-D65F6E99EF6C}" type="presParOf" srcId="{F391D289-7948-4F90-9988-DF033ECFD927}" destId="{055418A3-97F1-418F-B9E0-37268786D659}" srcOrd="1" destOrd="0" presId="urn:microsoft.com/office/officeart/2018/2/layout/IconVerticalSolidList"/>
    <dgm:cxn modelId="{38E67120-65ED-40EC-8861-74AFB2D16B9B}" type="presParOf" srcId="{F391D289-7948-4F90-9988-DF033ECFD927}" destId="{219F5082-D5AD-4D35-81F3-3F348985647D}" srcOrd="2" destOrd="0" presId="urn:microsoft.com/office/officeart/2018/2/layout/IconVerticalSolidList"/>
    <dgm:cxn modelId="{026C1298-8D01-4A6E-8AAA-36F20901E7ED}" type="presParOf" srcId="{F391D289-7948-4F90-9988-DF033ECFD927}" destId="{522630D0-81AC-4383-B488-98D015537317}" srcOrd="3" destOrd="0" presId="urn:microsoft.com/office/officeart/2018/2/layout/IconVerticalSolidList"/>
    <dgm:cxn modelId="{7B0C5EA2-79C9-43AB-8241-2021D4030033}" type="presParOf" srcId="{DC97BF0E-EBFE-4DF0-9D50-84FF9E251556}" destId="{0BD852BD-3AA7-459E-8C16-A215E72723E2}" srcOrd="5" destOrd="0" presId="urn:microsoft.com/office/officeart/2018/2/layout/IconVerticalSolidList"/>
    <dgm:cxn modelId="{7128E224-3E8E-4292-B6DE-2274AA2CE91A}" type="presParOf" srcId="{DC97BF0E-EBFE-4DF0-9D50-84FF9E251556}" destId="{7F9EE41A-0076-4884-9601-B98D780A3BD7}" srcOrd="6" destOrd="0" presId="urn:microsoft.com/office/officeart/2018/2/layout/IconVerticalSolidList"/>
    <dgm:cxn modelId="{5C2AE67D-75AD-452F-8340-71AFA7F85689}" type="presParOf" srcId="{7F9EE41A-0076-4884-9601-B98D780A3BD7}" destId="{A01C7E11-B63F-4E9B-8654-3A5C3AF560CB}" srcOrd="0" destOrd="0" presId="urn:microsoft.com/office/officeart/2018/2/layout/IconVerticalSolidList"/>
    <dgm:cxn modelId="{C6DC98C1-1252-4DEA-86F1-609B62AFA8C6}" type="presParOf" srcId="{7F9EE41A-0076-4884-9601-B98D780A3BD7}" destId="{4541E786-32EC-467D-8C9D-A7A7EFF83F13}" srcOrd="1" destOrd="0" presId="urn:microsoft.com/office/officeart/2018/2/layout/IconVerticalSolidList"/>
    <dgm:cxn modelId="{7362B068-DAF1-4975-9717-C8516BDCE71C}" type="presParOf" srcId="{7F9EE41A-0076-4884-9601-B98D780A3BD7}" destId="{E1F1D53B-A668-4E78-A2B5-8524F727370C}" srcOrd="2" destOrd="0" presId="urn:microsoft.com/office/officeart/2018/2/layout/IconVerticalSolidList"/>
    <dgm:cxn modelId="{D2F91B74-E6FF-47FE-862C-5FB96F4286A6}" type="presParOf" srcId="{7F9EE41A-0076-4884-9601-B98D780A3BD7}" destId="{140A4B25-2CC6-4E22-A776-FF3D411E3AFE}" srcOrd="3" destOrd="0" presId="urn:microsoft.com/office/officeart/2018/2/layout/IconVerticalSolidList"/>
    <dgm:cxn modelId="{CEEB3744-3688-4DBE-9442-9904C4AED5AC}" type="presParOf" srcId="{DC97BF0E-EBFE-4DF0-9D50-84FF9E251556}" destId="{4E627C16-E9A2-4C1A-ACA5-E7E113F028BA}" srcOrd="7" destOrd="0" presId="urn:microsoft.com/office/officeart/2018/2/layout/IconVerticalSolidList"/>
    <dgm:cxn modelId="{B9C24512-B87C-4D18-B499-377EF34D4948}" type="presParOf" srcId="{DC97BF0E-EBFE-4DF0-9D50-84FF9E251556}" destId="{64000C56-CDC2-4BA3-AA5E-15C7E3D57891}" srcOrd="8" destOrd="0" presId="urn:microsoft.com/office/officeart/2018/2/layout/IconVerticalSolidList"/>
    <dgm:cxn modelId="{EDBA8B53-D33A-49F6-B7ED-B7855D03B6F1}" type="presParOf" srcId="{64000C56-CDC2-4BA3-AA5E-15C7E3D57891}" destId="{7353CEB9-8528-4A95-9F41-511F490ED8AC}" srcOrd="0" destOrd="0" presId="urn:microsoft.com/office/officeart/2018/2/layout/IconVerticalSolidList"/>
    <dgm:cxn modelId="{9DF8D495-F1B1-466C-9BDA-FFEBBA5C5D2A}" type="presParOf" srcId="{64000C56-CDC2-4BA3-AA5E-15C7E3D57891}" destId="{A126E04F-008F-494B-B1FD-4DAEE89C161D}" srcOrd="1" destOrd="0" presId="urn:microsoft.com/office/officeart/2018/2/layout/IconVerticalSolidList"/>
    <dgm:cxn modelId="{A8CCC2CD-BE2D-411A-AADB-E8D0192B1D61}" type="presParOf" srcId="{64000C56-CDC2-4BA3-AA5E-15C7E3D57891}" destId="{5EC58D29-67D7-4800-B844-41CEFBE97B43}" srcOrd="2" destOrd="0" presId="urn:microsoft.com/office/officeart/2018/2/layout/IconVerticalSolidList"/>
    <dgm:cxn modelId="{697984A0-1561-44AC-97A0-5A33CB1CEAA5}" type="presParOf" srcId="{64000C56-CDC2-4BA3-AA5E-15C7E3D57891}" destId="{DEDC139F-22DA-4026-83A8-B428B42B7F1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18C8BDD-A9AC-4209-A460-C420DE14C9A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406B415-6AA7-481D-8058-96D60F22DAF8}">
      <dgm:prSet/>
      <dgm:spPr/>
      <dgm:t>
        <a:bodyPr/>
        <a:lstStyle/>
        <a:p>
          <a:r>
            <a:rPr lang="en-US" b="1" i="0" baseline="0"/>
            <a:t>Introduction</a:t>
          </a:r>
          <a:endParaRPr lang="en-US"/>
        </a:p>
      </dgm:t>
    </dgm:pt>
    <dgm:pt modelId="{F723034A-DD37-4BC0-B44C-807B2815FDEB}" type="parTrans" cxnId="{2B2F314F-364D-4968-B635-F62BD6D89C2A}">
      <dgm:prSet/>
      <dgm:spPr/>
      <dgm:t>
        <a:bodyPr/>
        <a:lstStyle/>
        <a:p>
          <a:endParaRPr lang="en-US"/>
        </a:p>
      </dgm:t>
    </dgm:pt>
    <dgm:pt modelId="{1678A5CF-62EB-4147-AAAA-D68B2D77338B}" type="sibTrans" cxnId="{2B2F314F-364D-4968-B635-F62BD6D89C2A}">
      <dgm:prSet/>
      <dgm:spPr/>
      <dgm:t>
        <a:bodyPr/>
        <a:lstStyle/>
        <a:p>
          <a:endParaRPr lang="en-US"/>
        </a:p>
      </dgm:t>
    </dgm:pt>
    <dgm:pt modelId="{74319936-FEC0-41C7-8CC6-B48E28A1162F}">
      <dgm:prSet custT="1"/>
      <dgm:spPr/>
      <dgm:t>
        <a:bodyPr/>
        <a:lstStyle/>
        <a:p>
          <a:r>
            <a:rPr lang="en-US" sz="1600" b="1" i="0" baseline="0" dirty="0"/>
            <a:t>- Research question</a:t>
          </a:r>
          <a:endParaRPr lang="en-US" sz="1600" b="1" dirty="0"/>
        </a:p>
      </dgm:t>
    </dgm:pt>
    <dgm:pt modelId="{A900D8A8-1A3E-46B0-AFE0-BA9566484FDD}" type="parTrans" cxnId="{C63B2F66-E817-4A29-BD83-4DD6396C7C92}">
      <dgm:prSet/>
      <dgm:spPr/>
      <dgm:t>
        <a:bodyPr/>
        <a:lstStyle/>
        <a:p>
          <a:endParaRPr lang="en-US"/>
        </a:p>
      </dgm:t>
    </dgm:pt>
    <dgm:pt modelId="{174A5E4F-CCDE-4FC9-840C-76E2CCAAD57A}" type="sibTrans" cxnId="{C63B2F66-E817-4A29-BD83-4DD6396C7C92}">
      <dgm:prSet/>
      <dgm:spPr/>
      <dgm:t>
        <a:bodyPr/>
        <a:lstStyle/>
        <a:p>
          <a:endParaRPr lang="en-US"/>
        </a:p>
      </dgm:t>
    </dgm:pt>
    <dgm:pt modelId="{4F679F09-A2B2-4B31-BE69-4BCF864D804A}">
      <dgm:prSet custT="1"/>
      <dgm:spPr/>
      <dgm:t>
        <a:bodyPr/>
        <a:lstStyle/>
        <a:p>
          <a:r>
            <a:rPr lang="en-US" sz="1600" b="1" i="0" baseline="0" dirty="0"/>
            <a:t>- Significance</a:t>
          </a:r>
          <a:endParaRPr lang="en-US" sz="1600" b="1" dirty="0"/>
        </a:p>
      </dgm:t>
    </dgm:pt>
    <dgm:pt modelId="{F78A2D29-5629-479D-A7E0-A43B9FD7F233}" type="parTrans" cxnId="{EFAD8655-4B61-4CE8-AA53-C6B1CC7EFB5E}">
      <dgm:prSet/>
      <dgm:spPr/>
      <dgm:t>
        <a:bodyPr/>
        <a:lstStyle/>
        <a:p>
          <a:endParaRPr lang="en-US"/>
        </a:p>
      </dgm:t>
    </dgm:pt>
    <dgm:pt modelId="{F57F6B9C-B0ED-469D-B2A0-F9CF9E958AC0}" type="sibTrans" cxnId="{EFAD8655-4B61-4CE8-AA53-C6B1CC7EFB5E}">
      <dgm:prSet/>
      <dgm:spPr/>
      <dgm:t>
        <a:bodyPr/>
        <a:lstStyle/>
        <a:p>
          <a:endParaRPr lang="en-US"/>
        </a:p>
      </dgm:t>
    </dgm:pt>
    <dgm:pt modelId="{8A915712-7BED-43C4-B1B6-6F84CB08C23D}">
      <dgm:prSet/>
      <dgm:spPr/>
      <dgm:t>
        <a:bodyPr/>
        <a:lstStyle/>
        <a:p>
          <a:r>
            <a:rPr lang="en-US" b="1" i="0" baseline="0"/>
            <a:t>Context / Literature</a:t>
          </a:r>
          <a:endParaRPr lang="en-US"/>
        </a:p>
      </dgm:t>
    </dgm:pt>
    <dgm:pt modelId="{264968E1-D267-4EB6-8E72-3FC9E6E8D776}" type="parTrans" cxnId="{09A0BD38-64B2-41E4-9E34-BF05477270C6}">
      <dgm:prSet/>
      <dgm:spPr/>
      <dgm:t>
        <a:bodyPr/>
        <a:lstStyle/>
        <a:p>
          <a:endParaRPr lang="en-US"/>
        </a:p>
      </dgm:t>
    </dgm:pt>
    <dgm:pt modelId="{7B47C862-C7E4-4EA0-AFD9-81265A10F84F}" type="sibTrans" cxnId="{09A0BD38-64B2-41E4-9E34-BF05477270C6}">
      <dgm:prSet/>
      <dgm:spPr/>
      <dgm:t>
        <a:bodyPr/>
        <a:lstStyle/>
        <a:p>
          <a:endParaRPr lang="en-US"/>
        </a:p>
      </dgm:t>
    </dgm:pt>
    <dgm:pt modelId="{F965291D-7017-4373-8080-F8C2034839D2}">
      <dgm:prSet/>
      <dgm:spPr/>
      <dgm:t>
        <a:bodyPr/>
        <a:lstStyle/>
        <a:p>
          <a:r>
            <a:rPr lang="en-US" b="1" i="0" baseline="0"/>
            <a:t>Methodology / Sources</a:t>
          </a:r>
          <a:endParaRPr lang="en-US"/>
        </a:p>
      </dgm:t>
    </dgm:pt>
    <dgm:pt modelId="{EC329C10-F062-453F-BA6B-567C654411DB}" type="parTrans" cxnId="{5C080B5F-0430-4823-ABA2-55A6B2736BE3}">
      <dgm:prSet/>
      <dgm:spPr/>
      <dgm:t>
        <a:bodyPr/>
        <a:lstStyle/>
        <a:p>
          <a:endParaRPr lang="en-US"/>
        </a:p>
      </dgm:t>
    </dgm:pt>
    <dgm:pt modelId="{E97F6FB5-0874-4B26-A55D-313C9BE32489}" type="sibTrans" cxnId="{5C080B5F-0430-4823-ABA2-55A6B2736BE3}">
      <dgm:prSet/>
      <dgm:spPr/>
      <dgm:t>
        <a:bodyPr/>
        <a:lstStyle/>
        <a:p>
          <a:endParaRPr lang="en-US"/>
        </a:p>
      </dgm:t>
    </dgm:pt>
    <dgm:pt modelId="{0AD5DA10-5121-4C7E-883A-2031A69AEEC7}">
      <dgm:prSet/>
      <dgm:spPr/>
      <dgm:t>
        <a:bodyPr/>
        <a:lstStyle/>
        <a:p>
          <a:r>
            <a:rPr lang="en-US" b="1" i="0" baseline="0"/>
            <a:t>Argument</a:t>
          </a:r>
          <a:endParaRPr lang="en-US"/>
        </a:p>
      </dgm:t>
    </dgm:pt>
    <dgm:pt modelId="{5FFF9B30-FDFB-46F3-8354-0D7E3B2D5ABF}" type="parTrans" cxnId="{A5E541BD-3595-4755-9443-B6BB9A30976C}">
      <dgm:prSet/>
      <dgm:spPr/>
      <dgm:t>
        <a:bodyPr/>
        <a:lstStyle/>
        <a:p>
          <a:endParaRPr lang="en-US"/>
        </a:p>
      </dgm:t>
    </dgm:pt>
    <dgm:pt modelId="{9EC9937E-55EE-4AB2-89E0-729CCEE4B4A0}" type="sibTrans" cxnId="{A5E541BD-3595-4755-9443-B6BB9A30976C}">
      <dgm:prSet/>
      <dgm:spPr/>
      <dgm:t>
        <a:bodyPr/>
        <a:lstStyle/>
        <a:p>
          <a:endParaRPr lang="en-US"/>
        </a:p>
      </dgm:t>
    </dgm:pt>
    <dgm:pt modelId="{AB6D6574-B8AA-4D2F-B6E2-DB8319CD4B02}">
      <dgm:prSet/>
      <dgm:spPr/>
      <dgm:t>
        <a:bodyPr/>
        <a:lstStyle/>
        <a:p>
          <a:r>
            <a:rPr lang="en-US" b="1" i="0" baseline="0"/>
            <a:t>Case studies / Evidence</a:t>
          </a:r>
          <a:endParaRPr lang="en-US"/>
        </a:p>
      </dgm:t>
    </dgm:pt>
    <dgm:pt modelId="{C099A249-1F9D-441D-840A-7EBF47D31B8C}" type="parTrans" cxnId="{44959287-1544-4B02-92D7-84512B02DD09}">
      <dgm:prSet/>
      <dgm:spPr/>
      <dgm:t>
        <a:bodyPr/>
        <a:lstStyle/>
        <a:p>
          <a:endParaRPr lang="en-US"/>
        </a:p>
      </dgm:t>
    </dgm:pt>
    <dgm:pt modelId="{2CB61267-0B19-4F0E-AAAB-79A77815C883}" type="sibTrans" cxnId="{44959287-1544-4B02-92D7-84512B02DD09}">
      <dgm:prSet/>
      <dgm:spPr/>
      <dgm:t>
        <a:bodyPr/>
        <a:lstStyle/>
        <a:p>
          <a:endParaRPr lang="en-US"/>
        </a:p>
      </dgm:t>
    </dgm:pt>
    <dgm:pt modelId="{6A8BA957-FEDF-430D-8C4C-8D2FFCA4551E}">
      <dgm:prSet/>
      <dgm:spPr/>
      <dgm:t>
        <a:bodyPr/>
        <a:lstStyle/>
        <a:p>
          <a:r>
            <a:rPr lang="en-US" b="1" i="0" baseline="0"/>
            <a:t>Conclusion</a:t>
          </a:r>
          <a:endParaRPr lang="en-US"/>
        </a:p>
      </dgm:t>
    </dgm:pt>
    <dgm:pt modelId="{BADC2F30-184B-45C9-8100-B13A24DDD4AE}" type="parTrans" cxnId="{6B45CF6E-F1FA-4E78-A7D7-7DD4E3559CCE}">
      <dgm:prSet/>
      <dgm:spPr/>
      <dgm:t>
        <a:bodyPr/>
        <a:lstStyle/>
        <a:p>
          <a:endParaRPr lang="en-US"/>
        </a:p>
      </dgm:t>
    </dgm:pt>
    <dgm:pt modelId="{4D44BE31-5DE1-423B-803A-9C8534E5B37E}" type="sibTrans" cxnId="{6B45CF6E-F1FA-4E78-A7D7-7DD4E3559CCE}">
      <dgm:prSet/>
      <dgm:spPr/>
      <dgm:t>
        <a:bodyPr/>
        <a:lstStyle/>
        <a:p>
          <a:endParaRPr lang="en-US"/>
        </a:p>
      </dgm:t>
    </dgm:pt>
    <dgm:pt modelId="{14CAC0ED-7FB9-43C5-9803-83F0F5D001E8}">
      <dgm:prSet custT="1"/>
      <dgm:spPr/>
      <dgm:t>
        <a:bodyPr/>
        <a:lstStyle/>
        <a:p>
          <a:r>
            <a:rPr lang="en-US" sz="1600" b="1" i="0" baseline="0" dirty="0"/>
            <a:t>- Contribution to field</a:t>
          </a:r>
          <a:endParaRPr lang="en-US" sz="1600" b="1" dirty="0"/>
        </a:p>
      </dgm:t>
    </dgm:pt>
    <dgm:pt modelId="{6B16D3D8-04B5-4BFB-8DB7-8A71EBC43059}" type="parTrans" cxnId="{613E7B0D-985C-4B74-9F33-DB5CD18F58DA}">
      <dgm:prSet/>
      <dgm:spPr/>
      <dgm:t>
        <a:bodyPr/>
        <a:lstStyle/>
        <a:p>
          <a:endParaRPr lang="en-US"/>
        </a:p>
      </dgm:t>
    </dgm:pt>
    <dgm:pt modelId="{B829BC07-63DD-4B99-AC88-A98338B31EA7}" type="sibTrans" cxnId="{613E7B0D-985C-4B74-9F33-DB5CD18F58DA}">
      <dgm:prSet/>
      <dgm:spPr/>
      <dgm:t>
        <a:bodyPr/>
        <a:lstStyle/>
        <a:p>
          <a:endParaRPr lang="en-US"/>
        </a:p>
      </dgm:t>
    </dgm:pt>
    <dgm:pt modelId="{512BBE58-EF17-4E38-A28E-F10C186D2667}">
      <dgm:prSet custT="1"/>
      <dgm:spPr/>
      <dgm:t>
        <a:bodyPr/>
        <a:lstStyle/>
        <a:p>
          <a:r>
            <a:rPr lang="en-US" sz="1600" b="1" i="0" baseline="0" dirty="0"/>
            <a:t>- Future research directions</a:t>
          </a:r>
          <a:endParaRPr lang="en-US" sz="1600" b="1" dirty="0"/>
        </a:p>
      </dgm:t>
    </dgm:pt>
    <dgm:pt modelId="{6C4C30D0-40D4-4743-A20F-B689B4587B35}" type="parTrans" cxnId="{BD912806-B2E1-4BEC-B235-8BF0CEC82C76}">
      <dgm:prSet/>
      <dgm:spPr/>
      <dgm:t>
        <a:bodyPr/>
        <a:lstStyle/>
        <a:p>
          <a:endParaRPr lang="en-US"/>
        </a:p>
      </dgm:t>
    </dgm:pt>
    <dgm:pt modelId="{3BFE4A05-11FA-45AB-8806-F348DA1D2233}" type="sibTrans" cxnId="{BD912806-B2E1-4BEC-B235-8BF0CEC82C76}">
      <dgm:prSet/>
      <dgm:spPr/>
      <dgm:t>
        <a:bodyPr/>
        <a:lstStyle/>
        <a:p>
          <a:endParaRPr lang="en-US"/>
        </a:p>
      </dgm:t>
    </dgm:pt>
    <dgm:pt modelId="{FE3CBD33-06C6-43A5-B613-BB8B66E06862}" type="pres">
      <dgm:prSet presAssocID="{D18C8BDD-A9AC-4209-A460-C420DE14C9A7}" presName="root" presStyleCnt="0">
        <dgm:presLayoutVars>
          <dgm:dir/>
          <dgm:resizeHandles val="exact"/>
        </dgm:presLayoutVars>
      </dgm:prSet>
      <dgm:spPr/>
    </dgm:pt>
    <dgm:pt modelId="{714F9F90-EF1F-4C1B-A72F-83C2C6497FEC}" type="pres">
      <dgm:prSet presAssocID="{F406B415-6AA7-481D-8058-96D60F22DAF8}" presName="compNode" presStyleCnt="0"/>
      <dgm:spPr/>
    </dgm:pt>
    <dgm:pt modelId="{D0B4D3A1-7710-4964-8D09-01D33E567E96}" type="pres">
      <dgm:prSet presAssocID="{F406B415-6AA7-481D-8058-96D60F22DAF8}" presName="bgRect" presStyleLbl="bgShp" presStyleIdx="0" presStyleCnt="6"/>
      <dgm:spPr/>
    </dgm:pt>
    <dgm:pt modelId="{FA35C1F4-2E82-41C2-806C-01CF6F8DEB6C}" type="pres">
      <dgm:prSet presAssocID="{F406B415-6AA7-481D-8058-96D60F22DAF8}"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naire"/>
        </a:ext>
      </dgm:extLst>
    </dgm:pt>
    <dgm:pt modelId="{1DD970B2-B395-47CC-99E7-EA0209DF05FE}" type="pres">
      <dgm:prSet presAssocID="{F406B415-6AA7-481D-8058-96D60F22DAF8}" presName="spaceRect" presStyleCnt="0"/>
      <dgm:spPr/>
    </dgm:pt>
    <dgm:pt modelId="{5D857DFB-79E5-46E3-BD3D-56A705906203}" type="pres">
      <dgm:prSet presAssocID="{F406B415-6AA7-481D-8058-96D60F22DAF8}" presName="parTx" presStyleLbl="revTx" presStyleIdx="0" presStyleCnt="8">
        <dgm:presLayoutVars>
          <dgm:chMax val="0"/>
          <dgm:chPref val="0"/>
        </dgm:presLayoutVars>
      </dgm:prSet>
      <dgm:spPr/>
    </dgm:pt>
    <dgm:pt modelId="{792FBC10-F2FB-4BDC-8557-37111AE592AE}" type="pres">
      <dgm:prSet presAssocID="{F406B415-6AA7-481D-8058-96D60F22DAF8}" presName="desTx" presStyleLbl="revTx" presStyleIdx="1" presStyleCnt="8">
        <dgm:presLayoutVars/>
      </dgm:prSet>
      <dgm:spPr/>
    </dgm:pt>
    <dgm:pt modelId="{CDE54ACF-95EF-4120-A539-27909C4DB482}" type="pres">
      <dgm:prSet presAssocID="{1678A5CF-62EB-4147-AAAA-D68B2D77338B}" presName="sibTrans" presStyleCnt="0"/>
      <dgm:spPr/>
    </dgm:pt>
    <dgm:pt modelId="{EB77F8BE-63A0-4E59-B897-B0532F80DD6B}" type="pres">
      <dgm:prSet presAssocID="{8A915712-7BED-43C4-B1B6-6F84CB08C23D}" presName="compNode" presStyleCnt="0"/>
      <dgm:spPr/>
    </dgm:pt>
    <dgm:pt modelId="{7298F036-8FEC-474B-8350-290F2EF6FD4D}" type="pres">
      <dgm:prSet presAssocID="{8A915712-7BED-43C4-B1B6-6F84CB08C23D}" presName="bgRect" presStyleLbl="bgShp" presStyleIdx="1" presStyleCnt="6"/>
      <dgm:spPr/>
    </dgm:pt>
    <dgm:pt modelId="{71F1A269-9A41-4C38-8924-FD300266B677}" type="pres">
      <dgm:prSet presAssocID="{8A915712-7BED-43C4-B1B6-6F84CB08C23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anslate"/>
        </a:ext>
      </dgm:extLst>
    </dgm:pt>
    <dgm:pt modelId="{F4509203-2786-46A8-9D80-30FE30CEFDE6}" type="pres">
      <dgm:prSet presAssocID="{8A915712-7BED-43C4-B1B6-6F84CB08C23D}" presName="spaceRect" presStyleCnt="0"/>
      <dgm:spPr/>
    </dgm:pt>
    <dgm:pt modelId="{530A6A32-06A3-4A4E-8DEF-0723FB784EF5}" type="pres">
      <dgm:prSet presAssocID="{8A915712-7BED-43C4-B1B6-6F84CB08C23D}" presName="parTx" presStyleLbl="revTx" presStyleIdx="2" presStyleCnt="8">
        <dgm:presLayoutVars>
          <dgm:chMax val="0"/>
          <dgm:chPref val="0"/>
        </dgm:presLayoutVars>
      </dgm:prSet>
      <dgm:spPr/>
    </dgm:pt>
    <dgm:pt modelId="{B798168A-2727-4D09-974E-9BA01DE094F9}" type="pres">
      <dgm:prSet presAssocID="{7B47C862-C7E4-4EA0-AFD9-81265A10F84F}" presName="sibTrans" presStyleCnt="0"/>
      <dgm:spPr/>
    </dgm:pt>
    <dgm:pt modelId="{2259A46C-A40D-477E-920F-3B508FB82ACF}" type="pres">
      <dgm:prSet presAssocID="{F965291D-7017-4373-8080-F8C2034839D2}" presName="compNode" presStyleCnt="0"/>
      <dgm:spPr/>
    </dgm:pt>
    <dgm:pt modelId="{0126B544-A24E-4947-BA09-D188E443CCDE}" type="pres">
      <dgm:prSet presAssocID="{F965291D-7017-4373-8080-F8C2034839D2}" presName="bgRect" presStyleLbl="bgShp" presStyleIdx="2" presStyleCnt="6"/>
      <dgm:spPr/>
    </dgm:pt>
    <dgm:pt modelId="{584DDD70-415B-47DD-A862-F30F98579729}" type="pres">
      <dgm:prSet presAssocID="{F965291D-7017-4373-8080-F8C2034839D2}"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News"/>
        </a:ext>
      </dgm:extLst>
    </dgm:pt>
    <dgm:pt modelId="{ADC61EFC-C85B-428F-BB97-0F780B8F6CDF}" type="pres">
      <dgm:prSet presAssocID="{F965291D-7017-4373-8080-F8C2034839D2}" presName="spaceRect" presStyleCnt="0"/>
      <dgm:spPr/>
    </dgm:pt>
    <dgm:pt modelId="{2F2F2BEF-21A0-4F14-A0FC-518C03AE761A}" type="pres">
      <dgm:prSet presAssocID="{F965291D-7017-4373-8080-F8C2034839D2}" presName="parTx" presStyleLbl="revTx" presStyleIdx="3" presStyleCnt="8">
        <dgm:presLayoutVars>
          <dgm:chMax val="0"/>
          <dgm:chPref val="0"/>
        </dgm:presLayoutVars>
      </dgm:prSet>
      <dgm:spPr/>
    </dgm:pt>
    <dgm:pt modelId="{5D6244B1-4F84-448D-8113-591BAF120AB1}" type="pres">
      <dgm:prSet presAssocID="{E97F6FB5-0874-4B26-A55D-313C9BE32489}" presName="sibTrans" presStyleCnt="0"/>
      <dgm:spPr/>
    </dgm:pt>
    <dgm:pt modelId="{BAA951E5-A603-47D8-AE17-E1D18D47DE59}" type="pres">
      <dgm:prSet presAssocID="{0AD5DA10-5121-4C7E-883A-2031A69AEEC7}" presName="compNode" presStyleCnt="0"/>
      <dgm:spPr/>
    </dgm:pt>
    <dgm:pt modelId="{A04361DD-55EE-47C4-9F47-5B05F9260856}" type="pres">
      <dgm:prSet presAssocID="{0AD5DA10-5121-4C7E-883A-2031A69AEEC7}" presName="bgRect" presStyleLbl="bgShp" presStyleIdx="3" presStyleCnt="6"/>
      <dgm:spPr/>
    </dgm:pt>
    <dgm:pt modelId="{DF331BD2-6BD4-4541-8804-7E24A866DF1B}" type="pres">
      <dgm:prSet presAssocID="{0AD5DA10-5121-4C7E-883A-2031A69AEEC7}"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mment"/>
        </a:ext>
      </dgm:extLst>
    </dgm:pt>
    <dgm:pt modelId="{DF7EEEE5-52C2-4CE8-8FC3-FBD90881420A}" type="pres">
      <dgm:prSet presAssocID="{0AD5DA10-5121-4C7E-883A-2031A69AEEC7}" presName="spaceRect" presStyleCnt="0"/>
      <dgm:spPr/>
    </dgm:pt>
    <dgm:pt modelId="{EAEF1BE2-59B1-4463-91AB-41F0A02B7227}" type="pres">
      <dgm:prSet presAssocID="{0AD5DA10-5121-4C7E-883A-2031A69AEEC7}" presName="parTx" presStyleLbl="revTx" presStyleIdx="4" presStyleCnt="8">
        <dgm:presLayoutVars>
          <dgm:chMax val="0"/>
          <dgm:chPref val="0"/>
        </dgm:presLayoutVars>
      </dgm:prSet>
      <dgm:spPr/>
    </dgm:pt>
    <dgm:pt modelId="{C36977AC-8F7C-42F6-A8E0-C08340DE070A}" type="pres">
      <dgm:prSet presAssocID="{9EC9937E-55EE-4AB2-89E0-729CCEE4B4A0}" presName="sibTrans" presStyleCnt="0"/>
      <dgm:spPr/>
    </dgm:pt>
    <dgm:pt modelId="{D5F1B20C-555B-45AC-B58F-C0A746AF114E}" type="pres">
      <dgm:prSet presAssocID="{AB6D6574-B8AA-4D2F-B6E2-DB8319CD4B02}" presName="compNode" presStyleCnt="0"/>
      <dgm:spPr/>
    </dgm:pt>
    <dgm:pt modelId="{A0FE1070-715B-4AA8-898F-5B1578F18A23}" type="pres">
      <dgm:prSet presAssocID="{AB6D6574-B8AA-4D2F-B6E2-DB8319CD4B02}" presName="bgRect" presStyleLbl="bgShp" presStyleIdx="4" presStyleCnt="6"/>
      <dgm:spPr/>
    </dgm:pt>
    <dgm:pt modelId="{DEB1032D-6ED0-4DAA-ABB7-C4F8415C339A}" type="pres">
      <dgm:prSet presAssocID="{AB6D6574-B8AA-4D2F-B6E2-DB8319CD4B02}"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Fingerprint"/>
        </a:ext>
      </dgm:extLst>
    </dgm:pt>
    <dgm:pt modelId="{F95F71DA-2C9D-4B52-BDB8-287411831873}" type="pres">
      <dgm:prSet presAssocID="{AB6D6574-B8AA-4D2F-B6E2-DB8319CD4B02}" presName="spaceRect" presStyleCnt="0"/>
      <dgm:spPr/>
    </dgm:pt>
    <dgm:pt modelId="{7C20578C-0486-4EF1-BE1E-ED9D8940EDAB}" type="pres">
      <dgm:prSet presAssocID="{AB6D6574-B8AA-4D2F-B6E2-DB8319CD4B02}" presName="parTx" presStyleLbl="revTx" presStyleIdx="5" presStyleCnt="8">
        <dgm:presLayoutVars>
          <dgm:chMax val="0"/>
          <dgm:chPref val="0"/>
        </dgm:presLayoutVars>
      </dgm:prSet>
      <dgm:spPr/>
    </dgm:pt>
    <dgm:pt modelId="{237065A2-FEE4-4F81-8A88-CE43B80DDEE7}" type="pres">
      <dgm:prSet presAssocID="{2CB61267-0B19-4F0E-AAAB-79A77815C883}" presName="sibTrans" presStyleCnt="0"/>
      <dgm:spPr/>
    </dgm:pt>
    <dgm:pt modelId="{E6DD1B51-9179-4287-AA80-5E934DC5F92F}" type="pres">
      <dgm:prSet presAssocID="{6A8BA957-FEDF-430D-8C4C-8D2FFCA4551E}" presName="compNode" presStyleCnt="0"/>
      <dgm:spPr/>
    </dgm:pt>
    <dgm:pt modelId="{6057ECB4-2D04-4F3E-8FEF-BAD5E048D52C}" type="pres">
      <dgm:prSet presAssocID="{6A8BA957-FEDF-430D-8C4C-8D2FFCA4551E}" presName="bgRect" presStyleLbl="bgShp" presStyleIdx="5" presStyleCnt="6"/>
      <dgm:spPr/>
    </dgm:pt>
    <dgm:pt modelId="{C53212E7-8E5E-43D5-AA79-602AC08875F1}" type="pres">
      <dgm:prSet presAssocID="{6A8BA957-FEDF-430D-8C4C-8D2FFCA4551E}"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Fabric Report Library"/>
        </a:ext>
      </dgm:extLst>
    </dgm:pt>
    <dgm:pt modelId="{F84F25F3-6A90-4749-AC32-D2B64454490A}" type="pres">
      <dgm:prSet presAssocID="{6A8BA957-FEDF-430D-8C4C-8D2FFCA4551E}" presName="spaceRect" presStyleCnt="0"/>
      <dgm:spPr/>
    </dgm:pt>
    <dgm:pt modelId="{85A82723-7C60-40E9-AA4A-D5DF469804AD}" type="pres">
      <dgm:prSet presAssocID="{6A8BA957-FEDF-430D-8C4C-8D2FFCA4551E}" presName="parTx" presStyleLbl="revTx" presStyleIdx="6" presStyleCnt="8">
        <dgm:presLayoutVars>
          <dgm:chMax val="0"/>
          <dgm:chPref val="0"/>
        </dgm:presLayoutVars>
      </dgm:prSet>
      <dgm:spPr/>
    </dgm:pt>
    <dgm:pt modelId="{72D4A578-45DC-4C1E-8B15-1134432CD108}" type="pres">
      <dgm:prSet presAssocID="{6A8BA957-FEDF-430D-8C4C-8D2FFCA4551E}" presName="desTx" presStyleLbl="revTx" presStyleIdx="7" presStyleCnt="8">
        <dgm:presLayoutVars/>
      </dgm:prSet>
      <dgm:spPr/>
    </dgm:pt>
  </dgm:ptLst>
  <dgm:cxnLst>
    <dgm:cxn modelId="{BD912806-B2E1-4BEC-B235-8BF0CEC82C76}" srcId="{6A8BA957-FEDF-430D-8C4C-8D2FFCA4551E}" destId="{512BBE58-EF17-4E38-A28E-F10C186D2667}" srcOrd="1" destOrd="0" parTransId="{6C4C30D0-40D4-4743-A20F-B689B4587B35}" sibTransId="{3BFE4A05-11FA-45AB-8806-F348DA1D2233}"/>
    <dgm:cxn modelId="{FF8BA60B-06E3-4C95-A658-4718A93F1DC6}" type="presOf" srcId="{D18C8BDD-A9AC-4209-A460-C420DE14C9A7}" destId="{FE3CBD33-06C6-43A5-B613-BB8B66E06862}" srcOrd="0" destOrd="0" presId="urn:microsoft.com/office/officeart/2018/2/layout/IconVerticalSolidList"/>
    <dgm:cxn modelId="{613E7B0D-985C-4B74-9F33-DB5CD18F58DA}" srcId="{6A8BA957-FEDF-430D-8C4C-8D2FFCA4551E}" destId="{14CAC0ED-7FB9-43C5-9803-83F0F5D001E8}" srcOrd="0" destOrd="0" parTransId="{6B16D3D8-04B5-4BFB-8DB7-8A71EBC43059}" sibTransId="{B829BC07-63DD-4B99-AC88-A98338B31EA7}"/>
    <dgm:cxn modelId="{0576F40D-A146-466F-9A9E-0D91664D9F80}" type="presOf" srcId="{14CAC0ED-7FB9-43C5-9803-83F0F5D001E8}" destId="{72D4A578-45DC-4C1E-8B15-1134432CD108}" srcOrd="0" destOrd="0" presId="urn:microsoft.com/office/officeart/2018/2/layout/IconVerticalSolidList"/>
    <dgm:cxn modelId="{09A0BD38-64B2-41E4-9E34-BF05477270C6}" srcId="{D18C8BDD-A9AC-4209-A460-C420DE14C9A7}" destId="{8A915712-7BED-43C4-B1B6-6F84CB08C23D}" srcOrd="1" destOrd="0" parTransId="{264968E1-D267-4EB6-8E72-3FC9E6E8D776}" sibTransId="{7B47C862-C7E4-4EA0-AFD9-81265A10F84F}"/>
    <dgm:cxn modelId="{5C080B5F-0430-4823-ABA2-55A6B2736BE3}" srcId="{D18C8BDD-A9AC-4209-A460-C420DE14C9A7}" destId="{F965291D-7017-4373-8080-F8C2034839D2}" srcOrd="2" destOrd="0" parTransId="{EC329C10-F062-453F-BA6B-567C654411DB}" sibTransId="{E97F6FB5-0874-4B26-A55D-313C9BE32489}"/>
    <dgm:cxn modelId="{ACA22C44-AB11-4108-8CED-3D95628EBCCF}" type="presOf" srcId="{74319936-FEC0-41C7-8CC6-B48E28A1162F}" destId="{792FBC10-F2FB-4BDC-8557-37111AE592AE}" srcOrd="0" destOrd="0" presId="urn:microsoft.com/office/officeart/2018/2/layout/IconVerticalSolidList"/>
    <dgm:cxn modelId="{C63B2F66-E817-4A29-BD83-4DD6396C7C92}" srcId="{F406B415-6AA7-481D-8058-96D60F22DAF8}" destId="{74319936-FEC0-41C7-8CC6-B48E28A1162F}" srcOrd="0" destOrd="0" parTransId="{A900D8A8-1A3E-46B0-AFE0-BA9566484FDD}" sibTransId="{174A5E4F-CCDE-4FC9-840C-76E2CCAAD57A}"/>
    <dgm:cxn modelId="{6B45CF6E-F1FA-4E78-A7D7-7DD4E3559CCE}" srcId="{D18C8BDD-A9AC-4209-A460-C420DE14C9A7}" destId="{6A8BA957-FEDF-430D-8C4C-8D2FFCA4551E}" srcOrd="5" destOrd="0" parTransId="{BADC2F30-184B-45C9-8100-B13A24DDD4AE}" sibTransId="{4D44BE31-5DE1-423B-803A-9C8534E5B37E}"/>
    <dgm:cxn modelId="{2B2F314F-364D-4968-B635-F62BD6D89C2A}" srcId="{D18C8BDD-A9AC-4209-A460-C420DE14C9A7}" destId="{F406B415-6AA7-481D-8058-96D60F22DAF8}" srcOrd="0" destOrd="0" parTransId="{F723034A-DD37-4BC0-B44C-807B2815FDEB}" sibTransId="{1678A5CF-62EB-4147-AAAA-D68B2D77338B}"/>
    <dgm:cxn modelId="{EFAD8655-4B61-4CE8-AA53-C6B1CC7EFB5E}" srcId="{F406B415-6AA7-481D-8058-96D60F22DAF8}" destId="{4F679F09-A2B2-4B31-BE69-4BCF864D804A}" srcOrd="1" destOrd="0" parTransId="{F78A2D29-5629-479D-A7E0-A43B9FD7F233}" sibTransId="{F57F6B9C-B0ED-469D-B2A0-F9CF9E958AC0}"/>
    <dgm:cxn modelId="{E2B9E775-D51E-4C96-8BBB-16217E201395}" type="presOf" srcId="{4F679F09-A2B2-4B31-BE69-4BCF864D804A}" destId="{792FBC10-F2FB-4BDC-8557-37111AE592AE}" srcOrd="0" destOrd="1" presId="urn:microsoft.com/office/officeart/2018/2/layout/IconVerticalSolidList"/>
    <dgm:cxn modelId="{44959287-1544-4B02-92D7-84512B02DD09}" srcId="{D18C8BDD-A9AC-4209-A460-C420DE14C9A7}" destId="{AB6D6574-B8AA-4D2F-B6E2-DB8319CD4B02}" srcOrd="4" destOrd="0" parTransId="{C099A249-1F9D-441D-840A-7EBF47D31B8C}" sibTransId="{2CB61267-0B19-4F0E-AAAB-79A77815C883}"/>
    <dgm:cxn modelId="{02EC84A6-15F3-49AB-8D74-99388ED8107C}" type="presOf" srcId="{F965291D-7017-4373-8080-F8C2034839D2}" destId="{2F2F2BEF-21A0-4F14-A0FC-518C03AE761A}" srcOrd="0" destOrd="0" presId="urn:microsoft.com/office/officeart/2018/2/layout/IconVerticalSolidList"/>
    <dgm:cxn modelId="{7AD400AD-0E15-4E43-90A3-B64225212FAC}" type="presOf" srcId="{512BBE58-EF17-4E38-A28E-F10C186D2667}" destId="{72D4A578-45DC-4C1E-8B15-1134432CD108}" srcOrd="0" destOrd="1" presId="urn:microsoft.com/office/officeart/2018/2/layout/IconVerticalSolidList"/>
    <dgm:cxn modelId="{169B69B9-22B9-47C2-8924-D575457EB331}" type="presOf" srcId="{F406B415-6AA7-481D-8058-96D60F22DAF8}" destId="{5D857DFB-79E5-46E3-BD3D-56A705906203}" srcOrd="0" destOrd="0" presId="urn:microsoft.com/office/officeart/2018/2/layout/IconVerticalSolidList"/>
    <dgm:cxn modelId="{A5E541BD-3595-4755-9443-B6BB9A30976C}" srcId="{D18C8BDD-A9AC-4209-A460-C420DE14C9A7}" destId="{0AD5DA10-5121-4C7E-883A-2031A69AEEC7}" srcOrd="3" destOrd="0" parTransId="{5FFF9B30-FDFB-46F3-8354-0D7E3B2D5ABF}" sibTransId="{9EC9937E-55EE-4AB2-89E0-729CCEE4B4A0}"/>
    <dgm:cxn modelId="{8A2157E0-E3D2-4F6F-9C19-BCCAD248C33C}" type="presOf" srcId="{AB6D6574-B8AA-4D2F-B6E2-DB8319CD4B02}" destId="{7C20578C-0486-4EF1-BE1E-ED9D8940EDAB}" srcOrd="0" destOrd="0" presId="urn:microsoft.com/office/officeart/2018/2/layout/IconVerticalSolidList"/>
    <dgm:cxn modelId="{0E8E94E8-DD31-462C-9397-B0BB3773FCAD}" type="presOf" srcId="{0AD5DA10-5121-4C7E-883A-2031A69AEEC7}" destId="{EAEF1BE2-59B1-4463-91AB-41F0A02B7227}" srcOrd="0" destOrd="0" presId="urn:microsoft.com/office/officeart/2018/2/layout/IconVerticalSolidList"/>
    <dgm:cxn modelId="{5789EDF7-F958-4FA4-9BF6-17B015243E4A}" type="presOf" srcId="{8A915712-7BED-43C4-B1B6-6F84CB08C23D}" destId="{530A6A32-06A3-4A4E-8DEF-0723FB784EF5}" srcOrd="0" destOrd="0" presId="urn:microsoft.com/office/officeart/2018/2/layout/IconVerticalSolidList"/>
    <dgm:cxn modelId="{90893AFE-CACC-4149-99B5-771CC7B53689}" type="presOf" srcId="{6A8BA957-FEDF-430D-8C4C-8D2FFCA4551E}" destId="{85A82723-7C60-40E9-AA4A-D5DF469804AD}" srcOrd="0" destOrd="0" presId="urn:microsoft.com/office/officeart/2018/2/layout/IconVerticalSolidList"/>
    <dgm:cxn modelId="{813F0CAF-49DF-426A-B095-15BAF53AA85D}" type="presParOf" srcId="{FE3CBD33-06C6-43A5-B613-BB8B66E06862}" destId="{714F9F90-EF1F-4C1B-A72F-83C2C6497FEC}" srcOrd="0" destOrd="0" presId="urn:microsoft.com/office/officeart/2018/2/layout/IconVerticalSolidList"/>
    <dgm:cxn modelId="{7C646C4F-78BD-482D-94F8-4247A3F050CA}" type="presParOf" srcId="{714F9F90-EF1F-4C1B-A72F-83C2C6497FEC}" destId="{D0B4D3A1-7710-4964-8D09-01D33E567E96}" srcOrd="0" destOrd="0" presId="urn:microsoft.com/office/officeart/2018/2/layout/IconVerticalSolidList"/>
    <dgm:cxn modelId="{3037BB68-BAD9-4459-9A6A-24B787CB1A36}" type="presParOf" srcId="{714F9F90-EF1F-4C1B-A72F-83C2C6497FEC}" destId="{FA35C1F4-2E82-41C2-806C-01CF6F8DEB6C}" srcOrd="1" destOrd="0" presId="urn:microsoft.com/office/officeart/2018/2/layout/IconVerticalSolidList"/>
    <dgm:cxn modelId="{9F8EBF34-3E5D-412B-9CB1-D1A934063A76}" type="presParOf" srcId="{714F9F90-EF1F-4C1B-A72F-83C2C6497FEC}" destId="{1DD970B2-B395-47CC-99E7-EA0209DF05FE}" srcOrd="2" destOrd="0" presId="urn:microsoft.com/office/officeart/2018/2/layout/IconVerticalSolidList"/>
    <dgm:cxn modelId="{C03BB4FC-B5CD-44FD-8C2E-670C1A141285}" type="presParOf" srcId="{714F9F90-EF1F-4C1B-A72F-83C2C6497FEC}" destId="{5D857DFB-79E5-46E3-BD3D-56A705906203}" srcOrd="3" destOrd="0" presId="urn:microsoft.com/office/officeart/2018/2/layout/IconVerticalSolidList"/>
    <dgm:cxn modelId="{856D6000-AB2C-494D-8D7A-FF8C74D56FE1}" type="presParOf" srcId="{714F9F90-EF1F-4C1B-A72F-83C2C6497FEC}" destId="{792FBC10-F2FB-4BDC-8557-37111AE592AE}" srcOrd="4" destOrd="0" presId="urn:microsoft.com/office/officeart/2018/2/layout/IconVerticalSolidList"/>
    <dgm:cxn modelId="{9B4AB8AC-93C2-4C59-8129-7B4B7A4BA4D0}" type="presParOf" srcId="{FE3CBD33-06C6-43A5-B613-BB8B66E06862}" destId="{CDE54ACF-95EF-4120-A539-27909C4DB482}" srcOrd="1" destOrd="0" presId="urn:microsoft.com/office/officeart/2018/2/layout/IconVerticalSolidList"/>
    <dgm:cxn modelId="{4154F38F-F475-4B32-ABC0-0A6301C5B901}" type="presParOf" srcId="{FE3CBD33-06C6-43A5-B613-BB8B66E06862}" destId="{EB77F8BE-63A0-4E59-B897-B0532F80DD6B}" srcOrd="2" destOrd="0" presId="urn:microsoft.com/office/officeart/2018/2/layout/IconVerticalSolidList"/>
    <dgm:cxn modelId="{602B805C-847D-46DC-A735-AB327C6EF28D}" type="presParOf" srcId="{EB77F8BE-63A0-4E59-B897-B0532F80DD6B}" destId="{7298F036-8FEC-474B-8350-290F2EF6FD4D}" srcOrd="0" destOrd="0" presId="urn:microsoft.com/office/officeart/2018/2/layout/IconVerticalSolidList"/>
    <dgm:cxn modelId="{E888DF6D-4279-4EE8-B84D-3E6ADA1E6E71}" type="presParOf" srcId="{EB77F8BE-63A0-4E59-B897-B0532F80DD6B}" destId="{71F1A269-9A41-4C38-8924-FD300266B677}" srcOrd="1" destOrd="0" presId="urn:microsoft.com/office/officeart/2018/2/layout/IconVerticalSolidList"/>
    <dgm:cxn modelId="{93DAA089-0DFE-4A72-9293-C0F99FCDCDED}" type="presParOf" srcId="{EB77F8BE-63A0-4E59-B897-B0532F80DD6B}" destId="{F4509203-2786-46A8-9D80-30FE30CEFDE6}" srcOrd="2" destOrd="0" presId="urn:microsoft.com/office/officeart/2018/2/layout/IconVerticalSolidList"/>
    <dgm:cxn modelId="{68C6F7DB-BF9B-4117-9B8A-E3D55789A4F8}" type="presParOf" srcId="{EB77F8BE-63A0-4E59-B897-B0532F80DD6B}" destId="{530A6A32-06A3-4A4E-8DEF-0723FB784EF5}" srcOrd="3" destOrd="0" presId="urn:microsoft.com/office/officeart/2018/2/layout/IconVerticalSolidList"/>
    <dgm:cxn modelId="{4D95A386-752C-448D-90A7-21A982DF1207}" type="presParOf" srcId="{FE3CBD33-06C6-43A5-B613-BB8B66E06862}" destId="{B798168A-2727-4D09-974E-9BA01DE094F9}" srcOrd="3" destOrd="0" presId="urn:microsoft.com/office/officeart/2018/2/layout/IconVerticalSolidList"/>
    <dgm:cxn modelId="{8C696AB7-50F2-4153-9966-577E59FDE567}" type="presParOf" srcId="{FE3CBD33-06C6-43A5-B613-BB8B66E06862}" destId="{2259A46C-A40D-477E-920F-3B508FB82ACF}" srcOrd="4" destOrd="0" presId="urn:microsoft.com/office/officeart/2018/2/layout/IconVerticalSolidList"/>
    <dgm:cxn modelId="{AD18987E-0155-4D0D-88A4-B0AEC0D54DC9}" type="presParOf" srcId="{2259A46C-A40D-477E-920F-3B508FB82ACF}" destId="{0126B544-A24E-4947-BA09-D188E443CCDE}" srcOrd="0" destOrd="0" presId="urn:microsoft.com/office/officeart/2018/2/layout/IconVerticalSolidList"/>
    <dgm:cxn modelId="{0F86BFE4-EE5F-4308-B2FD-0C58C1853F46}" type="presParOf" srcId="{2259A46C-A40D-477E-920F-3B508FB82ACF}" destId="{584DDD70-415B-47DD-A862-F30F98579729}" srcOrd="1" destOrd="0" presId="urn:microsoft.com/office/officeart/2018/2/layout/IconVerticalSolidList"/>
    <dgm:cxn modelId="{41BAEBF8-B1AF-45F8-9145-F86C1FF6C562}" type="presParOf" srcId="{2259A46C-A40D-477E-920F-3B508FB82ACF}" destId="{ADC61EFC-C85B-428F-BB97-0F780B8F6CDF}" srcOrd="2" destOrd="0" presId="urn:microsoft.com/office/officeart/2018/2/layout/IconVerticalSolidList"/>
    <dgm:cxn modelId="{8BFFEA7E-EBB9-45DA-9C5E-302C625E6BED}" type="presParOf" srcId="{2259A46C-A40D-477E-920F-3B508FB82ACF}" destId="{2F2F2BEF-21A0-4F14-A0FC-518C03AE761A}" srcOrd="3" destOrd="0" presId="urn:microsoft.com/office/officeart/2018/2/layout/IconVerticalSolidList"/>
    <dgm:cxn modelId="{03E60B24-015E-448F-90C2-DE2AC4D63E6C}" type="presParOf" srcId="{FE3CBD33-06C6-43A5-B613-BB8B66E06862}" destId="{5D6244B1-4F84-448D-8113-591BAF120AB1}" srcOrd="5" destOrd="0" presId="urn:microsoft.com/office/officeart/2018/2/layout/IconVerticalSolidList"/>
    <dgm:cxn modelId="{D6DBE84E-FF16-451C-836F-F04D12AF62C3}" type="presParOf" srcId="{FE3CBD33-06C6-43A5-B613-BB8B66E06862}" destId="{BAA951E5-A603-47D8-AE17-E1D18D47DE59}" srcOrd="6" destOrd="0" presId="urn:microsoft.com/office/officeart/2018/2/layout/IconVerticalSolidList"/>
    <dgm:cxn modelId="{F7FA7C10-85CA-482D-A427-9DB39D6D6AA3}" type="presParOf" srcId="{BAA951E5-A603-47D8-AE17-E1D18D47DE59}" destId="{A04361DD-55EE-47C4-9F47-5B05F9260856}" srcOrd="0" destOrd="0" presId="urn:microsoft.com/office/officeart/2018/2/layout/IconVerticalSolidList"/>
    <dgm:cxn modelId="{1F86F970-593D-45A0-A7D4-982BEDB1EAA5}" type="presParOf" srcId="{BAA951E5-A603-47D8-AE17-E1D18D47DE59}" destId="{DF331BD2-6BD4-4541-8804-7E24A866DF1B}" srcOrd="1" destOrd="0" presId="urn:microsoft.com/office/officeart/2018/2/layout/IconVerticalSolidList"/>
    <dgm:cxn modelId="{DC154B34-5AA2-4CCF-95A1-380911011091}" type="presParOf" srcId="{BAA951E5-A603-47D8-AE17-E1D18D47DE59}" destId="{DF7EEEE5-52C2-4CE8-8FC3-FBD90881420A}" srcOrd="2" destOrd="0" presId="urn:microsoft.com/office/officeart/2018/2/layout/IconVerticalSolidList"/>
    <dgm:cxn modelId="{98DDE460-0616-4650-AF0B-D370E77AC102}" type="presParOf" srcId="{BAA951E5-A603-47D8-AE17-E1D18D47DE59}" destId="{EAEF1BE2-59B1-4463-91AB-41F0A02B7227}" srcOrd="3" destOrd="0" presId="urn:microsoft.com/office/officeart/2018/2/layout/IconVerticalSolidList"/>
    <dgm:cxn modelId="{C45DA6D7-1F38-48DC-B1FB-448EC737E64A}" type="presParOf" srcId="{FE3CBD33-06C6-43A5-B613-BB8B66E06862}" destId="{C36977AC-8F7C-42F6-A8E0-C08340DE070A}" srcOrd="7" destOrd="0" presId="urn:microsoft.com/office/officeart/2018/2/layout/IconVerticalSolidList"/>
    <dgm:cxn modelId="{83E0B30A-BB23-47F1-8116-B7F2BEF98148}" type="presParOf" srcId="{FE3CBD33-06C6-43A5-B613-BB8B66E06862}" destId="{D5F1B20C-555B-45AC-B58F-C0A746AF114E}" srcOrd="8" destOrd="0" presId="urn:microsoft.com/office/officeart/2018/2/layout/IconVerticalSolidList"/>
    <dgm:cxn modelId="{4FDA7717-293D-4932-AC1A-2F1B810B2325}" type="presParOf" srcId="{D5F1B20C-555B-45AC-B58F-C0A746AF114E}" destId="{A0FE1070-715B-4AA8-898F-5B1578F18A23}" srcOrd="0" destOrd="0" presId="urn:microsoft.com/office/officeart/2018/2/layout/IconVerticalSolidList"/>
    <dgm:cxn modelId="{F452D1C3-D190-4D9A-94A3-19001D5901D5}" type="presParOf" srcId="{D5F1B20C-555B-45AC-B58F-C0A746AF114E}" destId="{DEB1032D-6ED0-4DAA-ABB7-C4F8415C339A}" srcOrd="1" destOrd="0" presId="urn:microsoft.com/office/officeart/2018/2/layout/IconVerticalSolidList"/>
    <dgm:cxn modelId="{82A839DA-EE46-4B90-86ED-BED45030632B}" type="presParOf" srcId="{D5F1B20C-555B-45AC-B58F-C0A746AF114E}" destId="{F95F71DA-2C9D-4B52-BDB8-287411831873}" srcOrd="2" destOrd="0" presId="urn:microsoft.com/office/officeart/2018/2/layout/IconVerticalSolidList"/>
    <dgm:cxn modelId="{EF349353-BE1D-4609-8339-BF09022EC12E}" type="presParOf" srcId="{D5F1B20C-555B-45AC-B58F-C0A746AF114E}" destId="{7C20578C-0486-4EF1-BE1E-ED9D8940EDAB}" srcOrd="3" destOrd="0" presId="urn:microsoft.com/office/officeart/2018/2/layout/IconVerticalSolidList"/>
    <dgm:cxn modelId="{8744297E-0C19-4C21-A001-C4164ACA2DE8}" type="presParOf" srcId="{FE3CBD33-06C6-43A5-B613-BB8B66E06862}" destId="{237065A2-FEE4-4F81-8A88-CE43B80DDEE7}" srcOrd="9" destOrd="0" presId="urn:microsoft.com/office/officeart/2018/2/layout/IconVerticalSolidList"/>
    <dgm:cxn modelId="{1FCCA6F2-84ED-499D-837C-F02499BB2DE6}" type="presParOf" srcId="{FE3CBD33-06C6-43A5-B613-BB8B66E06862}" destId="{E6DD1B51-9179-4287-AA80-5E934DC5F92F}" srcOrd="10" destOrd="0" presId="urn:microsoft.com/office/officeart/2018/2/layout/IconVerticalSolidList"/>
    <dgm:cxn modelId="{0971C9FE-6280-4666-BF4D-FBE68E0EF9FC}" type="presParOf" srcId="{E6DD1B51-9179-4287-AA80-5E934DC5F92F}" destId="{6057ECB4-2D04-4F3E-8FEF-BAD5E048D52C}" srcOrd="0" destOrd="0" presId="urn:microsoft.com/office/officeart/2018/2/layout/IconVerticalSolidList"/>
    <dgm:cxn modelId="{D6B91969-1A73-4E36-93B0-BD39C93DC853}" type="presParOf" srcId="{E6DD1B51-9179-4287-AA80-5E934DC5F92F}" destId="{C53212E7-8E5E-43D5-AA79-602AC08875F1}" srcOrd="1" destOrd="0" presId="urn:microsoft.com/office/officeart/2018/2/layout/IconVerticalSolidList"/>
    <dgm:cxn modelId="{FFB17798-CE37-4D2B-A38D-9269F220B2A2}" type="presParOf" srcId="{E6DD1B51-9179-4287-AA80-5E934DC5F92F}" destId="{F84F25F3-6A90-4749-AC32-D2B64454490A}" srcOrd="2" destOrd="0" presId="urn:microsoft.com/office/officeart/2018/2/layout/IconVerticalSolidList"/>
    <dgm:cxn modelId="{61719AB0-01DD-40E3-A1CC-47A9B91A1EC3}" type="presParOf" srcId="{E6DD1B51-9179-4287-AA80-5E934DC5F92F}" destId="{85A82723-7C60-40E9-AA4A-D5DF469804AD}" srcOrd="3" destOrd="0" presId="urn:microsoft.com/office/officeart/2018/2/layout/IconVerticalSolidList"/>
    <dgm:cxn modelId="{D91BAA55-05A1-4C93-8D01-A1464D1014B2}" type="presParOf" srcId="{E6DD1B51-9179-4287-AA80-5E934DC5F92F}" destId="{72D4A578-45DC-4C1E-8B15-1134432CD108}"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8D091C2-1815-4045-8BA2-788D7DAECA6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3BCAF85B-81A3-4F02-A323-FC1C501075AB}">
      <dgm:prSet/>
      <dgm:spPr/>
      <dgm:t>
        <a:bodyPr/>
        <a:lstStyle/>
        <a:p>
          <a:r>
            <a:rPr lang="en-US" b="0" i="0" baseline="0"/>
            <a:t>Specialists vs. non-specialists</a:t>
          </a:r>
          <a:endParaRPr lang="en-US"/>
        </a:p>
      </dgm:t>
    </dgm:pt>
    <dgm:pt modelId="{FF95D02A-0A66-461A-BD8F-DB606185328D}" type="parTrans" cxnId="{8CC25C86-7C92-4E50-806A-0350CE79A5A8}">
      <dgm:prSet/>
      <dgm:spPr/>
      <dgm:t>
        <a:bodyPr/>
        <a:lstStyle/>
        <a:p>
          <a:endParaRPr lang="en-US"/>
        </a:p>
      </dgm:t>
    </dgm:pt>
    <dgm:pt modelId="{8BCE1BF4-7362-4E6B-8318-9973EE393C55}" type="sibTrans" cxnId="{8CC25C86-7C92-4E50-806A-0350CE79A5A8}">
      <dgm:prSet/>
      <dgm:spPr/>
      <dgm:t>
        <a:bodyPr/>
        <a:lstStyle/>
        <a:p>
          <a:endParaRPr lang="en-US"/>
        </a:p>
      </dgm:t>
    </dgm:pt>
    <dgm:pt modelId="{80F22957-8832-4D7C-80F6-615ACD23C460}">
      <dgm:prSet/>
      <dgm:spPr/>
      <dgm:t>
        <a:bodyPr/>
        <a:lstStyle/>
        <a:p>
          <a:r>
            <a:rPr lang="en-US" b="0" i="0" baseline="0"/>
            <a:t>Adjust depth of theoretical discussion</a:t>
          </a:r>
          <a:endParaRPr lang="en-US"/>
        </a:p>
      </dgm:t>
    </dgm:pt>
    <dgm:pt modelId="{F75AA5D4-3AAB-4D7C-BEEB-B5AA4CF4FB3A}" type="parTrans" cxnId="{73DC2F16-F919-4F8C-91E7-962946FC9B95}">
      <dgm:prSet/>
      <dgm:spPr/>
      <dgm:t>
        <a:bodyPr/>
        <a:lstStyle/>
        <a:p>
          <a:endParaRPr lang="en-US"/>
        </a:p>
      </dgm:t>
    </dgm:pt>
    <dgm:pt modelId="{D9CAB40E-C79A-469F-8AD3-BAECB22831B7}" type="sibTrans" cxnId="{73DC2F16-F919-4F8C-91E7-962946FC9B95}">
      <dgm:prSet/>
      <dgm:spPr/>
      <dgm:t>
        <a:bodyPr/>
        <a:lstStyle/>
        <a:p>
          <a:endParaRPr lang="en-US"/>
        </a:p>
      </dgm:t>
    </dgm:pt>
    <dgm:pt modelId="{488E0CAC-363B-40B4-BB40-CADEC6A53ADB}">
      <dgm:prSet/>
      <dgm:spPr/>
      <dgm:t>
        <a:bodyPr/>
        <a:lstStyle/>
        <a:p>
          <a:r>
            <a:rPr lang="en-US" b="0" i="0" baseline="0"/>
            <a:t>Explain any field-specific terminology</a:t>
          </a:r>
          <a:endParaRPr lang="en-US"/>
        </a:p>
      </dgm:t>
    </dgm:pt>
    <dgm:pt modelId="{ABB08DDB-6B96-42E0-A543-670BF144FD0F}" type="parTrans" cxnId="{1AD8D40C-77BE-4C67-9747-5DC071156764}">
      <dgm:prSet/>
      <dgm:spPr/>
      <dgm:t>
        <a:bodyPr/>
        <a:lstStyle/>
        <a:p>
          <a:endParaRPr lang="en-US"/>
        </a:p>
      </dgm:t>
    </dgm:pt>
    <dgm:pt modelId="{5E793E5F-EA3F-4AB1-B12F-54D4D0AAEDCB}" type="sibTrans" cxnId="{1AD8D40C-77BE-4C67-9747-5DC071156764}">
      <dgm:prSet/>
      <dgm:spPr/>
      <dgm:t>
        <a:bodyPr/>
        <a:lstStyle/>
        <a:p>
          <a:endParaRPr lang="en-US"/>
        </a:p>
      </dgm:t>
    </dgm:pt>
    <dgm:pt modelId="{CF77EA28-66AD-4C71-B93F-72A072E3D43D}">
      <dgm:prSet/>
      <dgm:spPr/>
      <dgm:t>
        <a:bodyPr/>
        <a:lstStyle/>
        <a:p>
          <a:r>
            <a:rPr lang="en-US" b="0" i="0" baseline="0"/>
            <a:t>Don’t assume shared background knowledge</a:t>
          </a:r>
          <a:endParaRPr lang="en-US"/>
        </a:p>
      </dgm:t>
    </dgm:pt>
    <dgm:pt modelId="{66FD201E-221F-4E5A-85FC-9BC6CFB2BF5D}" type="parTrans" cxnId="{E75A7A9C-E142-4B18-AB8B-D6BD1DB8ED82}">
      <dgm:prSet/>
      <dgm:spPr/>
      <dgm:t>
        <a:bodyPr/>
        <a:lstStyle/>
        <a:p>
          <a:endParaRPr lang="en-US"/>
        </a:p>
      </dgm:t>
    </dgm:pt>
    <dgm:pt modelId="{C68A84AF-7132-41F0-9B2C-C5598DEC9D20}" type="sibTrans" cxnId="{E75A7A9C-E142-4B18-AB8B-D6BD1DB8ED82}">
      <dgm:prSet/>
      <dgm:spPr/>
      <dgm:t>
        <a:bodyPr/>
        <a:lstStyle/>
        <a:p>
          <a:endParaRPr lang="en-US"/>
        </a:p>
      </dgm:t>
    </dgm:pt>
    <dgm:pt modelId="{E83A3D38-89DF-4525-AF9C-8E71BC3349CC}" type="pres">
      <dgm:prSet presAssocID="{E8D091C2-1815-4045-8BA2-788D7DAECA61}" presName="root" presStyleCnt="0">
        <dgm:presLayoutVars>
          <dgm:dir/>
          <dgm:resizeHandles val="exact"/>
        </dgm:presLayoutVars>
      </dgm:prSet>
      <dgm:spPr/>
    </dgm:pt>
    <dgm:pt modelId="{87209D8F-0709-4919-8A93-D8F17EA8F5B5}" type="pres">
      <dgm:prSet presAssocID="{3BCAF85B-81A3-4F02-A323-FC1C501075AB}" presName="compNode" presStyleCnt="0"/>
      <dgm:spPr/>
    </dgm:pt>
    <dgm:pt modelId="{41409025-32C8-44E4-88D3-5C1DC93D7673}" type="pres">
      <dgm:prSet presAssocID="{3BCAF85B-81A3-4F02-A323-FC1C501075AB}" presName="bgRect" presStyleLbl="bgShp" presStyleIdx="0" presStyleCnt="4"/>
      <dgm:spPr/>
    </dgm:pt>
    <dgm:pt modelId="{EA2A5F17-747F-45D7-9ECE-6CA3D0A42850}" type="pres">
      <dgm:prSet presAssocID="{3BCAF85B-81A3-4F02-A323-FC1C501075A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ecruitment Management"/>
        </a:ext>
      </dgm:extLst>
    </dgm:pt>
    <dgm:pt modelId="{218FD65D-354A-417E-9A68-315ADD93AB32}" type="pres">
      <dgm:prSet presAssocID="{3BCAF85B-81A3-4F02-A323-FC1C501075AB}" presName="spaceRect" presStyleCnt="0"/>
      <dgm:spPr/>
    </dgm:pt>
    <dgm:pt modelId="{2ACA6581-8640-406A-BF55-67C3A615D21F}" type="pres">
      <dgm:prSet presAssocID="{3BCAF85B-81A3-4F02-A323-FC1C501075AB}" presName="parTx" presStyleLbl="revTx" presStyleIdx="0" presStyleCnt="4">
        <dgm:presLayoutVars>
          <dgm:chMax val="0"/>
          <dgm:chPref val="0"/>
        </dgm:presLayoutVars>
      </dgm:prSet>
      <dgm:spPr/>
    </dgm:pt>
    <dgm:pt modelId="{DA8BF1AE-BADF-420E-BC6D-D1A58336BFDF}" type="pres">
      <dgm:prSet presAssocID="{8BCE1BF4-7362-4E6B-8318-9973EE393C55}" presName="sibTrans" presStyleCnt="0"/>
      <dgm:spPr/>
    </dgm:pt>
    <dgm:pt modelId="{ABF9C843-FB2C-4388-8502-5F4000B2CEF9}" type="pres">
      <dgm:prSet presAssocID="{80F22957-8832-4D7C-80F6-615ACD23C460}" presName="compNode" presStyleCnt="0"/>
      <dgm:spPr/>
    </dgm:pt>
    <dgm:pt modelId="{C4C39A65-F7A7-440C-B185-25B1E3020456}" type="pres">
      <dgm:prSet presAssocID="{80F22957-8832-4D7C-80F6-615ACD23C460}" presName="bgRect" presStyleLbl="bgShp" presStyleIdx="1" presStyleCnt="4"/>
      <dgm:spPr/>
    </dgm:pt>
    <dgm:pt modelId="{3A2F34C9-AC56-4F25-969C-B645CAF0F981}" type="pres">
      <dgm:prSet presAssocID="{80F22957-8832-4D7C-80F6-615ACD23C46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ystem"/>
        </a:ext>
      </dgm:extLst>
    </dgm:pt>
    <dgm:pt modelId="{10416FAE-E9D2-4887-A3E2-EFE9444EC180}" type="pres">
      <dgm:prSet presAssocID="{80F22957-8832-4D7C-80F6-615ACD23C460}" presName="spaceRect" presStyleCnt="0"/>
      <dgm:spPr/>
    </dgm:pt>
    <dgm:pt modelId="{F8B5A3C2-8B25-4A84-9A38-879B2B50B046}" type="pres">
      <dgm:prSet presAssocID="{80F22957-8832-4D7C-80F6-615ACD23C460}" presName="parTx" presStyleLbl="revTx" presStyleIdx="1" presStyleCnt="4">
        <dgm:presLayoutVars>
          <dgm:chMax val="0"/>
          <dgm:chPref val="0"/>
        </dgm:presLayoutVars>
      </dgm:prSet>
      <dgm:spPr/>
    </dgm:pt>
    <dgm:pt modelId="{1D8FA8F4-8F91-4F85-A6F2-7770C8D07A9A}" type="pres">
      <dgm:prSet presAssocID="{D9CAB40E-C79A-469F-8AD3-BAECB22831B7}" presName="sibTrans" presStyleCnt="0"/>
      <dgm:spPr/>
    </dgm:pt>
    <dgm:pt modelId="{A1A2087A-E5A8-4B6F-AAB4-4E50C6AF3391}" type="pres">
      <dgm:prSet presAssocID="{488E0CAC-363B-40B4-BB40-CADEC6A53ADB}" presName="compNode" presStyleCnt="0"/>
      <dgm:spPr/>
    </dgm:pt>
    <dgm:pt modelId="{81E6BFC4-9EBB-4603-8A25-7281C9EC973E}" type="pres">
      <dgm:prSet presAssocID="{488E0CAC-363B-40B4-BB40-CADEC6A53ADB}" presName="bgRect" presStyleLbl="bgShp" presStyleIdx="2" presStyleCnt="4"/>
      <dgm:spPr/>
    </dgm:pt>
    <dgm:pt modelId="{935996AD-E833-4E44-B5DD-9EC4644781EC}" type="pres">
      <dgm:prSet presAssocID="{488E0CAC-363B-40B4-BB40-CADEC6A53ADB}"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Venn Diagram Outline"/>
        </a:ext>
      </dgm:extLst>
    </dgm:pt>
    <dgm:pt modelId="{5865F954-28A8-40BF-9A43-E552413C58EA}" type="pres">
      <dgm:prSet presAssocID="{488E0CAC-363B-40B4-BB40-CADEC6A53ADB}" presName="spaceRect" presStyleCnt="0"/>
      <dgm:spPr/>
    </dgm:pt>
    <dgm:pt modelId="{83D439FA-9F58-4A46-A1F9-35888CB89822}" type="pres">
      <dgm:prSet presAssocID="{488E0CAC-363B-40B4-BB40-CADEC6A53ADB}" presName="parTx" presStyleLbl="revTx" presStyleIdx="2" presStyleCnt="4">
        <dgm:presLayoutVars>
          <dgm:chMax val="0"/>
          <dgm:chPref val="0"/>
        </dgm:presLayoutVars>
      </dgm:prSet>
      <dgm:spPr/>
    </dgm:pt>
    <dgm:pt modelId="{81EC9F1C-C451-4696-B1F7-794734C77001}" type="pres">
      <dgm:prSet presAssocID="{5E793E5F-EA3F-4AB1-B12F-54D4D0AAEDCB}" presName="sibTrans" presStyleCnt="0"/>
      <dgm:spPr/>
    </dgm:pt>
    <dgm:pt modelId="{2079B3FE-C9E2-49CE-BEC1-24090EE1747F}" type="pres">
      <dgm:prSet presAssocID="{CF77EA28-66AD-4C71-B93F-72A072E3D43D}" presName="compNode" presStyleCnt="0"/>
      <dgm:spPr/>
    </dgm:pt>
    <dgm:pt modelId="{3CB7C39A-6AAA-4B29-9756-EBE88992CB56}" type="pres">
      <dgm:prSet presAssocID="{CF77EA28-66AD-4C71-B93F-72A072E3D43D}" presName="bgRect" presStyleLbl="bgShp" presStyleIdx="3" presStyleCnt="4"/>
      <dgm:spPr/>
    </dgm:pt>
    <dgm:pt modelId="{D7111F8A-7189-4B18-97C6-CAFA0577C842}" type="pres">
      <dgm:prSet presAssocID="{CF77EA28-66AD-4C71-B93F-72A072E3D43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ducation"/>
        </a:ext>
      </dgm:extLst>
    </dgm:pt>
    <dgm:pt modelId="{F493F088-059D-4388-A185-BA4783019D41}" type="pres">
      <dgm:prSet presAssocID="{CF77EA28-66AD-4C71-B93F-72A072E3D43D}" presName="spaceRect" presStyleCnt="0"/>
      <dgm:spPr/>
    </dgm:pt>
    <dgm:pt modelId="{33C30784-6E8F-4739-9254-BD30BD544B44}" type="pres">
      <dgm:prSet presAssocID="{CF77EA28-66AD-4C71-B93F-72A072E3D43D}" presName="parTx" presStyleLbl="revTx" presStyleIdx="3" presStyleCnt="4">
        <dgm:presLayoutVars>
          <dgm:chMax val="0"/>
          <dgm:chPref val="0"/>
        </dgm:presLayoutVars>
      </dgm:prSet>
      <dgm:spPr/>
    </dgm:pt>
  </dgm:ptLst>
  <dgm:cxnLst>
    <dgm:cxn modelId="{1AD8D40C-77BE-4C67-9747-5DC071156764}" srcId="{E8D091C2-1815-4045-8BA2-788D7DAECA61}" destId="{488E0CAC-363B-40B4-BB40-CADEC6A53ADB}" srcOrd="2" destOrd="0" parTransId="{ABB08DDB-6B96-42E0-A543-670BF144FD0F}" sibTransId="{5E793E5F-EA3F-4AB1-B12F-54D4D0AAEDCB}"/>
    <dgm:cxn modelId="{73DC2F16-F919-4F8C-91E7-962946FC9B95}" srcId="{E8D091C2-1815-4045-8BA2-788D7DAECA61}" destId="{80F22957-8832-4D7C-80F6-615ACD23C460}" srcOrd="1" destOrd="0" parTransId="{F75AA5D4-3AAB-4D7C-BEEB-B5AA4CF4FB3A}" sibTransId="{D9CAB40E-C79A-469F-8AD3-BAECB22831B7}"/>
    <dgm:cxn modelId="{01632B60-BA69-4E6E-9644-787DC57CBFB7}" type="presOf" srcId="{CF77EA28-66AD-4C71-B93F-72A072E3D43D}" destId="{33C30784-6E8F-4739-9254-BD30BD544B44}" srcOrd="0" destOrd="0" presId="urn:microsoft.com/office/officeart/2018/2/layout/IconVerticalSolidList"/>
    <dgm:cxn modelId="{8CC25C86-7C92-4E50-806A-0350CE79A5A8}" srcId="{E8D091C2-1815-4045-8BA2-788D7DAECA61}" destId="{3BCAF85B-81A3-4F02-A323-FC1C501075AB}" srcOrd="0" destOrd="0" parTransId="{FF95D02A-0A66-461A-BD8F-DB606185328D}" sibTransId="{8BCE1BF4-7362-4E6B-8318-9973EE393C55}"/>
    <dgm:cxn modelId="{E75A7A9C-E142-4B18-AB8B-D6BD1DB8ED82}" srcId="{E8D091C2-1815-4045-8BA2-788D7DAECA61}" destId="{CF77EA28-66AD-4C71-B93F-72A072E3D43D}" srcOrd="3" destOrd="0" parTransId="{66FD201E-221F-4E5A-85FC-9BC6CFB2BF5D}" sibTransId="{C68A84AF-7132-41F0-9B2C-C5598DEC9D20}"/>
    <dgm:cxn modelId="{DF2460B9-647A-412A-A92D-8C096EA3D03D}" type="presOf" srcId="{80F22957-8832-4D7C-80F6-615ACD23C460}" destId="{F8B5A3C2-8B25-4A84-9A38-879B2B50B046}" srcOrd="0" destOrd="0" presId="urn:microsoft.com/office/officeart/2018/2/layout/IconVerticalSolidList"/>
    <dgm:cxn modelId="{086758BC-7300-44D2-8BF3-69D3B02EA175}" type="presOf" srcId="{E8D091C2-1815-4045-8BA2-788D7DAECA61}" destId="{E83A3D38-89DF-4525-AF9C-8E71BC3349CC}" srcOrd="0" destOrd="0" presId="urn:microsoft.com/office/officeart/2018/2/layout/IconVerticalSolidList"/>
    <dgm:cxn modelId="{17EE9CC9-3609-4046-98FD-C9547611EE06}" type="presOf" srcId="{3BCAF85B-81A3-4F02-A323-FC1C501075AB}" destId="{2ACA6581-8640-406A-BF55-67C3A615D21F}" srcOrd="0" destOrd="0" presId="urn:microsoft.com/office/officeart/2018/2/layout/IconVerticalSolidList"/>
    <dgm:cxn modelId="{620AA6FB-2AE0-43DA-9F25-C6DEF3BFB7D6}" type="presOf" srcId="{488E0CAC-363B-40B4-BB40-CADEC6A53ADB}" destId="{83D439FA-9F58-4A46-A1F9-35888CB89822}" srcOrd="0" destOrd="0" presId="urn:microsoft.com/office/officeart/2018/2/layout/IconVerticalSolidList"/>
    <dgm:cxn modelId="{05F98B60-3872-44D5-A54C-B8A0A465AF14}" type="presParOf" srcId="{E83A3D38-89DF-4525-AF9C-8E71BC3349CC}" destId="{87209D8F-0709-4919-8A93-D8F17EA8F5B5}" srcOrd="0" destOrd="0" presId="urn:microsoft.com/office/officeart/2018/2/layout/IconVerticalSolidList"/>
    <dgm:cxn modelId="{D11B61E8-72B8-4C0E-A235-29316746D538}" type="presParOf" srcId="{87209D8F-0709-4919-8A93-D8F17EA8F5B5}" destId="{41409025-32C8-44E4-88D3-5C1DC93D7673}" srcOrd="0" destOrd="0" presId="urn:microsoft.com/office/officeart/2018/2/layout/IconVerticalSolidList"/>
    <dgm:cxn modelId="{16447DA9-D9C8-4F09-974A-911A7EF1A3A5}" type="presParOf" srcId="{87209D8F-0709-4919-8A93-D8F17EA8F5B5}" destId="{EA2A5F17-747F-45D7-9ECE-6CA3D0A42850}" srcOrd="1" destOrd="0" presId="urn:microsoft.com/office/officeart/2018/2/layout/IconVerticalSolidList"/>
    <dgm:cxn modelId="{8799CCCA-1391-4B09-97AD-DF4F140AA9A1}" type="presParOf" srcId="{87209D8F-0709-4919-8A93-D8F17EA8F5B5}" destId="{218FD65D-354A-417E-9A68-315ADD93AB32}" srcOrd="2" destOrd="0" presId="urn:microsoft.com/office/officeart/2018/2/layout/IconVerticalSolidList"/>
    <dgm:cxn modelId="{80F4AD92-B934-407B-8DDF-D0D695986EE1}" type="presParOf" srcId="{87209D8F-0709-4919-8A93-D8F17EA8F5B5}" destId="{2ACA6581-8640-406A-BF55-67C3A615D21F}" srcOrd="3" destOrd="0" presId="urn:microsoft.com/office/officeart/2018/2/layout/IconVerticalSolidList"/>
    <dgm:cxn modelId="{98D3590F-8307-4317-B255-3F3DC054B259}" type="presParOf" srcId="{E83A3D38-89DF-4525-AF9C-8E71BC3349CC}" destId="{DA8BF1AE-BADF-420E-BC6D-D1A58336BFDF}" srcOrd="1" destOrd="0" presId="urn:microsoft.com/office/officeart/2018/2/layout/IconVerticalSolidList"/>
    <dgm:cxn modelId="{6157DCCD-06EF-43A0-8A68-13DDFF192A24}" type="presParOf" srcId="{E83A3D38-89DF-4525-AF9C-8E71BC3349CC}" destId="{ABF9C843-FB2C-4388-8502-5F4000B2CEF9}" srcOrd="2" destOrd="0" presId="urn:microsoft.com/office/officeart/2018/2/layout/IconVerticalSolidList"/>
    <dgm:cxn modelId="{241FD8CE-66EF-43FC-9C00-EBE059E7EA8E}" type="presParOf" srcId="{ABF9C843-FB2C-4388-8502-5F4000B2CEF9}" destId="{C4C39A65-F7A7-440C-B185-25B1E3020456}" srcOrd="0" destOrd="0" presId="urn:microsoft.com/office/officeart/2018/2/layout/IconVerticalSolidList"/>
    <dgm:cxn modelId="{86F4B760-29DF-411E-AC85-BBB9A32D9CAA}" type="presParOf" srcId="{ABF9C843-FB2C-4388-8502-5F4000B2CEF9}" destId="{3A2F34C9-AC56-4F25-969C-B645CAF0F981}" srcOrd="1" destOrd="0" presId="urn:microsoft.com/office/officeart/2018/2/layout/IconVerticalSolidList"/>
    <dgm:cxn modelId="{59FBAABC-EABE-40CB-B5A6-E9A17273D2B0}" type="presParOf" srcId="{ABF9C843-FB2C-4388-8502-5F4000B2CEF9}" destId="{10416FAE-E9D2-4887-A3E2-EFE9444EC180}" srcOrd="2" destOrd="0" presId="urn:microsoft.com/office/officeart/2018/2/layout/IconVerticalSolidList"/>
    <dgm:cxn modelId="{784816A0-22DE-402A-9518-3C9E22225ED2}" type="presParOf" srcId="{ABF9C843-FB2C-4388-8502-5F4000B2CEF9}" destId="{F8B5A3C2-8B25-4A84-9A38-879B2B50B046}" srcOrd="3" destOrd="0" presId="urn:microsoft.com/office/officeart/2018/2/layout/IconVerticalSolidList"/>
    <dgm:cxn modelId="{13903F3C-3FE0-44E3-8A96-6904214C410B}" type="presParOf" srcId="{E83A3D38-89DF-4525-AF9C-8E71BC3349CC}" destId="{1D8FA8F4-8F91-4F85-A6F2-7770C8D07A9A}" srcOrd="3" destOrd="0" presId="urn:microsoft.com/office/officeart/2018/2/layout/IconVerticalSolidList"/>
    <dgm:cxn modelId="{5259E3C1-AD32-428E-904D-5C1204CDC469}" type="presParOf" srcId="{E83A3D38-89DF-4525-AF9C-8E71BC3349CC}" destId="{A1A2087A-E5A8-4B6F-AAB4-4E50C6AF3391}" srcOrd="4" destOrd="0" presId="urn:microsoft.com/office/officeart/2018/2/layout/IconVerticalSolidList"/>
    <dgm:cxn modelId="{2723F533-414C-4199-A2F5-B3A5905029E2}" type="presParOf" srcId="{A1A2087A-E5A8-4B6F-AAB4-4E50C6AF3391}" destId="{81E6BFC4-9EBB-4603-8A25-7281C9EC973E}" srcOrd="0" destOrd="0" presId="urn:microsoft.com/office/officeart/2018/2/layout/IconVerticalSolidList"/>
    <dgm:cxn modelId="{269AF2AF-7411-4EBF-8CC9-D27C6D2CB20A}" type="presParOf" srcId="{A1A2087A-E5A8-4B6F-AAB4-4E50C6AF3391}" destId="{935996AD-E833-4E44-B5DD-9EC4644781EC}" srcOrd="1" destOrd="0" presId="urn:microsoft.com/office/officeart/2018/2/layout/IconVerticalSolidList"/>
    <dgm:cxn modelId="{C6E0FA44-83C8-4CC0-ADE1-3A7A4DB5F790}" type="presParOf" srcId="{A1A2087A-E5A8-4B6F-AAB4-4E50C6AF3391}" destId="{5865F954-28A8-40BF-9A43-E552413C58EA}" srcOrd="2" destOrd="0" presId="urn:microsoft.com/office/officeart/2018/2/layout/IconVerticalSolidList"/>
    <dgm:cxn modelId="{99FCD76F-613C-47EB-AE1D-925E293B87A1}" type="presParOf" srcId="{A1A2087A-E5A8-4B6F-AAB4-4E50C6AF3391}" destId="{83D439FA-9F58-4A46-A1F9-35888CB89822}" srcOrd="3" destOrd="0" presId="urn:microsoft.com/office/officeart/2018/2/layout/IconVerticalSolidList"/>
    <dgm:cxn modelId="{4278FE24-F956-4937-ACB8-F0EA141C32E7}" type="presParOf" srcId="{E83A3D38-89DF-4525-AF9C-8E71BC3349CC}" destId="{81EC9F1C-C451-4696-B1F7-794734C77001}" srcOrd="5" destOrd="0" presId="urn:microsoft.com/office/officeart/2018/2/layout/IconVerticalSolidList"/>
    <dgm:cxn modelId="{B2EA074F-89F4-4EFC-AB2B-B97730A7A58E}" type="presParOf" srcId="{E83A3D38-89DF-4525-AF9C-8E71BC3349CC}" destId="{2079B3FE-C9E2-49CE-BEC1-24090EE1747F}" srcOrd="6" destOrd="0" presId="urn:microsoft.com/office/officeart/2018/2/layout/IconVerticalSolidList"/>
    <dgm:cxn modelId="{31A415E0-91C7-4295-93E5-FEE0D91764DA}" type="presParOf" srcId="{2079B3FE-C9E2-49CE-BEC1-24090EE1747F}" destId="{3CB7C39A-6AAA-4B29-9756-EBE88992CB56}" srcOrd="0" destOrd="0" presId="urn:microsoft.com/office/officeart/2018/2/layout/IconVerticalSolidList"/>
    <dgm:cxn modelId="{C23BD2B3-6A5B-427E-A0CD-75E517C66B7D}" type="presParOf" srcId="{2079B3FE-C9E2-49CE-BEC1-24090EE1747F}" destId="{D7111F8A-7189-4B18-97C6-CAFA0577C842}" srcOrd="1" destOrd="0" presId="urn:microsoft.com/office/officeart/2018/2/layout/IconVerticalSolidList"/>
    <dgm:cxn modelId="{64B50F3A-FC7F-4FBC-975E-B249EBDE5348}" type="presParOf" srcId="{2079B3FE-C9E2-49CE-BEC1-24090EE1747F}" destId="{F493F088-059D-4388-A185-BA4783019D41}" srcOrd="2" destOrd="0" presId="urn:microsoft.com/office/officeart/2018/2/layout/IconVerticalSolidList"/>
    <dgm:cxn modelId="{458E2E6D-38CA-45D0-B172-5BEFE8DDB20D}" type="presParOf" srcId="{2079B3FE-C9E2-49CE-BEC1-24090EE1747F}" destId="{33C30784-6E8F-4739-9254-BD30BD544B4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67A649C-D086-4D2B-8946-514F80E9B9F5}" type="doc">
      <dgm:prSet loTypeId="urn:microsoft.com/office/officeart/2005/8/layout/list1" loCatId="list" qsTypeId="urn:microsoft.com/office/officeart/2005/8/quickstyle/simple2" qsCatId="simple" csTypeId="urn:microsoft.com/office/officeart/2005/8/colors/accent1_2" csCatId="accent1"/>
      <dgm:spPr/>
      <dgm:t>
        <a:bodyPr/>
        <a:lstStyle/>
        <a:p>
          <a:endParaRPr lang="en-US"/>
        </a:p>
      </dgm:t>
    </dgm:pt>
    <dgm:pt modelId="{E076DF58-9FFA-4880-88F0-D81A776DEC7B}">
      <dgm:prSet/>
      <dgm:spPr/>
      <dgm:t>
        <a:bodyPr/>
        <a:lstStyle/>
        <a:p>
          <a:r>
            <a:rPr lang="en-GB" b="1"/>
            <a:t>PowerPoint advantages:</a:t>
          </a:r>
          <a:endParaRPr lang="en-US"/>
        </a:p>
      </dgm:t>
    </dgm:pt>
    <dgm:pt modelId="{47803F6F-CBEA-4155-A8DF-446506388294}" type="parTrans" cxnId="{809651FA-1C3B-450B-B57E-035432F00255}">
      <dgm:prSet/>
      <dgm:spPr/>
      <dgm:t>
        <a:bodyPr/>
        <a:lstStyle/>
        <a:p>
          <a:endParaRPr lang="en-US"/>
        </a:p>
      </dgm:t>
    </dgm:pt>
    <dgm:pt modelId="{00C9A4B4-9022-46E4-9778-0C81096A3B45}" type="sibTrans" cxnId="{809651FA-1C3B-450B-B57E-035432F00255}">
      <dgm:prSet/>
      <dgm:spPr/>
      <dgm:t>
        <a:bodyPr/>
        <a:lstStyle/>
        <a:p>
          <a:endParaRPr lang="en-US"/>
        </a:p>
      </dgm:t>
    </dgm:pt>
    <dgm:pt modelId="{B505365E-6061-4015-969E-1610B15E4203}">
      <dgm:prSet/>
      <dgm:spPr/>
      <dgm:t>
        <a:bodyPr/>
        <a:lstStyle/>
        <a:p>
          <a:r>
            <a:rPr lang="en-GB" b="1"/>
            <a:t>Helps structure talk</a:t>
          </a:r>
          <a:endParaRPr lang="en-US" b="1"/>
        </a:p>
      </dgm:t>
    </dgm:pt>
    <dgm:pt modelId="{8C6EF111-C1D0-4BB9-B711-1A26A6F80693}" type="parTrans" cxnId="{C27D603C-A40D-4690-AD3B-FBF32945F1F0}">
      <dgm:prSet/>
      <dgm:spPr/>
      <dgm:t>
        <a:bodyPr/>
        <a:lstStyle/>
        <a:p>
          <a:endParaRPr lang="en-US"/>
        </a:p>
      </dgm:t>
    </dgm:pt>
    <dgm:pt modelId="{AC2CECD3-82E3-48E7-9CE4-EEB4FC8B2A52}" type="sibTrans" cxnId="{C27D603C-A40D-4690-AD3B-FBF32945F1F0}">
      <dgm:prSet/>
      <dgm:spPr/>
      <dgm:t>
        <a:bodyPr/>
        <a:lstStyle/>
        <a:p>
          <a:endParaRPr lang="en-US"/>
        </a:p>
      </dgm:t>
    </dgm:pt>
    <dgm:pt modelId="{17F904D8-D810-4C39-B9CE-7BCA0B102AB8}">
      <dgm:prSet/>
      <dgm:spPr/>
      <dgm:t>
        <a:bodyPr/>
        <a:lstStyle/>
        <a:p>
          <a:r>
            <a:rPr lang="en-GB" b="1" dirty="0"/>
            <a:t>Useful for visuals (charts, maps, images)</a:t>
          </a:r>
          <a:endParaRPr lang="en-US" b="1" dirty="0"/>
        </a:p>
      </dgm:t>
    </dgm:pt>
    <dgm:pt modelId="{A9287080-3401-4B01-ACF7-7EF11173754C}" type="parTrans" cxnId="{78826523-8E28-4230-9F3A-4F13ADED77F6}">
      <dgm:prSet/>
      <dgm:spPr/>
      <dgm:t>
        <a:bodyPr/>
        <a:lstStyle/>
        <a:p>
          <a:endParaRPr lang="en-US"/>
        </a:p>
      </dgm:t>
    </dgm:pt>
    <dgm:pt modelId="{E40D83C6-A11A-4D91-87BE-4022BDB9B361}" type="sibTrans" cxnId="{78826523-8E28-4230-9F3A-4F13ADED77F6}">
      <dgm:prSet/>
      <dgm:spPr/>
      <dgm:t>
        <a:bodyPr/>
        <a:lstStyle/>
        <a:p>
          <a:endParaRPr lang="en-US"/>
        </a:p>
      </dgm:t>
    </dgm:pt>
    <dgm:pt modelId="{637DD5DF-BF2F-44CC-BDA9-E34B001CF79A}">
      <dgm:prSet/>
      <dgm:spPr/>
      <dgm:t>
        <a:bodyPr/>
        <a:lstStyle/>
        <a:p>
          <a:r>
            <a:rPr lang="en-GB" b="1" dirty="0"/>
            <a:t>Supports accessibility</a:t>
          </a:r>
          <a:endParaRPr lang="en-US" b="1" dirty="0"/>
        </a:p>
      </dgm:t>
    </dgm:pt>
    <dgm:pt modelId="{DF5102A3-2076-4A75-A579-8A8DD6E6F22F}" type="parTrans" cxnId="{F5642999-A15D-4BCE-BF44-6C277B9A3515}">
      <dgm:prSet/>
      <dgm:spPr/>
      <dgm:t>
        <a:bodyPr/>
        <a:lstStyle/>
        <a:p>
          <a:endParaRPr lang="en-US"/>
        </a:p>
      </dgm:t>
    </dgm:pt>
    <dgm:pt modelId="{4F2CAD8C-7500-43DE-8CF6-10528E015834}" type="sibTrans" cxnId="{F5642999-A15D-4BCE-BF44-6C277B9A3515}">
      <dgm:prSet/>
      <dgm:spPr/>
      <dgm:t>
        <a:bodyPr/>
        <a:lstStyle/>
        <a:p>
          <a:endParaRPr lang="en-US"/>
        </a:p>
      </dgm:t>
    </dgm:pt>
    <dgm:pt modelId="{B260ED72-A0B7-4947-AA24-2BB21BC484C5}">
      <dgm:prSet/>
      <dgm:spPr/>
      <dgm:t>
        <a:bodyPr/>
        <a:lstStyle/>
        <a:p>
          <a:r>
            <a:rPr lang="en-GB" b="1"/>
            <a:t>When not to use slides:</a:t>
          </a:r>
          <a:endParaRPr lang="en-US"/>
        </a:p>
      </dgm:t>
    </dgm:pt>
    <dgm:pt modelId="{EC966B44-2DCB-445F-B7F1-1EB58B58739D}" type="parTrans" cxnId="{2012F0B0-112C-4DE3-8FFF-4AC5E0186AAF}">
      <dgm:prSet/>
      <dgm:spPr/>
      <dgm:t>
        <a:bodyPr/>
        <a:lstStyle/>
        <a:p>
          <a:endParaRPr lang="en-US"/>
        </a:p>
      </dgm:t>
    </dgm:pt>
    <dgm:pt modelId="{7ED86B80-CEE1-43AF-871D-80E0F645DA25}" type="sibTrans" cxnId="{2012F0B0-112C-4DE3-8FFF-4AC5E0186AAF}">
      <dgm:prSet/>
      <dgm:spPr/>
      <dgm:t>
        <a:bodyPr/>
        <a:lstStyle/>
        <a:p>
          <a:endParaRPr lang="en-US"/>
        </a:p>
      </dgm:t>
    </dgm:pt>
    <dgm:pt modelId="{74BE15A3-1A7A-40F7-8D96-7269E38F3B1B}">
      <dgm:prSet/>
      <dgm:spPr/>
      <dgm:t>
        <a:bodyPr/>
        <a:lstStyle/>
        <a:p>
          <a:r>
            <a:rPr lang="en-GB" b="1"/>
            <a:t>Short or informal talks</a:t>
          </a:r>
          <a:endParaRPr lang="en-US" b="1"/>
        </a:p>
      </dgm:t>
    </dgm:pt>
    <dgm:pt modelId="{A991830A-D655-484C-9CA8-CC912D9CDE97}" type="parTrans" cxnId="{211872B7-D53D-485E-B3C3-E59A2C74E9EB}">
      <dgm:prSet/>
      <dgm:spPr/>
      <dgm:t>
        <a:bodyPr/>
        <a:lstStyle/>
        <a:p>
          <a:endParaRPr lang="en-US"/>
        </a:p>
      </dgm:t>
    </dgm:pt>
    <dgm:pt modelId="{D580199E-F857-4BFE-89E4-2665B226D3E7}" type="sibTrans" cxnId="{211872B7-D53D-485E-B3C3-E59A2C74E9EB}">
      <dgm:prSet/>
      <dgm:spPr/>
      <dgm:t>
        <a:bodyPr/>
        <a:lstStyle/>
        <a:p>
          <a:endParaRPr lang="en-US"/>
        </a:p>
      </dgm:t>
    </dgm:pt>
    <dgm:pt modelId="{1977C274-75A3-4ACD-BD10-363EE777510F}">
      <dgm:prSet/>
      <dgm:spPr/>
      <dgm:t>
        <a:bodyPr/>
        <a:lstStyle/>
        <a:p>
          <a:r>
            <a:rPr lang="en-GB" b="1" dirty="0"/>
            <a:t>Highly text-based argumentation</a:t>
          </a:r>
          <a:endParaRPr lang="en-US" b="1" dirty="0"/>
        </a:p>
      </dgm:t>
    </dgm:pt>
    <dgm:pt modelId="{0F72EE21-F567-4707-B64F-B7D658B116DC}" type="parTrans" cxnId="{E20D8638-FFDF-4789-BFEA-B8800774A401}">
      <dgm:prSet/>
      <dgm:spPr/>
      <dgm:t>
        <a:bodyPr/>
        <a:lstStyle/>
        <a:p>
          <a:endParaRPr lang="en-US"/>
        </a:p>
      </dgm:t>
    </dgm:pt>
    <dgm:pt modelId="{B818A557-20C3-435C-B415-0FF2FCE3C5FA}" type="sibTrans" cxnId="{E20D8638-FFDF-4789-BFEA-B8800774A401}">
      <dgm:prSet/>
      <dgm:spPr/>
      <dgm:t>
        <a:bodyPr/>
        <a:lstStyle/>
        <a:p>
          <a:endParaRPr lang="en-US"/>
        </a:p>
      </dgm:t>
    </dgm:pt>
    <dgm:pt modelId="{4EDD292F-D971-4BC6-A611-D2EB17437A6B}">
      <dgm:prSet/>
      <dgm:spPr/>
      <dgm:t>
        <a:bodyPr/>
        <a:lstStyle/>
        <a:p>
          <a:r>
            <a:rPr lang="en-GB" b="1" dirty="0"/>
            <a:t>When reading a close textual analysis</a:t>
          </a:r>
          <a:endParaRPr lang="en-US" b="1" dirty="0"/>
        </a:p>
      </dgm:t>
    </dgm:pt>
    <dgm:pt modelId="{AC9C3B69-D9FF-4BCF-A03C-5B69F4816235}" type="parTrans" cxnId="{F2A8755A-CBE8-46D8-B231-19261AE9C902}">
      <dgm:prSet/>
      <dgm:spPr/>
      <dgm:t>
        <a:bodyPr/>
        <a:lstStyle/>
        <a:p>
          <a:endParaRPr lang="en-US"/>
        </a:p>
      </dgm:t>
    </dgm:pt>
    <dgm:pt modelId="{8B4C1F9C-FC93-4821-86DD-80A481239CA1}" type="sibTrans" cxnId="{F2A8755A-CBE8-46D8-B231-19261AE9C902}">
      <dgm:prSet/>
      <dgm:spPr/>
      <dgm:t>
        <a:bodyPr/>
        <a:lstStyle/>
        <a:p>
          <a:endParaRPr lang="en-US"/>
        </a:p>
      </dgm:t>
    </dgm:pt>
    <dgm:pt modelId="{D3AE3528-5C90-472F-B198-9BCA60224C1B}">
      <dgm:prSet/>
      <dgm:spPr/>
      <dgm:t>
        <a:bodyPr/>
        <a:lstStyle/>
        <a:p>
          <a:r>
            <a:rPr lang="en-GB" b="1"/>
            <a:t>If using slides:</a:t>
          </a:r>
          <a:endParaRPr lang="en-US"/>
        </a:p>
      </dgm:t>
    </dgm:pt>
    <dgm:pt modelId="{C93BA601-387C-434D-B098-084154350759}" type="parTrans" cxnId="{F123C92D-2F19-422E-B963-72F3F8579A72}">
      <dgm:prSet/>
      <dgm:spPr/>
      <dgm:t>
        <a:bodyPr/>
        <a:lstStyle/>
        <a:p>
          <a:endParaRPr lang="en-US"/>
        </a:p>
      </dgm:t>
    </dgm:pt>
    <dgm:pt modelId="{5BC27F62-530F-48E8-B976-DF1D023A2A2D}" type="sibTrans" cxnId="{F123C92D-2F19-422E-B963-72F3F8579A72}">
      <dgm:prSet/>
      <dgm:spPr/>
      <dgm:t>
        <a:bodyPr/>
        <a:lstStyle/>
        <a:p>
          <a:endParaRPr lang="en-US"/>
        </a:p>
      </dgm:t>
    </dgm:pt>
    <dgm:pt modelId="{18B70B66-26EB-4C82-8BFA-66C48FF81D67}">
      <dgm:prSet/>
      <dgm:spPr/>
      <dgm:t>
        <a:bodyPr/>
        <a:lstStyle/>
        <a:p>
          <a:r>
            <a:rPr lang="en-GB" b="1"/>
            <a:t>Minimal text</a:t>
          </a:r>
          <a:endParaRPr lang="en-US" b="1"/>
        </a:p>
      </dgm:t>
    </dgm:pt>
    <dgm:pt modelId="{90AFC2C3-53C6-4809-9CB1-29C3F6B74C1A}" type="parTrans" cxnId="{C1E452C9-E5E2-49BD-B9CD-9F06130DD951}">
      <dgm:prSet/>
      <dgm:spPr/>
      <dgm:t>
        <a:bodyPr/>
        <a:lstStyle/>
        <a:p>
          <a:endParaRPr lang="en-US"/>
        </a:p>
      </dgm:t>
    </dgm:pt>
    <dgm:pt modelId="{50D03C17-FCE1-49A0-A832-16A4CAEB37C3}" type="sibTrans" cxnId="{C1E452C9-E5E2-49BD-B9CD-9F06130DD951}">
      <dgm:prSet/>
      <dgm:spPr/>
      <dgm:t>
        <a:bodyPr/>
        <a:lstStyle/>
        <a:p>
          <a:endParaRPr lang="en-US"/>
        </a:p>
      </dgm:t>
    </dgm:pt>
    <dgm:pt modelId="{8BC7B8E7-858C-436E-85DE-8825BC23E117}">
      <dgm:prSet/>
      <dgm:spPr/>
      <dgm:t>
        <a:bodyPr/>
        <a:lstStyle/>
        <a:p>
          <a:r>
            <a:rPr lang="en-GB" b="1"/>
            <a:t>High-contrast colours</a:t>
          </a:r>
          <a:endParaRPr lang="en-US" b="1"/>
        </a:p>
      </dgm:t>
    </dgm:pt>
    <dgm:pt modelId="{05ECD1D3-E64E-4327-8601-614DDFBD5401}" type="parTrans" cxnId="{7C2AA637-EAE0-4656-9B54-2E1235744AC0}">
      <dgm:prSet/>
      <dgm:spPr/>
      <dgm:t>
        <a:bodyPr/>
        <a:lstStyle/>
        <a:p>
          <a:endParaRPr lang="en-US"/>
        </a:p>
      </dgm:t>
    </dgm:pt>
    <dgm:pt modelId="{17669893-369D-4137-8607-31D884040695}" type="sibTrans" cxnId="{7C2AA637-EAE0-4656-9B54-2E1235744AC0}">
      <dgm:prSet/>
      <dgm:spPr/>
      <dgm:t>
        <a:bodyPr/>
        <a:lstStyle/>
        <a:p>
          <a:endParaRPr lang="en-US"/>
        </a:p>
      </dgm:t>
    </dgm:pt>
    <dgm:pt modelId="{85682B46-554D-43AE-98C2-D77AAFA09478}">
      <dgm:prSet/>
      <dgm:spPr/>
      <dgm:t>
        <a:bodyPr/>
        <a:lstStyle/>
        <a:p>
          <a:r>
            <a:rPr lang="en-GB" b="1" dirty="0"/>
            <a:t>Consistent design</a:t>
          </a:r>
          <a:endParaRPr lang="en-US" b="1" dirty="0"/>
        </a:p>
      </dgm:t>
    </dgm:pt>
    <dgm:pt modelId="{85A790BA-AA44-443D-A38D-94A9BC3C581E}" type="parTrans" cxnId="{DC372F8A-FAC5-4101-AE95-7F7A8B6DC60D}">
      <dgm:prSet/>
      <dgm:spPr/>
      <dgm:t>
        <a:bodyPr/>
        <a:lstStyle/>
        <a:p>
          <a:endParaRPr lang="en-US"/>
        </a:p>
      </dgm:t>
    </dgm:pt>
    <dgm:pt modelId="{099FC25F-F91D-4905-AF44-7B79675FB0B2}" type="sibTrans" cxnId="{DC372F8A-FAC5-4101-AE95-7F7A8B6DC60D}">
      <dgm:prSet/>
      <dgm:spPr/>
      <dgm:t>
        <a:bodyPr/>
        <a:lstStyle/>
        <a:p>
          <a:endParaRPr lang="en-US"/>
        </a:p>
      </dgm:t>
    </dgm:pt>
    <dgm:pt modelId="{4E8683E7-0B1C-5643-9DED-B643E1775E25}" type="pres">
      <dgm:prSet presAssocID="{D67A649C-D086-4D2B-8946-514F80E9B9F5}" presName="linear" presStyleCnt="0">
        <dgm:presLayoutVars>
          <dgm:dir/>
          <dgm:animLvl val="lvl"/>
          <dgm:resizeHandles val="exact"/>
        </dgm:presLayoutVars>
      </dgm:prSet>
      <dgm:spPr/>
    </dgm:pt>
    <dgm:pt modelId="{2AB0732A-EBD5-BA46-B9ED-89BE350A6EF0}" type="pres">
      <dgm:prSet presAssocID="{E076DF58-9FFA-4880-88F0-D81A776DEC7B}" presName="parentLin" presStyleCnt="0"/>
      <dgm:spPr/>
    </dgm:pt>
    <dgm:pt modelId="{682B5D61-DEB7-BE48-92B9-903C242D096B}" type="pres">
      <dgm:prSet presAssocID="{E076DF58-9FFA-4880-88F0-D81A776DEC7B}" presName="parentLeftMargin" presStyleLbl="node1" presStyleIdx="0" presStyleCnt="3"/>
      <dgm:spPr/>
    </dgm:pt>
    <dgm:pt modelId="{D19E2D0F-6EB2-CA4F-9F21-44FC9E47766B}" type="pres">
      <dgm:prSet presAssocID="{E076DF58-9FFA-4880-88F0-D81A776DEC7B}" presName="parentText" presStyleLbl="node1" presStyleIdx="0" presStyleCnt="3">
        <dgm:presLayoutVars>
          <dgm:chMax val="0"/>
          <dgm:bulletEnabled val="1"/>
        </dgm:presLayoutVars>
      </dgm:prSet>
      <dgm:spPr/>
    </dgm:pt>
    <dgm:pt modelId="{74A76AA4-7156-6F40-B7C3-A7232C8A84F6}" type="pres">
      <dgm:prSet presAssocID="{E076DF58-9FFA-4880-88F0-D81A776DEC7B}" presName="negativeSpace" presStyleCnt="0"/>
      <dgm:spPr/>
    </dgm:pt>
    <dgm:pt modelId="{F5A367E1-81F7-5F4C-9DBA-63CA292F7324}" type="pres">
      <dgm:prSet presAssocID="{E076DF58-9FFA-4880-88F0-D81A776DEC7B}" presName="childText" presStyleLbl="conFgAcc1" presStyleIdx="0" presStyleCnt="3">
        <dgm:presLayoutVars>
          <dgm:bulletEnabled val="1"/>
        </dgm:presLayoutVars>
      </dgm:prSet>
      <dgm:spPr/>
    </dgm:pt>
    <dgm:pt modelId="{6D077C4F-361D-054C-8CBE-54A035C3CABA}" type="pres">
      <dgm:prSet presAssocID="{00C9A4B4-9022-46E4-9778-0C81096A3B45}" presName="spaceBetweenRectangles" presStyleCnt="0"/>
      <dgm:spPr/>
    </dgm:pt>
    <dgm:pt modelId="{9808E8F3-E0A3-3946-80C1-C8A6F612F00A}" type="pres">
      <dgm:prSet presAssocID="{B260ED72-A0B7-4947-AA24-2BB21BC484C5}" presName="parentLin" presStyleCnt="0"/>
      <dgm:spPr/>
    </dgm:pt>
    <dgm:pt modelId="{6A106EA0-3F43-C74E-BD3C-05263662F8E1}" type="pres">
      <dgm:prSet presAssocID="{B260ED72-A0B7-4947-AA24-2BB21BC484C5}" presName="parentLeftMargin" presStyleLbl="node1" presStyleIdx="0" presStyleCnt="3"/>
      <dgm:spPr/>
    </dgm:pt>
    <dgm:pt modelId="{A20EB486-2C0C-6840-8823-9B6344577670}" type="pres">
      <dgm:prSet presAssocID="{B260ED72-A0B7-4947-AA24-2BB21BC484C5}" presName="parentText" presStyleLbl="node1" presStyleIdx="1" presStyleCnt="3">
        <dgm:presLayoutVars>
          <dgm:chMax val="0"/>
          <dgm:bulletEnabled val="1"/>
        </dgm:presLayoutVars>
      </dgm:prSet>
      <dgm:spPr/>
    </dgm:pt>
    <dgm:pt modelId="{638489F3-FCAC-B346-85F2-B438D9E3C3AB}" type="pres">
      <dgm:prSet presAssocID="{B260ED72-A0B7-4947-AA24-2BB21BC484C5}" presName="negativeSpace" presStyleCnt="0"/>
      <dgm:spPr/>
    </dgm:pt>
    <dgm:pt modelId="{937C9697-E272-A34B-A745-E7F175960B1C}" type="pres">
      <dgm:prSet presAssocID="{B260ED72-A0B7-4947-AA24-2BB21BC484C5}" presName="childText" presStyleLbl="conFgAcc1" presStyleIdx="1" presStyleCnt="3">
        <dgm:presLayoutVars>
          <dgm:bulletEnabled val="1"/>
        </dgm:presLayoutVars>
      </dgm:prSet>
      <dgm:spPr/>
    </dgm:pt>
    <dgm:pt modelId="{083173EF-2293-564A-ABC5-7087EF3E024C}" type="pres">
      <dgm:prSet presAssocID="{7ED86B80-CEE1-43AF-871D-80E0F645DA25}" presName="spaceBetweenRectangles" presStyleCnt="0"/>
      <dgm:spPr/>
    </dgm:pt>
    <dgm:pt modelId="{A4421B1D-5B78-A04E-BA1E-E5729A3BB848}" type="pres">
      <dgm:prSet presAssocID="{D3AE3528-5C90-472F-B198-9BCA60224C1B}" presName="parentLin" presStyleCnt="0"/>
      <dgm:spPr/>
    </dgm:pt>
    <dgm:pt modelId="{8AFFD660-CE66-8947-8DF1-E586EC9ACF87}" type="pres">
      <dgm:prSet presAssocID="{D3AE3528-5C90-472F-B198-9BCA60224C1B}" presName="parentLeftMargin" presStyleLbl="node1" presStyleIdx="1" presStyleCnt="3"/>
      <dgm:spPr/>
    </dgm:pt>
    <dgm:pt modelId="{D8DBF2AA-4A79-7242-AD8B-D21F7C8E3EFA}" type="pres">
      <dgm:prSet presAssocID="{D3AE3528-5C90-472F-B198-9BCA60224C1B}" presName="parentText" presStyleLbl="node1" presStyleIdx="2" presStyleCnt="3">
        <dgm:presLayoutVars>
          <dgm:chMax val="0"/>
          <dgm:bulletEnabled val="1"/>
        </dgm:presLayoutVars>
      </dgm:prSet>
      <dgm:spPr/>
    </dgm:pt>
    <dgm:pt modelId="{030480BF-507E-8441-97B6-70EB47FF03F1}" type="pres">
      <dgm:prSet presAssocID="{D3AE3528-5C90-472F-B198-9BCA60224C1B}" presName="negativeSpace" presStyleCnt="0"/>
      <dgm:spPr/>
    </dgm:pt>
    <dgm:pt modelId="{1EBED4C5-C9CF-AF45-819D-56961BC29B71}" type="pres">
      <dgm:prSet presAssocID="{D3AE3528-5C90-472F-B198-9BCA60224C1B}" presName="childText" presStyleLbl="conFgAcc1" presStyleIdx="2" presStyleCnt="3">
        <dgm:presLayoutVars>
          <dgm:bulletEnabled val="1"/>
        </dgm:presLayoutVars>
      </dgm:prSet>
      <dgm:spPr/>
    </dgm:pt>
  </dgm:ptLst>
  <dgm:cxnLst>
    <dgm:cxn modelId="{0DCBD513-AD7B-3C4A-B3AA-CCAA276E211B}" type="presOf" srcId="{85682B46-554D-43AE-98C2-D77AAFA09478}" destId="{1EBED4C5-C9CF-AF45-819D-56961BC29B71}" srcOrd="0" destOrd="2" presId="urn:microsoft.com/office/officeart/2005/8/layout/list1"/>
    <dgm:cxn modelId="{78826523-8E28-4230-9F3A-4F13ADED77F6}" srcId="{E076DF58-9FFA-4880-88F0-D81A776DEC7B}" destId="{17F904D8-D810-4C39-B9CE-7BCA0B102AB8}" srcOrd="1" destOrd="0" parTransId="{A9287080-3401-4B01-ACF7-7EF11173754C}" sibTransId="{E40D83C6-A11A-4D91-87BE-4022BDB9B361}"/>
    <dgm:cxn modelId="{8DF82429-BFAF-954F-92A5-CEEFC1D2B172}" type="presOf" srcId="{17F904D8-D810-4C39-B9CE-7BCA0B102AB8}" destId="{F5A367E1-81F7-5F4C-9DBA-63CA292F7324}" srcOrd="0" destOrd="1" presId="urn:microsoft.com/office/officeart/2005/8/layout/list1"/>
    <dgm:cxn modelId="{F123C92D-2F19-422E-B963-72F3F8579A72}" srcId="{D67A649C-D086-4D2B-8946-514F80E9B9F5}" destId="{D3AE3528-5C90-472F-B198-9BCA60224C1B}" srcOrd="2" destOrd="0" parTransId="{C93BA601-387C-434D-B098-084154350759}" sibTransId="{5BC27F62-530F-48E8-B976-DF1D023A2A2D}"/>
    <dgm:cxn modelId="{6A87BC34-9F05-1B4D-A106-3B7CFFF77CE1}" type="presOf" srcId="{4EDD292F-D971-4BC6-A611-D2EB17437A6B}" destId="{937C9697-E272-A34B-A745-E7F175960B1C}" srcOrd="0" destOrd="2" presId="urn:microsoft.com/office/officeart/2005/8/layout/list1"/>
    <dgm:cxn modelId="{7C2AA637-EAE0-4656-9B54-2E1235744AC0}" srcId="{D3AE3528-5C90-472F-B198-9BCA60224C1B}" destId="{8BC7B8E7-858C-436E-85DE-8825BC23E117}" srcOrd="1" destOrd="0" parTransId="{05ECD1D3-E64E-4327-8601-614DDFBD5401}" sibTransId="{17669893-369D-4137-8607-31D884040695}"/>
    <dgm:cxn modelId="{E20D8638-FFDF-4789-BFEA-B8800774A401}" srcId="{B260ED72-A0B7-4947-AA24-2BB21BC484C5}" destId="{1977C274-75A3-4ACD-BD10-363EE777510F}" srcOrd="1" destOrd="0" parTransId="{0F72EE21-F567-4707-B64F-B7D658B116DC}" sibTransId="{B818A557-20C3-435C-B415-0FF2FCE3C5FA}"/>
    <dgm:cxn modelId="{C27D603C-A40D-4690-AD3B-FBF32945F1F0}" srcId="{E076DF58-9FFA-4880-88F0-D81A776DEC7B}" destId="{B505365E-6061-4015-969E-1610B15E4203}" srcOrd="0" destOrd="0" parTransId="{8C6EF111-C1D0-4BB9-B711-1A26A6F80693}" sibTransId="{AC2CECD3-82E3-48E7-9CE4-EEB4FC8B2A52}"/>
    <dgm:cxn modelId="{503A9644-FD70-D149-841A-1731EF953101}" type="presOf" srcId="{B505365E-6061-4015-969E-1610B15E4203}" destId="{F5A367E1-81F7-5F4C-9DBA-63CA292F7324}" srcOrd="0" destOrd="0" presId="urn:microsoft.com/office/officeart/2005/8/layout/list1"/>
    <dgm:cxn modelId="{FA683950-4237-5745-9D66-EE3173AFA235}" type="presOf" srcId="{B260ED72-A0B7-4947-AA24-2BB21BC484C5}" destId="{A20EB486-2C0C-6840-8823-9B6344577670}" srcOrd="1" destOrd="0" presId="urn:microsoft.com/office/officeart/2005/8/layout/list1"/>
    <dgm:cxn modelId="{E473CA53-E7BF-E54B-B471-1F2D4AEEFBFB}" type="presOf" srcId="{B260ED72-A0B7-4947-AA24-2BB21BC484C5}" destId="{6A106EA0-3F43-C74E-BD3C-05263662F8E1}" srcOrd="0" destOrd="0" presId="urn:microsoft.com/office/officeart/2005/8/layout/list1"/>
    <dgm:cxn modelId="{F2A8755A-CBE8-46D8-B231-19261AE9C902}" srcId="{B260ED72-A0B7-4947-AA24-2BB21BC484C5}" destId="{4EDD292F-D971-4BC6-A611-D2EB17437A6B}" srcOrd="2" destOrd="0" parTransId="{AC9C3B69-D9FF-4BCF-A03C-5B69F4816235}" sibTransId="{8B4C1F9C-FC93-4821-86DD-80A481239CA1}"/>
    <dgm:cxn modelId="{064F7E83-F816-A443-A83E-A6A898571623}" type="presOf" srcId="{8BC7B8E7-858C-436E-85DE-8825BC23E117}" destId="{1EBED4C5-C9CF-AF45-819D-56961BC29B71}" srcOrd="0" destOrd="1" presId="urn:microsoft.com/office/officeart/2005/8/layout/list1"/>
    <dgm:cxn modelId="{DC372F8A-FAC5-4101-AE95-7F7A8B6DC60D}" srcId="{D3AE3528-5C90-472F-B198-9BCA60224C1B}" destId="{85682B46-554D-43AE-98C2-D77AAFA09478}" srcOrd="2" destOrd="0" parTransId="{85A790BA-AA44-443D-A38D-94A9BC3C581E}" sibTransId="{099FC25F-F91D-4905-AF44-7B79675FB0B2}"/>
    <dgm:cxn modelId="{70316B90-3FAE-9D45-A4CB-6E57F22EB47C}" type="presOf" srcId="{E076DF58-9FFA-4880-88F0-D81A776DEC7B}" destId="{682B5D61-DEB7-BE48-92B9-903C242D096B}" srcOrd="0" destOrd="0" presId="urn:microsoft.com/office/officeart/2005/8/layout/list1"/>
    <dgm:cxn modelId="{1C311296-7B2F-0142-AFFD-A40B5A520D9C}" type="presOf" srcId="{1977C274-75A3-4ACD-BD10-363EE777510F}" destId="{937C9697-E272-A34B-A745-E7F175960B1C}" srcOrd="0" destOrd="1" presId="urn:microsoft.com/office/officeart/2005/8/layout/list1"/>
    <dgm:cxn modelId="{F5642999-A15D-4BCE-BF44-6C277B9A3515}" srcId="{E076DF58-9FFA-4880-88F0-D81A776DEC7B}" destId="{637DD5DF-BF2F-44CC-BDA9-E34B001CF79A}" srcOrd="2" destOrd="0" parTransId="{DF5102A3-2076-4A75-A579-8A8DD6E6F22F}" sibTransId="{4F2CAD8C-7500-43DE-8CF6-10528E015834}"/>
    <dgm:cxn modelId="{BF6CBEA4-724C-7341-954A-60BABE438A33}" type="presOf" srcId="{637DD5DF-BF2F-44CC-BDA9-E34B001CF79A}" destId="{F5A367E1-81F7-5F4C-9DBA-63CA292F7324}" srcOrd="0" destOrd="2" presId="urn:microsoft.com/office/officeart/2005/8/layout/list1"/>
    <dgm:cxn modelId="{2012F0B0-112C-4DE3-8FFF-4AC5E0186AAF}" srcId="{D67A649C-D086-4D2B-8946-514F80E9B9F5}" destId="{B260ED72-A0B7-4947-AA24-2BB21BC484C5}" srcOrd="1" destOrd="0" parTransId="{EC966B44-2DCB-445F-B7F1-1EB58B58739D}" sibTransId="{7ED86B80-CEE1-43AF-871D-80E0F645DA25}"/>
    <dgm:cxn modelId="{211872B7-D53D-485E-B3C3-E59A2C74E9EB}" srcId="{B260ED72-A0B7-4947-AA24-2BB21BC484C5}" destId="{74BE15A3-1A7A-40F7-8D96-7269E38F3B1B}" srcOrd="0" destOrd="0" parTransId="{A991830A-D655-484C-9CA8-CC912D9CDE97}" sibTransId="{D580199E-F857-4BFE-89E4-2665B226D3E7}"/>
    <dgm:cxn modelId="{15BA67BE-6D7D-7543-838B-4215F26DC812}" type="presOf" srcId="{D67A649C-D086-4D2B-8946-514F80E9B9F5}" destId="{4E8683E7-0B1C-5643-9DED-B643E1775E25}" srcOrd="0" destOrd="0" presId="urn:microsoft.com/office/officeart/2005/8/layout/list1"/>
    <dgm:cxn modelId="{9ABB45C4-7903-0E4B-B6C9-02BBA022D58E}" type="presOf" srcId="{D3AE3528-5C90-472F-B198-9BCA60224C1B}" destId="{D8DBF2AA-4A79-7242-AD8B-D21F7C8E3EFA}" srcOrd="1" destOrd="0" presId="urn:microsoft.com/office/officeart/2005/8/layout/list1"/>
    <dgm:cxn modelId="{15B530C9-EF9C-5347-BB3F-4502269FE6F3}" type="presOf" srcId="{D3AE3528-5C90-472F-B198-9BCA60224C1B}" destId="{8AFFD660-CE66-8947-8DF1-E586EC9ACF87}" srcOrd="0" destOrd="0" presId="urn:microsoft.com/office/officeart/2005/8/layout/list1"/>
    <dgm:cxn modelId="{C1E452C9-E5E2-49BD-B9CD-9F06130DD951}" srcId="{D3AE3528-5C90-472F-B198-9BCA60224C1B}" destId="{18B70B66-26EB-4C82-8BFA-66C48FF81D67}" srcOrd="0" destOrd="0" parTransId="{90AFC2C3-53C6-4809-9CB1-29C3F6B74C1A}" sibTransId="{50D03C17-FCE1-49A0-A832-16A4CAEB37C3}"/>
    <dgm:cxn modelId="{ED961CD5-A465-0A4B-9C29-4363101B52E3}" type="presOf" srcId="{18B70B66-26EB-4C82-8BFA-66C48FF81D67}" destId="{1EBED4C5-C9CF-AF45-819D-56961BC29B71}" srcOrd="0" destOrd="0" presId="urn:microsoft.com/office/officeart/2005/8/layout/list1"/>
    <dgm:cxn modelId="{76FBB9DC-6C06-D14D-AE8E-7C1E03AD0595}" type="presOf" srcId="{E076DF58-9FFA-4880-88F0-D81A776DEC7B}" destId="{D19E2D0F-6EB2-CA4F-9F21-44FC9E47766B}" srcOrd="1" destOrd="0" presId="urn:microsoft.com/office/officeart/2005/8/layout/list1"/>
    <dgm:cxn modelId="{809651FA-1C3B-450B-B57E-035432F00255}" srcId="{D67A649C-D086-4D2B-8946-514F80E9B9F5}" destId="{E076DF58-9FFA-4880-88F0-D81A776DEC7B}" srcOrd="0" destOrd="0" parTransId="{47803F6F-CBEA-4155-A8DF-446506388294}" sibTransId="{00C9A4B4-9022-46E4-9778-0C81096A3B45}"/>
    <dgm:cxn modelId="{84F03EFD-8045-334C-AE68-799B94C4A9B5}" type="presOf" srcId="{74BE15A3-1A7A-40F7-8D96-7269E38F3B1B}" destId="{937C9697-E272-A34B-A745-E7F175960B1C}" srcOrd="0" destOrd="0" presId="urn:microsoft.com/office/officeart/2005/8/layout/list1"/>
    <dgm:cxn modelId="{589B3E54-678E-3D44-9E12-0F7D9478A03C}" type="presParOf" srcId="{4E8683E7-0B1C-5643-9DED-B643E1775E25}" destId="{2AB0732A-EBD5-BA46-B9ED-89BE350A6EF0}" srcOrd="0" destOrd="0" presId="urn:microsoft.com/office/officeart/2005/8/layout/list1"/>
    <dgm:cxn modelId="{DA8033A7-2C24-524F-BEAA-91C1173DCDAB}" type="presParOf" srcId="{2AB0732A-EBD5-BA46-B9ED-89BE350A6EF0}" destId="{682B5D61-DEB7-BE48-92B9-903C242D096B}" srcOrd="0" destOrd="0" presId="urn:microsoft.com/office/officeart/2005/8/layout/list1"/>
    <dgm:cxn modelId="{998FE174-9BEA-224E-A8A4-EBAE264DA59B}" type="presParOf" srcId="{2AB0732A-EBD5-BA46-B9ED-89BE350A6EF0}" destId="{D19E2D0F-6EB2-CA4F-9F21-44FC9E47766B}" srcOrd="1" destOrd="0" presId="urn:microsoft.com/office/officeart/2005/8/layout/list1"/>
    <dgm:cxn modelId="{FB217ED8-5CBF-3E4E-B7E5-320D74578B44}" type="presParOf" srcId="{4E8683E7-0B1C-5643-9DED-B643E1775E25}" destId="{74A76AA4-7156-6F40-B7C3-A7232C8A84F6}" srcOrd="1" destOrd="0" presId="urn:microsoft.com/office/officeart/2005/8/layout/list1"/>
    <dgm:cxn modelId="{9148B285-7C13-4C49-82E6-13E625BEA1FE}" type="presParOf" srcId="{4E8683E7-0B1C-5643-9DED-B643E1775E25}" destId="{F5A367E1-81F7-5F4C-9DBA-63CA292F7324}" srcOrd="2" destOrd="0" presId="urn:microsoft.com/office/officeart/2005/8/layout/list1"/>
    <dgm:cxn modelId="{71F2CF84-5AEB-5F4C-A506-EEFDBC8435AA}" type="presParOf" srcId="{4E8683E7-0B1C-5643-9DED-B643E1775E25}" destId="{6D077C4F-361D-054C-8CBE-54A035C3CABA}" srcOrd="3" destOrd="0" presId="urn:microsoft.com/office/officeart/2005/8/layout/list1"/>
    <dgm:cxn modelId="{00493F9E-F148-CC49-B73D-53AD171D6B4D}" type="presParOf" srcId="{4E8683E7-0B1C-5643-9DED-B643E1775E25}" destId="{9808E8F3-E0A3-3946-80C1-C8A6F612F00A}" srcOrd="4" destOrd="0" presId="urn:microsoft.com/office/officeart/2005/8/layout/list1"/>
    <dgm:cxn modelId="{F872F231-1D94-6646-8A2F-4A3DA02D2771}" type="presParOf" srcId="{9808E8F3-E0A3-3946-80C1-C8A6F612F00A}" destId="{6A106EA0-3F43-C74E-BD3C-05263662F8E1}" srcOrd="0" destOrd="0" presId="urn:microsoft.com/office/officeart/2005/8/layout/list1"/>
    <dgm:cxn modelId="{919E2165-467A-5040-A9BD-D6537537B4E8}" type="presParOf" srcId="{9808E8F3-E0A3-3946-80C1-C8A6F612F00A}" destId="{A20EB486-2C0C-6840-8823-9B6344577670}" srcOrd="1" destOrd="0" presId="urn:microsoft.com/office/officeart/2005/8/layout/list1"/>
    <dgm:cxn modelId="{506E4DE9-E94D-C745-B28B-6D6B23FB6E74}" type="presParOf" srcId="{4E8683E7-0B1C-5643-9DED-B643E1775E25}" destId="{638489F3-FCAC-B346-85F2-B438D9E3C3AB}" srcOrd="5" destOrd="0" presId="urn:microsoft.com/office/officeart/2005/8/layout/list1"/>
    <dgm:cxn modelId="{12B3EA2E-A1EB-1043-96D3-3F14C91B06D3}" type="presParOf" srcId="{4E8683E7-0B1C-5643-9DED-B643E1775E25}" destId="{937C9697-E272-A34B-A745-E7F175960B1C}" srcOrd="6" destOrd="0" presId="urn:microsoft.com/office/officeart/2005/8/layout/list1"/>
    <dgm:cxn modelId="{9760E64B-3E81-6E42-BB65-1E85B96E40C4}" type="presParOf" srcId="{4E8683E7-0B1C-5643-9DED-B643E1775E25}" destId="{083173EF-2293-564A-ABC5-7087EF3E024C}" srcOrd="7" destOrd="0" presId="urn:microsoft.com/office/officeart/2005/8/layout/list1"/>
    <dgm:cxn modelId="{20C0DDBF-C3AA-0D4E-8794-5C89C543CC39}" type="presParOf" srcId="{4E8683E7-0B1C-5643-9DED-B643E1775E25}" destId="{A4421B1D-5B78-A04E-BA1E-E5729A3BB848}" srcOrd="8" destOrd="0" presId="urn:microsoft.com/office/officeart/2005/8/layout/list1"/>
    <dgm:cxn modelId="{B46AAF24-90DA-214B-A562-0B8189AB35C7}" type="presParOf" srcId="{A4421B1D-5B78-A04E-BA1E-E5729A3BB848}" destId="{8AFFD660-CE66-8947-8DF1-E586EC9ACF87}" srcOrd="0" destOrd="0" presId="urn:microsoft.com/office/officeart/2005/8/layout/list1"/>
    <dgm:cxn modelId="{6B02710B-C3B7-0E4D-A3D4-16C5CA08A710}" type="presParOf" srcId="{A4421B1D-5B78-A04E-BA1E-E5729A3BB848}" destId="{D8DBF2AA-4A79-7242-AD8B-D21F7C8E3EFA}" srcOrd="1" destOrd="0" presId="urn:microsoft.com/office/officeart/2005/8/layout/list1"/>
    <dgm:cxn modelId="{455B7070-5E43-B84E-9DEB-8AF6EF8194B4}" type="presParOf" srcId="{4E8683E7-0B1C-5643-9DED-B643E1775E25}" destId="{030480BF-507E-8441-97B6-70EB47FF03F1}" srcOrd="9" destOrd="0" presId="urn:microsoft.com/office/officeart/2005/8/layout/list1"/>
    <dgm:cxn modelId="{2B273FD6-3675-F343-B634-676D415CD382}" type="presParOf" srcId="{4E8683E7-0B1C-5643-9DED-B643E1775E25}" destId="{1EBED4C5-C9CF-AF45-819D-56961BC29B7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D4643DC-0F83-483C-948E-383E7DFA4E17}"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C41A3FB9-A102-4F4D-B658-5D89424DD57E}">
      <dgm:prSet/>
      <dgm:spPr/>
      <dgm:t>
        <a:bodyPr/>
        <a:lstStyle/>
        <a:p>
          <a:r>
            <a:rPr lang="en-US" b="0" i="0" baseline="0"/>
            <a:t>Rehearse aloud (timing is key)</a:t>
          </a:r>
          <a:endParaRPr lang="en-US"/>
        </a:p>
      </dgm:t>
    </dgm:pt>
    <dgm:pt modelId="{34AB6D6F-2958-4028-A613-30ABE356499E}" type="parTrans" cxnId="{8DA13E39-DB7D-43F4-BE67-28363F0B7622}">
      <dgm:prSet/>
      <dgm:spPr/>
      <dgm:t>
        <a:bodyPr/>
        <a:lstStyle/>
        <a:p>
          <a:endParaRPr lang="en-US"/>
        </a:p>
      </dgm:t>
    </dgm:pt>
    <dgm:pt modelId="{E8945DED-B2C5-4A84-A80A-C329B3EE988C}" type="sibTrans" cxnId="{8DA13E39-DB7D-43F4-BE67-28363F0B7622}">
      <dgm:prSet/>
      <dgm:spPr/>
      <dgm:t>
        <a:bodyPr/>
        <a:lstStyle/>
        <a:p>
          <a:endParaRPr lang="en-US"/>
        </a:p>
      </dgm:t>
    </dgm:pt>
    <dgm:pt modelId="{8F57FD38-11A1-4D51-9A6B-E685D18AD671}">
      <dgm:prSet/>
      <dgm:spPr/>
      <dgm:t>
        <a:bodyPr/>
        <a:lstStyle/>
        <a:p>
          <a:r>
            <a:rPr lang="en-US" b="0" i="0" baseline="0"/>
            <a:t>Speak slowly and clearly</a:t>
          </a:r>
          <a:endParaRPr lang="en-US"/>
        </a:p>
      </dgm:t>
    </dgm:pt>
    <dgm:pt modelId="{FC7BE280-83E8-42F3-8FB8-7786C2B4E1E4}" type="parTrans" cxnId="{B9C66547-DF6C-4DA7-BD7D-005D5A83F528}">
      <dgm:prSet/>
      <dgm:spPr/>
      <dgm:t>
        <a:bodyPr/>
        <a:lstStyle/>
        <a:p>
          <a:endParaRPr lang="en-US"/>
        </a:p>
      </dgm:t>
    </dgm:pt>
    <dgm:pt modelId="{C660D091-8B27-41F0-A8F1-56743A18E0E5}" type="sibTrans" cxnId="{B9C66547-DF6C-4DA7-BD7D-005D5A83F528}">
      <dgm:prSet/>
      <dgm:spPr/>
      <dgm:t>
        <a:bodyPr/>
        <a:lstStyle/>
        <a:p>
          <a:endParaRPr lang="en-US"/>
        </a:p>
      </dgm:t>
    </dgm:pt>
    <dgm:pt modelId="{B8825BB7-8197-4E28-8EA3-3227D54EAFCC}">
      <dgm:prSet/>
      <dgm:spPr/>
      <dgm:t>
        <a:bodyPr/>
        <a:lstStyle/>
        <a:p>
          <a:r>
            <a:rPr lang="en-US" b="0" i="0" baseline="0"/>
            <a:t>Maintain eye contact if possible</a:t>
          </a:r>
          <a:endParaRPr lang="en-US"/>
        </a:p>
      </dgm:t>
    </dgm:pt>
    <dgm:pt modelId="{8F36117B-E243-4D52-AE58-AEB0B95D0F84}" type="parTrans" cxnId="{E4BBEAAE-77BD-48CF-A53E-B168298436EF}">
      <dgm:prSet/>
      <dgm:spPr/>
      <dgm:t>
        <a:bodyPr/>
        <a:lstStyle/>
        <a:p>
          <a:endParaRPr lang="en-US"/>
        </a:p>
      </dgm:t>
    </dgm:pt>
    <dgm:pt modelId="{C793499A-62C7-4803-82A9-09032BE7389B}" type="sibTrans" cxnId="{E4BBEAAE-77BD-48CF-A53E-B168298436EF}">
      <dgm:prSet/>
      <dgm:spPr/>
      <dgm:t>
        <a:bodyPr/>
        <a:lstStyle/>
        <a:p>
          <a:endParaRPr lang="en-US"/>
        </a:p>
      </dgm:t>
    </dgm:pt>
    <dgm:pt modelId="{77A839CE-28DA-4397-87E3-FC7C55A30290}">
      <dgm:prSet/>
      <dgm:spPr/>
      <dgm:t>
        <a:bodyPr/>
        <a:lstStyle/>
        <a:p>
          <a:r>
            <a:rPr lang="en-US" b="0" i="0" baseline="0" dirty="0"/>
            <a:t>Use signposting (‘three points…’, ‘in conclusion…’)</a:t>
          </a:r>
          <a:endParaRPr lang="en-US" dirty="0"/>
        </a:p>
      </dgm:t>
    </dgm:pt>
    <dgm:pt modelId="{8A2A8E70-1202-4977-8DAF-6708C374BAB7}" type="parTrans" cxnId="{5C5E4F56-1DE6-407D-B5DE-C4C8376F43AC}">
      <dgm:prSet/>
      <dgm:spPr/>
      <dgm:t>
        <a:bodyPr/>
        <a:lstStyle/>
        <a:p>
          <a:endParaRPr lang="en-US"/>
        </a:p>
      </dgm:t>
    </dgm:pt>
    <dgm:pt modelId="{4FF9E30D-537D-49E6-B817-3FB722CF6077}" type="sibTrans" cxnId="{5C5E4F56-1DE6-407D-B5DE-C4C8376F43AC}">
      <dgm:prSet/>
      <dgm:spPr/>
      <dgm:t>
        <a:bodyPr/>
        <a:lstStyle/>
        <a:p>
          <a:endParaRPr lang="en-US"/>
        </a:p>
      </dgm:t>
    </dgm:pt>
    <dgm:pt modelId="{03E55ED3-ED28-4786-92C9-9941CBAFE567}">
      <dgm:prSet/>
      <dgm:spPr/>
      <dgm:t>
        <a:bodyPr/>
        <a:lstStyle/>
        <a:p>
          <a:r>
            <a:rPr lang="en-US" b="0" i="0" baseline="0" dirty="0"/>
            <a:t>Avoid reading entirely from your script where possible</a:t>
          </a:r>
          <a:endParaRPr lang="en-US" dirty="0"/>
        </a:p>
      </dgm:t>
    </dgm:pt>
    <dgm:pt modelId="{F95E1926-0D12-4BC9-9A83-1A1E0634A495}" type="parTrans" cxnId="{94B82ECC-B835-460B-9786-169A349369C7}">
      <dgm:prSet/>
      <dgm:spPr/>
      <dgm:t>
        <a:bodyPr/>
        <a:lstStyle/>
        <a:p>
          <a:endParaRPr lang="en-US"/>
        </a:p>
      </dgm:t>
    </dgm:pt>
    <dgm:pt modelId="{F4E401E4-FEFA-4054-AA37-84EAB5C4E883}" type="sibTrans" cxnId="{94B82ECC-B835-460B-9786-169A349369C7}">
      <dgm:prSet/>
      <dgm:spPr/>
      <dgm:t>
        <a:bodyPr/>
        <a:lstStyle/>
        <a:p>
          <a:endParaRPr lang="en-US"/>
        </a:p>
      </dgm:t>
    </dgm:pt>
    <dgm:pt modelId="{95A61965-7071-4F88-B403-8F7F82944BF6}">
      <dgm:prSet/>
      <dgm:spPr/>
      <dgm:t>
        <a:bodyPr/>
        <a:lstStyle/>
        <a:p>
          <a:r>
            <a:rPr lang="en-US" b="0" i="0" baseline="0"/>
            <a:t>Bring printed notes as backup</a:t>
          </a:r>
          <a:endParaRPr lang="en-US"/>
        </a:p>
      </dgm:t>
    </dgm:pt>
    <dgm:pt modelId="{CDF670E3-11CD-4816-A5E3-E4CD550A59FA}" type="parTrans" cxnId="{14DF4AA5-04A3-44E8-A69B-1A0D237D1C9D}">
      <dgm:prSet/>
      <dgm:spPr/>
      <dgm:t>
        <a:bodyPr/>
        <a:lstStyle/>
        <a:p>
          <a:endParaRPr lang="en-US"/>
        </a:p>
      </dgm:t>
    </dgm:pt>
    <dgm:pt modelId="{1499AEC1-80D2-4DF1-9976-09A9A4FA453B}" type="sibTrans" cxnId="{14DF4AA5-04A3-44E8-A69B-1A0D237D1C9D}">
      <dgm:prSet/>
      <dgm:spPr/>
      <dgm:t>
        <a:bodyPr/>
        <a:lstStyle/>
        <a:p>
          <a:endParaRPr lang="en-US"/>
        </a:p>
      </dgm:t>
    </dgm:pt>
    <dgm:pt modelId="{5C9DA723-D854-40C7-B373-305E52D82284}" type="pres">
      <dgm:prSet presAssocID="{CD4643DC-0F83-483C-948E-383E7DFA4E17}" presName="root" presStyleCnt="0">
        <dgm:presLayoutVars>
          <dgm:dir/>
          <dgm:resizeHandles val="exact"/>
        </dgm:presLayoutVars>
      </dgm:prSet>
      <dgm:spPr/>
    </dgm:pt>
    <dgm:pt modelId="{F7066D0D-A9BE-47FE-9A00-1AA2A5C32E8F}" type="pres">
      <dgm:prSet presAssocID="{C41A3FB9-A102-4F4D-B658-5D89424DD57E}" presName="compNode" presStyleCnt="0"/>
      <dgm:spPr/>
    </dgm:pt>
    <dgm:pt modelId="{505631AA-7CF5-4289-BBCF-9A22B33CA1B8}" type="pres">
      <dgm:prSet presAssocID="{C41A3FB9-A102-4F4D-B658-5D89424DD57E}" presName="bgRect" presStyleLbl="bgShp" presStyleIdx="0" presStyleCnt="6"/>
      <dgm:spPr/>
    </dgm:pt>
    <dgm:pt modelId="{9565C8D0-A28B-4093-838C-745FDCB65A54}" type="pres">
      <dgm:prSet presAssocID="{C41A3FB9-A102-4F4D-B658-5D89424DD57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ar"/>
        </a:ext>
      </dgm:extLst>
    </dgm:pt>
    <dgm:pt modelId="{A22B6F6D-CB76-4BE9-BFC1-81D28245F259}" type="pres">
      <dgm:prSet presAssocID="{C41A3FB9-A102-4F4D-B658-5D89424DD57E}" presName="spaceRect" presStyleCnt="0"/>
      <dgm:spPr/>
    </dgm:pt>
    <dgm:pt modelId="{6BC9EE70-B661-406F-A7AB-E4380A9FE3C5}" type="pres">
      <dgm:prSet presAssocID="{C41A3FB9-A102-4F4D-B658-5D89424DD57E}" presName="parTx" presStyleLbl="revTx" presStyleIdx="0" presStyleCnt="6">
        <dgm:presLayoutVars>
          <dgm:chMax val="0"/>
          <dgm:chPref val="0"/>
        </dgm:presLayoutVars>
      </dgm:prSet>
      <dgm:spPr/>
    </dgm:pt>
    <dgm:pt modelId="{EFEDDB95-758F-4B47-8579-12C0DC6CAA2C}" type="pres">
      <dgm:prSet presAssocID="{E8945DED-B2C5-4A84-A80A-C329B3EE988C}" presName="sibTrans" presStyleCnt="0"/>
      <dgm:spPr/>
    </dgm:pt>
    <dgm:pt modelId="{4375A45C-67A4-45AB-9EC2-699AF6B61400}" type="pres">
      <dgm:prSet presAssocID="{8F57FD38-11A1-4D51-9A6B-E685D18AD671}" presName="compNode" presStyleCnt="0"/>
      <dgm:spPr/>
    </dgm:pt>
    <dgm:pt modelId="{43C5367C-BA44-4FFC-9812-0BB81E1CD4A3}" type="pres">
      <dgm:prSet presAssocID="{8F57FD38-11A1-4D51-9A6B-E685D18AD671}" presName="bgRect" presStyleLbl="bgShp" presStyleIdx="1" presStyleCnt="6"/>
      <dgm:spPr/>
    </dgm:pt>
    <dgm:pt modelId="{50B44BBB-EEC8-49B1-B859-2394C55BEC8C}" type="pres">
      <dgm:prSet presAssocID="{8F57FD38-11A1-4D51-9A6B-E685D18AD671}"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eaf"/>
        </a:ext>
      </dgm:extLst>
    </dgm:pt>
    <dgm:pt modelId="{B1EB8AAB-052E-4EA7-BE44-07D20465D60E}" type="pres">
      <dgm:prSet presAssocID="{8F57FD38-11A1-4D51-9A6B-E685D18AD671}" presName="spaceRect" presStyleCnt="0"/>
      <dgm:spPr/>
    </dgm:pt>
    <dgm:pt modelId="{B653D139-D347-455C-BE94-0DEEA3268681}" type="pres">
      <dgm:prSet presAssocID="{8F57FD38-11A1-4D51-9A6B-E685D18AD671}" presName="parTx" presStyleLbl="revTx" presStyleIdx="1" presStyleCnt="6">
        <dgm:presLayoutVars>
          <dgm:chMax val="0"/>
          <dgm:chPref val="0"/>
        </dgm:presLayoutVars>
      </dgm:prSet>
      <dgm:spPr/>
    </dgm:pt>
    <dgm:pt modelId="{D570AF21-DDA7-43D7-BA4E-E9F0EC3ABEB5}" type="pres">
      <dgm:prSet presAssocID="{C660D091-8B27-41F0-A8F1-56743A18E0E5}" presName="sibTrans" presStyleCnt="0"/>
      <dgm:spPr/>
    </dgm:pt>
    <dgm:pt modelId="{5F726933-D9F8-4F2E-AED7-8B42A565C65F}" type="pres">
      <dgm:prSet presAssocID="{B8825BB7-8197-4E28-8EA3-3227D54EAFCC}" presName="compNode" presStyleCnt="0"/>
      <dgm:spPr/>
    </dgm:pt>
    <dgm:pt modelId="{AF3F5416-5049-484C-BCB1-EF811F4A6AAC}" type="pres">
      <dgm:prSet presAssocID="{B8825BB7-8197-4E28-8EA3-3227D54EAFCC}" presName="bgRect" presStyleLbl="bgShp" presStyleIdx="2" presStyleCnt="6"/>
      <dgm:spPr/>
    </dgm:pt>
    <dgm:pt modelId="{0071C0CF-300B-42A1-AF05-045959161045}" type="pres">
      <dgm:prSet presAssocID="{B8825BB7-8197-4E28-8EA3-3227D54EAFCC}"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ye"/>
        </a:ext>
      </dgm:extLst>
    </dgm:pt>
    <dgm:pt modelId="{476D9A89-38D3-483C-AE9D-7A42CBF07CBB}" type="pres">
      <dgm:prSet presAssocID="{B8825BB7-8197-4E28-8EA3-3227D54EAFCC}" presName="spaceRect" presStyleCnt="0"/>
      <dgm:spPr/>
    </dgm:pt>
    <dgm:pt modelId="{8238BAA4-574A-4DAB-AE51-396F07CB1843}" type="pres">
      <dgm:prSet presAssocID="{B8825BB7-8197-4E28-8EA3-3227D54EAFCC}" presName="parTx" presStyleLbl="revTx" presStyleIdx="2" presStyleCnt="6">
        <dgm:presLayoutVars>
          <dgm:chMax val="0"/>
          <dgm:chPref val="0"/>
        </dgm:presLayoutVars>
      </dgm:prSet>
      <dgm:spPr/>
    </dgm:pt>
    <dgm:pt modelId="{B0832A12-F5C6-425D-872F-40A77C14A24F}" type="pres">
      <dgm:prSet presAssocID="{C793499A-62C7-4803-82A9-09032BE7389B}" presName="sibTrans" presStyleCnt="0"/>
      <dgm:spPr/>
    </dgm:pt>
    <dgm:pt modelId="{A15E823E-95CC-454A-94F8-22703BD0E2D7}" type="pres">
      <dgm:prSet presAssocID="{77A839CE-28DA-4397-87E3-FC7C55A30290}" presName="compNode" presStyleCnt="0"/>
      <dgm:spPr/>
    </dgm:pt>
    <dgm:pt modelId="{9D5C2E56-B89C-4B1F-8142-91DE3AA06B7B}" type="pres">
      <dgm:prSet presAssocID="{77A839CE-28DA-4397-87E3-FC7C55A30290}" presName="bgRect" presStyleLbl="bgShp" presStyleIdx="3" presStyleCnt="6"/>
      <dgm:spPr/>
    </dgm:pt>
    <dgm:pt modelId="{211EB6DB-1930-4D52-8A05-63024DCD4B99}" type="pres">
      <dgm:prSet presAssocID="{77A839CE-28DA-4397-87E3-FC7C55A30290}"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ank"/>
        </a:ext>
      </dgm:extLst>
    </dgm:pt>
    <dgm:pt modelId="{25D56C76-FE7D-498B-B942-346273923AF1}" type="pres">
      <dgm:prSet presAssocID="{77A839CE-28DA-4397-87E3-FC7C55A30290}" presName="spaceRect" presStyleCnt="0"/>
      <dgm:spPr/>
    </dgm:pt>
    <dgm:pt modelId="{FBCDAFB4-956E-4023-A09B-6A59790A0501}" type="pres">
      <dgm:prSet presAssocID="{77A839CE-28DA-4397-87E3-FC7C55A30290}" presName="parTx" presStyleLbl="revTx" presStyleIdx="3" presStyleCnt="6">
        <dgm:presLayoutVars>
          <dgm:chMax val="0"/>
          <dgm:chPref val="0"/>
        </dgm:presLayoutVars>
      </dgm:prSet>
      <dgm:spPr/>
    </dgm:pt>
    <dgm:pt modelId="{D03020D0-C7F3-4FC0-9ED0-C348F2B9EE20}" type="pres">
      <dgm:prSet presAssocID="{4FF9E30D-537D-49E6-B817-3FB722CF6077}" presName="sibTrans" presStyleCnt="0"/>
      <dgm:spPr/>
    </dgm:pt>
    <dgm:pt modelId="{A78849EC-B055-462A-8779-D96AA0D403B2}" type="pres">
      <dgm:prSet presAssocID="{03E55ED3-ED28-4786-92C9-9941CBAFE567}" presName="compNode" presStyleCnt="0"/>
      <dgm:spPr/>
    </dgm:pt>
    <dgm:pt modelId="{9251A99F-7432-43B4-87F3-C324F86C8490}" type="pres">
      <dgm:prSet presAssocID="{03E55ED3-ED28-4786-92C9-9941CBAFE567}" presName="bgRect" presStyleLbl="bgShp" presStyleIdx="4" presStyleCnt="6"/>
      <dgm:spPr/>
    </dgm:pt>
    <dgm:pt modelId="{A1B175FE-D340-4409-A61E-1A07FCFAF6EC}" type="pres">
      <dgm:prSet presAssocID="{03E55ED3-ED28-4786-92C9-9941CBAFE567}"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Open Book"/>
        </a:ext>
      </dgm:extLst>
    </dgm:pt>
    <dgm:pt modelId="{62F567B8-3B28-43E6-B288-07222D244915}" type="pres">
      <dgm:prSet presAssocID="{03E55ED3-ED28-4786-92C9-9941CBAFE567}" presName="spaceRect" presStyleCnt="0"/>
      <dgm:spPr/>
    </dgm:pt>
    <dgm:pt modelId="{3CDC6871-7CA7-47ED-961D-ED228EB3DDA4}" type="pres">
      <dgm:prSet presAssocID="{03E55ED3-ED28-4786-92C9-9941CBAFE567}" presName="parTx" presStyleLbl="revTx" presStyleIdx="4" presStyleCnt="6">
        <dgm:presLayoutVars>
          <dgm:chMax val="0"/>
          <dgm:chPref val="0"/>
        </dgm:presLayoutVars>
      </dgm:prSet>
      <dgm:spPr/>
    </dgm:pt>
    <dgm:pt modelId="{E91B8042-F1CB-4A27-8286-125C8DECF7DC}" type="pres">
      <dgm:prSet presAssocID="{F4E401E4-FEFA-4054-AA37-84EAB5C4E883}" presName="sibTrans" presStyleCnt="0"/>
      <dgm:spPr/>
    </dgm:pt>
    <dgm:pt modelId="{E30E4D32-5D18-4075-82A4-64A368CBE824}" type="pres">
      <dgm:prSet presAssocID="{95A61965-7071-4F88-B403-8F7F82944BF6}" presName="compNode" presStyleCnt="0"/>
      <dgm:spPr/>
    </dgm:pt>
    <dgm:pt modelId="{ED53466C-396A-49B5-B87F-E34C4A6D8710}" type="pres">
      <dgm:prSet presAssocID="{95A61965-7071-4F88-B403-8F7F82944BF6}" presName="bgRect" presStyleLbl="bgShp" presStyleIdx="5" presStyleCnt="6"/>
      <dgm:spPr/>
    </dgm:pt>
    <dgm:pt modelId="{F33CD6BA-7441-4993-8704-D8481A4D73BB}" type="pres">
      <dgm:prSet presAssocID="{95A61965-7071-4F88-B403-8F7F82944BF6}"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Open Folder"/>
        </a:ext>
      </dgm:extLst>
    </dgm:pt>
    <dgm:pt modelId="{7CBFE51F-BF50-4671-A9BA-6252D46A10F5}" type="pres">
      <dgm:prSet presAssocID="{95A61965-7071-4F88-B403-8F7F82944BF6}" presName="spaceRect" presStyleCnt="0"/>
      <dgm:spPr/>
    </dgm:pt>
    <dgm:pt modelId="{73210877-9CB5-453D-8CBE-4CB4BF89DF65}" type="pres">
      <dgm:prSet presAssocID="{95A61965-7071-4F88-B403-8F7F82944BF6}" presName="parTx" presStyleLbl="revTx" presStyleIdx="5" presStyleCnt="6">
        <dgm:presLayoutVars>
          <dgm:chMax val="0"/>
          <dgm:chPref val="0"/>
        </dgm:presLayoutVars>
      </dgm:prSet>
      <dgm:spPr/>
    </dgm:pt>
  </dgm:ptLst>
  <dgm:cxnLst>
    <dgm:cxn modelId="{8DA13E39-DB7D-43F4-BE67-28363F0B7622}" srcId="{CD4643DC-0F83-483C-948E-383E7DFA4E17}" destId="{C41A3FB9-A102-4F4D-B658-5D89424DD57E}" srcOrd="0" destOrd="0" parTransId="{34AB6D6F-2958-4028-A613-30ABE356499E}" sibTransId="{E8945DED-B2C5-4A84-A80A-C329B3EE988C}"/>
    <dgm:cxn modelId="{65D56161-ECC0-4413-B36C-D70C50F8D786}" type="presOf" srcId="{03E55ED3-ED28-4786-92C9-9941CBAFE567}" destId="{3CDC6871-7CA7-47ED-961D-ED228EB3DDA4}" srcOrd="0" destOrd="0" presId="urn:microsoft.com/office/officeart/2018/2/layout/IconVerticalSolidList"/>
    <dgm:cxn modelId="{B9C66547-DF6C-4DA7-BD7D-005D5A83F528}" srcId="{CD4643DC-0F83-483C-948E-383E7DFA4E17}" destId="{8F57FD38-11A1-4D51-9A6B-E685D18AD671}" srcOrd="1" destOrd="0" parTransId="{FC7BE280-83E8-42F3-8FB8-7786C2B4E1E4}" sibTransId="{C660D091-8B27-41F0-A8F1-56743A18E0E5}"/>
    <dgm:cxn modelId="{55432548-5B67-401C-A5ED-0A934B422248}" type="presOf" srcId="{B8825BB7-8197-4E28-8EA3-3227D54EAFCC}" destId="{8238BAA4-574A-4DAB-AE51-396F07CB1843}" srcOrd="0" destOrd="0" presId="urn:microsoft.com/office/officeart/2018/2/layout/IconVerticalSolidList"/>
    <dgm:cxn modelId="{AE1EB872-7502-4440-B876-013F5ECABF6C}" type="presOf" srcId="{95A61965-7071-4F88-B403-8F7F82944BF6}" destId="{73210877-9CB5-453D-8CBE-4CB4BF89DF65}" srcOrd="0" destOrd="0" presId="urn:microsoft.com/office/officeart/2018/2/layout/IconVerticalSolidList"/>
    <dgm:cxn modelId="{5C5E4F56-1DE6-407D-B5DE-C4C8376F43AC}" srcId="{CD4643DC-0F83-483C-948E-383E7DFA4E17}" destId="{77A839CE-28DA-4397-87E3-FC7C55A30290}" srcOrd="3" destOrd="0" parTransId="{8A2A8E70-1202-4977-8DAF-6708C374BAB7}" sibTransId="{4FF9E30D-537D-49E6-B817-3FB722CF6077}"/>
    <dgm:cxn modelId="{2CA1A99E-58E6-41B9-B104-6E8C01AB6C53}" type="presOf" srcId="{77A839CE-28DA-4397-87E3-FC7C55A30290}" destId="{FBCDAFB4-956E-4023-A09B-6A59790A0501}" srcOrd="0" destOrd="0" presId="urn:microsoft.com/office/officeart/2018/2/layout/IconVerticalSolidList"/>
    <dgm:cxn modelId="{14DF4AA5-04A3-44E8-A69B-1A0D237D1C9D}" srcId="{CD4643DC-0F83-483C-948E-383E7DFA4E17}" destId="{95A61965-7071-4F88-B403-8F7F82944BF6}" srcOrd="5" destOrd="0" parTransId="{CDF670E3-11CD-4816-A5E3-E4CD550A59FA}" sibTransId="{1499AEC1-80D2-4DF1-9976-09A9A4FA453B}"/>
    <dgm:cxn modelId="{E4BBEAAE-77BD-48CF-A53E-B168298436EF}" srcId="{CD4643DC-0F83-483C-948E-383E7DFA4E17}" destId="{B8825BB7-8197-4E28-8EA3-3227D54EAFCC}" srcOrd="2" destOrd="0" parTransId="{8F36117B-E243-4D52-AE58-AEB0B95D0F84}" sibTransId="{C793499A-62C7-4803-82A9-09032BE7389B}"/>
    <dgm:cxn modelId="{D25971C9-BE96-46E7-9BCB-71DA8D064EB8}" type="presOf" srcId="{8F57FD38-11A1-4D51-9A6B-E685D18AD671}" destId="{B653D139-D347-455C-BE94-0DEEA3268681}" srcOrd="0" destOrd="0" presId="urn:microsoft.com/office/officeart/2018/2/layout/IconVerticalSolidList"/>
    <dgm:cxn modelId="{94B82ECC-B835-460B-9786-169A349369C7}" srcId="{CD4643DC-0F83-483C-948E-383E7DFA4E17}" destId="{03E55ED3-ED28-4786-92C9-9941CBAFE567}" srcOrd="4" destOrd="0" parTransId="{F95E1926-0D12-4BC9-9A83-1A1E0634A495}" sibTransId="{F4E401E4-FEFA-4054-AA37-84EAB5C4E883}"/>
    <dgm:cxn modelId="{82ACC3E1-875C-442F-9F59-229EADAF79EA}" type="presOf" srcId="{C41A3FB9-A102-4F4D-B658-5D89424DD57E}" destId="{6BC9EE70-B661-406F-A7AB-E4380A9FE3C5}" srcOrd="0" destOrd="0" presId="urn:microsoft.com/office/officeart/2018/2/layout/IconVerticalSolidList"/>
    <dgm:cxn modelId="{00FEC3F7-0FFA-4692-94A3-DA394F4783D0}" type="presOf" srcId="{CD4643DC-0F83-483C-948E-383E7DFA4E17}" destId="{5C9DA723-D854-40C7-B373-305E52D82284}" srcOrd="0" destOrd="0" presId="urn:microsoft.com/office/officeart/2018/2/layout/IconVerticalSolidList"/>
    <dgm:cxn modelId="{7F5A3349-5C33-4EA9-B8CC-D5C837EDC387}" type="presParOf" srcId="{5C9DA723-D854-40C7-B373-305E52D82284}" destId="{F7066D0D-A9BE-47FE-9A00-1AA2A5C32E8F}" srcOrd="0" destOrd="0" presId="urn:microsoft.com/office/officeart/2018/2/layout/IconVerticalSolidList"/>
    <dgm:cxn modelId="{B306DF8C-A0B7-4B90-A462-3F99934E0E19}" type="presParOf" srcId="{F7066D0D-A9BE-47FE-9A00-1AA2A5C32E8F}" destId="{505631AA-7CF5-4289-BBCF-9A22B33CA1B8}" srcOrd="0" destOrd="0" presId="urn:microsoft.com/office/officeart/2018/2/layout/IconVerticalSolidList"/>
    <dgm:cxn modelId="{2EE81541-D9A4-4ABD-B611-755436F836A9}" type="presParOf" srcId="{F7066D0D-A9BE-47FE-9A00-1AA2A5C32E8F}" destId="{9565C8D0-A28B-4093-838C-745FDCB65A54}" srcOrd="1" destOrd="0" presId="urn:microsoft.com/office/officeart/2018/2/layout/IconVerticalSolidList"/>
    <dgm:cxn modelId="{AFFBD8A7-7327-43C0-97F5-087220763C97}" type="presParOf" srcId="{F7066D0D-A9BE-47FE-9A00-1AA2A5C32E8F}" destId="{A22B6F6D-CB76-4BE9-BFC1-81D28245F259}" srcOrd="2" destOrd="0" presId="urn:microsoft.com/office/officeart/2018/2/layout/IconVerticalSolidList"/>
    <dgm:cxn modelId="{92DCF4EE-C527-43D2-9653-EFCEC24725AF}" type="presParOf" srcId="{F7066D0D-A9BE-47FE-9A00-1AA2A5C32E8F}" destId="{6BC9EE70-B661-406F-A7AB-E4380A9FE3C5}" srcOrd="3" destOrd="0" presId="urn:microsoft.com/office/officeart/2018/2/layout/IconVerticalSolidList"/>
    <dgm:cxn modelId="{5F2D1678-6F1A-4107-AA99-784790575B1C}" type="presParOf" srcId="{5C9DA723-D854-40C7-B373-305E52D82284}" destId="{EFEDDB95-758F-4B47-8579-12C0DC6CAA2C}" srcOrd="1" destOrd="0" presId="urn:microsoft.com/office/officeart/2018/2/layout/IconVerticalSolidList"/>
    <dgm:cxn modelId="{1334704B-9214-477E-9356-B82F473B99F1}" type="presParOf" srcId="{5C9DA723-D854-40C7-B373-305E52D82284}" destId="{4375A45C-67A4-45AB-9EC2-699AF6B61400}" srcOrd="2" destOrd="0" presId="urn:microsoft.com/office/officeart/2018/2/layout/IconVerticalSolidList"/>
    <dgm:cxn modelId="{5181B759-704A-4831-845E-2C5D49C62B91}" type="presParOf" srcId="{4375A45C-67A4-45AB-9EC2-699AF6B61400}" destId="{43C5367C-BA44-4FFC-9812-0BB81E1CD4A3}" srcOrd="0" destOrd="0" presId="urn:microsoft.com/office/officeart/2018/2/layout/IconVerticalSolidList"/>
    <dgm:cxn modelId="{28C067FA-3BD8-477B-8498-DD1C09A73CB7}" type="presParOf" srcId="{4375A45C-67A4-45AB-9EC2-699AF6B61400}" destId="{50B44BBB-EEC8-49B1-B859-2394C55BEC8C}" srcOrd="1" destOrd="0" presId="urn:microsoft.com/office/officeart/2018/2/layout/IconVerticalSolidList"/>
    <dgm:cxn modelId="{9298C5BD-5E41-40D1-9A9C-64277298CDAB}" type="presParOf" srcId="{4375A45C-67A4-45AB-9EC2-699AF6B61400}" destId="{B1EB8AAB-052E-4EA7-BE44-07D20465D60E}" srcOrd="2" destOrd="0" presId="urn:microsoft.com/office/officeart/2018/2/layout/IconVerticalSolidList"/>
    <dgm:cxn modelId="{A823EB2D-BC9E-48D0-A862-854CEF04EDE9}" type="presParOf" srcId="{4375A45C-67A4-45AB-9EC2-699AF6B61400}" destId="{B653D139-D347-455C-BE94-0DEEA3268681}" srcOrd="3" destOrd="0" presId="urn:microsoft.com/office/officeart/2018/2/layout/IconVerticalSolidList"/>
    <dgm:cxn modelId="{5E85633C-456D-45D0-9763-49859D795664}" type="presParOf" srcId="{5C9DA723-D854-40C7-B373-305E52D82284}" destId="{D570AF21-DDA7-43D7-BA4E-E9F0EC3ABEB5}" srcOrd="3" destOrd="0" presId="urn:microsoft.com/office/officeart/2018/2/layout/IconVerticalSolidList"/>
    <dgm:cxn modelId="{3DF52C7C-28CD-4271-9553-88E9D11C1C49}" type="presParOf" srcId="{5C9DA723-D854-40C7-B373-305E52D82284}" destId="{5F726933-D9F8-4F2E-AED7-8B42A565C65F}" srcOrd="4" destOrd="0" presId="urn:microsoft.com/office/officeart/2018/2/layout/IconVerticalSolidList"/>
    <dgm:cxn modelId="{72F9996D-855D-4085-B8DD-6A50AD4D7953}" type="presParOf" srcId="{5F726933-D9F8-4F2E-AED7-8B42A565C65F}" destId="{AF3F5416-5049-484C-BCB1-EF811F4A6AAC}" srcOrd="0" destOrd="0" presId="urn:microsoft.com/office/officeart/2018/2/layout/IconVerticalSolidList"/>
    <dgm:cxn modelId="{392CC720-26F6-4C79-9E3A-83F3BD5DC8F5}" type="presParOf" srcId="{5F726933-D9F8-4F2E-AED7-8B42A565C65F}" destId="{0071C0CF-300B-42A1-AF05-045959161045}" srcOrd="1" destOrd="0" presId="urn:microsoft.com/office/officeart/2018/2/layout/IconVerticalSolidList"/>
    <dgm:cxn modelId="{E2BA3D4B-07E7-4ACE-A5E2-9505011B8858}" type="presParOf" srcId="{5F726933-D9F8-4F2E-AED7-8B42A565C65F}" destId="{476D9A89-38D3-483C-AE9D-7A42CBF07CBB}" srcOrd="2" destOrd="0" presId="urn:microsoft.com/office/officeart/2018/2/layout/IconVerticalSolidList"/>
    <dgm:cxn modelId="{12AE5C7D-A31B-42E3-9482-0ABEE7A70083}" type="presParOf" srcId="{5F726933-D9F8-4F2E-AED7-8B42A565C65F}" destId="{8238BAA4-574A-4DAB-AE51-396F07CB1843}" srcOrd="3" destOrd="0" presId="urn:microsoft.com/office/officeart/2018/2/layout/IconVerticalSolidList"/>
    <dgm:cxn modelId="{E0C8C1E8-183B-4206-A2F8-57CDB4154F88}" type="presParOf" srcId="{5C9DA723-D854-40C7-B373-305E52D82284}" destId="{B0832A12-F5C6-425D-872F-40A77C14A24F}" srcOrd="5" destOrd="0" presId="urn:microsoft.com/office/officeart/2018/2/layout/IconVerticalSolidList"/>
    <dgm:cxn modelId="{E277D098-CE0F-4659-B128-E5C16AE52DB1}" type="presParOf" srcId="{5C9DA723-D854-40C7-B373-305E52D82284}" destId="{A15E823E-95CC-454A-94F8-22703BD0E2D7}" srcOrd="6" destOrd="0" presId="urn:microsoft.com/office/officeart/2018/2/layout/IconVerticalSolidList"/>
    <dgm:cxn modelId="{FC46A871-2EEB-4061-BA5E-05C6821B04AB}" type="presParOf" srcId="{A15E823E-95CC-454A-94F8-22703BD0E2D7}" destId="{9D5C2E56-B89C-4B1F-8142-91DE3AA06B7B}" srcOrd="0" destOrd="0" presId="urn:microsoft.com/office/officeart/2018/2/layout/IconVerticalSolidList"/>
    <dgm:cxn modelId="{D7D8559F-FD8F-4722-ADBE-73350499240F}" type="presParOf" srcId="{A15E823E-95CC-454A-94F8-22703BD0E2D7}" destId="{211EB6DB-1930-4D52-8A05-63024DCD4B99}" srcOrd="1" destOrd="0" presId="urn:microsoft.com/office/officeart/2018/2/layout/IconVerticalSolidList"/>
    <dgm:cxn modelId="{1C8DEE34-C61B-4E03-83FE-B54043D65E76}" type="presParOf" srcId="{A15E823E-95CC-454A-94F8-22703BD0E2D7}" destId="{25D56C76-FE7D-498B-B942-346273923AF1}" srcOrd="2" destOrd="0" presId="urn:microsoft.com/office/officeart/2018/2/layout/IconVerticalSolidList"/>
    <dgm:cxn modelId="{DE4FCC79-EB6B-4A0A-BE7E-75C99745EE2B}" type="presParOf" srcId="{A15E823E-95CC-454A-94F8-22703BD0E2D7}" destId="{FBCDAFB4-956E-4023-A09B-6A59790A0501}" srcOrd="3" destOrd="0" presId="urn:microsoft.com/office/officeart/2018/2/layout/IconVerticalSolidList"/>
    <dgm:cxn modelId="{342113BE-7B4F-4F62-B2F5-71E7F8E06B88}" type="presParOf" srcId="{5C9DA723-D854-40C7-B373-305E52D82284}" destId="{D03020D0-C7F3-4FC0-9ED0-C348F2B9EE20}" srcOrd="7" destOrd="0" presId="urn:microsoft.com/office/officeart/2018/2/layout/IconVerticalSolidList"/>
    <dgm:cxn modelId="{D3661782-6F91-4DB2-827D-A8F34D4A9C50}" type="presParOf" srcId="{5C9DA723-D854-40C7-B373-305E52D82284}" destId="{A78849EC-B055-462A-8779-D96AA0D403B2}" srcOrd="8" destOrd="0" presId="urn:microsoft.com/office/officeart/2018/2/layout/IconVerticalSolidList"/>
    <dgm:cxn modelId="{F89FB776-3663-4A97-B0D4-B16B59D42E41}" type="presParOf" srcId="{A78849EC-B055-462A-8779-D96AA0D403B2}" destId="{9251A99F-7432-43B4-87F3-C324F86C8490}" srcOrd="0" destOrd="0" presId="urn:microsoft.com/office/officeart/2018/2/layout/IconVerticalSolidList"/>
    <dgm:cxn modelId="{260A712F-3CE3-4393-A293-E81EBFEBA800}" type="presParOf" srcId="{A78849EC-B055-462A-8779-D96AA0D403B2}" destId="{A1B175FE-D340-4409-A61E-1A07FCFAF6EC}" srcOrd="1" destOrd="0" presId="urn:microsoft.com/office/officeart/2018/2/layout/IconVerticalSolidList"/>
    <dgm:cxn modelId="{A4425F63-3FF5-460E-BE00-C3273A818CC2}" type="presParOf" srcId="{A78849EC-B055-462A-8779-D96AA0D403B2}" destId="{62F567B8-3B28-43E6-B288-07222D244915}" srcOrd="2" destOrd="0" presId="urn:microsoft.com/office/officeart/2018/2/layout/IconVerticalSolidList"/>
    <dgm:cxn modelId="{29FE01EB-8512-4A79-900A-6C8B2F75614A}" type="presParOf" srcId="{A78849EC-B055-462A-8779-D96AA0D403B2}" destId="{3CDC6871-7CA7-47ED-961D-ED228EB3DDA4}" srcOrd="3" destOrd="0" presId="urn:microsoft.com/office/officeart/2018/2/layout/IconVerticalSolidList"/>
    <dgm:cxn modelId="{2CBAEF8C-BAB1-436A-B8A4-6FD710C73602}" type="presParOf" srcId="{5C9DA723-D854-40C7-B373-305E52D82284}" destId="{E91B8042-F1CB-4A27-8286-125C8DECF7DC}" srcOrd="9" destOrd="0" presId="urn:microsoft.com/office/officeart/2018/2/layout/IconVerticalSolidList"/>
    <dgm:cxn modelId="{32EEAECA-B86B-440E-BAE6-EE3892310C66}" type="presParOf" srcId="{5C9DA723-D854-40C7-B373-305E52D82284}" destId="{E30E4D32-5D18-4075-82A4-64A368CBE824}" srcOrd="10" destOrd="0" presId="urn:microsoft.com/office/officeart/2018/2/layout/IconVerticalSolidList"/>
    <dgm:cxn modelId="{D5F8114B-68D0-4635-BA68-4E5BDAFEFA0D}" type="presParOf" srcId="{E30E4D32-5D18-4075-82A4-64A368CBE824}" destId="{ED53466C-396A-49B5-B87F-E34C4A6D8710}" srcOrd="0" destOrd="0" presId="urn:microsoft.com/office/officeart/2018/2/layout/IconVerticalSolidList"/>
    <dgm:cxn modelId="{5CBB9FC2-08B5-4E8A-9827-319F44696F96}" type="presParOf" srcId="{E30E4D32-5D18-4075-82A4-64A368CBE824}" destId="{F33CD6BA-7441-4993-8704-D8481A4D73BB}" srcOrd="1" destOrd="0" presId="urn:microsoft.com/office/officeart/2018/2/layout/IconVerticalSolidList"/>
    <dgm:cxn modelId="{9DFC3DB4-110C-45E5-9661-BD00D11ABE11}" type="presParOf" srcId="{E30E4D32-5D18-4075-82A4-64A368CBE824}" destId="{7CBFE51F-BF50-4671-A9BA-6252D46A10F5}" srcOrd="2" destOrd="0" presId="urn:microsoft.com/office/officeart/2018/2/layout/IconVerticalSolidList"/>
    <dgm:cxn modelId="{5CAB8B9B-96FB-47CA-924C-1DA50C681D7C}" type="presParOf" srcId="{E30E4D32-5D18-4075-82A4-64A368CBE824}" destId="{73210877-9CB5-453D-8CBE-4CB4BF89DF6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01FF188-EFDA-4ABE-872D-4EC95FB8EEA2}"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DA37AC84-1575-4020-9EAE-B59E6D8727CA}">
      <dgm:prSet/>
      <dgm:spPr/>
      <dgm:t>
        <a:bodyPr/>
        <a:lstStyle/>
        <a:p>
          <a:r>
            <a:rPr lang="en-US" b="0" i="0" baseline="0"/>
            <a:t>There’s usually flexibility, but try to make sure your talk doesn’t stray too far from what you promised</a:t>
          </a:r>
          <a:endParaRPr lang="en-US"/>
        </a:p>
      </dgm:t>
    </dgm:pt>
    <dgm:pt modelId="{E261B104-AF0D-472D-A64F-F1E0A56884B6}" type="parTrans" cxnId="{2343EB22-1814-4686-A66F-A41C774A9553}">
      <dgm:prSet/>
      <dgm:spPr/>
      <dgm:t>
        <a:bodyPr/>
        <a:lstStyle/>
        <a:p>
          <a:endParaRPr lang="en-US"/>
        </a:p>
      </dgm:t>
    </dgm:pt>
    <dgm:pt modelId="{6F0AC791-D778-4F7E-AC8C-1D6B9DDFCB70}" type="sibTrans" cxnId="{2343EB22-1814-4686-A66F-A41C774A9553}">
      <dgm:prSet/>
      <dgm:spPr/>
      <dgm:t>
        <a:bodyPr/>
        <a:lstStyle/>
        <a:p>
          <a:endParaRPr lang="en-US"/>
        </a:p>
      </dgm:t>
    </dgm:pt>
    <dgm:pt modelId="{BE83E133-C39A-4803-AC30-4EBCF2196240}">
      <dgm:prSet/>
      <dgm:spPr/>
      <dgm:t>
        <a:bodyPr/>
        <a:lstStyle/>
        <a:p>
          <a:r>
            <a:rPr lang="en-US" b="0" i="0" baseline="0"/>
            <a:t>Minor changes are acceptable, major changes should be signalled</a:t>
          </a:r>
          <a:endParaRPr lang="en-US"/>
        </a:p>
      </dgm:t>
    </dgm:pt>
    <dgm:pt modelId="{5860AACE-5AF3-4174-857B-21480323B0D8}" type="parTrans" cxnId="{1064666E-305B-49ED-A58D-5A1E461E4692}">
      <dgm:prSet/>
      <dgm:spPr/>
      <dgm:t>
        <a:bodyPr/>
        <a:lstStyle/>
        <a:p>
          <a:endParaRPr lang="en-US"/>
        </a:p>
      </dgm:t>
    </dgm:pt>
    <dgm:pt modelId="{0BCDD11B-BA9B-4059-862C-26FF8F6D7B75}" type="sibTrans" cxnId="{1064666E-305B-49ED-A58D-5A1E461E4692}">
      <dgm:prSet/>
      <dgm:spPr/>
      <dgm:t>
        <a:bodyPr/>
        <a:lstStyle/>
        <a:p>
          <a:endParaRPr lang="en-US"/>
        </a:p>
      </dgm:t>
    </dgm:pt>
    <dgm:pt modelId="{738CFD7C-2DFF-492F-92FF-59EA9635A54C}">
      <dgm:prSet/>
      <dgm:spPr/>
      <dgm:t>
        <a:bodyPr/>
        <a:lstStyle/>
        <a:p>
          <a:r>
            <a:rPr lang="en-US" b="0" i="0" baseline="0" dirty="0"/>
            <a:t>If relevant, work to create coherent panels</a:t>
          </a:r>
          <a:endParaRPr lang="en-US" dirty="0"/>
        </a:p>
      </dgm:t>
    </dgm:pt>
    <dgm:pt modelId="{276AD28C-B018-43BD-94B1-86EAE14B597C}" type="parTrans" cxnId="{2674FD5E-1AD6-47A5-82EA-E4E369919111}">
      <dgm:prSet/>
      <dgm:spPr/>
      <dgm:t>
        <a:bodyPr/>
        <a:lstStyle/>
        <a:p>
          <a:endParaRPr lang="en-US"/>
        </a:p>
      </dgm:t>
    </dgm:pt>
    <dgm:pt modelId="{2501BD8B-2162-4A0B-AEA7-E173FF3DB0AA}" type="sibTrans" cxnId="{2674FD5E-1AD6-47A5-82EA-E4E369919111}">
      <dgm:prSet/>
      <dgm:spPr/>
      <dgm:t>
        <a:bodyPr/>
        <a:lstStyle/>
        <a:p>
          <a:endParaRPr lang="en-US"/>
        </a:p>
      </dgm:t>
    </dgm:pt>
    <dgm:pt modelId="{E784B4C4-5678-4EC2-8856-E81A4BE24BF9}">
      <dgm:prSet/>
      <dgm:spPr/>
      <dgm:t>
        <a:bodyPr/>
        <a:lstStyle/>
        <a:p>
          <a:r>
            <a:rPr lang="en-US" b="0" i="0" baseline="0" dirty="0"/>
            <a:t>Always want to help audience follow your argument without confusion</a:t>
          </a:r>
          <a:endParaRPr lang="en-US" dirty="0"/>
        </a:p>
      </dgm:t>
    </dgm:pt>
    <dgm:pt modelId="{C1EF3CE0-DFC2-4BB7-8F4A-C143045D25AB}" type="parTrans" cxnId="{29E7CBD0-6F66-401E-981F-132EAD4D0C52}">
      <dgm:prSet/>
      <dgm:spPr/>
      <dgm:t>
        <a:bodyPr/>
        <a:lstStyle/>
        <a:p>
          <a:endParaRPr lang="en-US"/>
        </a:p>
      </dgm:t>
    </dgm:pt>
    <dgm:pt modelId="{161CE3E2-A94E-4CE4-8B11-9E0B3DAD2FD2}" type="sibTrans" cxnId="{29E7CBD0-6F66-401E-981F-132EAD4D0C52}">
      <dgm:prSet/>
      <dgm:spPr/>
      <dgm:t>
        <a:bodyPr/>
        <a:lstStyle/>
        <a:p>
          <a:endParaRPr lang="en-US"/>
        </a:p>
      </dgm:t>
    </dgm:pt>
    <dgm:pt modelId="{51905DFD-C53C-4D2B-A0A1-389C992FFD9E}" type="pres">
      <dgm:prSet presAssocID="{A01FF188-EFDA-4ABE-872D-4EC95FB8EEA2}" presName="root" presStyleCnt="0">
        <dgm:presLayoutVars>
          <dgm:dir/>
          <dgm:resizeHandles val="exact"/>
        </dgm:presLayoutVars>
      </dgm:prSet>
      <dgm:spPr/>
    </dgm:pt>
    <dgm:pt modelId="{FC8507F9-D9CC-4206-A42B-D58A8CF8824A}" type="pres">
      <dgm:prSet presAssocID="{DA37AC84-1575-4020-9EAE-B59E6D8727CA}" presName="compNode" presStyleCnt="0"/>
      <dgm:spPr/>
    </dgm:pt>
    <dgm:pt modelId="{F4DED8C3-3559-4180-9D80-98572AA2DC15}" type="pres">
      <dgm:prSet presAssocID="{DA37AC84-1575-4020-9EAE-B59E6D8727CA}" presName="bgRect" presStyleLbl="bgShp" presStyleIdx="0" presStyleCnt="4"/>
      <dgm:spPr/>
    </dgm:pt>
    <dgm:pt modelId="{5DD674CE-05DD-4971-887B-EDBFEA13BEDB}" type="pres">
      <dgm:prSet presAssocID="{DA37AC84-1575-4020-9EAE-B59E6D8727C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ustache Face with Solid Fill"/>
        </a:ext>
      </dgm:extLst>
    </dgm:pt>
    <dgm:pt modelId="{5578D308-EA27-4B38-BD72-861C585E92BD}" type="pres">
      <dgm:prSet presAssocID="{DA37AC84-1575-4020-9EAE-B59E6D8727CA}" presName="spaceRect" presStyleCnt="0"/>
      <dgm:spPr/>
    </dgm:pt>
    <dgm:pt modelId="{9AC122EE-2487-47C6-A653-462A799BFCC4}" type="pres">
      <dgm:prSet presAssocID="{DA37AC84-1575-4020-9EAE-B59E6D8727CA}" presName="parTx" presStyleLbl="revTx" presStyleIdx="0" presStyleCnt="4">
        <dgm:presLayoutVars>
          <dgm:chMax val="0"/>
          <dgm:chPref val="0"/>
        </dgm:presLayoutVars>
      </dgm:prSet>
      <dgm:spPr/>
    </dgm:pt>
    <dgm:pt modelId="{E10552D0-7F29-4D16-8B59-EA0622B32BA6}" type="pres">
      <dgm:prSet presAssocID="{6F0AC791-D778-4F7E-AC8C-1D6B9DDFCB70}" presName="sibTrans" presStyleCnt="0"/>
      <dgm:spPr/>
    </dgm:pt>
    <dgm:pt modelId="{ABC981A2-0437-4E6B-8AE9-496E5F1CB86C}" type="pres">
      <dgm:prSet presAssocID="{BE83E133-C39A-4803-AC30-4EBCF2196240}" presName="compNode" presStyleCnt="0"/>
      <dgm:spPr/>
    </dgm:pt>
    <dgm:pt modelId="{887ED276-1CE1-4C33-901A-7D404CF77BAA}" type="pres">
      <dgm:prSet presAssocID="{BE83E133-C39A-4803-AC30-4EBCF2196240}" presName="bgRect" presStyleLbl="bgShp" presStyleIdx="1" presStyleCnt="4"/>
      <dgm:spPr/>
    </dgm:pt>
    <dgm:pt modelId="{36E744E6-5AAF-4352-84A5-8996E5BE67A1}" type="pres">
      <dgm:prSet presAssocID="{BE83E133-C39A-4803-AC30-4EBCF219624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raser"/>
        </a:ext>
      </dgm:extLst>
    </dgm:pt>
    <dgm:pt modelId="{9E8861AB-CB63-4326-A53A-FEF950C963DD}" type="pres">
      <dgm:prSet presAssocID="{BE83E133-C39A-4803-AC30-4EBCF2196240}" presName="spaceRect" presStyleCnt="0"/>
      <dgm:spPr/>
    </dgm:pt>
    <dgm:pt modelId="{E896CAD1-8C8B-4C3B-8346-733A49F57AD3}" type="pres">
      <dgm:prSet presAssocID="{BE83E133-C39A-4803-AC30-4EBCF2196240}" presName="parTx" presStyleLbl="revTx" presStyleIdx="1" presStyleCnt="4">
        <dgm:presLayoutVars>
          <dgm:chMax val="0"/>
          <dgm:chPref val="0"/>
        </dgm:presLayoutVars>
      </dgm:prSet>
      <dgm:spPr/>
    </dgm:pt>
    <dgm:pt modelId="{3E8108B2-D7E6-49FD-B2EE-B7BEFA42DEF5}" type="pres">
      <dgm:prSet presAssocID="{0BCDD11B-BA9B-4059-862C-26FF8F6D7B75}" presName="sibTrans" presStyleCnt="0"/>
      <dgm:spPr/>
    </dgm:pt>
    <dgm:pt modelId="{DD5CC776-D116-47EF-AC31-04156B860DB3}" type="pres">
      <dgm:prSet presAssocID="{738CFD7C-2DFF-492F-92FF-59EA9635A54C}" presName="compNode" presStyleCnt="0"/>
      <dgm:spPr/>
    </dgm:pt>
    <dgm:pt modelId="{5EDE507F-1CEE-42DA-955E-A478B2D76842}" type="pres">
      <dgm:prSet presAssocID="{738CFD7C-2DFF-492F-92FF-59EA9635A54C}" presName="bgRect" presStyleLbl="bgShp" presStyleIdx="2" presStyleCnt="4"/>
      <dgm:spPr/>
    </dgm:pt>
    <dgm:pt modelId="{906F114D-E7F4-4080-9475-999C777452A5}" type="pres">
      <dgm:prSet presAssocID="{738CFD7C-2DFF-492F-92FF-59EA9635A54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ick"/>
        </a:ext>
      </dgm:extLst>
    </dgm:pt>
    <dgm:pt modelId="{5A106634-69C1-40B2-896F-39724DC2C641}" type="pres">
      <dgm:prSet presAssocID="{738CFD7C-2DFF-492F-92FF-59EA9635A54C}" presName="spaceRect" presStyleCnt="0"/>
      <dgm:spPr/>
    </dgm:pt>
    <dgm:pt modelId="{DD4C340D-B45C-451A-8249-E4BFFCD4B760}" type="pres">
      <dgm:prSet presAssocID="{738CFD7C-2DFF-492F-92FF-59EA9635A54C}" presName="parTx" presStyleLbl="revTx" presStyleIdx="2" presStyleCnt="4">
        <dgm:presLayoutVars>
          <dgm:chMax val="0"/>
          <dgm:chPref val="0"/>
        </dgm:presLayoutVars>
      </dgm:prSet>
      <dgm:spPr/>
    </dgm:pt>
    <dgm:pt modelId="{72BE2719-A79A-41FF-B8DC-E5C190D2EA48}" type="pres">
      <dgm:prSet presAssocID="{2501BD8B-2162-4A0B-AEA7-E173FF3DB0AA}" presName="sibTrans" presStyleCnt="0"/>
      <dgm:spPr/>
    </dgm:pt>
    <dgm:pt modelId="{12C40662-C2B4-4208-978A-21586D1B063F}" type="pres">
      <dgm:prSet presAssocID="{E784B4C4-5678-4EC2-8856-E81A4BE24BF9}" presName="compNode" presStyleCnt="0"/>
      <dgm:spPr/>
    </dgm:pt>
    <dgm:pt modelId="{DEA5E7B0-5D5B-4D05-9772-261C19B40BD3}" type="pres">
      <dgm:prSet presAssocID="{E784B4C4-5678-4EC2-8856-E81A4BE24BF9}" presName="bgRect" presStyleLbl="bgShp" presStyleIdx="3" presStyleCnt="4"/>
      <dgm:spPr/>
    </dgm:pt>
    <dgm:pt modelId="{DC729913-D1FA-4374-B53A-AB58EABD6188}" type="pres">
      <dgm:prSet presAssocID="{E784B4C4-5678-4EC2-8856-E81A4BE24BF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ead with Gears"/>
        </a:ext>
      </dgm:extLst>
    </dgm:pt>
    <dgm:pt modelId="{9198E650-4A49-44E6-9FE3-2C7911792216}" type="pres">
      <dgm:prSet presAssocID="{E784B4C4-5678-4EC2-8856-E81A4BE24BF9}" presName="spaceRect" presStyleCnt="0"/>
      <dgm:spPr/>
    </dgm:pt>
    <dgm:pt modelId="{BAC00568-B3F9-4016-9F10-1A5BE829A15E}" type="pres">
      <dgm:prSet presAssocID="{E784B4C4-5678-4EC2-8856-E81A4BE24BF9}" presName="parTx" presStyleLbl="revTx" presStyleIdx="3" presStyleCnt="4">
        <dgm:presLayoutVars>
          <dgm:chMax val="0"/>
          <dgm:chPref val="0"/>
        </dgm:presLayoutVars>
      </dgm:prSet>
      <dgm:spPr/>
    </dgm:pt>
  </dgm:ptLst>
  <dgm:cxnLst>
    <dgm:cxn modelId="{43E90D1A-D181-4BF7-B0EC-ADFAC9ADDCC5}" type="presOf" srcId="{738CFD7C-2DFF-492F-92FF-59EA9635A54C}" destId="{DD4C340D-B45C-451A-8249-E4BFFCD4B760}" srcOrd="0" destOrd="0" presId="urn:microsoft.com/office/officeart/2018/2/layout/IconVerticalSolidList"/>
    <dgm:cxn modelId="{2343EB22-1814-4686-A66F-A41C774A9553}" srcId="{A01FF188-EFDA-4ABE-872D-4EC95FB8EEA2}" destId="{DA37AC84-1575-4020-9EAE-B59E6D8727CA}" srcOrd="0" destOrd="0" parTransId="{E261B104-AF0D-472D-A64F-F1E0A56884B6}" sibTransId="{6F0AC791-D778-4F7E-AC8C-1D6B9DDFCB70}"/>
    <dgm:cxn modelId="{C31D3F37-E33F-426B-84EC-71CA4FB4D372}" type="presOf" srcId="{DA37AC84-1575-4020-9EAE-B59E6D8727CA}" destId="{9AC122EE-2487-47C6-A653-462A799BFCC4}" srcOrd="0" destOrd="0" presId="urn:microsoft.com/office/officeart/2018/2/layout/IconVerticalSolidList"/>
    <dgm:cxn modelId="{2674FD5E-1AD6-47A5-82EA-E4E369919111}" srcId="{A01FF188-EFDA-4ABE-872D-4EC95FB8EEA2}" destId="{738CFD7C-2DFF-492F-92FF-59EA9635A54C}" srcOrd="2" destOrd="0" parTransId="{276AD28C-B018-43BD-94B1-86EAE14B597C}" sibTransId="{2501BD8B-2162-4A0B-AEA7-E173FF3DB0AA}"/>
    <dgm:cxn modelId="{D256EB43-929F-47E2-924E-AFC85B35E7DB}" type="presOf" srcId="{BE83E133-C39A-4803-AC30-4EBCF2196240}" destId="{E896CAD1-8C8B-4C3B-8346-733A49F57AD3}" srcOrd="0" destOrd="0" presId="urn:microsoft.com/office/officeart/2018/2/layout/IconVerticalSolidList"/>
    <dgm:cxn modelId="{21826C6C-7E0C-43DC-B652-478BA357CFBC}" type="presOf" srcId="{A01FF188-EFDA-4ABE-872D-4EC95FB8EEA2}" destId="{51905DFD-C53C-4D2B-A0A1-389C992FFD9E}" srcOrd="0" destOrd="0" presId="urn:microsoft.com/office/officeart/2018/2/layout/IconVerticalSolidList"/>
    <dgm:cxn modelId="{1064666E-305B-49ED-A58D-5A1E461E4692}" srcId="{A01FF188-EFDA-4ABE-872D-4EC95FB8EEA2}" destId="{BE83E133-C39A-4803-AC30-4EBCF2196240}" srcOrd="1" destOrd="0" parTransId="{5860AACE-5AF3-4174-857B-21480323B0D8}" sibTransId="{0BCDD11B-BA9B-4059-862C-26FF8F6D7B75}"/>
    <dgm:cxn modelId="{37226FC5-44F6-4603-B0C5-7E35EA42A906}" type="presOf" srcId="{E784B4C4-5678-4EC2-8856-E81A4BE24BF9}" destId="{BAC00568-B3F9-4016-9F10-1A5BE829A15E}" srcOrd="0" destOrd="0" presId="urn:microsoft.com/office/officeart/2018/2/layout/IconVerticalSolidList"/>
    <dgm:cxn modelId="{29E7CBD0-6F66-401E-981F-132EAD4D0C52}" srcId="{A01FF188-EFDA-4ABE-872D-4EC95FB8EEA2}" destId="{E784B4C4-5678-4EC2-8856-E81A4BE24BF9}" srcOrd="3" destOrd="0" parTransId="{C1EF3CE0-DFC2-4BB7-8F4A-C143045D25AB}" sibTransId="{161CE3E2-A94E-4CE4-8B11-9E0B3DAD2FD2}"/>
    <dgm:cxn modelId="{D474FFEC-0F33-4C3A-B237-B7F731330891}" type="presParOf" srcId="{51905DFD-C53C-4D2B-A0A1-389C992FFD9E}" destId="{FC8507F9-D9CC-4206-A42B-D58A8CF8824A}" srcOrd="0" destOrd="0" presId="urn:microsoft.com/office/officeart/2018/2/layout/IconVerticalSolidList"/>
    <dgm:cxn modelId="{58291C38-C016-445C-A225-2E75AEAA088D}" type="presParOf" srcId="{FC8507F9-D9CC-4206-A42B-D58A8CF8824A}" destId="{F4DED8C3-3559-4180-9D80-98572AA2DC15}" srcOrd="0" destOrd="0" presId="urn:microsoft.com/office/officeart/2018/2/layout/IconVerticalSolidList"/>
    <dgm:cxn modelId="{B4210D76-1F7C-412F-8C8F-C51F99444E3A}" type="presParOf" srcId="{FC8507F9-D9CC-4206-A42B-D58A8CF8824A}" destId="{5DD674CE-05DD-4971-887B-EDBFEA13BEDB}" srcOrd="1" destOrd="0" presId="urn:microsoft.com/office/officeart/2018/2/layout/IconVerticalSolidList"/>
    <dgm:cxn modelId="{6EEEE243-584F-4899-AAFE-A00C2B235E82}" type="presParOf" srcId="{FC8507F9-D9CC-4206-A42B-D58A8CF8824A}" destId="{5578D308-EA27-4B38-BD72-861C585E92BD}" srcOrd="2" destOrd="0" presId="urn:microsoft.com/office/officeart/2018/2/layout/IconVerticalSolidList"/>
    <dgm:cxn modelId="{8F991765-D067-42F2-9C16-54A18118D3C1}" type="presParOf" srcId="{FC8507F9-D9CC-4206-A42B-D58A8CF8824A}" destId="{9AC122EE-2487-47C6-A653-462A799BFCC4}" srcOrd="3" destOrd="0" presId="urn:microsoft.com/office/officeart/2018/2/layout/IconVerticalSolidList"/>
    <dgm:cxn modelId="{0C645D77-447E-4FC5-88D4-E5BBA5CD2FE0}" type="presParOf" srcId="{51905DFD-C53C-4D2B-A0A1-389C992FFD9E}" destId="{E10552D0-7F29-4D16-8B59-EA0622B32BA6}" srcOrd="1" destOrd="0" presId="urn:microsoft.com/office/officeart/2018/2/layout/IconVerticalSolidList"/>
    <dgm:cxn modelId="{16922690-C3D2-43C2-AE0E-C61005879E58}" type="presParOf" srcId="{51905DFD-C53C-4D2B-A0A1-389C992FFD9E}" destId="{ABC981A2-0437-4E6B-8AE9-496E5F1CB86C}" srcOrd="2" destOrd="0" presId="urn:microsoft.com/office/officeart/2018/2/layout/IconVerticalSolidList"/>
    <dgm:cxn modelId="{1A6405C5-1385-4918-B4CC-6E9039E1A26B}" type="presParOf" srcId="{ABC981A2-0437-4E6B-8AE9-496E5F1CB86C}" destId="{887ED276-1CE1-4C33-901A-7D404CF77BAA}" srcOrd="0" destOrd="0" presId="urn:microsoft.com/office/officeart/2018/2/layout/IconVerticalSolidList"/>
    <dgm:cxn modelId="{2AEBBD7C-3033-477C-B8AB-A373460FDD5B}" type="presParOf" srcId="{ABC981A2-0437-4E6B-8AE9-496E5F1CB86C}" destId="{36E744E6-5AAF-4352-84A5-8996E5BE67A1}" srcOrd="1" destOrd="0" presId="urn:microsoft.com/office/officeart/2018/2/layout/IconVerticalSolidList"/>
    <dgm:cxn modelId="{5953593F-1584-4F3E-982A-55F5C64E98C0}" type="presParOf" srcId="{ABC981A2-0437-4E6B-8AE9-496E5F1CB86C}" destId="{9E8861AB-CB63-4326-A53A-FEF950C963DD}" srcOrd="2" destOrd="0" presId="urn:microsoft.com/office/officeart/2018/2/layout/IconVerticalSolidList"/>
    <dgm:cxn modelId="{3DE585E6-4123-49E9-A0AA-9CA6F5EC55E0}" type="presParOf" srcId="{ABC981A2-0437-4E6B-8AE9-496E5F1CB86C}" destId="{E896CAD1-8C8B-4C3B-8346-733A49F57AD3}" srcOrd="3" destOrd="0" presId="urn:microsoft.com/office/officeart/2018/2/layout/IconVerticalSolidList"/>
    <dgm:cxn modelId="{AE84D4D0-7067-4ADC-B217-C227AA8652A5}" type="presParOf" srcId="{51905DFD-C53C-4D2B-A0A1-389C992FFD9E}" destId="{3E8108B2-D7E6-49FD-B2EE-B7BEFA42DEF5}" srcOrd="3" destOrd="0" presId="urn:microsoft.com/office/officeart/2018/2/layout/IconVerticalSolidList"/>
    <dgm:cxn modelId="{BEEF8D8F-2C1F-4C70-A701-24CE6281B940}" type="presParOf" srcId="{51905DFD-C53C-4D2B-A0A1-389C992FFD9E}" destId="{DD5CC776-D116-47EF-AC31-04156B860DB3}" srcOrd="4" destOrd="0" presId="urn:microsoft.com/office/officeart/2018/2/layout/IconVerticalSolidList"/>
    <dgm:cxn modelId="{62AAC21D-A41E-40AD-BFA4-56CFA0FC6A56}" type="presParOf" srcId="{DD5CC776-D116-47EF-AC31-04156B860DB3}" destId="{5EDE507F-1CEE-42DA-955E-A478B2D76842}" srcOrd="0" destOrd="0" presId="urn:microsoft.com/office/officeart/2018/2/layout/IconVerticalSolidList"/>
    <dgm:cxn modelId="{183D353B-DF2D-4C7E-B861-EF0C87D92F61}" type="presParOf" srcId="{DD5CC776-D116-47EF-AC31-04156B860DB3}" destId="{906F114D-E7F4-4080-9475-999C777452A5}" srcOrd="1" destOrd="0" presId="urn:microsoft.com/office/officeart/2018/2/layout/IconVerticalSolidList"/>
    <dgm:cxn modelId="{15530CB5-A2E4-4ABA-928B-6C0EA8885C37}" type="presParOf" srcId="{DD5CC776-D116-47EF-AC31-04156B860DB3}" destId="{5A106634-69C1-40B2-896F-39724DC2C641}" srcOrd="2" destOrd="0" presId="urn:microsoft.com/office/officeart/2018/2/layout/IconVerticalSolidList"/>
    <dgm:cxn modelId="{DC5370CE-4550-4947-9DE6-34A57FC4D157}" type="presParOf" srcId="{DD5CC776-D116-47EF-AC31-04156B860DB3}" destId="{DD4C340D-B45C-451A-8249-E4BFFCD4B760}" srcOrd="3" destOrd="0" presId="urn:microsoft.com/office/officeart/2018/2/layout/IconVerticalSolidList"/>
    <dgm:cxn modelId="{E6A7D1F0-2DF2-44D6-B504-4C7E0B825BDD}" type="presParOf" srcId="{51905DFD-C53C-4D2B-A0A1-389C992FFD9E}" destId="{72BE2719-A79A-41FF-B8DC-E5C190D2EA48}" srcOrd="5" destOrd="0" presId="urn:microsoft.com/office/officeart/2018/2/layout/IconVerticalSolidList"/>
    <dgm:cxn modelId="{1394EF8C-6AC6-4E35-A3F3-01FDCE4F92DC}" type="presParOf" srcId="{51905DFD-C53C-4D2B-A0A1-389C992FFD9E}" destId="{12C40662-C2B4-4208-978A-21586D1B063F}" srcOrd="6" destOrd="0" presId="urn:microsoft.com/office/officeart/2018/2/layout/IconVerticalSolidList"/>
    <dgm:cxn modelId="{981417F4-4DA8-41E7-8BC1-F47B339FD00A}" type="presParOf" srcId="{12C40662-C2B4-4208-978A-21586D1B063F}" destId="{DEA5E7B0-5D5B-4D05-9772-261C19B40BD3}" srcOrd="0" destOrd="0" presId="urn:microsoft.com/office/officeart/2018/2/layout/IconVerticalSolidList"/>
    <dgm:cxn modelId="{BA14B52F-2F97-4859-9EA8-0861EB24FA4F}" type="presParOf" srcId="{12C40662-C2B4-4208-978A-21586D1B063F}" destId="{DC729913-D1FA-4374-B53A-AB58EABD6188}" srcOrd="1" destOrd="0" presId="urn:microsoft.com/office/officeart/2018/2/layout/IconVerticalSolidList"/>
    <dgm:cxn modelId="{2FAA6030-7C84-4DE0-9C2A-1B18358CD001}" type="presParOf" srcId="{12C40662-C2B4-4208-978A-21586D1B063F}" destId="{9198E650-4A49-44E6-9FE3-2C7911792216}" srcOrd="2" destOrd="0" presId="urn:microsoft.com/office/officeart/2018/2/layout/IconVerticalSolidList"/>
    <dgm:cxn modelId="{4F1F8A29-138E-4DE0-848E-6E874B07DCA9}" type="presParOf" srcId="{12C40662-C2B4-4208-978A-21586D1B063F}" destId="{BAC00568-B3F9-4016-9F10-1A5BE829A15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13B7222-05B2-47F4-A6F7-5AC28149BA6C}"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E3799D55-E1BD-4649-AD23-2B2A4F36E726}">
      <dgm:prSet/>
      <dgm:spPr/>
      <dgm:t>
        <a:bodyPr/>
        <a:lstStyle/>
        <a:p>
          <a:r>
            <a:rPr lang="en-US" b="0" i="0" baseline="0" dirty="0"/>
            <a:t>Standard conference slot = 15 - 20 minutes</a:t>
          </a:r>
          <a:endParaRPr lang="en-US" dirty="0"/>
        </a:p>
      </dgm:t>
    </dgm:pt>
    <dgm:pt modelId="{648B088B-28BB-4DE2-B5C6-0CEC5FF62C80}" type="parTrans" cxnId="{F0DD0295-B559-4001-99E9-9EE84272E620}">
      <dgm:prSet/>
      <dgm:spPr/>
      <dgm:t>
        <a:bodyPr/>
        <a:lstStyle/>
        <a:p>
          <a:endParaRPr lang="en-US"/>
        </a:p>
      </dgm:t>
    </dgm:pt>
    <dgm:pt modelId="{8C3F23EE-A42A-4402-91C1-1CDC95B84331}" type="sibTrans" cxnId="{F0DD0295-B559-4001-99E9-9EE84272E620}">
      <dgm:prSet/>
      <dgm:spPr/>
      <dgm:t>
        <a:bodyPr/>
        <a:lstStyle/>
        <a:p>
          <a:endParaRPr lang="en-US"/>
        </a:p>
      </dgm:t>
    </dgm:pt>
    <dgm:pt modelId="{5CC24118-0D52-43D6-BC05-CC305AABD66E}">
      <dgm:prSet/>
      <dgm:spPr/>
      <dgm:t>
        <a:bodyPr/>
        <a:lstStyle/>
        <a:p>
          <a:r>
            <a:rPr lang="en-US" b="0" i="0" baseline="0"/>
            <a:t>Practise to approx. 90% of allotted time</a:t>
          </a:r>
          <a:endParaRPr lang="en-US"/>
        </a:p>
      </dgm:t>
    </dgm:pt>
    <dgm:pt modelId="{9F6A5EF4-B78C-449C-B29E-6F6796F32448}" type="parTrans" cxnId="{83D8CC93-22AE-4B56-B4CC-151F4E49CA07}">
      <dgm:prSet/>
      <dgm:spPr/>
      <dgm:t>
        <a:bodyPr/>
        <a:lstStyle/>
        <a:p>
          <a:endParaRPr lang="en-US"/>
        </a:p>
      </dgm:t>
    </dgm:pt>
    <dgm:pt modelId="{A76F086E-07E6-4AD9-ACDD-0FA20714CF02}" type="sibTrans" cxnId="{83D8CC93-22AE-4B56-B4CC-151F4E49CA07}">
      <dgm:prSet/>
      <dgm:spPr/>
      <dgm:t>
        <a:bodyPr/>
        <a:lstStyle/>
        <a:p>
          <a:endParaRPr lang="en-US"/>
        </a:p>
      </dgm:t>
    </dgm:pt>
    <dgm:pt modelId="{2D079E1E-CA3D-4704-B3B9-36A843370AAA}">
      <dgm:prSet/>
      <dgm:spPr/>
      <dgm:t>
        <a:bodyPr/>
        <a:lstStyle/>
        <a:p>
          <a:r>
            <a:rPr lang="en-US" b="0" i="0" baseline="0"/>
            <a:t>Know which sections can be shortened if needed</a:t>
          </a:r>
          <a:endParaRPr lang="en-US"/>
        </a:p>
      </dgm:t>
    </dgm:pt>
    <dgm:pt modelId="{8E58BE06-EB71-4497-9357-07CA93062683}" type="parTrans" cxnId="{3D312A81-C949-4719-B5F6-111853C00D7B}">
      <dgm:prSet/>
      <dgm:spPr/>
      <dgm:t>
        <a:bodyPr/>
        <a:lstStyle/>
        <a:p>
          <a:endParaRPr lang="en-US"/>
        </a:p>
      </dgm:t>
    </dgm:pt>
    <dgm:pt modelId="{EA1AB014-881A-49E8-9742-0ECB840DB336}" type="sibTrans" cxnId="{3D312A81-C949-4719-B5F6-111853C00D7B}">
      <dgm:prSet/>
      <dgm:spPr/>
      <dgm:t>
        <a:bodyPr/>
        <a:lstStyle/>
        <a:p>
          <a:endParaRPr lang="en-US"/>
        </a:p>
      </dgm:t>
    </dgm:pt>
    <dgm:pt modelId="{9AF68021-AFA4-49A7-8290-6CEAC65E6697}">
      <dgm:prSet/>
      <dgm:spPr/>
      <dgm:t>
        <a:bodyPr/>
        <a:lstStyle/>
        <a:p>
          <a:r>
            <a:rPr lang="en-US" b="0" i="0" baseline="0"/>
            <a:t>A chair </a:t>
          </a:r>
          <a:r>
            <a:rPr lang="en-US" b="0" i="1" baseline="0"/>
            <a:t>will</a:t>
          </a:r>
          <a:r>
            <a:rPr lang="en-US" b="0" i="0" baseline="0"/>
            <a:t> stop you—don’t rely on extra minutes</a:t>
          </a:r>
          <a:endParaRPr lang="en-US"/>
        </a:p>
      </dgm:t>
    </dgm:pt>
    <dgm:pt modelId="{29CF6D81-9600-4C2E-8170-4F5BB2B714A9}" type="parTrans" cxnId="{0ABC804D-1473-4161-92D0-B62FB6DED8F4}">
      <dgm:prSet/>
      <dgm:spPr/>
      <dgm:t>
        <a:bodyPr/>
        <a:lstStyle/>
        <a:p>
          <a:endParaRPr lang="en-US"/>
        </a:p>
      </dgm:t>
    </dgm:pt>
    <dgm:pt modelId="{016B6CBA-14B8-4A8F-A541-C95490DF668C}" type="sibTrans" cxnId="{0ABC804D-1473-4161-92D0-B62FB6DED8F4}">
      <dgm:prSet/>
      <dgm:spPr/>
      <dgm:t>
        <a:bodyPr/>
        <a:lstStyle/>
        <a:p>
          <a:endParaRPr lang="en-US"/>
        </a:p>
      </dgm:t>
    </dgm:pt>
    <dgm:pt modelId="{FE4F72DF-A51E-4708-ABEE-9A51EFA4114D}" type="pres">
      <dgm:prSet presAssocID="{313B7222-05B2-47F4-A6F7-5AC28149BA6C}" presName="root" presStyleCnt="0">
        <dgm:presLayoutVars>
          <dgm:dir/>
          <dgm:resizeHandles val="exact"/>
        </dgm:presLayoutVars>
      </dgm:prSet>
      <dgm:spPr/>
    </dgm:pt>
    <dgm:pt modelId="{667AB5C3-9620-4941-9E5B-A3D19266DBCE}" type="pres">
      <dgm:prSet presAssocID="{E3799D55-E1BD-4649-AD23-2B2A4F36E726}" presName="compNode" presStyleCnt="0"/>
      <dgm:spPr/>
    </dgm:pt>
    <dgm:pt modelId="{93C99757-6166-4D68-8B25-39C0AA1324B3}" type="pres">
      <dgm:prSet presAssocID="{E3799D55-E1BD-4649-AD23-2B2A4F36E726}" presName="bgRect" presStyleLbl="bgShp" presStyleIdx="0" presStyleCnt="4"/>
      <dgm:spPr/>
    </dgm:pt>
    <dgm:pt modelId="{D41ACF96-7305-40FC-9395-A63684731EA9}" type="pres">
      <dgm:prSet presAssocID="{E3799D55-E1BD-4649-AD23-2B2A4F36E72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E9C37A24-4EB1-41C9-B715-723EBC3B4240}" type="pres">
      <dgm:prSet presAssocID="{E3799D55-E1BD-4649-AD23-2B2A4F36E726}" presName="spaceRect" presStyleCnt="0"/>
      <dgm:spPr/>
    </dgm:pt>
    <dgm:pt modelId="{D2CA20C2-E57F-4734-B8D4-132C457CD568}" type="pres">
      <dgm:prSet presAssocID="{E3799D55-E1BD-4649-AD23-2B2A4F36E726}" presName="parTx" presStyleLbl="revTx" presStyleIdx="0" presStyleCnt="4">
        <dgm:presLayoutVars>
          <dgm:chMax val="0"/>
          <dgm:chPref val="0"/>
        </dgm:presLayoutVars>
      </dgm:prSet>
      <dgm:spPr/>
    </dgm:pt>
    <dgm:pt modelId="{BF20E087-6227-4CE2-84D3-3460A7D9E1B5}" type="pres">
      <dgm:prSet presAssocID="{8C3F23EE-A42A-4402-91C1-1CDC95B84331}" presName="sibTrans" presStyleCnt="0"/>
      <dgm:spPr/>
    </dgm:pt>
    <dgm:pt modelId="{9CCDC064-B191-4DFB-8DC0-72FF366FB0BD}" type="pres">
      <dgm:prSet presAssocID="{5CC24118-0D52-43D6-BC05-CC305AABD66E}" presName="compNode" presStyleCnt="0"/>
      <dgm:spPr/>
    </dgm:pt>
    <dgm:pt modelId="{C00D1821-3DAB-4A91-9CAC-4853E4D1B004}" type="pres">
      <dgm:prSet presAssocID="{5CC24118-0D52-43D6-BC05-CC305AABD66E}" presName="bgRect" presStyleLbl="bgShp" presStyleIdx="1" presStyleCnt="4"/>
      <dgm:spPr/>
    </dgm:pt>
    <dgm:pt modelId="{00A8075E-C9ED-4EC7-942B-C76AABD5F833}" type="pres">
      <dgm:prSet presAssocID="{5CC24118-0D52-43D6-BC05-CC305AABD66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ock"/>
        </a:ext>
      </dgm:extLst>
    </dgm:pt>
    <dgm:pt modelId="{AA6DC6A5-0C7B-45EE-9347-6B5629B4F865}" type="pres">
      <dgm:prSet presAssocID="{5CC24118-0D52-43D6-BC05-CC305AABD66E}" presName="spaceRect" presStyleCnt="0"/>
      <dgm:spPr/>
    </dgm:pt>
    <dgm:pt modelId="{E2CDB0DA-F0AF-4425-93FE-E23994AF605E}" type="pres">
      <dgm:prSet presAssocID="{5CC24118-0D52-43D6-BC05-CC305AABD66E}" presName="parTx" presStyleLbl="revTx" presStyleIdx="1" presStyleCnt="4">
        <dgm:presLayoutVars>
          <dgm:chMax val="0"/>
          <dgm:chPref val="0"/>
        </dgm:presLayoutVars>
      </dgm:prSet>
      <dgm:spPr/>
    </dgm:pt>
    <dgm:pt modelId="{FE5BCD1B-1DA9-4DC2-96AA-8DBB3C81B63D}" type="pres">
      <dgm:prSet presAssocID="{A76F086E-07E6-4AD9-ACDD-0FA20714CF02}" presName="sibTrans" presStyleCnt="0"/>
      <dgm:spPr/>
    </dgm:pt>
    <dgm:pt modelId="{37061FF9-ACCC-4DCB-BDAC-E121BF0B937E}" type="pres">
      <dgm:prSet presAssocID="{2D079E1E-CA3D-4704-B3B9-36A843370AAA}" presName="compNode" presStyleCnt="0"/>
      <dgm:spPr/>
    </dgm:pt>
    <dgm:pt modelId="{130BE68B-3AF9-4FAE-A547-73E546AE811C}" type="pres">
      <dgm:prSet presAssocID="{2D079E1E-CA3D-4704-B3B9-36A843370AAA}" presName="bgRect" presStyleLbl="bgShp" presStyleIdx="2" presStyleCnt="4"/>
      <dgm:spPr/>
    </dgm:pt>
    <dgm:pt modelId="{28C5C003-6A54-48A3-9407-CA2AA2B4F8A0}" type="pres">
      <dgm:prSet presAssocID="{2D079E1E-CA3D-4704-B3B9-36A843370AA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ick"/>
        </a:ext>
      </dgm:extLst>
    </dgm:pt>
    <dgm:pt modelId="{8DFD873F-2202-49EC-BCF3-7AD601D48A6A}" type="pres">
      <dgm:prSet presAssocID="{2D079E1E-CA3D-4704-B3B9-36A843370AAA}" presName="spaceRect" presStyleCnt="0"/>
      <dgm:spPr/>
    </dgm:pt>
    <dgm:pt modelId="{BCED5DF8-920F-44B2-9EB3-A721673A2AF2}" type="pres">
      <dgm:prSet presAssocID="{2D079E1E-CA3D-4704-B3B9-36A843370AAA}" presName="parTx" presStyleLbl="revTx" presStyleIdx="2" presStyleCnt="4">
        <dgm:presLayoutVars>
          <dgm:chMax val="0"/>
          <dgm:chPref val="0"/>
        </dgm:presLayoutVars>
      </dgm:prSet>
      <dgm:spPr/>
    </dgm:pt>
    <dgm:pt modelId="{FEB2B52F-3874-4B48-B524-FCFDA9639191}" type="pres">
      <dgm:prSet presAssocID="{EA1AB014-881A-49E8-9742-0ECB840DB336}" presName="sibTrans" presStyleCnt="0"/>
      <dgm:spPr/>
    </dgm:pt>
    <dgm:pt modelId="{11454CD6-C81C-4EBD-A537-D90D93786367}" type="pres">
      <dgm:prSet presAssocID="{9AF68021-AFA4-49A7-8290-6CEAC65E6697}" presName="compNode" presStyleCnt="0"/>
      <dgm:spPr/>
    </dgm:pt>
    <dgm:pt modelId="{BA72E383-0F10-44FE-B897-FBE35B641041}" type="pres">
      <dgm:prSet presAssocID="{9AF68021-AFA4-49A7-8290-6CEAC65E6697}" presName="bgRect" presStyleLbl="bgShp" presStyleIdx="3" presStyleCnt="4"/>
      <dgm:spPr/>
    </dgm:pt>
    <dgm:pt modelId="{93548AAE-A7C2-44E8-8836-171A1DE491ED}" type="pres">
      <dgm:prSet presAssocID="{9AF68021-AFA4-49A7-8290-6CEAC65E669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uch"/>
        </a:ext>
      </dgm:extLst>
    </dgm:pt>
    <dgm:pt modelId="{90E5720B-24A8-4F30-B222-86E20DA4F8EC}" type="pres">
      <dgm:prSet presAssocID="{9AF68021-AFA4-49A7-8290-6CEAC65E6697}" presName="spaceRect" presStyleCnt="0"/>
      <dgm:spPr/>
    </dgm:pt>
    <dgm:pt modelId="{56CE1F10-C97A-4B2B-9105-AF48A3F8BFC4}" type="pres">
      <dgm:prSet presAssocID="{9AF68021-AFA4-49A7-8290-6CEAC65E6697}" presName="parTx" presStyleLbl="revTx" presStyleIdx="3" presStyleCnt="4">
        <dgm:presLayoutVars>
          <dgm:chMax val="0"/>
          <dgm:chPref val="0"/>
        </dgm:presLayoutVars>
      </dgm:prSet>
      <dgm:spPr/>
    </dgm:pt>
  </dgm:ptLst>
  <dgm:cxnLst>
    <dgm:cxn modelId="{C281DA00-6EB2-4F25-92E1-81BFEEB8F028}" type="presOf" srcId="{E3799D55-E1BD-4649-AD23-2B2A4F36E726}" destId="{D2CA20C2-E57F-4734-B8D4-132C457CD568}" srcOrd="0" destOrd="0" presId="urn:microsoft.com/office/officeart/2018/2/layout/IconVerticalSolidList"/>
    <dgm:cxn modelId="{6F32E907-C1CC-485E-8103-9889701443CA}" type="presOf" srcId="{5CC24118-0D52-43D6-BC05-CC305AABD66E}" destId="{E2CDB0DA-F0AF-4425-93FE-E23994AF605E}" srcOrd="0" destOrd="0" presId="urn:microsoft.com/office/officeart/2018/2/layout/IconVerticalSolidList"/>
    <dgm:cxn modelId="{0ABC804D-1473-4161-92D0-B62FB6DED8F4}" srcId="{313B7222-05B2-47F4-A6F7-5AC28149BA6C}" destId="{9AF68021-AFA4-49A7-8290-6CEAC65E6697}" srcOrd="3" destOrd="0" parTransId="{29CF6D81-9600-4C2E-8170-4F5BB2B714A9}" sibTransId="{016B6CBA-14B8-4A8F-A541-C95490DF668C}"/>
    <dgm:cxn modelId="{BACEB67A-CA02-4AB2-922C-0D73D1A0BF9B}" type="presOf" srcId="{313B7222-05B2-47F4-A6F7-5AC28149BA6C}" destId="{FE4F72DF-A51E-4708-ABEE-9A51EFA4114D}" srcOrd="0" destOrd="0" presId="urn:microsoft.com/office/officeart/2018/2/layout/IconVerticalSolidList"/>
    <dgm:cxn modelId="{3D312A81-C949-4719-B5F6-111853C00D7B}" srcId="{313B7222-05B2-47F4-A6F7-5AC28149BA6C}" destId="{2D079E1E-CA3D-4704-B3B9-36A843370AAA}" srcOrd="2" destOrd="0" parTransId="{8E58BE06-EB71-4497-9357-07CA93062683}" sibTransId="{EA1AB014-881A-49E8-9742-0ECB840DB336}"/>
    <dgm:cxn modelId="{83D8CC93-22AE-4B56-B4CC-151F4E49CA07}" srcId="{313B7222-05B2-47F4-A6F7-5AC28149BA6C}" destId="{5CC24118-0D52-43D6-BC05-CC305AABD66E}" srcOrd="1" destOrd="0" parTransId="{9F6A5EF4-B78C-449C-B29E-6F6796F32448}" sibTransId="{A76F086E-07E6-4AD9-ACDD-0FA20714CF02}"/>
    <dgm:cxn modelId="{F0DD0295-B559-4001-99E9-9EE84272E620}" srcId="{313B7222-05B2-47F4-A6F7-5AC28149BA6C}" destId="{E3799D55-E1BD-4649-AD23-2B2A4F36E726}" srcOrd="0" destOrd="0" parTransId="{648B088B-28BB-4DE2-B5C6-0CEC5FF62C80}" sibTransId="{8C3F23EE-A42A-4402-91C1-1CDC95B84331}"/>
    <dgm:cxn modelId="{9FCB8EAF-92AA-41A7-8BE0-D54B6E906AB5}" type="presOf" srcId="{2D079E1E-CA3D-4704-B3B9-36A843370AAA}" destId="{BCED5DF8-920F-44B2-9EB3-A721673A2AF2}" srcOrd="0" destOrd="0" presId="urn:microsoft.com/office/officeart/2018/2/layout/IconVerticalSolidList"/>
    <dgm:cxn modelId="{BC80CDCC-0A3D-48FC-9B35-52B0CC6A89BE}" type="presOf" srcId="{9AF68021-AFA4-49A7-8290-6CEAC65E6697}" destId="{56CE1F10-C97A-4B2B-9105-AF48A3F8BFC4}" srcOrd="0" destOrd="0" presId="urn:microsoft.com/office/officeart/2018/2/layout/IconVerticalSolidList"/>
    <dgm:cxn modelId="{C89A7E80-1BAD-442E-94F2-A33CDF4DD4CB}" type="presParOf" srcId="{FE4F72DF-A51E-4708-ABEE-9A51EFA4114D}" destId="{667AB5C3-9620-4941-9E5B-A3D19266DBCE}" srcOrd="0" destOrd="0" presId="urn:microsoft.com/office/officeart/2018/2/layout/IconVerticalSolidList"/>
    <dgm:cxn modelId="{D1A71D87-A904-414B-885F-84A95C1A33B5}" type="presParOf" srcId="{667AB5C3-9620-4941-9E5B-A3D19266DBCE}" destId="{93C99757-6166-4D68-8B25-39C0AA1324B3}" srcOrd="0" destOrd="0" presId="urn:microsoft.com/office/officeart/2018/2/layout/IconVerticalSolidList"/>
    <dgm:cxn modelId="{38EE85CF-6884-4606-911D-177A22A134CF}" type="presParOf" srcId="{667AB5C3-9620-4941-9E5B-A3D19266DBCE}" destId="{D41ACF96-7305-40FC-9395-A63684731EA9}" srcOrd="1" destOrd="0" presId="urn:microsoft.com/office/officeart/2018/2/layout/IconVerticalSolidList"/>
    <dgm:cxn modelId="{ED6B9197-532F-4B33-A9E8-6B6B8CA13F76}" type="presParOf" srcId="{667AB5C3-9620-4941-9E5B-A3D19266DBCE}" destId="{E9C37A24-4EB1-41C9-B715-723EBC3B4240}" srcOrd="2" destOrd="0" presId="urn:microsoft.com/office/officeart/2018/2/layout/IconVerticalSolidList"/>
    <dgm:cxn modelId="{D1B786B8-C44E-4301-A72B-A49E7E7F22AF}" type="presParOf" srcId="{667AB5C3-9620-4941-9E5B-A3D19266DBCE}" destId="{D2CA20C2-E57F-4734-B8D4-132C457CD568}" srcOrd="3" destOrd="0" presId="urn:microsoft.com/office/officeart/2018/2/layout/IconVerticalSolidList"/>
    <dgm:cxn modelId="{4414CF28-8DEF-4A49-9152-F7EAB2D091FD}" type="presParOf" srcId="{FE4F72DF-A51E-4708-ABEE-9A51EFA4114D}" destId="{BF20E087-6227-4CE2-84D3-3460A7D9E1B5}" srcOrd="1" destOrd="0" presId="urn:microsoft.com/office/officeart/2018/2/layout/IconVerticalSolidList"/>
    <dgm:cxn modelId="{C82024F1-4075-4BA5-A538-8CD3B26DFF28}" type="presParOf" srcId="{FE4F72DF-A51E-4708-ABEE-9A51EFA4114D}" destId="{9CCDC064-B191-4DFB-8DC0-72FF366FB0BD}" srcOrd="2" destOrd="0" presId="urn:microsoft.com/office/officeart/2018/2/layout/IconVerticalSolidList"/>
    <dgm:cxn modelId="{B058400E-594A-4E68-A1AC-996446A3C3EE}" type="presParOf" srcId="{9CCDC064-B191-4DFB-8DC0-72FF366FB0BD}" destId="{C00D1821-3DAB-4A91-9CAC-4853E4D1B004}" srcOrd="0" destOrd="0" presId="urn:microsoft.com/office/officeart/2018/2/layout/IconVerticalSolidList"/>
    <dgm:cxn modelId="{DF2196C9-F2F8-4C8F-B3E5-88F5860808D0}" type="presParOf" srcId="{9CCDC064-B191-4DFB-8DC0-72FF366FB0BD}" destId="{00A8075E-C9ED-4EC7-942B-C76AABD5F833}" srcOrd="1" destOrd="0" presId="urn:microsoft.com/office/officeart/2018/2/layout/IconVerticalSolidList"/>
    <dgm:cxn modelId="{6F4BDA11-3A15-46D8-9001-F08C6AF51791}" type="presParOf" srcId="{9CCDC064-B191-4DFB-8DC0-72FF366FB0BD}" destId="{AA6DC6A5-0C7B-45EE-9347-6B5629B4F865}" srcOrd="2" destOrd="0" presId="urn:microsoft.com/office/officeart/2018/2/layout/IconVerticalSolidList"/>
    <dgm:cxn modelId="{83E990F5-E3DE-4DDF-AE1A-D7727AA3885B}" type="presParOf" srcId="{9CCDC064-B191-4DFB-8DC0-72FF366FB0BD}" destId="{E2CDB0DA-F0AF-4425-93FE-E23994AF605E}" srcOrd="3" destOrd="0" presId="urn:microsoft.com/office/officeart/2018/2/layout/IconVerticalSolidList"/>
    <dgm:cxn modelId="{D36B15DC-A0DE-42D5-831B-45CC3A0E6AAC}" type="presParOf" srcId="{FE4F72DF-A51E-4708-ABEE-9A51EFA4114D}" destId="{FE5BCD1B-1DA9-4DC2-96AA-8DBB3C81B63D}" srcOrd="3" destOrd="0" presId="urn:microsoft.com/office/officeart/2018/2/layout/IconVerticalSolidList"/>
    <dgm:cxn modelId="{F32CDBB7-2B9B-4726-9847-82B5A49B10E6}" type="presParOf" srcId="{FE4F72DF-A51E-4708-ABEE-9A51EFA4114D}" destId="{37061FF9-ACCC-4DCB-BDAC-E121BF0B937E}" srcOrd="4" destOrd="0" presId="urn:microsoft.com/office/officeart/2018/2/layout/IconVerticalSolidList"/>
    <dgm:cxn modelId="{9262B39D-873D-4050-9202-9CB3A1EE8CD2}" type="presParOf" srcId="{37061FF9-ACCC-4DCB-BDAC-E121BF0B937E}" destId="{130BE68B-3AF9-4FAE-A547-73E546AE811C}" srcOrd="0" destOrd="0" presId="urn:microsoft.com/office/officeart/2018/2/layout/IconVerticalSolidList"/>
    <dgm:cxn modelId="{188919C9-C0D3-4ECE-9415-BF06EE6E824C}" type="presParOf" srcId="{37061FF9-ACCC-4DCB-BDAC-E121BF0B937E}" destId="{28C5C003-6A54-48A3-9407-CA2AA2B4F8A0}" srcOrd="1" destOrd="0" presId="urn:microsoft.com/office/officeart/2018/2/layout/IconVerticalSolidList"/>
    <dgm:cxn modelId="{A4CD52F8-C30C-41F7-9A2A-2CA3F2AFDE3F}" type="presParOf" srcId="{37061FF9-ACCC-4DCB-BDAC-E121BF0B937E}" destId="{8DFD873F-2202-49EC-BCF3-7AD601D48A6A}" srcOrd="2" destOrd="0" presId="urn:microsoft.com/office/officeart/2018/2/layout/IconVerticalSolidList"/>
    <dgm:cxn modelId="{A2603778-4345-4F75-87C6-CE819A87E868}" type="presParOf" srcId="{37061FF9-ACCC-4DCB-BDAC-E121BF0B937E}" destId="{BCED5DF8-920F-44B2-9EB3-A721673A2AF2}" srcOrd="3" destOrd="0" presId="urn:microsoft.com/office/officeart/2018/2/layout/IconVerticalSolidList"/>
    <dgm:cxn modelId="{D7C4BAC4-38DD-4421-82D3-FB79E2446F79}" type="presParOf" srcId="{FE4F72DF-A51E-4708-ABEE-9A51EFA4114D}" destId="{FEB2B52F-3874-4B48-B524-FCFDA9639191}" srcOrd="5" destOrd="0" presId="urn:microsoft.com/office/officeart/2018/2/layout/IconVerticalSolidList"/>
    <dgm:cxn modelId="{0E429348-FFFD-43FB-987D-F869B450C49D}" type="presParOf" srcId="{FE4F72DF-A51E-4708-ABEE-9A51EFA4114D}" destId="{11454CD6-C81C-4EBD-A537-D90D93786367}" srcOrd="6" destOrd="0" presId="urn:microsoft.com/office/officeart/2018/2/layout/IconVerticalSolidList"/>
    <dgm:cxn modelId="{FC5E5D9F-5F42-427B-9671-B42855FC6D6E}" type="presParOf" srcId="{11454CD6-C81C-4EBD-A537-D90D93786367}" destId="{BA72E383-0F10-44FE-B897-FBE35B641041}" srcOrd="0" destOrd="0" presId="urn:microsoft.com/office/officeart/2018/2/layout/IconVerticalSolidList"/>
    <dgm:cxn modelId="{7B45775D-B7BA-41E2-AA10-7EF877F0EA9D}" type="presParOf" srcId="{11454CD6-C81C-4EBD-A537-D90D93786367}" destId="{93548AAE-A7C2-44E8-8836-171A1DE491ED}" srcOrd="1" destOrd="0" presId="urn:microsoft.com/office/officeart/2018/2/layout/IconVerticalSolidList"/>
    <dgm:cxn modelId="{B330C6F8-E73B-4AA8-B43F-6711E176E6F6}" type="presParOf" srcId="{11454CD6-C81C-4EBD-A537-D90D93786367}" destId="{90E5720B-24A8-4F30-B222-86E20DA4F8EC}" srcOrd="2" destOrd="0" presId="urn:microsoft.com/office/officeart/2018/2/layout/IconVerticalSolidList"/>
    <dgm:cxn modelId="{11FD6359-EF7C-468B-879D-E04452E82142}" type="presParOf" srcId="{11454CD6-C81C-4EBD-A537-D90D93786367}" destId="{56CE1F10-C97A-4B2B-9105-AF48A3F8BFC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86AE57E-DADC-4BE4-BBF4-69A9D8CDBEC5}" type="doc">
      <dgm:prSet loTypeId="urn:microsoft.com/office/officeart/2005/8/layout/default" loCatId="list" qsTypeId="urn:microsoft.com/office/officeart/2005/8/quickstyle/simple5" qsCatId="simple" csTypeId="urn:microsoft.com/office/officeart/2005/8/colors/accent1_2" csCatId="accent1" phldr="1"/>
      <dgm:spPr/>
      <dgm:t>
        <a:bodyPr/>
        <a:lstStyle/>
        <a:p>
          <a:endParaRPr lang="en-US"/>
        </a:p>
      </dgm:t>
    </dgm:pt>
    <dgm:pt modelId="{DF420DB8-520F-4624-A67B-88A000C5D4F3}">
      <dgm:prSet/>
      <dgm:spPr/>
      <dgm:t>
        <a:bodyPr/>
        <a:lstStyle/>
        <a:p>
          <a:r>
            <a:rPr lang="en-US" b="0" i="0" baseline="0" dirty="0"/>
            <a:t>Listen fully before answering</a:t>
          </a:r>
          <a:endParaRPr lang="en-US" dirty="0"/>
        </a:p>
      </dgm:t>
    </dgm:pt>
    <dgm:pt modelId="{6065E471-E112-4C8C-82C2-98750C651EF4}" type="parTrans" cxnId="{50046C1B-5493-483E-8BC8-2FE1AD6BF25E}">
      <dgm:prSet/>
      <dgm:spPr/>
      <dgm:t>
        <a:bodyPr/>
        <a:lstStyle/>
        <a:p>
          <a:endParaRPr lang="en-US"/>
        </a:p>
      </dgm:t>
    </dgm:pt>
    <dgm:pt modelId="{9924807B-2BA6-4AEC-BB0D-0BB1A46D0AEE}" type="sibTrans" cxnId="{50046C1B-5493-483E-8BC8-2FE1AD6BF25E}">
      <dgm:prSet/>
      <dgm:spPr/>
      <dgm:t>
        <a:bodyPr/>
        <a:lstStyle/>
        <a:p>
          <a:endParaRPr lang="en-US"/>
        </a:p>
      </dgm:t>
    </dgm:pt>
    <dgm:pt modelId="{1422834F-045D-4198-939C-25D02719C3DC}">
      <dgm:prSet/>
      <dgm:spPr/>
      <dgm:t>
        <a:bodyPr/>
        <a:lstStyle/>
        <a:p>
          <a:r>
            <a:rPr lang="en-US" b="0" i="0" baseline="0" dirty="0"/>
            <a:t>It’s okay to say ‘I hadn’t considered that’, etc.</a:t>
          </a:r>
          <a:endParaRPr lang="en-US" dirty="0"/>
        </a:p>
      </dgm:t>
    </dgm:pt>
    <dgm:pt modelId="{F5DD71AC-2AA9-4EBA-9200-C890DBA9D8CB}" type="parTrans" cxnId="{AFFF8E36-9C1A-4180-A810-5E3AED107C13}">
      <dgm:prSet/>
      <dgm:spPr/>
      <dgm:t>
        <a:bodyPr/>
        <a:lstStyle/>
        <a:p>
          <a:endParaRPr lang="en-US"/>
        </a:p>
      </dgm:t>
    </dgm:pt>
    <dgm:pt modelId="{A977DC7C-9D9E-4331-804D-05A03D8B352D}" type="sibTrans" cxnId="{AFFF8E36-9C1A-4180-A810-5E3AED107C13}">
      <dgm:prSet/>
      <dgm:spPr/>
      <dgm:t>
        <a:bodyPr/>
        <a:lstStyle/>
        <a:p>
          <a:endParaRPr lang="en-US"/>
        </a:p>
      </dgm:t>
    </dgm:pt>
    <dgm:pt modelId="{9F3C94F1-5925-4A54-B9B9-EFC1A6634EA8}">
      <dgm:prSet/>
      <dgm:spPr/>
      <dgm:t>
        <a:bodyPr/>
        <a:lstStyle/>
        <a:p>
          <a:r>
            <a:rPr lang="en-US" b="0" i="0" baseline="0"/>
            <a:t>Keep answers concise</a:t>
          </a:r>
          <a:endParaRPr lang="en-US"/>
        </a:p>
      </dgm:t>
    </dgm:pt>
    <dgm:pt modelId="{52FB485B-AD57-4011-8DDE-A45789257858}" type="parTrans" cxnId="{52114A7C-92C6-4461-BB01-EE8B32494092}">
      <dgm:prSet/>
      <dgm:spPr/>
      <dgm:t>
        <a:bodyPr/>
        <a:lstStyle/>
        <a:p>
          <a:endParaRPr lang="en-US"/>
        </a:p>
      </dgm:t>
    </dgm:pt>
    <dgm:pt modelId="{7F152997-B7D5-45B3-95FA-3D334AB7B3AD}" type="sibTrans" cxnId="{52114A7C-92C6-4461-BB01-EE8B32494092}">
      <dgm:prSet/>
      <dgm:spPr/>
      <dgm:t>
        <a:bodyPr/>
        <a:lstStyle/>
        <a:p>
          <a:endParaRPr lang="en-US"/>
        </a:p>
      </dgm:t>
    </dgm:pt>
    <dgm:pt modelId="{7984B7F8-BBB0-4F01-994B-5D41E6ED7DEC}">
      <dgm:prSet/>
      <dgm:spPr/>
      <dgm:t>
        <a:bodyPr/>
        <a:lstStyle/>
        <a:p>
          <a:r>
            <a:rPr lang="en-US" b="0" i="0" baseline="0" dirty="0"/>
            <a:t>If time is short, move extended conversations to the break</a:t>
          </a:r>
          <a:endParaRPr lang="en-US" dirty="0"/>
        </a:p>
      </dgm:t>
    </dgm:pt>
    <dgm:pt modelId="{B7DC79AE-47CD-42A7-8BDF-C42330B57FBE}" type="parTrans" cxnId="{A36FC494-55B8-4A6C-8697-ABA0E7899E37}">
      <dgm:prSet/>
      <dgm:spPr/>
      <dgm:t>
        <a:bodyPr/>
        <a:lstStyle/>
        <a:p>
          <a:endParaRPr lang="en-US"/>
        </a:p>
      </dgm:t>
    </dgm:pt>
    <dgm:pt modelId="{6FCA04F0-FEA1-4128-B76E-772DFD649985}" type="sibTrans" cxnId="{A36FC494-55B8-4A6C-8697-ABA0E7899E37}">
      <dgm:prSet/>
      <dgm:spPr/>
      <dgm:t>
        <a:bodyPr/>
        <a:lstStyle/>
        <a:p>
          <a:endParaRPr lang="en-US"/>
        </a:p>
      </dgm:t>
    </dgm:pt>
    <dgm:pt modelId="{220866C1-9BD5-4CD6-BAEC-70156B4ECA6E}">
      <dgm:prSet/>
      <dgm:spPr/>
      <dgm:t>
        <a:bodyPr/>
        <a:lstStyle/>
        <a:p>
          <a:r>
            <a:rPr lang="en-US" b="0" i="0" baseline="0"/>
            <a:t>Treat challenging questions as constructive engagement</a:t>
          </a:r>
          <a:endParaRPr lang="en-US"/>
        </a:p>
      </dgm:t>
    </dgm:pt>
    <dgm:pt modelId="{79B5122E-A822-474B-8268-31CDFAB12978}" type="parTrans" cxnId="{E0D943F0-5E0A-4B54-A15F-4FDBD436B8A5}">
      <dgm:prSet/>
      <dgm:spPr/>
      <dgm:t>
        <a:bodyPr/>
        <a:lstStyle/>
        <a:p>
          <a:endParaRPr lang="en-US"/>
        </a:p>
      </dgm:t>
    </dgm:pt>
    <dgm:pt modelId="{69971561-5977-4459-8C69-0E98017DA59E}" type="sibTrans" cxnId="{E0D943F0-5E0A-4B54-A15F-4FDBD436B8A5}">
      <dgm:prSet/>
      <dgm:spPr/>
      <dgm:t>
        <a:bodyPr/>
        <a:lstStyle/>
        <a:p>
          <a:endParaRPr lang="en-US"/>
        </a:p>
      </dgm:t>
    </dgm:pt>
    <dgm:pt modelId="{D54ED254-C37E-B04C-8EA6-E608982F734A}" type="pres">
      <dgm:prSet presAssocID="{D86AE57E-DADC-4BE4-BBF4-69A9D8CDBEC5}" presName="diagram" presStyleCnt="0">
        <dgm:presLayoutVars>
          <dgm:dir/>
          <dgm:resizeHandles val="exact"/>
        </dgm:presLayoutVars>
      </dgm:prSet>
      <dgm:spPr/>
    </dgm:pt>
    <dgm:pt modelId="{CEDF8DEB-F15E-D84E-BF32-D6822A957760}" type="pres">
      <dgm:prSet presAssocID="{DF420DB8-520F-4624-A67B-88A000C5D4F3}" presName="node" presStyleLbl="node1" presStyleIdx="0" presStyleCnt="5">
        <dgm:presLayoutVars>
          <dgm:bulletEnabled val="1"/>
        </dgm:presLayoutVars>
      </dgm:prSet>
      <dgm:spPr/>
    </dgm:pt>
    <dgm:pt modelId="{4FD992FF-773D-7D4E-9AC3-F3B79B27A44D}" type="pres">
      <dgm:prSet presAssocID="{9924807B-2BA6-4AEC-BB0D-0BB1A46D0AEE}" presName="sibTrans" presStyleCnt="0"/>
      <dgm:spPr/>
    </dgm:pt>
    <dgm:pt modelId="{A26FEAFB-B13B-3749-BB58-3EF8E7834D8C}" type="pres">
      <dgm:prSet presAssocID="{1422834F-045D-4198-939C-25D02719C3DC}" presName="node" presStyleLbl="node1" presStyleIdx="1" presStyleCnt="5">
        <dgm:presLayoutVars>
          <dgm:bulletEnabled val="1"/>
        </dgm:presLayoutVars>
      </dgm:prSet>
      <dgm:spPr/>
    </dgm:pt>
    <dgm:pt modelId="{8F6ED619-6B09-FF46-89D6-FF6D0CD96ACE}" type="pres">
      <dgm:prSet presAssocID="{A977DC7C-9D9E-4331-804D-05A03D8B352D}" presName="sibTrans" presStyleCnt="0"/>
      <dgm:spPr/>
    </dgm:pt>
    <dgm:pt modelId="{E2DF2AB0-FDE0-E743-8D87-8740F0C79B6F}" type="pres">
      <dgm:prSet presAssocID="{9F3C94F1-5925-4A54-B9B9-EFC1A6634EA8}" presName="node" presStyleLbl="node1" presStyleIdx="2" presStyleCnt="5">
        <dgm:presLayoutVars>
          <dgm:bulletEnabled val="1"/>
        </dgm:presLayoutVars>
      </dgm:prSet>
      <dgm:spPr/>
    </dgm:pt>
    <dgm:pt modelId="{331356F1-A9CB-684D-A11D-3BEE2CE343EC}" type="pres">
      <dgm:prSet presAssocID="{7F152997-B7D5-45B3-95FA-3D334AB7B3AD}" presName="sibTrans" presStyleCnt="0"/>
      <dgm:spPr/>
    </dgm:pt>
    <dgm:pt modelId="{F6B6AF7B-8C3D-6942-BE98-AC32C9016226}" type="pres">
      <dgm:prSet presAssocID="{7984B7F8-BBB0-4F01-994B-5D41E6ED7DEC}" presName="node" presStyleLbl="node1" presStyleIdx="3" presStyleCnt="5">
        <dgm:presLayoutVars>
          <dgm:bulletEnabled val="1"/>
        </dgm:presLayoutVars>
      </dgm:prSet>
      <dgm:spPr/>
    </dgm:pt>
    <dgm:pt modelId="{D6A0403F-1922-2A49-A59D-8970BEF116FD}" type="pres">
      <dgm:prSet presAssocID="{6FCA04F0-FEA1-4128-B76E-772DFD649985}" presName="sibTrans" presStyleCnt="0"/>
      <dgm:spPr/>
    </dgm:pt>
    <dgm:pt modelId="{AA306AFE-DB52-E448-A300-F64D7434F567}" type="pres">
      <dgm:prSet presAssocID="{220866C1-9BD5-4CD6-BAEC-70156B4ECA6E}" presName="node" presStyleLbl="node1" presStyleIdx="4" presStyleCnt="5">
        <dgm:presLayoutVars>
          <dgm:bulletEnabled val="1"/>
        </dgm:presLayoutVars>
      </dgm:prSet>
      <dgm:spPr/>
    </dgm:pt>
  </dgm:ptLst>
  <dgm:cxnLst>
    <dgm:cxn modelId="{50046C1B-5493-483E-8BC8-2FE1AD6BF25E}" srcId="{D86AE57E-DADC-4BE4-BBF4-69A9D8CDBEC5}" destId="{DF420DB8-520F-4624-A67B-88A000C5D4F3}" srcOrd="0" destOrd="0" parTransId="{6065E471-E112-4C8C-82C2-98750C651EF4}" sibTransId="{9924807B-2BA6-4AEC-BB0D-0BB1A46D0AEE}"/>
    <dgm:cxn modelId="{B7F22535-8BDA-5146-8B4E-36D0698E8963}" type="presOf" srcId="{1422834F-045D-4198-939C-25D02719C3DC}" destId="{A26FEAFB-B13B-3749-BB58-3EF8E7834D8C}" srcOrd="0" destOrd="0" presId="urn:microsoft.com/office/officeart/2005/8/layout/default"/>
    <dgm:cxn modelId="{AFFF8E36-9C1A-4180-A810-5E3AED107C13}" srcId="{D86AE57E-DADC-4BE4-BBF4-69A9D8CDBEC5}" destId="{1422834F-045D-4198-939C-25D02719C3DC}" srcOrd="1" destOrd="0" parTransId="{F5DD71AC-2AA9-4EBA-9200-C890DBA9D8CB}" sibTransId="{A977DC7C-9D9E-4331-804D-05A03D8B352D}"/>
    <dgm:cxn modelId="{52114A7C-92C6-4461-BB01-EE8B32494092}" srcId="{D86AE57E-DADC-4BE4-BBF4-69A9D8CDBEC5}" destId="{9F3C94F1-5925-4A54-B9B9-EFC1A6634EA8}" srcOrd="2" destOrd="0" parTransId="{52FB485B-AD57-4011-8DDE-A45789257858}" sibTransId="{7F152997-B7D5-45B3-95FA-3D334AB7B3AD}"/>
    <dgm:cxn modelId="{126E027E-6D17-7C46-8EAC-9A32994FBE8F}" type="presOf" srcId="{7984B7F8-BBB0-4F01-994B-5D41E6ED7DEC}" destId="{F6B6AF7B-8C3D-6942-BE98-AC32C9016226}" srcOrd="0" destOrd="0" presId="urn:microsoft.com/office/officeart/2005/8/layout/default"/>
    <dgm:cxn modelId="{12A8D78F-4D60-2D4B-958C-E787F468F767}" type="presOf" srcId="{9F3C94F1-5925-4A54-B9B9-EFC1A6634EA8}" destId="{E2DF2AB0-FDE0-E743-8D87-8740F0C79B6F}" srcOrd="0" destOrd="0" presId="urn:microsoft.com/office/officeart/2005/8/layout/default"/>
    <dgm:cxn modelId="{A36FC494-55B8-4A6C-8697-ABA0E7899E37}" srcId="{D86AE57E-DADC-4BE4-BBF4-69A9D8CDBEC5}" destId="{7984B7F8-BBB0-4F01-994B-5D41E6ED7DEC}" srcOrd="3" destOrd="0" parTransId="{B7DC79AE-47CD-42A7-8BDF-C42330B57FBE}" sibTransId="{6FCA04F0-FEA1-4128-B76E-772DFD649985}"/>
    <dgm:cxn modelId="{F41FADB6-C651-3B43-AE8E-2131EA0A1444}" type="presOf" srcId="{D86AE57E-DADC-4BE4-BBF4-69A9D8CDBEC5}" destId="{D54ED254-C37E-B04C-8EA6-E608982F734A}" srcOrd="0" destOrd="0" presId="urn:microsoft.com/office/officeart/2005/8/layout/default"/>
    <dgm:cxn modelId="{B00158CC-AB44-2945-A26B-F06EC7E9C0E6}" type="presOf" srcId="{220866C1-9BD5-4CD6-BAEC-70156B4ECA6E}" destId="{AA306AFE-DB52-E448-A300-F64D7434F567}" srcOrd="0" destOrd="0" presId="urn:microsoft.com/office/officeart/2005/8/layout/default"/>
    <dgm:cxn modelId="{2A67E6DF-354C-BB40-8A17-8E467416F7A4}" type="presOf" srcId="{DF420DB8-520F-4624-A67B-88A000C5D4F3}" destId="{CEDF8DEB-F15E-D84E-BF32-D6822A957760}" srcOrd="0" destOrd="0" presId="urn:microsoft.com/office/officeart/2005/8/layout/default"/>
    <dgm:cxn modelId="{E0D943F0-5E0A-4B54-A15F-4FDBD436B8A5}" srcId="{D86AE57E-DADC-4BE4-BBF4-69A9D8CDBEC5}" destId="{220866C1-9BD5-4CD6-BAEC-70156B4ECA6E}" srcOrd="4" destOrd="0" parTransId="{79B5122E-A822-474B-8268-31CDFAB12978}" sibTransId="{69971561-5977-4459-8C69-0E98017DA59E}"/>
    <dgm:cxn modelId="{22757404-B09C-5C44-A4F1-B8CF0D2ED520}" type="presParOf" srcId="{D54ED254-C37E-B04C-8EA6-E608982F734A}" destId="{CEDF8DEB-F15E-D84E-BF32-D6822A957760}" srcOrd="0" destOrd="0" presId="urn:microsoft.com/office/officeart/2005/8/layout/default"/>
    <dgm:cxn modelId="{19D9A57D-9587-4246-83FB-749AE6A19AF2}" type="presParOf" srcId="{D54ED254-C37E-B04C-8EA6-E608982F734A}" destId="{4FD992FF-773D-7D4E-9AC3-F3B79B27A44D}" srcOrd="1" destOrd="0" presId="urn:microsoft.com/office/officeart/2005/8/layout/default"/>
    <dgm:cxn modelId="{DE714EC2-933D-C942-89FE-DDEE152BD4E6}" type="presParOf" srcId="{D54ED254-C37E-B04C-8EA6-E608982F734A}" destId="{A26FEAFB-B13B-3749-BB58-3EF8E7834D8C}" srcOrd="2" destOrd="0" presId="urn:microsoft.com/office/officeart/2005/8/layout/default"/>
    <dgm:cxn modelId="{F92FA61E-7527-B442-BB86-D03022D073E4}" type="presParOf" srcId="{D54ED254-C37E-B04C-8EA6-E608982F734A}" destId="{8F6ED619-6B09-FF46-89D6-FF6D0CD96ACE}" srcOrd="3" destOrd="0" presId="urn:microsoft.com/office/officeart/2005/8/layout/default"/>
    <dgm:cxn modelId="{E4234851-4A0E-3244-9133-3CC469A4CD01}" type="presParOf" srcId="{D54ED254-C37E-B04C-8EA6-E608982F734A}" destId="{E2DF2AB0-FDE0-E743-8D87-8740F0C79B6F}" srcOrd="4" destOrd="0" presId="urn:microsoft.com/office/officeart/2005/8/layout/default"/>
    <dgm:cxn modelId="{5B72F57F-0B6F-8C4B-86A0-68178348D2F8}" type="presParOf" srcId="{D54ED254-C37E-B04C-8EA6-E608982F734A}" destId="{331356F1-A9CB-684D-A11D-3BEE2CE343EC}" srcOrd="5" destOrd="0" presId="urn:microsoft.com/office/officeart/2005/8/layout/default"/>
    <dgm:cxn modelId="{E846E916-699B-FD4C-885C-8B91DD18D4A4}" type="presParOf" srcId="{D54ED254-C37E-B04C-8EA6-E608982F734A}" destId="{F6B6AF7B-8C3D-6942-BE98-AC32C9016226}" srcOrd="6" destOrd="0" presId="urn:microsoft.com/office/officeart/2005/8/layout/default"/>
    <dgm:cxn modelId="{B72CEFD3-29CB-5740-B34F-67895EABE732}" type="presParOf" srcId="{D54ED254-C37E-B04C-8EA6-E608982F734A}" destId="{D6A0403F-1922-2A49-A59D-8970BEF116FD}" srcOrd="7" destOrd="0" presId="urn:microsoft.com/office/officeart/2005/8/layout/default"/>
    <dgm:cxn modelId="{79F9ABA0-212F-D949-80A9-47EAF30B0D79}" type="presParOf" srcId="{D54ED254-C37E-B04C-8EA6-E608982F734A}" destId="{AA306AFE-DB52-E448-A300-F64D7434F56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B494A19-EC02-490C-8B7E-30D2994D1385}"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C1647577-DDAA-46D5-AEF0-0FCE3BDE3858}">
      <dgm:prSet/>
      <dgm:spPr/>
      <dgm:t>
        <a:bodyPr/>
        <a:lstStyle/>
        <a:p>
          <a:r>
            <a:rPr lang="en-US" b="0" i="0" baseline="0" dirty="0"/>
            <a:t>As both an </a:t>
          </a:r>
          <a:r>
            <a:rPr lang="en-US" b="0" i="0" baseline="0" dirty="0" err="1"/>
            <a:t>organiser</a:t>
          </a:r>
          <a:r>
            <a:rPr lang="en-US" b="0" i="0" baseline="0" dirty="0"/>
            <a:t> and participant, plan early: theme, funding, CFP</a:t>
          </a:r>
          <a:endParaRPr lang="en-US" dirty="0"/>
        </a:p>
      </dgm:t>
    </dgm:pt>
    <dgm:pt modelId="{E21680F0-AA93-4C0F-80C7-2A375181B2D3}" type="parTrans" cxnId="{BA65F15B-54B7-494A-BA2D-86F94CC990A8}">
      <dgm:prSet/>
      <dgm:spPr/>
      <dgm:t>
        <a:bodyPr/>
        <a:lstStyle/>
        <a:p>
          <a:endParaRPr lang="en-US"/>
        </a:p>
      </dgm:t>
    </dgm:pt>
    <dgm:pt modelId="{27320667-CC51-4804-B50E-E6666FDEE35C}" type="sibTrans" cxnId="{BA65F15B-54B7-494A-BA2D-86F94CC990A8}">
      <dgm:prSet/>
      <dgm:spPr/>
      <dgm:t>
        <a:bodyPr/>
        <a:lstStyle/>
        <a:p>
          <a:endParaRPr lang="en-US"/>
        </a:p>
      </dgm:t>
    </dgm:pt>
    <dgm:pt modelId="{9A6E7572-2A02-47CD-919B-EA1D64AEAF7B}">
      <dgm:prSet/>
      <dgm:spPr/>
      <dgm:t>
        <a:bodyPr/>
        <a:lstStyle/>
        <a:p>
          <a:r>
            <a:rPr lang="en-US" b="0" i="0" baseline="0"/>
            <a:t>Understand your audience—both as organiser and presenter</a:t>
          </a:r>
          <a:endParaRPr lang="en-US"/>
        </a:p>
      </dgm:t>
    </dgm:pt>
    <dgm:pt modelId="{98F9AF72-B230-4ACE-A177-A3E104798262}" type="parTrans" cxnId="{835C61A9-F4C1-4902-B5D0-7B75DBD604CF}">
      <dgm:prSet/>
      <dgm:spPr/>
      <dgm:t>
        <a:bodyPr/>
        <a:lstStyle/>
        <a:p>
          <a:endParaRPr lang="en-US"/>
        </a:p>
      </dgm:t>
    </dgm:pt>
    <dgm:pt modelId="{E4BDFEF9-A13D-4C8C-95A1-977FEB72B922}" type="sibTrans" cxnId="{835C61A9-F4C1-4902-B5D0-7B75DBD604CF}">
      <dgm:prSet/>
      <dgm:spPr/>
      <dgm:t>
        <a:bodyPr/>
        <a:lstStyle/>
        <a:p>
          <a:endParaRPr lang="en-US"/>
        </a:p>
      </dgm:t>
    </dgm:pt>
    <dgm:pt modelId="{F8D41846-F531-46A2-8A44-1656AF73EE74}">
      <dgm:prSet/>
      <dgm:spPr/>
      <dgm:t>
        <a:bodyPr/>
        <a:lstStyle/>
        <a:p>
          <a:r>
            <a:rPr lang="en-US" b="0" i="0" baseline="0"/>
            <a:t>Be clear, concise, and confident</a:t>
          </a:r>
          <a:endParaRPr lang="en-US"/>
        </a:p>
      </dgm:t>
    </dgm:pt>
    <dgm:pt modelId="{3242363F-EFB9-4319-A7C0-6F199F1C801D}" type="parTrans" cxnId="{FEFC051A-668D-42DD-B78D-644461EAFA6E}">
      <dgm:prSet/>
      <dgm:spPr/>
      <dgm:t>
        <a:bodyPr/>
        <a:lstStyle/>
        <a:p>
          <a:endParaRPr lang="en-US"/>
        </a:p>
      </dgm:t>
    </dgm:pt>
    <dgm:pt modelId="{FB7CCDEF-A4CD-4FB6-B647-B45FDF563028}" type="sibTrans" cxnId="{FEFC051A-668D-42DD-B78D-644461EAFA6E}">
      <dgm:prSet/>
      <dgm:spPr/>
      <dgm:t>
        <a:bodyPr/>
        <a:lstStyle/>
        <a:p>
          <a:endParaRPr lang="en-US"/>
        </a:p>
      </dgm:t>
    </dgm:pt>
    <dgm:pt modelId="{F5CE49D4-1F36-40FE-977E-950ABF185F22}">
      <dgm:prSet/>
      <dgm:spPr/>
      <dgm:t>
        <a:bodyPr/>
        <a:lstStyle/>
        <a:p>
          <a:r>
            <a:rPr lang="en-US" b="0" i="0" baseline="0"/>
            <a:t>Conferences are as much about community-building as scholarship</a:t>
          </a:r>
          <a:endParaRPr lang="en-US"/>
        </a:p>
      </dgm:t>
    </dgm:pt>
    <dgm:pt modelId="{2571F329-7D3F-4490-92D6-9405D36BBEC9}" type="parTrans" cxnId="{7162B8F1-2B7D-4EC1-A6D6-9D8660B01F71}">
      <dgm:prSet/>
      <dgm:spPr/>
      <dgm:t>
        <a:bodyPr/>
        <a:lstStyle/>
        <a:p>
          <a:endParaRPr lang="en-US"/>
        </a:p>
      </dgm:t>
    </dgm:pt>
    <dgm:pt modelId="{1233F1E2-5606-48AA-BB52-F2C0D01119D2}" type="sibTrans" cxnId="{7162B8F1-2B7D-4EC1-A6D6-9D8660B01F71}">
      <dgm:prSet/>
      <dgm:spPr/>
      <dgm:t>
        <a:bodyPr/>
        <a:lstStyle/>
        <a:p>
          <a:endParaRPr lang="en-US"/>
        </a:p>
      </dgm:t>
    </dgm:pt>
    <dgm:pt modelId="{F88A099E-407D-476E-AE84-6546C687E47B}">
      <dgm:prSet/>
      <dgm:spPr/>
      <dgm:t>
        <a:bodyPr/>
        <a:lstStyle/>
        <a:p>
          <a:r>
            <a:rPr lang="en-US" b="0" i="0" baseline="0"/>
            <a:t>Enjoy the experience!</a:t>
          </a:r>
          <a:endParaRPr lang="en-US"/>
        </a:p>
      </dgm:t>
    </dgm:pt>
    <dgm:pt modelId="{3B035802-A697-4AFC-813A-71A96FE11F69}" type="parTrans" cxnId="{D749E3B7-1961-43CC-B1F5-66FBCE4A5997}">
      <dgm:prSet/>
      <dgm:spPr/>
      <dgm:t>
        <a:bodyPr/>
        <a:lstStyle/>
        <a:p>
          <a:endParaRPr lang="en-US"/>
        </a:p>
      </dgm:t>
    </dgm:pt>
    <dgm:pt modelId="{E0E1D59D-916D-47CA-AA77-E7B83648738F}" type="sibTrans" cxnId="{D749E3B7-1961-43CC-B1F5-66FBCE4A5997}">
      <dgm:prSet/>
      <dgm:spPr/>
      <dgm:t>
        <a:bodyPr/>
        <a:lstStyle/>
        <a:p>
          <a:endParaRPr lang="en-US"/>
        </a:p>
      </dgm:t>
    </dgm:pt>
    <dgm:pt modelId="{62142C01-C8AD-41D6-B981-DEAC0F98762A}" type="pres">
      <dgm:prSet presAssocID="{4B494A19-EC02-490C-8B7E-30D2994D1385}" presName="root" presStyleCnt="0">
        <dgm:presLayoutVars>
          <dgm:dir/>
          <dgm:resizeHandles val="exact"/>
        </dgm:presLayoutVars>
      </dgm:prSet>
      <dgm:spPr/>
    </dgm:pt>
    <dgm:pt modelId="{B4888307-66F6-46F6-A090-4548179D4584}" type="pres">
      <dgm:prSet presAssocID="{C1647577-DDAA-46D5-AEF0-0FCE3BDE3858}" presName="compNode" presStyleCnt="0"/>
      <dgm:spPr/>
    </dgm:pt>
    <dgm:pt modelId="{4598429E-93F3-4BFB-A170-218FEC451067}" type="pres">
      <dgm:prSet presAssocID="{C1647577-DDAA-46D5-AEF0-0FCE3BDE3858}" presName="bgRect" presStyleLbl="bgShp" presStyleIdx="0" presStyleCnt="5"/>
      <dgm:spPr/>
    </dgm:pt>
    <dgm:pt modelId="{9997860A-59CC-4CF0-8647-A5613C362996}" type="pres">
      <dgm:prSet presAssocID="{C1647577-DDAA-46D5-AEF0-0FCE3BDE385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ndshake"/>
        </a:ext>
      </dgm:extLst>
    </dgm:pt>
    <dgm:pt modelId="{8FD4BE91-9805-4BF0-91DF-93A7A561E538}" type="pres">
      <dgm:prSet presAssocID="{C1647577-DDAA-46D5-AEF0-0FCE3BDE3858}" presName="spaceRect" presStyleCnt="0"/>
      <dgm:spPr/>
    </dgm:pt>
    <dgm:pt modelId="{AAFEED7F-DBEF-4189-BF81-F06DEEEDEB8E}" type="pres">
      <dgm:prSet presAssocID="{C1647577-DDAA-46D5-AEF0-0FCE3BDE3858}" presName="parTx" presStyleLbl="revTx" presStyleIdx="0" presStyleCnt="5">
        <dgm:presLayoutVars>
          <dgm:chMax val="0"/>
          <dgm:chPref val="0"/>
        </dgm:presLayoutVars>
      </dgm:prSet>
      <dgm:spPr/>
    </dgm:pt>
    <dgm:pt modelId="{89B75F28-1246-486A-A334-FC4180909D97}" type="pres">
      <dgm:prSet presAssocID="{27320667-CC51-4804-B50E-E6666FDEE35C}" presName="sibTrans" presStyleCnt="0"/>
      <dgm:spPr/>
    </dgm:pt>
    <dgm:pt modelId="{EF6CA2FA-44AD-41C0-B48C-5E56E7062436}" type="pres">
      <dgm:prSet presAssocID="{9A6E7572-2A02-47CD-919B-EA1D64AEAF7B}" presName="compNode" presStyleCnt="0"/>
      <dgm:spPr/>
    </dgm:pt>
    <dgm:pt modelId="{AAEC0E32-A2C1-4DBF-8A2D-35B42337578F}" type="pres">
      <dgm:prSet presAssocID="{9A6E7572-2A02-47CD-919B-EA1D64AEAF7B}" presName="bgRect" presStyleLbl="bgShp" presStyleIdx="1" presStyleCnt="5"/>
      <dgm:spPr/>
    </dgm:pt>
    <dgm:pt modelId="{CABE066C-1357-4F3E-A53E-E48DF0661DB2}" type="pres">
      <dgm:prSet presAssocID="{9A6E7572-2A02-47CD-919B-EA1D64AEAF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rketing"/>
        </a:ext>
      </dgm:extLst>
    </dgm:pt>
    <dgm:pt modelId="{86BF28AE-9237-41FD-A3FC-7146EEE0D594}" type="pres">
      <dgm:prSet presAssocID="{9A6E7572-2A02-47CD-919B-EA1D64AEAF7B}" presName="spaceRect" presStyleCnt="0"/>
      <dgm:spPr/>
    </dgm:pt>
    <dgm:pt modelId="{50E02BD6-A5D2-40B6-88F3-BA6FAAC9A903}" type="pres">
      <dgm:prSet presAssocID="{9A6E7572-2A02-47CD-919B-EA1D64AEAF7B}" presName="parTx" presStyleLbl="revTx" presStyleIdx="1" presStyleCnt="5">
        <dgm:presLayoutVars>
          <dgm:chMax val="0"/>
          <dgm:chPref val="0"/>
        </dgm:presLayoutVars>
      </dgm:prSet>
      <dgm:spPr/>
    </dgm:pt>
    <dgm:pt modelId="{AE919D66-EDCF-4458-BC2A-F638F15BD5FC}" type="pres">
      <dgm:prSet presAssocID="{E4BDFEF9-A13D-4C8C-95A1-977FEB72B922}" presName="sibTrans" presStyleCnt="0"/>
      <dgm:spPr/>
    </dgm:pt>
    <dgm:pt modelId="{D972A0F7-52F3-41C8-BB0E-675ACB8B5895}" type="pres">
      <dgm:prSet presAssocID="{F8D41846-F531-46A2-8A44-1656AF73EE74}" presName="compNode" presStyleCnt="0"/>
      <dgm:spPr/>
    </dgm:pt>
    <dgm:pt modelId="{94B0BE2C-73E2-4835-BA58-89DCE15EBC7E}" type="pres">
      <dgm:prSet presAssocID="{F8D41846-F531-46A2-8A44-1656AF73EE74}" presName="bgRect" presStyleLbl="bgShp" presStyleIdx="2" presStyleCnt="5"/>
      <dgm:spPr/>
    </dgm:pt>
    <dgm:pt modelId="{B663EEB1-1462-4D59-9AF6-BCF6ACFE85E9}" type="pres">
      <dgm:prSet presAssocID="{F8D41846-F531-46A2-8A44-1656AF73EE74}"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encil"/>
        </a:ext>
      </dgm:extLst>
    </dgm:pt>
    <dgm:pt modelId="{E668BE56-CEE8-4A32-ACF2-B3C500E76CB0}" type="pres">
      <dgm:prSet presAssocID="{F8D41846-F531-46A2-8A44-1656AF73EE74}" presName="spaceRect" presStyleCnt="0"/>
      <dgm:spPr/>
    </dgm:pt>
    <dgm:pt modelId="{3B7CB661-05E1-41FD-AE96-1F9720B725FC}" type="pres">
      <dgm:prSet presAssocID="{F8D41846-F531-46A2-8A44-1656AF73EE74}" presName="parTx" presStyleLbl="revTx" presStyleIdx="2" presStyleCnt="5">
        <dgm:presLayoutVars>
          <dgm:chMax val="0"/>
          <dgm:chPref val="0"/>
        </dgm:presLayoutVars>
      </dgm:prSet>
      <dgm:spPr/>
    </dgm:pt>
    <dgm:pt modelId="{62D0DD66-293D-42A0-8C71-4878184250A9}" type="pres">
      <dgm:prSet presAssocID="{FB7CCDEF-A4CD-4FB6-B647-B45FDF563028}" presName="sibTrans" presStyleCnt="0"/>
      <dgm:spPr/>
    </dgm:pt>
    <dgm:pt modelId="{5DABB9CC-1A0B-41D1-8634-137237524C25}" type="pres">
      <dgm:prSet presAssocID="{F5CE49D4-1F36-40FE-977E-950ABF185F22}" presName="compNode" presStyleCnt="0"/>
      <dgm:spPr/>
    </dgm:pt>
    <dgm:pt modelId="{738F2578-7E41-4F19-A27F-41BC1C247E30}" type="pres">
      <dgm:prSet presAssocID="{F5CE49D4-1F36-40FE-977E-950ABF185F22}" presName="bgRect" presStyleLbl="bgShp" presStyleIdx="3" presStyleCnt="5"/>
      <dgm:spPr/>
    </dgm:pt>
    <dgm:pt modelId="{EC62BF48-CC95-4026-9EF3-837A085D01BC}" type="pres">
      <dgm:prSet presAssocID="{F5CE49D4-1F36-40FE-977E-950ABF185F22}"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iploma Roll"/>
        </a:ext>
      </dgm:extLst>
    </dgm:pt>
    <dgm:pt modelId="{FC5056EC-4AC6-4E5C-B3E1-D76520C7576D}" type="pres">
      <dgm:prSet presAssocID="{F5CE49D4-1F36-40FE-977E-950ABF185F22}" presName="spaceRect" presStyleCnt="0"/>
      <dgm:spPr/>
    </dgm:pt>
    <dgm:pt modelId="{61B6FF33-3F87-4494-9EB6-20B10B7E389D}" type="pres">
      <dgm:prSet presAssocID="{F5CE49D4-1F36-40FE-977E-950ABF185F22}" presName="parTx" presStyleLbl="revTx" presStyleIdx="3" presStyleCnt="5">
        <dgm:presLayoutVars>
          <dgm:chMax val="0"/>
          <dgm:chPref val="0"/>
        </dgm:presLayoutVars>
      </dgm:prSet>
      <dgm:spPr/>
    </dgm:pt>
    <dgm:pt modelId="{B0A2170D-7ED3-4146-861B-75E9F8572E4E}" type="pres">
      <dgm:prSet presAssocID="{1233F1E2-5606-48AA-BB52-F2C0D01119D2}" presName="sibTrans" presStyleCnt="0"/>
      <dgm:spPr/>
    </dgm:pt>
    <dgm:pt modelId="{8FA86D8B-AC18-41F5-A7D6-BAB087C36DE4}" type="pres">
      <dgm:prSet presAssocID="{F88A099E-407D-476E-AE84-6546C687E47B}" presName="compNode" presStyleCnt="0"/>
      <dgm:spPr/>
    </dgm:pt>
    <dgm:pt modelId="{3F13DC9A-24A0-472F-B5F5-419867479B14}" type="pres">
      <dgm:prSet presAssocID="{F88A099E-407D-476E-AE84-6546C687E47B}" presName="bgRect" presStyleLbl="bgShp" presStyleIdx="4" presStyleCnt="5"/>
      <dgm:spPr/>
    </dgm:pt>
    <dgm:pt modelId="{260A0918-A22D-4545-B65F-5BF6CBB82210}" type="pres">
      <dgm:prSet presAssocID="{F88A099E-407D-476E-AE84-6546C687E47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unglasses Face Outline"/>
        </a:ext>
      </dgm:extLst>
    </dgm:pt>
    <dgm:pt modelId="{3AC97891-8D22-40A4-9746-7D4DE562DBD5}" type="pres">
      <dgm:prSet presAssocID="{F88A099E-407D-476E-AE84-6546C687E47B}" presName="spaceRect" presStyleCnt="0"/>
      <dgm:spPr/>
    </dgm:pt>
    <dgm:pt modelId="{8C2409DD-7FA1-42F0-923F-2180A7A1375C}" type="pres">
      <dgm:prSet presAssocID="{F88A099E-407D-476E-AE84-6546C687E47B}" presName="parTx" presStyleLbl="revTx" presStyleIdx="4" presStyleCnt="5">
        <dgm:presLayoutVars>
          <dgm:chMax val="0"/>
          <dgm:chPref val="0"/>
        </dgm:presLayoutVars>
      </dgm:prSet>
      <dgm:spPr/>
    </dgm:pt>
  </dgm:ptLst>
  <dgm:cxnLst>
    <dgm:cxn modelId="{FEFC051A-668D-42DD-B78D-644461EAFA6E}" srcId="{4B494A19-EC02-490C-8B7E-30D2994D1385}" destId="{F8D41846-F531-46A2-8A44-1656AF73EE74}" srcOrd="2" destOrd="0" parTransId="{3242363F-EFB9-4319-A7C0-6F199F1C801D}" sibTransId="{FB7CCDEF-A4CD-4FB6-B647-B45FDF563028}"/>
    <dgm:cxn modelId="{9782F83D-B6D0-4E72-ADD4-958C079101A9}" type="presOf" srcId="{C1647577-DDAA-46D5-AEF0-0FCE3BDE3858}" destId="{AAFEED7F-DBEF-4189-BF81-F06DEEEDEB8E}" srcOrd="0" destOrd="0" presId="urn:microsoft.com/office/officeart/2018/2/layout/IconVerticalSolidList"/>
    <dgm:cxn modelId="{BA65F15B-54B7-494A-BA2D-86F94CC990A8}" srcId="{4B494A19-EC02-490C-8B7E-30D2994D1385}" destId="{C1647577-DDAA-46D5-AEF0-0FCE3BDE3858}" srcOrd="0" destOrd="0" parTransId="{E21680F0-AA93-4C0F-80C7-2A375181B2D3}" sibTransId="{27320667-CC51-4804-B50E-E6666FDEE35C}"/>
    <dgm:cxn modelId="{5F7EDA9D-B93C-4EE7-BB7B-2D40DBA03CB8}" type="presOf" srcId="{F88A099E-407D-476E-AE84-6546C687E47B}" destId="{8C2409DD-7FA1-42F0-923F-2180A7A1375C}" srcOrd="0" destOrd="0" presId="urn:microsoft.com/office/officeart/2018/2/layout/IconVerticalSolidList"/>
    <dgm:cxn modelId="{835C61A9-F4C1-4902-B5D0-7B75DBD604CF}" srcId="{4B494A19-EC02-490C-8B7E-30D2994D1385}" destId="{9A6E7572-2A02-47CD-919B-EA1D64AEAF7B}" srcOrd="1" destOrd="0" parTransId="{98F9AF72-B230-4ACE-A177-A3E104798262}" sibTransId="{E4BDFEF9-A13D-4C8C-95A1-977FEB72B922}"/>
    <dgm:cxn modelId="{4EEA26B7-BEF2-4F46-ACFD-149CCF1A3CF1}" type="presOf" srcId="{9A6E7572-2A02-47CD-919B-EA1D64AEAF7B}" destId="{50E02BD6-A5D2-40B6-88F3-BA6FAAC9A903}" srcOrd="0" destOrd="0" presId="urn:microsoft.com/office/officeart/2018/2/layout/IconVerticalSolidList"/>
    <dgm:cxn modelId="{D749E3B7-1961-43CC-B1F5-66FBCE4A5997}" srcId="{4B494A19-EC02-490C-8B7E-30D2994D1385}" destId="{F88A099E-407D-476E-AE84-6546C687E47B}" srcOrd="4" destOrd="0" parTransId="{3B035802-A697-4AFC-813A-71A96FE11F69}" sibTransId="{E0E1D59D-916D-47CA-AA77-E7B83648738F}"/>
    <dgm:cxn modelId="{0DA258CB-3C79-42C4-A632-A609435ACB49}" type="presOf" srcId="{F5CE49D4-1F36-40FE-977E-950ABF185F22}" destId="{61B6FF33-3F87-4494-9EB6-20B10B7E389D}" srcOrd="0" destOrd="0" presId="urn:microsoft.com/office/officeart/2018/2/layout/IconVerticalSolidList"/>
    <dgm:cxn modelId="{9CCC31E7-90D1-437C-9856-56BB6CF3DDFC}" type="presOf" srcId="{F8D41846-F531-46A2-8A44-1656AF73EE74}" destId="{3B7CB661-05E1-41FD-AE96-1F9720B725FC}" srcOrd="0" destOrd="0" presId="urn:microsoft.com/office/officeart/2018/2/layout/IconVerticalSolidList"/>
    <dgm:cxn modelId="{7162B8F1-2B7D-4EC1-A6D6-9D8660B01F71}" srcId="{4B494A19-EC02-490C-8B7E-30D2994D1385}" destId="{F5CE49D4-1F36-40FE-977E-950ABF185F22}" srcOrd="3" destOrd="0" parTransId="{2571F329-7D3F-4490-92D6-9405D36BBEC9}" sibTransId="{1233F1E2-5606-48AA-BB52-F2C0D01119D2}"/>
    <dgm:cxn modelId="{A81F97F7-A322-4635-9B96-A4E259381C91}" type="presOf" srcId="{4B494A19-EC02-490C-8B7E-30D2994D1385}" destId="{62142C01-C8AD-41D6-B981-DEAC0F98762A}" srcOrd="0" destOrd="0" presId="urn:microsoft.com/office/officeart/2018/2/layout/IconVerticalSolidList"/>
    <dgm:cxn modelId="{0FC35C4C-2B29-4504-B003-EC2CCAF25E4D}" type="presParOf" srcId="{62142C01-C8AD-41D6-B981-DEAC0F98762A}" destId="{B4888307-66F6-46F6-A090-4548179D4584}" srcOrd="0" destOrd="0" presId="urn:microsoft.com/office/officeart/2018/2/layout/IconVerticalSolidList"/>
    <dgm:cxn modelId="{EFF920E8-7719-46DF-9BE2-67AD396A9EAA}" type="presParOf" srcId="{B4888307-66F6-46F6-A090-4548179D4584}" destId="{4598429E-93F3-4BFB-A170-218FEC451067}" srcOrd="0" destOrd="0" presId="urn:microsoft.com/office/officeart/2018/2/layout/IconVerticalSolidList"/>
    <dgm:cxn modelId="{81D62FA4-50A5-4D02-B496-BD7891435CDC}" type="presParOf" srcId="{B4888307-66F6-46F6-A090-4548179D4584}" destId="{9997860A-59CC-4CF0-8647-A5613C362996}" srcOrd="1" destOrd="0" presId="urn:microsoft.com/office/officeart/2018/2/layout/IconVerticalSolidList"/>
    <dgm:cxn modelId="{80D09530-C475-40CA-842D-84D5BC3017DB}" type="presParOf" srcId="{B4888307-66F6-46F6-A090-4548179D4584}" destId="{8FD4BE91-9805-4BF0-91DF-93A7A561E538}" srcOrd="2" destOrd="0" presId="urn:microsoft.com/office/officeart/2018/2/layout/IconVerticalSolidList"/>
    <dgm:cxn modelId="{7E319935-3AD0-434F-92B9-DA412F7ABEB0}" type="presParOf" srcId="{B4888307-66F6-46F6-A090-4548179D4584}" destId="{AAFEED7F-DBEF-4189-BF81-F06DEEEDEB8E}" srcOrd="3" destOrd="0" presId="urn:microsoft.com/office/officeart/2018/2/layout/IconVerticalSolidList"/>
    <dgm:cxn modelId="{864129A5-0FC7-46C5-BC65-4C03AAA45996}" type="presParOf" srcId="{62142C01-C8AD-41D6-B981-DEAC0F98762A}" destId="{89B75F28-1246-486A-A334-FC4180909D97}" srcOrd="1" destOrd="0" presId="urn:microsoft.com/office/officeart/2018/2/layout/IconVerticalSolidList"/>
    <dgm:cxn modelId="{FF44C0FE-E28E-46B9-A2CA-FFC2979313F8}" type="presParOf" srcId="{62142C01-C8AD-41D6-B981-DEAC0F98762A}" destId="{EF6CA2FA-44AD-41C0-B48C-5E56E7062436}" srcOrd="2" destOrd="0" presId="urn:microsoft.com/office/officeart/2018/2/layout/IconVerticalSolidList"/>
    <dgm:cxn modelId="{0C02B515-065B-418B-9B2B-B0E71FC352AB}" type="presParOf" srcId="{EF6CA2FA-44AD-41C0-B48C-5E56E7062436}" destId="{AAEC0E32-A2C1-4DBF-8A2D-35B42337578F}" srcOrd="0" destOrd="0" presId="urn:microsoft.com/office/officeart/2018/2/layout/IconVerticalSolidList"/>
    <dgm:cxn modelId="{A22E47A7-F7C2-4771-88A7-5F93A5D807C3}" type="presParOf" srcId="{EF6CA2FA-44AD-41C0-B48C-5E56E7062436}" destId="{CABE066C-1357-4F3E-A53E-E48DF0661DB2}" srcOrd="1" destOrd="0" presId="urn:microsoft.com/office/officeart/2018/2/layout/IconVerticalSolidList"/>
    <dgm:cxn modelId="{6EDFEF76-844B-4238-8E55-257B312DB214}" type="presParOf" srcId="{EF6CA2FA-44AD-41C0-B48C-5E56E7062436}" destId="{86BF28AE-9237-41FD-A3FC-7146EEE0D594}" srcOrd="2" destOrd="0" presId="urn:microsoft.com/office/officeart/2018/2/layout/IconVerticalSolidList"/>
    <dgm:cxn modelId="{ACA48E92-2032-45E0-9372-17891B5013FC}" type="presParOf" srcId="{EF6CA2FA-44AD-41C0-B48C-5E56E7062436}" destId="{50E02BD6-A5D2-40B6-88F3-BA6FAAC9A903}" srcOrd="3" destOrd="0" presId="urn:microsoft.com/office/officeart/2018/2/layout/IconVerticalSolidList"/>
    <dgm:cxn modelId="{5ECB3862-8CFE-4459-B861-60967222E426}" type="presParOf" srcId="{62142C01-C8AD-41D6-B981-DEAC0F98762A}" destId="{AE919D66-EDCF-4458-BC2A-F638F15BD5FC}" srcOrd="3" destOrd="0" presId="urn:microsoft.com/office/officeart/2018/2/layout/IconVerticalSolidList"/>
    <dgm:cxn modelId="{941931CC-4421-41B3-9001-AD7FD4C61658}" type="presParOf" srcId="{62142C01-C8AD-41D6-B981-DEAC0F98762A}" destId="{D972A0F7-52F3-41C8-BB0E-675ACB8B5895}" srcOrd="4" destOrd="0" presId="urn:microsoft.com/office/officeart/2018/2/layout/IconVerticalSolidList"/>
    <dgm:cxn modelId="{706912F0-6C06-4201-8CA8-4AB289BE7ED4}" type="presParOf" srcId="{D972A0F7-52F3-41C8-BB0E-675ACB8B5895}" destId="{94B0BE2C-73E2-4835-BA58-89DCE15EBC7E}" srcOrd="0" destOrd="0" presId="urn:microsoft.com/office/officeart/2018/2/layout/IconVerticalSolidList"/>
    <dgm:cxn modelId="{8D44C11E-194F-4B95-9B19-EBDE439FE4BC}" type="presParOf" srcId="{D972A0F7-52F3-41C8-BB0E-675ACB8B5895}" destId="{B663EEB1-1462-4D59-9AF6-BCF6ACFE85E9}" srcOrd="1" destOrd="0" presId="urn:microsoft.com/office/officeart/2018/2/layout/IconVerticalSolidList"/>
    <dgm:cxn modelId="{633B9881-6E78-4A9D-A2EB-3170F03F1BC8}" type="presParOf" srcId="{D972A0F7-52F3-41C8-BB0E-675ACB8B5895}" destId="{E668BE56-CEE8-4A32-ACF2-B3C500E76CB0}" srcOrd="2" destOrd="0" presId="urn:microsoft.com/office/officeart/2018/2/layout/IconVerticalSolidList"/>
    <dgm:cxn modelId="{563BAF32-E49C-4924-81C5-579F47629AF7}" type="presParOf" srcId="{D972A0F7-52F3-41C8-BB0E-675ACB8B5895}" destId="{3B7CB661-05E1-41FD-AE96-1F9720B725FC}" srcOrd="3" destOrd="0" presId="urn:microsoft.com/office/officeart/2018/2/layout/IconVerticalSolidList"/>
    <dgm:cxn modelId="{9A0D967F-98A0-47DA-93C1-5C61939FB140}" type="presParOf" srcId="{62142C01-C8AD-41D6-B981-DEAC0F98762A}" destId="{62D0DD66-293D-42A0-8C71-4878184250A9}" srcOrd="5" destOrd="0" presId="urn:microsoft.com/office/officeart/2018/2/layout/IconVerticalSolidList"/>
    <dgm:cxn modelId="{83C3E844-89B7-4238-A5B8-432CC38041BB}" type="presParOf" srcId="{62142C01-C8AD-41D6-B981-DEAC0F98762A}" destId="{5DABB9CC-1A0B-41D1-8634-137237524C25}" srcOrd="6" destOrd="0" presId="urn:microsoft.com/office/officeart/2018/2/layout/IconVerticalSolidList"/>
    <dgm:cxn modelId="{B8357B72-5CE5-4B19-B07D-C38AF6ED80D1}" type="presParOf" srcId="{5DABB9CC-1A0B-41D1-8634-137237524C25}" destId="{738F2578-7E41-4F19-A27F-41BC1C247E30}" srcOrd="0" destOrd="0" presId="urn:microsoft.com/office/officeart/2018/2/layout/IconVerticalSolidList"/>
    <dgm:cxn modelId="{733C40B0-0CB2-4956-8891-928ADB9A5F8A}" type="presParOf" srcId="{5DABB9CC-1A0B-41D1-8634-137237524C25}" destId="{EC62BF48-CC95-4026-9EF3-837A085D01BC}" srcOrd="1" destOrd="0" presId="urn:microsoft.com/office/officeart/2018/2/layout/IconVerticalSolidList"/>
    <dgm:cxn modelId="{A31ADA1D-72FA-4C49-945A-9539602FCBDC}" type="presParOf" srcId="{5DABB9CC-1A0B-41D1-8634-137237524C25}" destId="{FC5056EC-4AC6-4E5C-B3E1-D76520C7576D}" srcOrd="2" destOrd="0" presId="urn:microsoft.com/office/officeart/2018/2/layout/IconVerticalSolidList"/>
    <dgm:cxn modelId="{0CC675FF-AB8F-4079-B2E2-27A8D22CCBCD}" type="presParOf" srcId="{5DABB9CC-1A0B-41D1-8634-137237524C25}" destId="{61B6FF33-3F87-4494-9EB6-20B10B7E389D}" srcOrd="3" destOrd="0" presId="urn:microsoft.com/office/officeart/2018/2/layout/IconVerticalSolidList"/>
    <dgm:cxn modelId="{B3E5C689-4D88-4AEC-A045-5AAF024D0AA1}" type="presParOf" srcId="{62142C01-C8AD-41D6-B981-DEAC0F98762A}" destId="{B0A2170D-7ED3-4146-861B-75E9F8572E4E}" srcOrd="7" destOrd="0" presId="urn:microsoft.com/office/officeart/2018/2/layout/IconVerticalSolidList"/>
    <dgm:cxn modelId="{84F6FEBC-5764-4A21-9142-BFFAF96A3E1F}" type="presParOf" srcId="{62142C01-C8AD-41D6-B981-DEAC0F98762A}" destId="{8FA86D8B-AC18-41F5-A7D6-BAB087C36DE4}" srcOrd="8" destOrd="0" presId="urn:microsoft.com/office/officeart/2018/2/layout/IconVerticalSolidList"/>
    <dgm:cxn modelId="{451E2C83-9846-496B-883B-9E452135A9DC}" type="presParOf" srcId="{8FA86D8B-AC18-41F5-A7D6-BAB087C36DE4}" destId="{3F13DC9A-24A0-472F-B5F5-419867479B14}" srcOrd="0" destOrd="0" presId="urn:microsoft.com/office/officeart/2018/2/layout/IconVerticalSolidList"/>
    <dgm:cxn modelId="{25289BFF-6277-4A3A-8C67-299326FB2076}" type="presParOf" srcId="{8FA86D8B-AC18-41F5-A7D6-BAB087C36DE4}" destId="{260A0918-A22D-4545-B65F-5BF6CBB82210}" srcOrd="1" destOrd="0" presId="urn:microsoft.com/office/officeart/2018/2/layout/IconVerticalSolidList"/>
    <dgm:cxn modelId="{C7A8F4AF-4A35-4C23-84CF-B20487E1AAE1}" type="presParOf" srcId="{8FA86D8B-AC18-41F5-A7D6-BAB087C36DE4}" destId="{3AC97891-8D22-40A4-9746-7D4DE562DBD5}" srcOrd="2" destOrd="0" presId="urn:microsoft.com/office/officeart/2018/2/layout/IconVerticalSolidList"/>
    <dgm:cxn modelId="{4263D025-F82E-4617-97FA-755559050E23}" type="presParOf" srcId="{8FA86D8B-AC18-41F5-A7D6-BAB087C36DE4}" destId="{8C2409DD-7FA1-42F0-923F-2180A7A1375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7EBF64-D4FF-4701-8DBB-02A7ECFFF14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3835C8A-5292-4227-96A7-CE83E4DBA93E}">
      <dgm:prSet/>
      <dgm:spPr/>
      <dgm:t>
        <a:bodyPr/>
        <a:lstStyle/>
        <a:p>
          <a:r>
            <a:rPr lang="en-US" b="1" i="0" baseline="0"/>
            <a:t>Specialised audience</a:t>
          </a:r>
          <a:endParaRPr lang="en-US"/>
        </a:p>
      </dgm:t>
    </dgm:pt>
    <dgm:pt modelId="{7434A681-045F-45A2-B01C-5A34424EF5DA}" type="parTrans" cxnId="{B08B06A6-DAF5-454C-AA29-17A1A378E84A}">
      <dgm:prSet/>
      <dgm:spPr/>
      <dgm:t>
        <a:bodyPr/>
        <a:lstStyle/>
        <a:p>
          <a:endParaRPr lang="en-US"/>
        </a:p>
      </dgm:t>
    </dgm:pt>
    <dgm:pt modelId="{92A271CE-D2F2-4376-A4A9-0BA07210306D}" type="sibTrans" cxnId="{B08B06A6-DAF5-454C-AA29-17A1A378E84A}">
      <dgm:prSet/>
      <dgm:spPr/>
      <dgm:t>
        <a:bodyPr/>
        <a:lstStyle/>
        <a:p>
          <a:endParaRPr lang="en-US"/>
        </a:p>
      </dgm:t>
    </dgm:pt>
    <dgm:pt modelId="{A32D3D2C-6DC8-4767-A752-4249E14EDF0F}">
      <dgm:prSet/>
      <dgm:spPr/>
      <dgm:t>
        <a:bodyPr/>
        <a:lstStyle/>
        <a:p>
          <a:r>
            <a:rPr lang="en-US" b="0" i="0" baseline="0"/>
            <a:t>Field-specific scholars</a:t>
          </a:r>
          <a:endParaRPr lang="en-US"/>
        </a:p>
      </dgm:t>
    </dgm:pt>
    <dgm:pt modelId="{02DBE664-8F53-4054-9561-AB8209D5F92C}" type="parTrans" cxnId="{22D6A518-7B74-4D8B-A066-7A3E3A597B5E}">
      <dgm:prSet/>
      <dgm:spPr/>
      <dgm:t>
        <a:bodyPr/>
        <a:lstStyle/>
        <a:p>
          <a:endParaRPr lang="en-US"/>
        </a:p>
      </dgm:t>
    </dgm:pt>
    <dgm:pt modelId="{C9DDB064-F604-476A-96EE-50173F2F50BE}" type="sibTrans" cxnId="{22D6A518-7B74-4D8B-A066-7A3E3A597B5E}">
      <dgm:prSet/>
      <dgm:spPr/>
      <dgm:t>
        <a:bodyPr/>
        <a:lstStyle/>
        <a:p>
          <a:endParaRPr lang="en-US"/>
        </a:p>
      </dgm:t>
    </dgm:pt>
    <dgm:pt modelId="{0DB1A644-7483-421A-AF82-18E9778D8A9F}">
      <dgm:prSet/>
      <dgm:spPr/>
      <dgm:t>
        <a:bodyPr/>
        <a:lstStyle/>
        <a:p>
          <a:r>
            <a:rPr lang="en-US" b="0" i="0" baseline="0"/>
            <a:t>Highly targeted feedback</a:t>
          </a:r>
          <a:endParaRPr lang="en-US"/>
        </a:p>
      </dgm:t>
    </dgm:pt>
    <dgm:pt modelId="{8AAD2E76-A5B8-4F5A-9C19-94D7B43FF124}" type="parTrans" cxnId="{2D84C9E6-F64A-48C2-82C2-B3AEA4B36F52}">
      <dgm:prSet/>
      <dgm:spPr/>
      <dgm:t>
        <a:bodyPr/>
        <a:lstStyle/>
        <a:p>
          <a:endParaRPr lang="en-US"/>
        </a:p>
      </dgm:t>
    </dgm:pt>
    <dgm:pt modelId="{27A9AE11-82EE-4BA2-AA90-A28C3BCB2E86}" type="sibTrans" cxnId="{2D84C9E6-F64A-48C2-82C2-B3AEA4B36F52}">
      <dgm:prSet/>
      <dgm:spPr/>
      <dgm:t>
        <a:bodyPr/>
        <a:lstStyle/>
        <a:p>
          <a:endParaRPr lang="en-US"/>
        </a:p>
      </dgm:t>
    </dgm:pt>
    <dgm:pt modelId="{205F28AC-9562-47B2-816E-0ED50FA87BC0}">
      <dgm:prSet/>
      <dgm:spPr/>
      <dgm:t>
        <a:bodyPr/>
        <a:lstStyle/>
        <a:p>
          <a:r>
            <a:rPr lang="en-US" b="1" i="0" baseline="0"/>
            <a:t>Interdisciplinary audience</a:t>
          </a:r>
          <a:endParaRPr lang="en-US"/>
        </a:p>
      </dgm:t>
    </dgm:pt>
    <dgm:pt modelId="{2BB71173-875D-447E-BB13-2846739A2DB2}" type="parTrans" cxnId="{C985A0E2-DE9D-47D6-A5D3-1D6B0651C09C}">
      <dgm:prSet/>
      <dgm:spPr/>
      <dgm:t>
        <a:bodyPr/>
        <a:lstStyle/>
        <a:p>
          <a:endParaRPr lang="en-US"/>
        </a:p>
      </dgm:t>
    </dgm:pt>
    <dgm:pt modelId="{2FC50CFE-5A0C-4441-9B10-AD3B132A165B}" type="sibTrans" cxnId="{C985A0E2-DE9D-47D6-A5D3-1D6B0651C09C}">
      <dgm:prSet/>
      <dgm:spPr/>
      <dgm:t>
        <a:bodyPr/>
        <a:lstStyle/>
        <a:p>
          <a:endParaRPr lang="en-US"/>
        </a:p>
      </dgm:t>
    </dgm:pt>
    <dgm:pt modelId="{C152F7FF-621B-4A3B-B871-52F515AC2DF4}">
      <dgm:prSet/>
      <dgm:spPr/>
      <dgm:t>
        <a:bodyPr/>
        <a:lstStyle/>
        <a:p>
          <a:pPr>
            <a:buFont typeface="Arial" panose="020B0604020202020204" pitchFamily="34" charset="0"/>
            <a:buNone/>
          </a:pPr>
          <a:r>
            <a:rPr lang="en-US" b="0" i="0" baseline="0" dirty="0"/>
            <a:t>Broader perspectives</a:t>
          </a:r>
          <a:endParaRPr lang="en-US" dirty="0"/>
        </a:p>
      </dgm:t>
    </dgm:pt>
    <dgm:pt modelId="{86D5700E-AAF6-4748-AF0D-DF8E2B14157E}" type="parTrans" cxnId="{B2F42EC5-06EC-4E23-8BE5-CDA9CDA2C170}">
      <dgm:prSet/>
      <dgm:spPr/>
      <dgm:t>
        <a:bodyPr/>
        <a:lstStyle/>
        <a:p>
          <a:endParaRPr lang="en-US"/>
        </a:p>
      </dgm:t>
    </dgm:pt>
    <dgm:pt modelId="{2593BFB3-A361-48B6-8FCC-51A02B0EBD52}" type="sibTrans" cxnId="{B2F42EC5-06EC-4E23-8BE5-CDA9CDA2C170}">
      <dgm:prSet/>
      <dgm:spPr/>
      <dgm:t>
        <a:bodyPr/>
        <a:lstStyle/>
        <a:p>
          <a:endParaRPr lang="en-US"/>
        </a:p>
      </dgm:t>
    </dgm:pt>
    <dgm:pt modelId="{5AE8C70E-0602-436F-93AC-262F25C7FB19}">
      <dgm:prSet/>
      <dgm:spPr/>
      <dgm:t>
        <a:bodyPr/>
        <a:lstStyle/>
        <a:p>
          <a:pPr>
            <a:buNone/>
          </a:pPr>
          <a:r>
            <a:rPr lang="en-US" b="0" i="0" baseline="0" dirty="0"/>
            <a:t>Can generate unexpected and valuable insights</a:t>
          </a:r>
          <a:endParaRPr lang="en-US" dirty="0"/>
        </a:p>
      </dgm:t>
    </dgm:pt>
    <dgm:pt modelId="{E89A5874-404F-4344-9335-61A41ED78222}" type="parTrans" cxnId="{021F0323-FC3E-4058-884F-B660B5B17B4C}">
      <dgm:prSet/>
      <dgm:spPr/>
      <dgm:t>
        <a:bodyPr/>
        <a:lstStyle/>
        <a:p>
          <a:endParaRPr lang="en-US"/>
        </a:p>
      </dgm:t>
    </dgm:pt>
    <dgm:pt modelId="{0881050B-BDB8-412F-8FC6-15BEBEEF4FED}" type="sibTrans" cxnId="{021F0323-FC3E-4058-884F-B660B5B17B4C}">
      <dgm:prSet/>
      <dgm:spPr/>
      <dgm:t>
        <a:bodyPr/>
        <a:lstStyle/>
        <a:p>
          <a:endParaRPr lang="en-US"/>
        </a:p>
      </dgm:t>
    </dgm:pt>
    <dgm:pt modelId="{12DFF0F1-763E-4696-AF52-0CD789E143C1}">
      <dgm:prSet/>
      <dgm:spPr/>
      <dgm:t>
        <a:bodyPr/>
        <a:lstStyle/>
        <a:p>
          <a:r>
            <a:rPr lang="en-US" b="1" i="0" baseline="0"/>
            <a:t>Impacts of audience choice:</a:t>
          </a:r>
          <a:endParaRPr lang="en-US"/>
        </a:p>
      </dgm:t>
    </dgm:pt>
    <dgm:pt modelId="{A67F2028-E127-44DA-AC56-69BDDA87C602}" type="parTrans" cxnId="{3C043566-5B5E-4355-859D-CE3F61F987AF}">
      <dgm:prSet/>
      <dgm:spPr/>
      <dgm:t>
        <a:bodyPr/>
        <a:lstStyle/>
        <a:p>
          <a:endParaRPr lang="en-US"/>
        </a:p>
      </dgm:t>
    </dgm:pt>
    <dgm:pt modelId="{6F31A461-781B-4C45-8BF3-9B95C1E7B123}" type="sibTrans" cxnId="{3C043566-5B5E-4355-859D-CE3F61F987AF}">
      <dgm:prSet/>
      <dgm:spPr/>
      <dgm:t>
        <a:bodyPr/>
        <a:lstStyle/>
        <a:p>
          <a:endParaRPr lang="en-US"/>
        </a:p>
      </dgm:t>
    </dgm:pt>
    <dgm:pt modelId="{0FC2974D-C102-4780-92CD-82A944F4813E}">
      <dgm:prSet/>
      <dgm:spPr/>
      <dgm:t>
        <a:bodyPr/>
        <a:lstStyle/>
        <a:p>
          <a:r>
            <a:rPr lang="en-US" b="0" i="0" baseline="0"/>
            <a:t>Shapes networking possibilities</a:t>
          </a:r>
          <a:endParaRPr lang="en-US"/>
        </a:p>
      </dgm:t>
    </dgm:pt>
    <dgm:pt modelId="{25AD2123-B9CD-4267-9AE5-8950DC4DF3C5}" type="parTrans" cxnId="{E69BB7B7-E56F-4C52-B4D0-F559B9E1ED1A}">
      <dgm:prSet/>
      <dgm:spPr/>
      <dgm:t>
        <a:bodyPr/>
        <a:lstStyle/>
        <a:p>
          <a:endParaRPr lang="en-US"/>
        </a:p>
      </dgm:t>
    </dgm:pt>
    <dgm:pt modelId="{A39628EE-2A7B-429D-B80B-4D4785186C4F}" type="sibTrans" cxnId="{E69BB7B7-E56F-4C52-B4D0-F559B9E1ED1A}">
      <dgm:prSet/>
      <dgm:spPr/>
      <dgm:t>
        <a:bodyPr/>
        <a:lstStyle/>
        <a:p>
          <a:endParaRPr lang="en-US"/>
        </a:p>
      </dgm:t>
    </dgm:pt>
    <dgm:pt modelId="{44140E25-D690-4FBA-A10D-825B07E471CD}">
      <dgm:prSet/>
      <dgm:spPr/>
      <dgm:t>
        <a:bodyPr/>
        <a:lstStyle/>
        <a:p>
          <a:r>
            <a:rPr lang="en-US" b="0" i="0" baseline="0"/>
            <a:t>Influences presentation tone and content</a:t>
          </a:r>
          <a:endParaRPr lang="en-US"/>
        </a:p>
      </dgm:t>
    </dgm:pt>
    <dgm:pt modelId="{AA01CF72-52C2-4B40-9767-6DD2163360C7}" type="parTrans" cxnId="{533F66C5-3300-4121-97F3-25558C313C0B}">
      <dgm:prSet/>
      <dgm:spPr/>
      <dgm:t>
        <a:bodyPr/>
        <a:lstStyle/>
        <a:p>
          <a:endParaRPr lang="en-US"/>
        </a:p>
      </dgm:t>
    </dgm:pt>
    <dgm:pt modelId="{51FF0504-AAC4-4C6E-9B49-BF3196BCACD8}" type="sibTrans" cxnId="{533F66C5-3300-4121-97F3-25558C313C0B}">
      <dgm:prSet/>
      <dgm:spPr/>
      <dgm:t>
        <a:bodyPr/>
        <a:lstStyle/>
        <a:p>
          <a:endParaRPr lang="en-US"/>
        </a:p>
      </dgm:t>
    </dgm:pt>
    <dgm:pt modelId="{F2DE50BE-D37F-4641-BA69-F091C9CA173D}" type="pres">
      <dgm:prSet presAssocID="{B87EBF64-D4FF-4701-8DBB-02A7ECFFF14A}" presName="root" presStyleCnt="0">
        <dgm:presLayoutVars>
          <dgm:dir/>
          <dgm:resizeHandles val="exact"/>
        </dgm:presLayoutVars>
      </dgm:prSet>
      <dgm:spPr/>
    </dgm:pt>
    <dgm:pt modelId="{26FEB5E2-FD39-4C64-9FBB-B9FBADE2E3A0}" type="pres">
      <dgm:prSet presAssocID="{43835C8A-5292-4227-96A7-CE83E4DBA93E}" presName="compNode" presStyleCnt="0"/>
      <dgm:spPr/>
    </dgm:pt>
    <dgm:pt modelId="{8A0DA5B6-4CEC-471E-911A-0E7CAEAD57FB}" type="pres">
      <dgm:prSet presAssocID="{43835C8A-5292-4227-96A7-CE83E4DBA93E}" presName="bgRect" presStyleLbl="bgShp" presStyleIdx="0" presStyleCnt="3"/>
      <dgm:spPr/>
    </dgm:pt>
    <dgm:pt modelId="{61A52993-4E9D-4093-AB4A-A5262C9DAD2B}" type="pres">
      <dgm:prSet presAssocID="{43835C8A-5292-4227-96A7-CE83E4DBA93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96C78B92-D8F6-4A39-9025-1257D4EC4D38}" type="pres">
      <dgm:prSet presAssocID="{43835C8A-5292-4227-96A7-CE83E4DBA93E}" presName="spaceRect" presStyleCnt="0"/>
      <dgm:spPr/>
    </dgm:pt>
    <dgm:pt modelId="{61068915-398F-4321-B10A-A6F60393E710}" type="pres">
      <dgm:prSet presAssocID="{43835C8A-5292-4227-96A7-CE83E4DBA93E}" presName="parTx" presStyleLbl="revTx" presStyleIdx="0" presStyleCnt="6">
        <dgm:presLayoutVars>
          <dgm:chMax val="0"/>
          <dgm:chPref val="0"/>
        </dgm:presLayoutVars>
      </dgm:prSet>
      <dgm:spPr/>
    </dgm:pt>
    <dgm:pt modelId="{9E6C6C8F-D330-43B1-A48C-2F0CC2DF103D}" type="pres">
      <dgm:prSet presAssocID="{43835C8A-5292-4227-96A7-CE83E4DBA93E}" presName="desTx" presStyleLbl="revTx" presStyleIdx="1" presStyleCnt="6">
        <dgm:presLayoutVars/>
      </dgm:prSet>
      <dgm:spPr/>
    </dgm:pt>
    <dgm:pt modelId="{A743BC4C-264D-4AE1-9570-2DFCE7042C86}" type="pres">
      <dgm:prSet presAssocID="{92A271CE-D2F2-4376-A4A9-0BA07210306D}" presName="sibTrans" presStyleCnt="0"/>
      <dgm:spPr/>
    </dgm:pt>
    <dgm:pt modelId="{FA677F6F-759F-4EDC-9B54-FBDFD952433B}" type="pres">
      <dgm:prSet presAssocID="{205F28AC-9562-47B2-816E-0ED50FA87BC0}" presName="compNode" presStyleCnt="0"/>
      <dgm:spPr/>
    </dgm:pt>
    <dgm:pt modelId="{8688B827-6356-477A-AB00-D95F0E0F7114}" type="pres">
      <dgm:prSet presAssocID="{205F28AC-9562-47B2-816E-0ED50FA87BC0}" presName="bgRect" presStyleLbl="bgShp" presStyleIdx="1" presStyleCnt="3"/>
      <dgm:spPr/>
    </dgm:pt>
    <dgm:pt modelId="{5E55D3E2-262B-4B4D-8A98-4D0D6ECADF67}" type="pres">
      <dgm:prSet presAssocID="{205F28AC-9562-47B2-816E-0ED50FA87BC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F8730209-921D-4F6B-8FE9-0BC64BF534CD}" type="pres">
      <dgm:prSet presAssocID="{205F28AC-9562-47B2-816E-0ED50FA87BC0}" presName="spaceRect" presStyleCnt="0"/>
      <dgm:spPr/>
    </dgm:pt>
    <dgm:pt modelId="{623948FA-AE61-4112-84D8-98A3401570D5}" type="pres">
      <dgm:prSet presAssocID="{205F28AC-9562-47B2-816E-0ED50FA87BC0}" presName="parTx" presStyleLbl="revTx" presStyleIdx="2" presStyleCnt="6">
        <dgm:presLayoutVars>
          <dgm:chMax val="0"/>
          <dgm:chPref val="0"/>
        </dgm:presLayoutVars>
      </dgm:prSet>
      <dgm:spPr/>
    </dgm:pt>
    <dgm:pt modelId="{7490AA0A-1719-49CF-BE94-7DAC25FDDDF5}" type="pres">
      <dgm:prSet presAssocID="{205F28AC-9562-47B2-816E-0ED50FA87BC0}" presName="desTx" presStyleLbl="revTx" presStyleIdx="3" presStyleCnt="6">
        <dgm:presLayoutVars/>
      </dgm:prSet>
      <dgm:spPr/>
    </dgm:pt>
    <dgm:pt modelId="{43C4035E-0FE3-411D-AFC8-16509E86F5B8}" type="pres">
      <dgm:prSet presAssocID="{2FC50CFE-5A0C-4441-9B10-AD3B132A165B}" presName="sibTrans" presStyleCnt="0"/>
      <dgm:spPr/>
    </dgm:pt>
    <dgm:pt modelId="{98EB8F11-0EAD-4FAA-B21A-B612F69B0EDF}" type="pres">
      <dgm:prSet presAssocID="{12DFF0F1-763E-4696-AF52-0CD789E143C1}" presName="compNode" presStyleCnt="0"/>
      <dgm:spPr/>
    </dgm:pt>
    <dgm:pt modelId="{9F152083-88AC-476E-9865-FCF1A8B90552}" type="pres">
      <dgm:prSet presAssocID="{12DFF0F1-763E-4696-AF52-0CD789E143C1}" presName="bgRect" presStyleLbl="bgShp" presStyleIdx="2" presStyleCnt="3"/>
      <dgm:spPr/>
    </dgm:pt>
    <dgm:pt modelId="{3E6073B0-C744-4E9D-BD78-8888C428CF4D}" type="pres">
      <dgm:prSet presAssocID="{12DFF0F1-763E-4696-AF52-0CD789E143C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ecturer"/>
        </a:ext>
      </dgm:extLst>
    </dgm:pt>
    <dgm:pt modelId="{DDE97395-55AF-48C6-9BE6-1BBE2E7F8C91}" type="pres">
      <dgm:prSet presAssocID="{12DFF0F1-763E-4696-AF52-0CD789E143C1}" presName="spaceRect" presStyleCnt="0"/>
      <dgm:spPr/>
    </dgm:pt>
    <dgm:pt modelId="{D5FE943F-9CD7-4565-AA0A-9698CCF8F153}" type="pres">
      <dgm:prSet presAssocID="{12DFF0F1-763E-4696-AF52-0CD789E143C1}" presName="parTx" presStyleLbl="revTx" presStyleIdx="4" presStyleCnt="6">
        <dgm:presLayoutVars>
          <dgm:chMax val="0"/>
          <dgm:chPref val="0"/>
        </dgm:presLayoutVars>
      </dgm:prSet>
      <dgm:spPr/>
    </dgm:pt>
    <dgm:pt modelId="{CD127B6A-D0EB-42BA-B5FC-E2232D7D1309}" type="pres">
      <dgm:prSet presAssocID="{12DFF0F1-763E-4696-AF52-0CD789E143C1}" presName="desTx" presStyleLbl="revTx" presStyleIdx="5" presStyleCnt="6">
        <dgm:presLayoutVars/>
      </dgm:prSet>
      <dgm:spPr/>
    </dgm:pt>
  </dgm:ptLst>
  <dgm:cxnLst>
    <dgm:cxn modelId="{A3BF2808-9B19-46DD-A770-379F62038323}" type="presOf" srcId="{C152F7FF-621B-4A3B-B871-52F515AC2DF4}" destId="{7490AA0A-1719-49CF-BE94-7DAC25FDDDF5}" srcOrd="0" destOrd="0" presId="urn:microsoft.com/office/officeart/2018/2/layout/IconVerticalSolidList"/>
    <dgm:cxn modelId="{619F7C15-CA0D-4C00-9889-416954DC3E5B}" type="presOf" srcId="{12DFF0F1-763E-4696-AF52-0CD789E143C1}" destId="{D5FE943F-9CD7-4565-AA0A-9698CCF8F153}" srcOrd="0" destOrd="0" presId="urn:microsoft.com/office/officeart/2018/2/layout/IconVerticalSolidList"/>
    <dgm:cxn modelId="{4243CB15-DD22-43B1-8B5A-9AF8A61F1741}" type="presOf" srcId="{B87EBF64-D4FF-4701-8DBB-02A7ECFFF14A}" destId="{F2DE50BE-D37F-4641-BA69-F091C9CA173D}" srcOrd="0" destOrd="0" presId="urn:microsoft.com/office/officeart/2018/2/layout/IconVerticalSolidList"/>
    <dgm:cxn modelId="{22D6A518-7B74-4D8B-A066-7A3E3A597B5E}" srcId="{43835C8A-5292-4227-96A7-CE83E4DBA93E}" destId="{A32D3D2C-6DC8-4767-A752-4249E14EDF0F}" srcOrd="0" destOrd="0" parTransId="{02DBE664-8F53-4054-9561-AB8209D5F92C}" sibTransId="{C9DDB064-F604-476A-96EE-50173F2F50BE}"/>
    <dgm:cxn modelId="{021F0323-FC3E-4058-884F-B660B5B17B4C}" srcId="{205F28AC-9562-47B2-816E-0ED50FA87BC0}" destId="{5AE8C70E-0602-436F-93AC-262F25C7FB19}" srcOrd="1" destOrd="0" parTransId="{E89A5874-404F-4344-9335-61A41ED78222}" sibTransId="{0881050B-BDB8-412F-8FC6-15BEBEEF4FED}"/>
    <dgm:cxn modelId="{3E03A62D-14E0-48C5-97BF-4BB38EA609B9}" type="presOf" srcId="{205F28AC-9562-47B2-816E-0ED50FA87BC0}" destId="{623948FA-AE61-4112-84D8-98A3401570D5}" srcOrd="0" destOrd="0" presId="urn:microsoft.com/office/officeart/2018/2/layout/IconVerticalSolidList"/>
    <dgm:cxn modelId="{B150E838-60B5-40E6-B9CC-849E3420CF5A}" type="presOf" srcId="{0FC2974D-C102-4780-92CD-82A944F4813E}" destId="{CD127B6A-D0EB-42BA-B5FC-E2232D7D1309}" srcOrd="0" destOrd="0" presId="urn:microsoft.com/office/officeart/2018/2/layout/IconVerticalSolidList"/>
    <dgm:cxn modelId="{234D2946-2A71-4B87-8017-CEAF54D6A1AF}" type="presOf" srcId="{44140E25-D690-4FBA-A10D-825B07E471CD}" destId="{CD127B6A-D0EB-42BA-B5FC-E2232D7D1309}" srcOrd="0" destOrd="1" presId="urn:microsoft.com/office/officeart/2018/2/layout/IconVerticalSolidList"/>
    <dgm:cxn modelId="{3C043566-5B5E-4355-859D-CE3F61F987AF}" srcId="{B87EBF64-D4FF-4701-8DBB-02A7ECFFF14A}" destId="{12DFF0F1-763E-4696-AF52-0CD789E143C1}" srcOrd="2" destOrd="0" parTransId="{A67F2028-E127-44DA-AC56-69BDDA87C602}" sibTransId="{6F31A461-781B-4C45-8BF3-9B95C1E7B123}"/>
    <dgm:cxn modelId="{FB93547B-0117-4737-A245-BFC2AC2A4700}" type="presOf" srcId="{0DB1A644-7483-421A-AF82-18E9778D8A9F}" destId="{9E6C6C8F-D330-43B1-A48C-2F0CC2DF103D}" srcOrd="0" destOrd="1" presId="urn:microsoft.com/office/officeart/2018/2/layout/IconVerticalSolidList"/>
    <dgm:cxn modelId="{B08B06A6-DAF5-454C-AA29-17A1A378E84A}" srcId="{B87EBF64-D4FF-4701-8DBB-02A7ECFFF14A}" destId="{43835C8A-5292-4227-96A7-CE83E4DBA93E}" srcOrd="0" destOrd="0" parTransId="{7434A681-045F-45A2-B01C-5A34424EF5DA}" sibTransId="{92A271CE-D2F2-4376-A4A9-0BA07210306D}"/>
    <dgm:cxn modelId="{E69BB7B7-E56F-4C52-B4D0-F559B9E1ED1A}" srcId="{12DFF0F1-763E-4696-AF52-0CD789E143C1}" destId="{0FC2974D-C102-4780-92CD-82A944F4813E}" srcOrd="0" destOrd="0" parTransId="{25AD2123-B9CD-4267-9AE5-8950DC4DF3C5}" sibTransId="{A39628EE-2A7B-429D-B80B-4D4785186C4F}"/>
    <dgm:cxn modelId="{B2F42EC5-06EC-4E23-8BE5-CDA9CDA2C170}" srcId="{205F28AC-9562-47B2-816E-0ED50FA87BC0}" destId="{C152F7FF-621B-4A3B-B871-52F515AC2DF4}" srcOrd="0" destOrd="0" parTransId="{86D5700E-AAF6-4748-AF0D-DF8E2B14157E}" sibTransId="{2593BFB3-A361-48B6-8FCC-51A02B0EBD52}"/>
    <dgm:cxn modelId="{533F66C5-3300-4121-97F3-25558C313C0B}" srcId="{12DFF0F1-763E-4696-AF52-0CD789E143C1}" destId="{44140E25-D690-4FBA-A10D-825B07E471CD}" srcOrd="1" destOrd="0" parTransId="{AA01CF72-52C2-4B40-9767-6DD2163360C7}" sibTransId="{51FF0504-AAC4-4C6E-9B49-BF3196BCACD8}"/>
    <dgm:cxn modelId="{B38463DB-95FC-473F-8FED-FF7EA15CB178}" type="presOf" srcId="{A32D3D2C-6DC8-4767-A752-4249E14EDF0F}" destId="{9E6C6C8F-D330-43B1-A48C-2F0CC2DF103D}" srcOrd="0" destOrd="0" presId="urn:microsoft.com/office/officeart/2018/2/layout/IconVerticalSolidList"/>
    <dgm:cxn modelId="{9E0828DF-7508-4FCB-9595-75C419531863}" type="presOf" srcId="{43835C8A-5292-4227-96A7-CE83E4DBA93E}" destId="{61068915-398F-4321-B10A-A6F60393E710}" srcOrd="0" destOrd="0" presId="urn:microsoft.com/office/officeart/2018/2/layout/IconVerticalSolidList"/>
    <dgm:cxn modelId="{C985A0E2-DE9D-47D6-A5D3-1D6B0651C09C}" srcId="{B87EBF64-D4FF-4701-8DBB-02A7ECFFF14A}" destId="{205F28AC-9562-47B2-816E-0ED50FA87BC0}" srcOrd="1" destOrd="0" parTransId="{2BB71173-875D-447E-BB13-2846739A2DB2}" sibTransId="{2FC50CFE-5A0C-4441-9B10-AD3B132A165B}"/>
    <dgm:cxn modelId="{B1C994E4-120E-4BFD-809D-2AE900CE8EBD}" type="presOf" srcId="{5AE8C70E-0602-436F-93AC-262F25C7FB19}" destId="{7490AA0A-1719-49CF-BE94-7DAC25FDDDF5}" srcOrd="0" destOrd="1" presId="urn:microsoft.com/office/officeart/2018/2/layout/IconVerticalSolidList"/>
    <dgm:cxn modelId="{2D84C9E6-F64A-48C2-82C2-B3AEA4B36F52}" srcId="{43835C8A-5292-4227-96A7-CE83E4DBA93E}" destId="{0DB1A644-7483-421A-AF82-18E9778D8A9F}" srcOrd="1" destOrd="0" parTransId="{8AAD2E76-A5B8-4F5A-9C19-94D7B43FF124}" sibTransId="{27A9AE11-82EE-4BA2-AA90-A28C3BCB2E86}"/>
    <dgm:cxn modelId="{5EB6DF12-5539-4B24-B961-AF7E5400A395}" type="presParOf" srcId="{F2DE50BE-D37F-4641-BA69-F091C9CA173D}" destId="{26FEB5E2-FD39-4C64-9FBB-B9FBADE2E3A0}" srcOrd="0" destOrd="0" presId="urn:microsoft.com/office/officeart/2018/2/layout/IconVerticalSolidList"/>
    <dgm:cxn modelId="{07D9079A-7D14-422D-9DC5-1C0118209029}" type="presParOf" srcId="{26FEB5E2-FD39-4C64-9FBB-B9FBADE2E3A0}" destId="{8A0DA5B6-4CEC-471E-911A-0E7CAEAD57FB}" srcOrd="0" destOrd="0" presId="urn:microsoft.com/office/officeart/2018/2/layout/IconVerticalSolidList"/>
    <dgm:cxn modelId="{2BC01517-B58C-4AB9-B4F2-165D7849E91B}" type="presParOf" srcId="{26FEB5E2-FD39-4C64-9FBB-B9FBADE2E3A0}" destId="{61A52993-4E9D-4093-AB4A-A5262C9DAD2B}" srcOrd="1" destOrd="0" presId="urn:microsoft.com/office/officeart/2018/2/layout/IconVerticalSolidList"/>
    <dgm:cxn modelId="{6D8209D7-41F0-4C01-AB02-0941FE67CD2E}" type="presParOf" srcId="{26FEB5E2-FD39-4C64-9FBB-B9FBADE2E3A0}" destId="{96C78B92-D8F6-4A39-9025-1257D4EC4D38}" srcOrd="2" destOrd="0" presId="urn:microsoft.com/office/officeart/2018/2/layout/IconVerticalSolidList"/>
    <dgm:cxn modelId="{BF9452BC-42F9-46F7-AFAD-3E4A9770D1F4}" type="presParOf" srcId="{26FEB5E2-FD39-4C64-9FBB-B9FBADE2E3A0}" destId="{61068915-398F-4321-B10A-A6F60393E710}" srcOrd="3" destOrd="0" presId="urn:microsoft.com/office/officeart/2018/2/layout/IconVerticalSolidList"/>
    <dgm:cxn modelId="{522D35DF-A924-425A-9327-90844D343CE5}" type="presParOf" srcId="{26FEB5E2-FD39-4C64-9FBB-B9FBADE2E3A0}" destId="{9E6C6C8F-D330-43B1-A48C-2F0CC2DF103D}" srcOrd="4" destOrd="0" presId="urn:microsoft.com/office/officeart/2018/2/layout/IconVerticalSolidList"/>
    <dgm:cxn modelId="{B7E25D18-CACE-4D6F-BF20-540A3008D43D}" type="presParOf" srcId="{F2DE50BE-D37F-4641-BA69-F091C9CA173D}" destId="{A743BC4C-264D-4AE1-9570-2DFCE7042C86}" srcOrd="1" destOrd="0" presId="urn:microsoft.com/office/officeart/2018/2/layout/IconVerticalSolidList"/>
    <dgm:cxn modelId="{45ABA853-2816-49BE-B1D1-6EEC33EE29FB}" type="presParOf" srcId="{F2DE50BE-D37F-4641-BA69-F091C9CA173D}" destId="{FA677F6F-759F-4EDC-9B54-FBDFD952433B}" srcOrd="2" destOrd="0" presId="urn:microsoft.com/office/officeart/2018/2/layout/IconVerticalSolidList"/>
    <dgm:cxn modelId="{14DA1C3B-B3C6-4E8E-9077-E08BC2FD0FE8}" type="presParOf" srcId="{FA677F6F-759F-4EDC-9B54-FBDFD952433B}" destId="{8688B827-6356-477A-AB00-D95F0E0F7114}" srcOrd="0" destOrd="0" presId="urn:microsoft.com/office/officeart/2018/2/layout/IconVerticalSolidList"/>
    <dgm:cxn modelId="{B0E51F41-1914-409D-924E-C3BCBBB693D9}" type="presParOf" srcId="{FA677F6F-759F-4EDC-9B54-FBDFD952433B}" destId="{5E55D3E2-262B-4B4D-8A98-4D0D6ECADF67}" srcOrd="1" destOrd="0" presId="urn:microsoft.com/office/officeart/2018/2/layout/IconVerticalSolidList"/>
    <dgm:cxn modelId="{D0889B9D-481B-46B5-9BA1-E1E371AD078B}" type="presParOf" srcId="{FA677F6F-759F-4EDC-9B54-FBDFD952433B}" destId="{F8730209-921D-4F6B-8FE9-0BC64BF534CD}" srcOrd="2" destOrd="0" presId="urn:microsoft.com/office/officeart/2018/2/layout/IconVerticalSolidList"/>
    <dgm:cxn modelId="{158A8DE0-A99E-4A16-9B18-68938DF3CABD}" type="presParOf" srcId="{FA677F6F-759F-4EDC-9B54-FBDFD952433B}" destId="{623948FA-AE61-4112-84D8-98A3401570D5}" srcOrd="3" destOrd="0" presId="urn:microsoft.com/office/officeart/2018/2/layout/IconVerticalSolidList"/>
    <dgm:cxn modelId="{6FC5E7A9-96C6-4FEF-8E5B-F2E841278773}" type="presParOf" srcId="{FA677F6F-759F-4EDC-9B54-FBDFD952433B}" destId="{7490AA0A-1719-49CF-BE94-7DAC25FDDDF5}" srcOrd="4" destOrd="0" presId="urn:microsoft.com/office/officeart/2018/2/layout/IconVerticalSolidList"/>
    <dgm:cxn modelId="{7BD779D1-2CEB-49A6-B23B-0BC5809209F5}" type="presParOf" srcId="{F2DE50BE-D37F-4641-BA69-F091C9CA173D}" destId="{43C4035E-0FE3-411D-AFC8-16509E86F5B8}" srcOrd="3" destOrd="0" presId="urn:microsoft.com/office/officeart/2018/2/layout/IconVerticalSolidList"/>
    <dgm:cxn modelId="{DCCC5779-7E86-4662-BA8B-6CCB9008E981}" type="presParOf" srcId="{F2DE50BE-D37F-4641-BA69-F091C9CA173D}" destId="{98EB8F11-0EAD-4FAA-B21A-B612F69B0EDF}" srcOrd="4" destOrd="0" presId="urn:microsoft.com/office/officeart/2018/2/layout/IconVerticalSolidList"/>
    <dgm:cxn modelId="{2427D109-58B0-426F-9325-CD57D4D2D98C}" type="presParOf" srcId="{98EB8F11-0EAD-4FAA-B21A-B612F69B0EDF}" destId="{9F152083-88AC-476E-9865-FCF1A8B90552}" srcOrd="0" destOrd="0" presId="urn:microsoft.com/office/officeart/2018/2/layout/IconVerticalSolidList"/>
    <dgm:cxn modelId="{67248209-8149-49EE-9D33-C781EA6DE5CF}" type="presParOf" srcId="{98EB8F11-0EAD-4FAA-B21A-B612F69B0EDF}" destId="{3E6073B0-C744-4E9D-BD78-8888C428CF4D}" srcOrd="1" destOrd="0" presId="urn:microsoft.com/office/officeart/2018/2/layout/IconVerticalSolidList"/>
    <dgm:cxn modelId="{043D23F2-D81D-40DD-97A2-90E07744EC2A}" type="presParOf" srcId="{98EB8F11-0EAD-4FAA-B21A-B612F69B0EDF}" destId="{DDE97395-55AF-48C6-9BE6-1BBE2E7F8C91}" srcOrd="2" destOrd="0" presId="urn:microsoft.com/office/officeart/2018/2/layout/IconVerticalSolidList"/>
    <dgm:cxn modelId="{D832AADB-FECC-48DA-AE59-18E909FE0182}" type="presParOf" srcId="{98EB8F11-0EAD-4FAA-B21A-B612F69B0EDF}" destId="{D5FE943F-9CD7-4565-AA0A-9698CCF8F153}" srcOrd="3" destOrd="0" presId="urn:microsoft.com/office/officeart/2018/2/layout/IconVerticalSolidList"/>
    <dgm:cxn modelId="{9011F8D7-68EB-4EB7-BCA9-B80F1D6D1C19}" type="presParOf" srcId="{98EB8F11-0EAD-4FAA-B21A-B612F69B0EDF}" destId="{CD127B6A-D0EB-42BA-B5FC-E2232D7D1309}"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55A44D4-507C-4E74-B522-0DCEDA299BEB}"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17659370-0D82-4AF9-AE3E-6D5BBC1DCA71}">
      <dgm:prSet/>
      <dgm:spPr/>
      <dgm:t>
        <a:bodyPr/>
        <a:lstStyle/>
        <a:p>
          <a:r>
            <a:rPr lang="en-US" b="0" i="0" baseline="0"/>
            <a:t>Benefits of crossing departmental or disciplinary lines</a:t>
          </a:r>
          <a:endParaRPr lang="en-US"/>
        </a:p>
      </dgm:t>
    </dgm:pt>
    <dgm:pt modelId="{FF181243-00D3-4312-8912-FC6402CBD1F2}" type="parTrans" cxnId="{6FE46298-A69A-45DB-B2D3-FDD7E9B57F2D}">
      <dgm:prSet/>
      <dgm:spPr/>
      <dgm:t>
        <a:bodyPr/>
        <a:lstStyle/>
        <a:p>
          <a:endParaRPr lang="en-US"/>
        </a:p>
      </dgm:t>
    </dgm:pt>
    <dgm:pt modelId="{9DA9C0B6-08C1-471B-ACDB-93668AE36809}" type="sibTrans" cxnId="{6FE46298-A69A-45DB-B2D3-FDD7E9B57F2D}">
      <dgm:prSet/>
      <dgm:spPr/>
      <dgm:t>
        <a:bodyPr/>
        <a:lstStyle/>
        <a:p>
          <a:endParaRPr lang="en-US"/>
        </a:p>
      </dgm:t>
    </dgm:pt>
    <dgm:pt modelId="{38305F0B-9E8A-4BCD-86CE-DC55DCDB1F3A}">
      <dgm:prSet/>
      <dgm:spPr/>
      <dgm:t>
        <a:bodyPr/>
        <a:lstStyle/>
        <a:p>
          <a:r>
            <a:rPr lang="en-US" b="0" i="0" baseline="0"/>
            <a:t>More dynamic roundtable discussions</a:t>
          </a:r>
          <a:endParaRPr lang="en-US"/>
        </a:p>
      </dgm:t>
    </dgm:pt>
    <dgm:pt modelId="{C7C837E7-228E-4A90-9EAF-A5D3CDAA336A}" type="parTrans" cxnId="{9520D283-8234-4B37-A329-61F763371FAC}">
      <dgm:prSet/>
      <dgm:spPr/>
      <dgm:t>
        <a:bodyPr/>
        <a:lstStyle/>
        <a:p>
          <a:endParaRPr lang="en-US"/>
        </a:p>
      </dgm:t>
    </dgm:pt>
    <dgm:pt modelId="{CE3804D5-CCC0-4A53-82A3-09FFF0B745E8}" type="sibTrans" cxnId="{9520D283-8234-4B37-A329-61F763371FAC}">
      <dgm:prSet/>
      <dgm:spPr/>
      <dgm:t>
        <a:bodyPr/>
        <a:lstStyle/>
        <a:p>
          <a:endParaRPr lang="en-US"/>
        </a:p>
      </dgm:t>
    </dgm:pt>
    <dgm:pt modelId="{47DF4D81-7073-49EF-B8A7-92352C20F85E}">
      <dgm:prSet/>
      <dgm:spPr/>
      <dgm:t>
        <a:bodyPr/>
        <a:lstStyle/>
        <a:p>
          <a:r>
            <a:rPr lang="en-US" b="0" i="0" baseline="0"/>
            <a:t>Greater likelihood of innovative collaborative work</a:t>
          </a:r>
          <a:endParaRPr lang="en-US"/>
        </a:p>
      </dgm:t>
    </dgm:pt>
    <dgm:pt modelId="{44A9FA3C-4CD6-42D6-BF09-F2D8F4C5B0A0}" type="parTrans" cxnId="{8840A52B-0193-4D5A-A07C-4FF295634DB1}">
      <dgm:prSet/>
      <dgm:spPr/>
      <dgm:t>
        <a:bodyPr/>
        <a:lstStyle/>
        <a:p>
          <a:endParaRPr lang="en-US"/>
        </a:p>
      </dgm:t>
    </dgm:pt>
    <dgm:pt modelId="{1533DEA6-8723-495F-9324-2848F0B7A3D9}" type="sibTrans" cxnId="{8840A52B-0193-4D5A-A07C-4FF295634DB1}">
      <dgm:prSet/>
      <dgm:spPr/>
      <dgm:t>
        <a:bodyPr/>
        <a:lstStyle/>
        <a:p>
          <a:endParaRPr lang="en-US"/>
        </a:p>
      </dgm:t>
    </dgm:pt>
    <dgm:pt modelId="{B960AABF-C521-40BF-9C6C-647CC9F7AF38}">
      <dgm:prSet/>
      <dgm:spPr/>
      <dgm:t>
        <a:bodyPr/>
        <a:lstStyle/>
        <a:p>
          <a:r>
            <a:rPr lang="en-US" b="0" i="0" baseline="0"/>
            <a:t>Possibility of co-organising with other Warwick departments</a:t>
          </a:r>
          <a:endParaRPr lang="en-US"/>
        </a:p>
      </dgm:t>
    </dgm:pt>
    <dgm:pt modelId="{F5D40107-B3AB-4D2E-9756-16793512C5F4}" type="parTrans" cxnId="{6512E1CF-BC39-495C-A0E8-053878F1587D}">
      <dgm:prSet/>
      <dgm:spPr/>
      <dgm:t>
        <a:bodyPr/>
        <a:lstStyle/>
        <a:p>
          <a:endParaRPr lang="en-US"/>
        </a:p>
      </dgm:t>
    </dgm:pt>
    <dgm:pt modelId="{CA3BE68D-6FDC-40F9-A33C-B04CEDD6126A}" type="sibTrans" cxnId="{6512E1CF-BC39-495C-A0E8-053878F1587D}">
      <dgm:prSet/>
      <dgm:spPr/>
      <dgm:t>
        <a:bodyPr/>
        <a:lstStyle/>
        <a:p>
          <a:endParaRPr lang="en-US"/>
        </a:p>
      </dgm:t>
    </dgm:pt>
    <dgm:pt modelId="{CFA72024-342D-41E1-B61A-46813B809E58}">
      <dgm:prSet/>
      <dgm:spPr/>
      <dgm:t>
        <a:bodyPr/>
        <a:lstStyle/>
        <a:p>
          <a:r>
            <a:rPr lang="en-US" b="0" i="1" baseline="0"/>
            <a:t>Example: The “Being Human” theme </a:t>
          </a:r>
          <a:r>
            <a:rPr lang="en-US" b="0" i="0" baseline="0"/>
            <a:t>— why did it appeal to the HRC?</a:t>
          </a:r>
          <a:endParaRPr lang="en-US"/>
        </a:p>
      </dgm:t>
    </dgm:pt>
    <dgm:pt modelId="{885882D9-E6B4-48DD-81D4-058C2AC54CAA}" type="parTrans" cxnId="{D0166AB3-0924-4961-9C89-27DFF61B133B}">
      <dgm:prSet/>
      <dgm:spPr/>
      <dgm:t>
        <a:bodyPr/>
        <a:lstStyle/>
        <a:p>
          <a:endParaRPr lang="en-US"/>
        </a:p>
      </dgm:t>
    </dgm:pt>
    <dgm:pt modelId="{693E2BE2-BB5E-4B62-AB22-DC22321BF895}" type="sibTrans" cxnId="{D0166AB3-0924-4961-9C89-27DFF61B133B}">
      <dgm:prSet/>
      <dgm:spPr/>
      <dgm:t>
        <a:bodyPr/>
        <a:lstStyle/>
        <a:p>
          <a:endParaRPr lang="en-US"/>
        </a:p>
      </dgm:t>
    </dgm:pt>
    <dgm:pt modelId="{A1B28A45-013A-4861-9723-810739EA06BA}" type="pres">
      <dgm:prSet presAssocID="{555A44D4-507C-4E74-B522-0DCEDA299BEB}" presName="root" presStyleCnt="0">
        <dgm:presLayoutVars>
          <dgm:dir/>
          <dgm:resizeHandles val="exact"/>
        </dgm:presLayoutVars>
      </dgm:prSet>
      <dgm:spPr/>
    </dgm:pt>
    <dgm:pt modelId="{95D5895A-3E6F-4290-9BEB-06294F73D84A}" type="pres">
      <dgm:prSet presAssocID="{17659370-0D82-4AF9-AE3E-6D5BBC1DCA71}" presName="compNode" presStyleCnt="0"/>
      <dgm:spPr/>
    </dgm:pt>
    <dgm:pt modelId="{44105343-0962-469D-AE80-D3BCE2C65DF5}" type="pres">
      <dgm:prSet presAssocID="{17659370-0D82-4AF9-AE3E-6D5BBC1DCA71}" presName="bgRect" presStyleLbl="bgShp" presStyleIdx="0" presStyleCnt="5"/>
      <dgm:spPr/>
    </dgm:pt>
    <dgm:pt modelId="{37B515D8-AC4C-4947-96DF-1A4250B5A918}" type="pres">
      <dgm:prSet presAssocID="{17659370-0D82-4AF9-AE3E-6D5BBC1DCA7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ick"/>
        </a:ext>
      </dgm:extLst>
    </dgm:pt>
    <dgm:pt modelId="{CD468F81-6C28-464A-9D86-BAB2A339B1E9}" type="pres">
      <dgm:prSet presAssocID="{17659370-0D82-4AF9-AE3E-6D5BBC1DCA71}" presName="spaceRect" presStyleCnt="0"/>
      <dgm:spPr/>
    </dgm:pt>
    <dgm:pt modelId="{84190455-B1A1-409D-940A-67E0BB6B491B}" type="pres">
      <dgm:prSet presAssocID="{17659370-0D82-4AF9-AE3E-6D5BBC1DCA71}" presName="parTx" presStyleLbl="revTx" presStyleIdx="0" presStyleCnt="5">
        <dgm:presLayoutVars>
          <dgm:chMax val="0"/>
          <dgm:chPref val="0"/>
        </dgm:presLayoutVars>
      </dgm:prSet>
      <dgm:spPr/>
    </dgm:pt>
    <dgm:pt modelId="{CF81E3B0-19A1-4C37-AB61-92437813B154}" type="pres">
      <dgm:prSet presAssocID="{9DA9C0B6-08C1-471B-ACDB-93668AE36809}" presName="sibTrans" presStyleCnt="0"/>
      <dgm:spPr/>
    </dgm:pt>
    <dgm:pt modelId="{AA26AC8C-86BA-453A-A87C-574BF6352678}" type="pres">
      <dgm:prSet presAssocID="{38305F0B-9E8A-4BCD-86CE-DC55DCDB1F3A}" presName="compNode" presStyleCnt="0"/>
      <dgm:spPr/>
    </dgm:pt>
    <dgm:pt modelId="{FB75FE05-C760-4205-85C6-2328C8685567}" type="pres">
      <dgm:prSet presAssocID="{38305F0B-9E8A-4BCD-86CE-DC55DCDB1F3A}" presName="bgRect" presStyleLbl="bgShp" presStyleIdx="1" presStyleCnt="5"/>
      <dgm:spPr/>
    </dgm:pt>
    <dgm:pt modelId="{E1C019A1-ECD2-4627-8BA0-117B7F3A04C1}" type="pres">
      <dgm:prSet presAssocID="{38305F0B-9E8A-4BCD-86CE-DC55DCDB1F3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eting"/>
        </a:ext>
      </dgm:extLst>
    </dgm:pt>
    <dgm:pt modelId="{FB15B11B-23E0-477C-8297-A15B9C07CBE6}" type="pres">
      <dgm:prSet presAssocID="{38305F0B-9E8A-4BCD-86CE-DC55DCDB1F3A}" presName="spaceRect" presStyleCnt="0"/>
      <dgm:spPr/>
    </dgm:pt>
    <dgm:pt modelId="{F634235B-E7CB-4639-A352-0E06D1FD3FAE}" type="pres">
      <dgm:prSet presAssocID="{38305F0B-9E8A-4BCD-86CE-DC55DCDB1F3A}" presName="parTx" presStyleLbl="revTx" presStyleIdx="1" presStyleCnt="5">
        <dgm:presLayoutVars>
          <dgm:chMax val="0"/>
          <dgm:chPref val="0"/>
        </dgm:presLayoutVars>
      </dgm:prSet>
      <dgm:spPr/>
    </dgm:pt>
    <dgm:pt modelId="{AE5C51BA-B210-47BA-9160-5A21E41D2CE9}" type="pres">
      <dgm:prSet presAssocID="{CE3804D5-CCC0-4A53-82A3-09FFF0B745E8}" presName="sibTrans" presStyleCnt="0"/>
      <dgm:spPr/>
    </dgm:pt>
    <dgm:pt modelId="{FCA94AFF-5D80-4E45-B465-C7C5773015B9}" type="pres">
      <dgm:prSet presAssocID="{47DF4D81-7073-49EF-B8A7-92352C20F85E}" presName="compNode" presStyleCnt="0"/>
      <dgm:spPr/>
    </dgm:pt>
    <dgm:pt modelId="{63C2035F-DA2E-46C9-8DCF-4B88AD6F8B48}" type="pres">
      <dgm:prSet presAssocID="{47DF4D81-7073-49EF-B8A7-92352C20F85E}" presName="bgRect" presStyleLbl="bgShp" presStyleIdx="2" presStyleCnt="5"/>
      <dgm:spPr/>
    </dgm:pt>
    <dgm:pt modelId="{22ED0CAD-C127-40BB-A715-715B6928C823}" type="pres">
      <dgm:prSet presAssocID="{47DF4D81-7073-49EF-B8A7-92352C20F85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1C2CB102-92F4-4595-BBD6-7F0760F295F6}" type="pres">
      <dgm:prSet presAssocID="{47DF4D81-7073-49EF-B8A7-92352C20F85E}" presName="spaceRect" presStyleCnt="0"/>
      <dgm:spPr/>
    </dgm:pt>
    <dgm:pt modelId="{E50EFAE1-1AAB-4CD1-BD9D-8983AB4AC822}" type="pres">
      <dgm:prSet presAssocID="{47DF4D81-7073-49EF-B8A7-92352C20F85E}" presName="parTx" presStyleLbl="revTx" presStyleIdx="2" presStyleCnt="5">
        <dgm:presLayoutVars>
          <dgm:chMax val="0"/>
          <dgm:chPref val="0"/>
        </dgm:presLayoutVars>
      </dgm:prSet>
      <dgm:spPr/>
    </dgm:pt>
    <dgm:pt modelId="{240B5E65-5EEE-4AE2-9C60-E579B1E2E21C}" type="pres">
      <dgm:prSet presAssocID="{1533DEA6-8723-495F-9324-2848F0B7A3D9}" presName="sibTrans" presStyleCnt="0"/>
      <dgm:spPr/>
    </dgm:pt>
    <dgm:pt modelId="{328773E4-8B7D-47A4-98E9-FB9AB0664DC4}" type="pres">
      <dgm:prSet presAssocID="{B960AABF-C521-40BF-9C6C-647CC9F7AF38}" presName="compNode" presStyleCnt="0"/>
      <dgm:spPr/>
    </dgm:pt>
    <dgm:pt modelId="{048E765B-1B13-45BA-B7C1-2364F8F0913B}" type="pres">
      <dgm:prSet presAssocID="{B960AABF-C521-40BF-9C6C-647CC9F7AF38}" presName="bgRect" presStyleLbl="bgShp" presStyleIdx="3" presStyleCnt="5"/>
      <dgm:spPr/>
    </dgm:pt>
    <dgm:pt modelId="{4F0DD0A5-CB60-45D0-98EA-6EC2EFC81422}" type="pres">
      <dgm:prSet presAssocID="{B960AABF-C521-40BF-9C6C-647CC9F7AF38}"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Office Worker"/>
        </a:ext>
      </dgm:extLst>
    </dgm:pt>
    <dgm:pt modelId="{331DD041-959F-49FD-8E5D-19719E703A2C}" type="pres">
      <dgm:prSet presAssocID="{B960AABF-C521-40BF-9C6C-647CC9F7AF38}" presName="spaceRect" presStyleCnt="0"/>
      <dgm:spPr/>
    </dgm:pt>
    <dgm:pt modelId="{0D31CE3D-CB37-4B22-8EA2-8560783F057B}" type="pres">
      <dgm:prSet presAssocID="{B960AABF-C521-40BF-9C6C-647CC9F7AF38}" presName="parTx" presStyleLbl="revTx" presStyleIdx="3" presStyleCnt="5">
        <dgm:presLayoutVars>
          <dgm:chMax val="0"/>
          <dgm:chPref val="0"/>
        </dgm:presLayoutVars>
      </dgm:prSet>
      <dgm:spPr/>
    </dgm:pt>
    <dgm:pt modelId="{AE953D59-A1B3-4DC2-A0FC-E5E0FE558567}" type="pres">
      <dgm:prSet presAssocID="{CA3BE68D-6FDC-40F9-A33C-B04CEDD6126A}" presName="sibTrans" presStyleCnt="0"/>
      <dgm:spPr/>
    </dgm:pt>
    <dgm:pt modelId="{D37339FE-D5AF-4E12-8607-39AA3E333466}" type="pres">
      <dgm:prSet presAssocID="{CFA72024-342D-41E1-B61A-46813B809E58}" presName="compNode" presStyleCnt="0"/>
      <dgm:spPr/>
    </dgm:pt>
    <dgm:pt modelId="{7E0EE488-92AF-4844-BBB4-0BD638017786}" type="pres">
      <dgm:prSet presAssocID="{CFA72024-342D-41E1-B61A-46813B809E58}" presName="bgRect" presStyleLbl="bgShp" presStyleIdx="4" presStyleCnt="5"/>
      <dgm:spPr/>
    </dgm:pt>
    <dgm:pt modelId="{3EA30FC7-1679-4484-972A-2944D307B451}" type="pres">
      <dgm:prSet presAssocID="{CFA72024-342D-41E1-B61A-46813B809E58}"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resentation with Checklist"/>
        </a:ext>
      </dgm:extLst>
    </dgm:pt>
    <dgm:pt modelId="{8FF4E1A7-8861-4811-894F-CED8E145F712}" type="pres">
      <dgm:prSet presAssocID="{CFA72024-342D-41E1-B61A-46813B809E58}" presName="spaceRect" presStyleCnt="0"/>
      <dgm:spPr/>
    </dgm:pt>
    <dgm:pt modelId="{B85FB015-1A37-4BFC-95E5-AEA79292D2A1}" type="pres">
      <dgm:prSet presAssocID="{CFA72024-342D-41E1-B61A-46813B809E58}" presName="parTx" presStyleLbl="revTx" presStyleIdx="4" presStyleCnt="5">
        <dgm:presLayoutVars>
          <dgm:chMax val="0"/>
          <dgm:chPref val="0"/>
        </dgm:presLayoutVars>
      </dgm:prSet>
      <dgm:spPr/>
    </dgm:pt>
  </dgm:ptLst>
  <dgm:cxnLst>
    <dgm:cxn modelId="{8840A52B-0193-4D5A-A07C-4FF295634DB1}" srcId="{555A44D4-507C-4E74-B522-0DCEDA299BEB}" destId="{47DF4D81-7073-49EF-B8A7-92352C20F85E}" srcOrd="2" destOrd="0" parTransId="{44A9FA3C-4CD6-42D6-BF09-F2D8F4C5B0A0}" sibTransId="{1533DEA6-8723-495F-9324-2848F0B7A3D9}"/>
    <dgm:cxn modelId="{B624A046-380D-4B26-AA67-2BB0414C9008}" type="presOf" srcId="{CFA72024-342D-41E1-B61A-46813B809E58}" destId="{B85FB015-1A37-4BFC-95E5-AEA79292D2A1}" srcOrd="0" destOrd="0" presId="urn:microsoft.com/office/officeart/2018/2/layout/IconVerticalSolidList"/>
    <dgm:cxn modelId="{D33E0650-F6E2-4861-BCAB-795677095BC5}" type="presOf" srcId="{38305F0B-9E8A-4BCD-86CE-DC55DCDB1F3A}" destId="{F634235B-E7CB-4639-A352-0E06D1FD3FAE}" srcOrd="0" destOrd="0" presId="urn:microsoft.com/office/officeart/2018/2/layout/IconVerticalSolidList"/>
    <dgm:cxn modelId="{9520D283-8234-4B37-A329-61F763371FAC}" srcId="{555A44D4-507C-4E74-B522-0DCEDA299BEB}" destId="{38305F0B-9E8A-4BCD-86CE-DC55DCDB1F3A}" srcOrd="1" destOrd="0" parTransId="{C7C837E7-228E-4A90-9EAF-A5D3CDAA336A}" sibTransId="{CE3804D5-CCC0-4A53-82A3-09FFF0B745E8}"/>
    <dgm:cxn modelId="{A6CD2A87-2201-4005-B14D-9D6CB1687B90}" type="presOf" srcId="{17659370-0D82-4AF9-AE3E-6D5BBC1DCA71}" destId="{84190455-B1A1-409D-940A-67E0BB6B491B}" srcOrd="0" destOrd="0" presId="urn:microsoft.com/office/officeart/2018/2/layout/IconVerticalSolidList"/>
    <dgm:cxn modelId="{227D4394-97E4-42B2-B5CA-7C661FEBEE5F}" type="presOf" srcId="{555A44D4-507C-4E74-B522-0DCEDA299BEB}" destId="{A1B28A45-013A-4861-9723-810739EA06BA}" srcOrd="0" destOrd="0" presId="urn:microsoft.com/office/officeart/2018/2/layout/IconVerticalSolidList"/>
    <dgm:cxn modelId="{6FE46298-A69A-45DB-B2D3-FDD7E9B57F2D}" srcId="{555A44D4-507C-4E74-B522-0DCEDA299BEB}" destId="{17659370-0D82-4AF9-AE3E-6D5BBC1DCA71}" srcOrd="0" destOrd="0" parTransId="{FF181243-00D3-4312-8912-FC6402CBD1F2}" sibTransId="{9DA9C0B6-08C1-471B-ACDB-93668AE36809}"/>
    <dgm:cxn modelId="{D0166AB3-0924-4961-9C89-27DFF61B133B}" srcId="{555A44D4-507C-4E74-B522-0DCEDA299BEB}" destId="{CFA72024-342D-41E1-B61A-46813B809E58}" srcOrd="4" destOrd="0" parTransId="{885882D9-E6B4-48DD-81D4-058C2AC54CAA}" sibTransId="{693E2BE2-BB5E-4B62-AB22-DC22321BF895}"/>
    <dgm:cxn modelId="{8E9202BE-9603-4D7D-BB63-143FA4DF2198}" type="presOf" srcId="{B960AABF-C521-40BF-9C6C-647CC9F7AF38}" destId="{0D31CE3D-CB37-4B22-8EA2-8560783F057B}" srcOrd="0" destOrd="0" presId="urn:microsoft.com/office/officeart/2018/2/layout/IconVerticalSolidList"/>
    <dgm:cxn modelId="{4852A9C3-3F3C-447C-BEBA-634FC29AE4A0}" type="presOf" srcId="{47DF4D81-7073-49EF-B8A7-92352C20F85E}" destId="{E50EFAE1-1AAB-4CD1-BD9D-8983AB4AC822}" srcOrd="0" destOrd="0" presId="urn:microsoft.com/office/officeart/2018/2/layout/IconVerticalSolidList"/>
    <dgm:cxn modelId="{6512E1CF-BC39-495C-A0E8-053878F1587D}" srcId="{555A44D4-507C-4E74-B522-0DCEDA299BEB}" destId="{B960AABF-C521-40BF-9C6C-647CC9F7AF38}" srcOrd="3" destOrd="0" parTransId="{F5D40107-B3AB-4D2E-9756-16793512C5F4}" sibTransId="{CA3BE68D-6FDC-40F9-A33C-B04CEDD6126A}"/>
    <dgm:cxn modelId="{F1D68A52-88AF-4082-8001-AFB5D7C34F81}" type="presParOf" srcId="{A1B28A45-013A-4861-9723-810739EA06BA}" destId="{95D5895A-3E6F-4290-9BEB-06294F73D84A}" srcOrd="0" destOrd="0" presId="urn:microsoft.com/office/officeart/2018/2/layout/IconVerticalSolidList"/>
    <dgm:cxn modelId="{29F6D6AB-854D-4E84-B95D-BD8D9D37461B}" type="presParOf" srcId="{95D5895A-3E6F-4290-9BEB-06294F73D84A}" destId="{44105343-0962-469D-AE80-D3BCE2C65DF5}" srcOrd="0" destOrd="0" presId="urn:microsoft.com/office/officeart/2018/2/layout/IconVerticalSolidList"/>
    <dgm:cxn modelId="{339F315C-9F27-48A1-B298-4ABA23CCD774}" type="presParOf" srcId="{95D5895A-3E6F-4290-9BEB-06294F73D84A}" destId="{37B515D8-AC4C-4947-96DF-1A4250B5A918}" srcOrd="1" destOrd="0" presId="urn:microsoft.com/office/officeart/2018/2/layout/IconVerticalSolidList"/>
    <dgm:cxn modelId="{B7FC716D-BA64-46BD-A6F9-15B6037618E5}" type="presParOf" srcId="{95D5895A-3E6F-4290-9BEB-06294F73D84A}" destId="{CD468F81-6C28-464A-9D86-BAB2A339B1E9}" srcOrd="2" destOrd="0" presId="urn:microsoft.com/office/officeart/2018/2/layout/IconVerticalSolidList"/>
    <dgm:cxn modelId="{864EDF26-E6F9-4C7D-AEEF-3B0765C10BE8}" type="presParOf" srcId="{95D5895A-3E6F-4290-9BEB-06294F73D84A}" destId="{84190455-B1A1-409D-940A-67E0BB6B491B}" srcOrd="3" destOrd="0" presId="urn:microsoft.com/office/officeart/2018/2/layout/IconVerticalSolidList"/>
    <dgm:cxn modelId="{42507BC4-629C-4577-B67C-33EA165110E9}" type="presParOf" srcId="{A1B28A45-013A-4861-9723-810739EA06BA}" destId="{CF81E3B0-19A1-4C37-AB61-92437813B154}" srcOrd="1" destOrd="0" presId="urn:microsoft.com/office/officeart/2018/2/layout/IconVerticalSolidList"/>
    <dgm:cxn modelId="{396BCC73-2B7C-4EAA-B707-FE6DA52E2AFF}" type="presParOf" srcId="{A1B28A45-013A-4861-9723-810739EA06BA}" destId="{AA26AC8C-86BA-453A-A87C-574BF6352678}" srcOrd="2" destOrd="0" presId="urn:microsoft.com/office/officeart/2018/2/layout/IconVerticalSolidList"/>
    <dgm:cxn modelId="{8469BB31-CADC-4364-8D5D-2F9BCA567E24}" type="presParOf" srcId="{AA26AC8C-86BA-453A-A87C-574BF6352678}" destId="{FB75FE05-C760-4205-85C6-2328C8685567}" srcOrd="0" destOrd="0" presId="urn:microsoft.com/office/officeart/2018/2/layout/IconVerticalSolidList"/>
    <dgm:cxn modelId="{9966E68A-B60F-40C8-A423-A42F672C4A46}" type="presParOf" srcId="{AA26AC8C-86BA-453A-A87C-574BF6352678}" destId="{E1C019A1-ECD2-4627-8BA0-117B7F3A04C1}" srcOrd="1" destOrd="0" presId="urn:microsoft.com/office/officeart/2018/2/layout/IconVerticalSolidList"/>
    <dgm:cxn modelId="{F96905AA-B765-4FE1-A710-4AD7E66D0795}" type="presParOf" srcId="{AA26AC8C-86BA-453A-A87C-574BF6352678}" destId="{FB15B11B-23E0-477C-8297-A15B9C07CBE6}" srcOrd="2" destOrd="0" presId="urn:microsoft.com/office/officeart/2018/2/layout/IconVerticalSolidList"/>
    <dgm:cxn modelId="{BC670B36-9F1C-452A-9404-84D7227DADFF}" type="presParOf" srcId="{AA26AC8C-86BA-453A-A87C-574BF6352678}" destId="{F634235B-E7CB-4639-A352-0E06D1FD3FAE}" srcOrd="3" destOrd="0" presId="urn:microsoft.com/office/officeart/2018/2/layout/IconVerticalSolidList"/>
    <dgm:cxn modelId="{9CDA3DFA-C542-41A0-B3C0-55363B66A628}" type="presParOf" srcId="{A1B28A45-013A-4861-9723-810739EA06BA}" destId="{AE5C51BA-B210-47BA-9160-5A21E41D2CE9}" srcOrd="3" destOrd="0" presId="urn:microsoft.com/office/officeart/2018/2/layout/IconVerticalSolidList"/>
    <dgm:cxn modelId="{75F19162-02B2-4599-AD62-FE42CCC68D47}" type="presParOf" srcId="{A1B28A45-013A-4861-9723-810739EA06BA}" destId="{FCA94AFF-5D80-4E45-B465-C7C5773015B9}" srcOrd="4" destOrd="0" presId="urn:microsoft.com/office/officeart/2018/2/layout/IconVerticalSolidList"/>
    <dgm:cxn modelId="{CAE3E731-4B2E-42AC-932C-B33E17533039}" type="presParOf" srcId="{FCA94AFF-5D80-4E45-B465-C7C5773015B9}" destId="{63C2035F-DA2E-46C9-8DCF-4B88AD6F8B48}" srcOrd="0" destOrd="0" presId="urn:microsoft.com/office/officeart/2018/2/layout/IconVerticalSolidList"/>
    <dgm:cxn modelId="{AD13FF13-10AB-4046-A19A-8F514D7E7B24}" type="presParOf" srcId="{FCA94AFF-5D80-4E45-B465-C7C5773015B9}" destId="{22ED0CAD-C127-40BB-A715-715B6928C823}" srcOrd="1" destOrd="0" presId="urn:microsoft.com/office/officeart/2018/2/layout/IconVerticalSolidList"/>
    <dgm:cxn modelId="{ABE654A8-C82C-41FA-BD0D-24FD21A51C7C}" type="presParOf" srcId="{FCA94AFF-5D80-4E45-B465-C7C5773015B9}" destId="{1C2CB102-92F4-4595-BBD6-7F0760F295F6}" srcOrd="2" destOrd="0" presId="urn:microsoft.com/office/officeart/2018/2/layout/IconVerticalSolidList"/>
    <dgm:cxn modelId="{A5C35796-A9B8-4358-BF16-18C63C8B6E34}" type="presParOf" srcId="{FCA94AFF-5D80-4E45-B465-C7C5773015B9}" destId="{E50EFAE1-1AAB-4CD1-BD9D-8983AB4AC822}" srcOrd="3" destOrd="0" presId="urn:microsoft.com/office/officeart/2018/2/layout/IconVerticalSolidList"/>
    <dgm:cxn modelId="{1E53B850-A2E5-4664-B154-FF659038CB8A}" type="presParOf" srcId="{A1B28A45-013A-4861-9723-810739EA06BA}" destId="{240B5E65-5EEE-4AE2-9C60-E579B1E2E21C}" srcOrd="5" destOrd="0" presId="urn:microsoft.com/office/officeart/2018/2/layout/IconVerticalSolidList"/>
    <dgm:cxn modelId="{8C70FF97-DBAA-463E-863C-C41E0FE625AE}" type="presParOf" srcId="{A1B28A45-013A-4861-9723-810739EA06BA}" destId="{328773E4-8B7D-47A4-98E9-FB9AB0664DC4}" srcOrd="6" destOrd="0" presId="urn:microsoft.com/office/officeart/2018/2/layout/IconVerticalSolidList"/>
    <dgm:cxn modelId="{4453A355-DBA7-470F-8B6A-BD6504FDC3EA}" type="presParOf" srcId="{328773E4-8B7D-47A4-98E9-FB9AB0664DC4}" destId="{048E765B-1B13-45BA-B7C1-2364F8F0913B}" srcOrd="0" destOrd="0" presId="urn:microsoft.com/office/officeart/2018/2/layout/IconVerticalSolidList"/>
    <dgm:cxn modelId="{070BFD86-CFE9-49D5-A390-0CB73D70BA21}" type="presParOf" srcId="{328773E4-8B7D-47A4-98E9-FB9AB0664DC4}" destId="{4F0DD0A5-CB60-45D0-98EA-6EC2EFC81422}" srcOrd="1" destOrd="0" presId="urn:microsoft.com/office/officeart/2018/2/layout/IconVerticalSolidList"/>
    <dgm:cxn modelId="{28A3F2FA-9F05-4BCC-960A-ACF42305F611}" type="presParOf" srcId="{328773E4-8B7D-47A4-98E9-FB9AB0664DC4}" destId="{331DD041-959F-49FD-8E5D-19719E703A2C}" srcOrd="2" destOrd="0" presId="urn:microsoft.com/office/officeart/2018/2/layout/IconVerticalSolidList"/>
    <dgm:cxn modelId="{5B59AA0D-9F36-4E0F-A71D-8ACA28C79D94}" type="presParOf" srcId="{328773E4-8B7D-47A4-98E9-FB9AB0664DC4}" destId="{0D31CE3D-CB37-4B22-8EA2-8560783F057B}" srcOrd="3" destOrd="0" presId="urn:microsoft.com/office/officeart/2018/2/layout/IconVerticalSolidList"/>
    <dgm:cxn modelId="{87382C98-1EE8-4962-A649-99B1E97972F3}" type="presParOf" srcId="{A1B28A45-013A-4861-9723-810739EA06BA}" destId="{AE953D59-A1B3-4DC2-A0FC-E5E0FE558567}" srcOrd="7" destOrd="0" presId="urn:microsoft.com/office/officeart/2018/2/layout/IconVerticalSolidList"/>
    <dgm:cxn modelId="{4A9B6A1E-2C2E-4199-B955-28069BDA60FC}" type="presParOf" srcId="{A1B28A45-013A-4861-9723-810739EA06BA}" destId="{D37339FE-D5AF-4E12-8607-39AA3E333466}" srcOrd="8" destOrd="0" presId="urn:microsoft.com/office/officeart/2018/2/layout/IconVerticalSolidList"/>
    <dgm:cxn modelId="{EDAAB0E9-4EC1-444A-ABF5-C30C49884541}" type="presParOf" srcId="{D37339FE-D5AF-4E12-8607-39AA3E333466}" destId="{7E0EE488-92AF-4844-BBB4-0BD638017786}" srcOrd="0" destOrd="0" presId="urn:microsoft.com/office/officeart/2018/2/layout/IconVerticalSolidList"/>
    <dgm:cxn modelId="{0A5A62A1-1B90-4F40-974E-40A0AC240EB2}" type="presParOf" srcId="{D37339FE-D5AF-4E12-8607-39AA3E333466}" destId="{3EA30FC7-1679-4484-972A-2944D307B451}" srcOrd="1" destOrd="0" presId="urn:microsoft.com/office/officeart/2018/2/layout/IconVerticalSolidList"/>
    <dgm:cxn modelId="{938AC619-E138-4D47-9A37-FFB019E8041F}" type="presParOf" srcId="{D37339FE-D5AF-4E12-8607-39AA3E333466}" destId="{8FF4E1A7-8861-4811-894F-CED8E145F712}" srcOrd="2" destOrd="0" presId="urn:microsoft.com/office/officeart/2018/2/layout/IconVerticalSolidList"/>
    <dgm:cxn modelId="{560B9E7E-11E1-46C9-B78A-69465A109FFC}" type="presParOf" srcId="{D37339FE-D5AF-4E12-8607-39AA3E333466}" destId="{B85FB015-1A37-4BFC-95E5-AEA79292D2A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3CE6A8-5547-47E9-99B8-C417BF41047E}"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BBDEF18B-B4D5-4E41-A751-997A58CC4092}">
      <dgm:prSet/>
      <dgm:spPr/>
      <dgm:t>
        <a:bodyPr/>
        <a:lstStyle/>
        <a:p>
          <a:r>
            <a:rPr lang="en-US" b="0" i="0" baseline="0"/>
            <a:t>Distributing labour: logistics, communications, finances, publicity</a:t>
          </a:r>
          <a:endParaRPr lang="en-US"/>
        </a:p>
      </dgm:t>
    </dgm:pt>
    <dgm:pt modelId="{9E871138-D947-491F-9515-9D72AA633DE2}" type="parTrans" cxnId="{CD8E7AFE-2167-4D81-815A-E4523D519A86}">
      <dgm:prSet/>
      <dgm:spPr/>
      <dgm:t>
        <a:bodyPr/>
        <a:lstStyle/>
        <a:p>
          <a:endParaRPr lang="en-US"/>
        </a:p>
      </dgm:t>
    </dgm:pt>
    <dgm:pt modelId="{B93219DF-B26C-4378-B101-19718DBD6A89}" type="sibTrans" cxnId="{CD8E7AFE-2167-4D81-815A-E4523D519A86}">
      <dgm:prSet/>
      <dgm:spPr/>
      <dgm:t>
        <a:bodyPr/>
        <a:lstStyle/>
        <a:p>
          <a:endParaRPr lang="en-US"/>
        </a:p>
      </dgm:t>
    </dgm:pt>
    <dgm:pt modelId="{ACF53F02-FA5B-43C7-A2B2-342C2A2A6B57}">
      <dgm:prSet/>
      <dgm:spPr/>
      <dgm:t>
        <a:bodyPr/>
        <a:lstStyle/>
        <a:p>
          <a:r>
            <a:rPr lang="en-US" b="0" i="0" baseline="0"/>
            <a:t>Complementary strengths: academic, administrative, creative</a:t>
          </a:r>
          <a:endParaRPr lang="en-US"/>
        </a:p>
      </dgm:t>
    </dgm:pt>
    <dgm:pt modelId="{E8313D25-FF81-4777-8120-F0F0DB10906E}" type="parTrans" cxnId="{AC911DEA-8EBD-49C5-ACA9-F304833C20C9}">
      <dgm:prSet/>
      <dgm:spPr/>
      <dgm:t>
        <a:bodyPr/>
        <a:lstStyle/>
        <a:p>
          <a:endParaRPr lang="en-US"/>
        </a:p>
      </dgm:t>
    </dgm:pt>
    <dgm:pt modelId="{E64B145A-2240-430F-8EF7-8FBD39E8B434}" type="sibTrans" cxnId="{AC911DEA-8EBD-49C5-ACA9-F304833C20C9}">
      <dgm:prSet/>
      <dgm:spPr/>
      <dgm:t>
        <a:bodyPr/>
        <a:lstStyle/>
        <a:p>
          <a:endParaRPr lang="en-US"/>
        </a:p>
      </dgm:t>
    </dgm:pt>
    <dgm:pt modelId="{CBADCF4B-D5E3-4D4B-9B8F-6020E8AAC3F0}">
      <dgm:prSet/>
      <dgm:spPr/>
      <dgm:t>
        <a:bodyPr/>
        <a:lstStyle/>
        <a:p>
          <a:r>
            <a:rPr lang="en-US" b="0" i="0" baseline="0"/>
            <a:t>Ensures continuity if one organiser becomes unavailable</a:t>
          </a:r>
          <a:endParaRPr lang="en-US"/>
        </a:p>
      </dgm:t>
    </dgm:pt>
    <dgm:pt modelId="{99BF3BD0-8544-4C29-AC5F-24347E0E7169}" type="parTrans" cxnId="{04D5BF92-FEE7-4736-8E22-2D272F7E39F1}">
      <dgm:prSet/>
      <dgm:spPr/>
      <dgm:t>
        <a:bodyPr/>
        <a:lstStyle/>
        <a:p>
          <a:endParaRPr lang="en-US"/>
        </a:p>
      </dgm:t>
    </dgm:pt>
    <dgm:pt modelId="{92AC3F55-B76E-4CAB-9729-E59D051FECB7}" type="sibTrans" cxnId="{04D5BF92-FEE7-4736-8E22-2D272F7E39F1}">
      <dgm:prSet/>
      <dgm:spPr/>
      <dgm:t>
        <a:bodyPr/>
        <a:lstStyle/>
        <a:p>
          <a:endParaRPr lang="en-US"/>
        </a:p>
      </dgm:t>
    </dgm:pt>
    <dgm:pt modelId="{D6E4AC81-967B-4FC8-A1E2-0B62A1E0D901}">
      <dgm:prSet/>
      <dgm:spPr/>
      <dgm:t>
        <a:bodyPr/>
        <a:lstStyle/>
        <a:p>
          <a:r>
            <a:rPr lang="en-US" b="0" i="0" baseline="0"/>
            <a:t>Supports problem-solving under time pressure</a:t>
          </a:r>
          <a:endParaRPr lang="en-US"/>
        </a:p>
      </dgm:t>
    </dgm:pt>
    <dgm:pt modelId="{42F5CEC2-8203-4380-A8FC-9BDF1F789517}" type="parTrans" cxnId="{AC076D21-31CE-4840-A68B-9FF94B08A4E7}">
      <dgm:prSet/>
      <dgm:spPr/>
      <dgm:t>
        <a:bodyPr/>
        <a:lstStyle/>
        <a:p>
          <a:endParaRPr lang="en-US"/>
        </a:p>
      </dgm:t>
    </dgm:pt>
    <dgm:pt modelId="{8BF28FB0-2664-48F7-86B8-7EB843444225}" type="sibTrans" cxnId="{AC076D21-31CE-4840-A68B-9FF94B08A4E7}">
      <dgm:prSet/>
      <dgm:spPr/>
      <dgm:t>
        <a:bodyPr/>
        <a:lstStyle/>
        <a:p>
          <a:endParaRPr lang="en-US"/>
        </a:p>
      </dgm:t>
    </dgm:pt>
    <dgm:pt modelId="{DA7646FE-8241-4683-A37C-7AF643492A67}" type="pres">
      <dgm:prSet presAssocID="{C03CE6A8-5547-47E9-99B8-C417BF41047E}" presName="root" presStyleCnt="0">
        <dgm:presLayoutVars>
          <dgm:dir/>
          <dgm:resizeHandles val="exact"/>
        </dgm:presLayoutVars>
      </dgm:prSet>
      <dgm:spPr/>
    </dgm:pt>
    <dgm:pt modelId="{D984A5A5-6346-40E4-B71E-F96CD0D0A0D0}" type="pres">
      <dgm:prSet presAssocID="{BBDEF18B-B4D5-4E41-A751-997A58CC4092}" presName="compNode" presStyleCnt="0"/>
      <dgm:spPr/>
    </dgm:pt>
    <dgm:pt modelId="{783EC59D-D299-44E1-9E91-0E6EEF26F288}" type="pres">
      <dgm:prSet presAssocID="{BBDEF18B-B4D5-4E41-A751-997A58CC4092}" presName="bgRect" presStyleLbl="bgShp" presStyleIdx="0" presStyleCnt="4"/>
      <dgm:spPr/>
    </dgm:pt>
    <dgm:pt modelId="{34CF46A9-A20D-4F86-B35D-9477758795CD}" type="pres">
      <dgm:prSet presAssocID="{BBDEF18B-B4D5-4E41-A751-997A58CC409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x trolley"/>
        </a:ext>
      </dgm:extLst>
    </dgm:pt>
    <dgm:pt modelId="{92A721D9-0E51-4F14-B803-D258B86DF433}" type="pres">
      <dgm:prSet presAssocID="{BBDEF18B-B4D5-4E41-A751-997A58CC4092}" presName="spaceRect" presStyleCnt="0"/>
      <dgm:spPr/>
    </dgm:pt>
    <dgm:pt modelId="{90640D6B-B3E6-4EFE-AC92-1963E03244F3}" type="pres">
      <dgm:prSet presAssocID="{BBDEF18B-B4D5-4E41-A751-997A58CC4092}" presName="parTx" presStyleLbl="revTx" presStyleIdx="0" presStyleCnt="4">
        <dgm:presLayoutVars>
          <dgm:chMax val="0"/>
          <dgm:chPref val="0"/>
        </dgm:presLayoutVars>
      </dgm:prSet>
      <dgm:spPr/>
    </dgm:pt>
    <dgm:pt modelId="{4A602B3B-0388-4E21-BF75-97508FB9798B}" type="pres">
      <dgm:prSet presAssocID="{B93219DF-B26C-4378-B101-19718DBD6A89}" presName="sibTrans" presStyleCnt="0"/>
      <dgm:spPr/>
    </dgm:pt>
    <dgm:pt modelId="{4A3F4865-FA9B-4863-B4BF-F7B8554951D2}" type="pres">
      <dgm:prSet presAssocID="{ACF53F02-FA5B-43C7-A2B2-342C2A2A6B57}" presName="compNode" presStyleCnt="0"/>
      <dgm:spPr/>
    </dgm:pt>
    <dgm:pt modelId="{56A983CF-1561-4F51-9A33-25D4D4AF5F0F}" type="pres">
      <dgm:prSet presAssocID="{ACF53F02-FA5B-43C7-A2B2-342C2A2A6B57}" presName="bgRect" presStyleLbl="bgShp" presStyleIdx="1" presStyleCnt="4"/>
      <dgm:spPr/>
    </dgm:pt>
    <dgm:pt modelId="{50BD2AFD-1CE9-457C-85DE-4D17F0B3E672}" type="pres">
      <dgm:prSet presAssocID="{ACF53F02-FA5B-43C7-A2B2-342C2A2A6B5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A34B5CC7-4DCB-4208-864C-C809AC186CEA}" type="pres">
      <dgm:prSet presAssocID="{ACF53F02-FA5B-43C7-A2B2-342C2A2A6B57}" presName="spaceRect" presStyleCnt="0"/>
      <dgm:spPr/>
    </dgm:pt>
    <dgm:pt modelId="{D9CE595A-D2AF-4C4F-9FBA-EF0F55BFD6BA}" type="pres">
      <dgm:prSet presAssocID="{ACF53F02-FA5B-43C7-A2B2-342C2A2A6B57}" presName="parTx" presStyleLbl="revTx" presStyleIdx="1" presStyleCnt="4">
        <dgm:presLayoutVars>
          <dgm:chMax val="0"/>
          <dgm:chPref val="0"/>
        </dgm:presLayoutVars>
      </dgm:prSet>
      <dgm:spPr/>
    </dgm:pt>
    <dgm:pt modelId="{FDA42B54-43B0-45B7-A4AB-D8F2A10F6E77}" type="pres">
      <dgm:prSet presAssocID="{E64B145A-2240-430F-8EF7-8FBD39E8B434}" presName="sibTrans" presStyleCnt="0"/>
      <dgm:spPr/>
    </dgm:pt>
    <dgm:pt modelId="{AF14ECAC-E4FF-422F-9244-7F7602945B5E}" type="pres">
      <dgm:prSet presAssocID="{CBADCF4B-D5E3-4D4B-9B8F-6020E8AAC3F0}" presName="compNode" presStyleCnt="0"/>
      <dgm:spPr/>
    </dgm:pt>
    <dgm:pt modelId="{FF9415F3-B0B4-4075-8634-CDC5496BD103}" type="pres">
      <dgm:prSet presAssocID="{CBADCF4B-D5E3-4D4B-9B8F-6020E8AAC3F0}" presName="bgRect" presStyleLbl="bgShp" presStyleIdx="2" presStyleCnt="4"/>
      <dgm:spPr/>
    </dgm:pt>
    <dgm:pt modelId="{C2ECA8BF-9595-4680-91AE-444A441A39DB}" type="pres">
      <dgm:prSet presAssocID="{CBADCF4B-D5E3-4D4B-9B8F-6020E8AAC3F0}"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ick"/>
        </a:ext>
      </dgm:extLst>
    </dgm:pt>
    <dgm:pt modelId="{F8BF24BF-EB97-4E21-8D69-AACE2DD04D4F}" type="pres">
      <dgm:prSet presAssocID="{CBADCF4B-D5E3-4D4B-9B8F-6020E8AAC3F0}" presName="spaceRect" presStyleCnt="0"/>
      <dgm:spPr/>
    </dgm:pt>
    <dgm:pt modelId="{778B7D31-7524-4AB5-9C69-187B212816E5}" type="pres">
      <dgm:prSet presAssocID="{CBADCF4B-D5E3-4D4B-9B8F-6020E8AAC3F0}" presName="parTx" presStyleLbl="revTx" presStyleIdx="2" presStyleCnt="4">
        <dgm:presLayoutVars>
          <dgm:chMax val="0"/>
          <dgm:chPref val="0"/>
        </dgm:presLayoutVars>
      </dgm:prSet>
      <dgm:spPr/>
    </dgm:pt>
    <dgm:pt modelId="{35766B90-703D-4790-9427-5DBA9C7B1232}" type="pres">
      <dgm:prSet presAssocID="{92AC3F55-B76E-4CAB-9729-E59D051FECB7}" presName="sibTrans" presStyleCnt="0"/>
      <dgm:spPr/>
    </dgm:pt>
    <dgm:pt modelId="{301B8571-6EF1-42FB-8D6B-95F35233E612}" type="pres">
      <dgm:prSet presAssocID="{D6E4AC81-967B-4FC8-A1E2-0B62A1E0D901}" presName="compNode" presStyleCnt="0"/>
      <dgm:spPr/>
    </dgm:pt>
    <dgm:pt modelId="{4C9AE87D-5EEA-460B-89CE-F206DDF81A59}" type="pres">
      <dgm:prSet presAssocID="{D6E4AC81-967B-4FC8-A1E2-0B62A1E0D901}" presName="bgRect" presStyleLbl="bgShp" presStyleIdx="3" presStyleCnt="4"/>
      <dgm:spPr/>
    </dgm:pt>
    <dgm:pt modelId="{8F56F1AF-9C5F-48E2-8B17-F3B6EE5F45DB}" type="pres">
      <dgm:prSet presAssocID="{D6E4AC81-967B-4FC8-A1E2-0B62A1E0D901}"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ock"/>
        </a:ext>
      </dgm:extLst>
    </dgm:pt>
    <dgm:pt modelId="{714E7255-F4E6-4E3F-8F20-AF804E8E336A}" type="pres">
      <dgm:prSet presAssocID="{D6E4AC81-967B-4FC8-A1E2-0B62A1E0D901}" presName="spaceRect" presStyleCnt="0"/>
      <dgm:spPr/>
    </dgm:pt>
    <dgm:pt modelId="{40289310-9331-4FEC-B6F9-0117BE3EE03F}" type="pres">
      <dgm:prSet presAssocID="{D6E4AC81-967B-4FC8-A1E2-0B62A1E0D901}" presName="parTx" presStyleLbl="revTx" presStyleIdx="3" presStyleCnt="4">
        <dgm:presLayoutVars>
          <dgm:chMax val="0"/>
          <dgm:chPref val="0"/>
        </dgm:presLayoutVars>
      </dgm:prSet>
      <dgm:spPr/>
    </dgm:pt>
  </dgm:ptLst>
  <dgm:cxnLst>
    <dgm:cxn modelId="{AC076D21-31CE-4840-A68B-9FF94B08A4E7}" srcId="{C03CE6A8-5547-47E9-99B8-C417BF41047E}" destId="{D6E4AC81-967B-4FC8-A1E2-0B62A1E0D901}" srcOrd="3" destOrd="0" parTransId="{42F5CEC2-8203-4380-A8FC-9BDF1F789517}" sibTransId="{8BF28FB0-2664-48F7-86B8-7EB843444225}"/>
    <dgm:cxn modelId="{746E1323-8404-44CC-AD74-83011FFF19F8}" type="presOf" srcId="{C03CE6A8-5547-47E9-99B8-C417BF41047E}" destId="{DA7646FE-8241-4683-A37C-7AF643492A67}" srcOrd="0" destOrd="0" presId="urn:microsoft.com/office/officeart/2018/2/layout/IconVerticalSolidList"/>
    <dgm:cxn modelId="{365DA574-7EDE-45A1-BD7F-8435106EFB42}" type="presOf" srcId="{ACF53F02-FA5B-43C7-A2B2-342C2A2A6B57}" destId="{D9CE595A-D2AF-4C4F-9FBA-EF0F55BFD6BA}" srcOrd="0" destOrd="0" presId="urn:microsoft.com/office/officeart/2018/2/layout/IconVerticalSolidList"/>
    <dgm:cxn modelId="{04D5BF92-FEE7-4736-8E22-2D272F7E39F1}" srcId="{C03CE6A8-5547-47E9-99B8-C417BF41047E}" destId="{CBADCF4B-D5E3-4D4B-9B8F-6020E8AAC3F0}" srcOrd="2" destOrd="0" parTransId="{99BF3BD0-8544-4C29-AC5F-24347E0E7169}" sibTransId="{92AC3F55-B76E-4CAB-9729-E59D051FECB7}"/>
    <dgm:cxn modelId="{4D8D9A9A-6373-4F1E-98DF-D034772D2504}" type="presOf" srcId="{D6E4AC81-967B-4FC8-A1E2-0B62A1E0D901}" destId="{40289310-9331-4FEC-B6F9-0117BE3EE03F}" srcOrd="0" destOrd="0" presId="urn:microsoft.com/office/officeart/2018/2/layout/IconVerticalSolidList"/>
    <dgm:cxn modelId="{68DC1A9F-2F9E-4194-8766-9CFB9CF75F46}" type="presOf" srcId="{CBADCF4B-D5E3-4D4B-9B8F-6020E8AAC3F0}" destId="{778B7D31-7524-4AB5-9C69-187B212816E5}" srcOrd="0" destOrd="0" presId="urn:microsoft.com/office/officeart/2018/2/layout/IconVerticalSolidList"/>
    <dgm:cxn modelId="{44C537A2-52DF-4AA7-8575-C2281D05CE68}" type="presOf" srcId="{BBDEF18B-B4D5-4E41-A751-997A58CC4092}" destId="{90640D6B-B3E6-4EFE-AC92-1963E03244F3}" srcOrd="0" destOrd="0" presId="urn:microsoft.com/office/officeart/2018/2/layout/IconVerticalSolidList"/>
    <dgm:cxn modelId="{AC911DEA-8EBD-49C5-ACA9-F304833C20C9}" srcId="{C03CE6A8-5547-47E9-99B8-C417BF41047E}" destId="{ACF53F02-FA5B-43C7-A2B2-342C2A2A6B57}" srcOrd="1" destOrd="0" parTransId="{E8313D25-FF81-4777-8120-F0F0DB10906E}" sibTransId="{E64B145A-2240-430F-8EF7-8FBD39E8B434}"/>
    <dgm:cxn modelId="{CD8E7AFE-2167-4D81-815A-E4523D519A86}" srcId="{C03CE6A8-5547-47E9-99B8-C417BF41047E}" destId="{BBDEF18B-B4D5-4E41-A751-997A58CC4092}" srcOrd="0" destOrd="0" parTransId="{9E871138-D947-491F-9515-9D72AA633DE2}" sibTransId="{B93219DF-B26C-4378-B101-19718DBD6A89}"/>
    <dgm:cxn modelId="{05033195-5B73-4C41-88D0-7E6190CFB496}" type="presParOf" srcId="{DA7646FE-8241-4683-A37C-7AF643492A67}" destId="{D984A5A5-6346-40E4-B71E-F96CD0D0A0D0}" srcOrd="0" destOrd="0" presId="urn:microsoft.com/office/officeart/2018/2/layout/IconVerticalSolidList"/>
    <dgm:cxn modelId="{961AA3AD-16C7-4C91-9C51-719539B45474}" type="presParOf" srcId="{D984A5A5-6346-40E4-B71E-F96CD0D0A0D0}" destId="{783EC59D-D299-44E1-9E91-0E6EEF26F288}" srcOrd="0" destOrd="0" presId="urn:microsoft.com/office/officeart/2018/2/layout/IconVerticalSolidList"/>
    <dgm:cxn modelId="{A622F951-6550-4306-858E-437B90EA3548}" type="presParOf" srcId="{D984A5A5-6346-40E4-B71E-F96CD0D0A0D0}" destId="{34CF46A9-A20D-4F86-B35D-9477758795CD}" srcOrd="1" destOrd="0" presId="urn:microsoft.com/office/officeart/2018/2/layout/IconVerticalSolidList"/>
    <dgm:cxn modelId="{E4C300FF-C50F-4AA6-8F20-69DAD3B2B6E4}" type="presParOf" srcId="{D984A5A5-6346-40E4-B71E-F96CD0D0A0D0}" destId="{92A721D9-0E51-4F14-B803-D258B86DF433}" srcOrd="2" destOrd="0" presId="urn:microsoft.com/office/officeart/2018/2/layout/IconVerticalSolidList"/>
    <dgm:cxn modelId="{3ABB3285-CB71-459D-A953-89C59525AAF7}" type="presParOf" srcId="{D984A5A5-6346-40E4-B71E-F96CD0D0A0D0}" destId="{90640D6B-B3E6-4EFE-AC92-1963E03244F3}" srcOrd="3" destOrd="0" presId="urn:microsoft.com/office/officeart/2018/2/layout/IconVerticalSolidList"/>
    <dgm:cxn modelId="{BCFC8B74-6EDA-41A5-922B-F7E5C86924A0}" type="presParOf" srcId="{DA7646FE-8241-4683-A37C-7AF643492A67}" destId="{4A602B3B-0388-4E21-BF75-97508FB9798B}" srcOrd="1" destOrd="0" presId="urn:microsoft.com/office/officeart/2018/2/layout/IconVerticalSolidList"/>
    <dgm:cxn modelId="{7B18B2A7-6B12-491F-B5FF-BC89D293271C}" type="presParOf" srcId="{DA7646FE-8241-4683-A37C-7AF643492A67}" destId="{4A3F4865-FA9B-4863-B4BF-F7B8554951D2}" srcOrd="2" destOrd="0" presId="urn:microsoft.com/office/officeart/2018/2/layout/IconVerticalSolidList"/>
    <dgm:cxn modelId="{27EACCD7-CE1F-4B20-9AD2-46E951C305EF}" type="presParOf" srcId="{4A3F4865-FA9B-4863-B4BF-F7B8554951D2}" destId="{56A983CF-1561-4F51-9A33-25D4D4AF5F0F}" srcOrd="0" destOrd="0" presId="urn:microsoft.com/office/officeart/2018/2/layout/IconVerticalSolidList"/>
    <dgm:cxn modelId="{C81B0FEE-C3B9-4270-96CE-16C05ECC976C}" type="presParOf" srcId="{4A3F4865-FA9B-4863-B4BF-F7B8554951D2}" destId="{50BD2AFD-1CE9-457C-85DE-4D17F0B3E672}" srcOrd="1" destOrd="0" presId="urn:microsoft.com/office/officeart/2018/2/layout/IconVerticalSolidList"/>
    <dgm:cxn modelId="{6F5FACCD-C892-4E96-BFED-D4AF1E292C30}" type="presParOf" srcId="{4A3F4865-FA9B-4863-B4BF-F7B8554951D2}" destId="{A34B5CC7-4DCB-4208-864C-C809AC186CEA}" srcOrd="2" destOrd="0" presId="urn:microsoft.com/office/officeart/2018/2/layout/IconVerticalSolidList"/>
    <dgm:cxn modelId="{428CE660-92B8-497B-8EA5-4B871FEEF26F}" type="presParOf" srcId="{4A3F4865-FA9B-4863-B4BF-F7B8554951D2}" destId="{D9CE595A-D2AF-4C4F-9FBA-EF0F55BFD6BA}" srcOrd="3" destOrd="0" presId="urn:microsoft.com/office/officeart/2018/2/layout/IconVerticalSolidList"/>
    <dgm:cxn modelId="{7004B257-FD80-4D62-894C-FDAF4246A20A}" type="presParOf" srcId="{DA7646FE-8241-4683-A37C-7AF643492A67}" destId="{FDA42B54-43B0-45B7-A4AB-D8F2A10F6E77}" srcOrd="3" destOrd="0" presId="urn:microsoft.com/office/officeart/2018/2/layout/IconVerticalSolidList"/>
    <dgm:cxn modelId="{4B6D92B9-6E67-4327-BAAE-76911DE7C8A2}" type="presParOf" srcId="{DA7646FE-8241-4683-A37C-7AF643492A67}" destId="{AF14ECAC-E4FF-422F-9244-7F7602945B5E}" srcOrd="4" destOrd="0" presId="urn:microsoft.com/office/officeart/2018/2/layout/IconVerticalSolidList"/>
    <dgm:cxn modelId="{2B98EF09-E9D8-40E3-805B-44B095B37DE9}" type="presParOf" srcId="{AF14ECAC-E4FF-422F-9244-7F7602945B5E}" destId="{FF9415F3-B0B4-4075-8634-CDC5496BD103}" srcOrd="0" destOrd="0" presId="urn:microsoft.com/office/officeart/2018/2/layout/IconVerticalSolidList"/>
    <dgm:cxn modelId="{0D7DB6B6-9238-4EFF-B5EE-D91027789387}" type="presParOf" srcId="{AF14ECAC-E4FF-422F-9244-7F7602945B5E}" destId="{C2ECA8BF-9595-4680-91AE-444A441A39DB}" srcOrd="1" destOrd="0" presId="urn:microsoft.com/office/officeart/2018/2/layout/IconVerticalSolidList"/>
    <dgm:cxn modelId="{8518152F-99CC-4398-A8C4-720DF36A1781}" type="presParOf" srcId="{AF14ECAC-E4FF-422F-9244-7F7602945B5E}" destId="{F8BF24BF-EB97-4E21-8D69-AACE2DD04D4F}" srcOrd="2" destOrd="0" presId="urn:microsoft.com/office/officeart/2018/2/layout/IconVerticalSolidList"/>
    <dgm:cxn modelId="{E21091CF-2C89-4574-9F94-A748CC779EE7}" type="presParOf" srcId="{AF14ECAC-E4FF-422F-9244-7F7602945B5E}" destId="{778B7D31-7524-4AB5-9C69-187B212816E5}" srcOrd="3" destOrd="0" presId="urn:microsoft.com/office/officeart/2018/2/layout/IconVerticalSolidList"/>
    <dgm:cxn modelId="{E103EC07-084C-4F4A-A266-A7A28BDCC0B6}" type="presParOf" srcId="{DA7646FE-8241-4683-A37C-7AF643492A67}" destId="{35766B90-703D-4790-9427-5DBA9C7B1232}" srcOrd="5" destOrd="0" presId="urn:microsoft.com/office/officeart/2018/2/layout/IconVerticalSolidList"/>
    <dgm:cxn modelId="{7A194939-720A-494F-ADDA-A0C49AF94FEC}" type="presParOf" srcId="{DA7646FE-8241-4683-A37C-7AF643492A67}" destId="{301B8571-6EF1-42FB-8D6B-95F35233E612}" srcOrd="6" destOrd="0" presId="urn:microsoft.com/office/officeart/2018/2/layout/IconVerticalSolidList"/>
    <dgm:cxn modelId="{76BCDAF4-8B32-494C-B5B8-AC32ABE6D399}" type="presParOf" srcId="{301B8571-6EF1-42FB-8D6B-95F35233E612}" destId="{4C9AE87D-5EEA-460B-89CE-F206DDF81A59}" srcOrd="0" destOrd="0" presId="urn:microsoft.com/office/officeart/2018/2/layout/IconVerticalSolidList"/>
    <dgm:cxn modelId="{46F78A83-53A6-4313-AB6C-87A9FF54D3DB}" type="presParOf" srcId="{301B8571-6EF1-42FB-8D6B-95F35233E612}" destId="{8F56F1AF-9C5F-48E2-8B17-F3B6EE5F45DB}" srcOrd="1" destOrd="0" presId="urn:microsoft.com/office/officeart/2018/2/layout/IconVerticalSolidList"/>
    <dgm:cxn modelId="{C8B57AF8-5162-433E-A090-80ACD7D8F945}" type="presParOf" srcId="{301B8571-6EF1-42FB-8D6B-95F35233E612}" destId="{714E7255-F4E6-4E3F-8F20-AF804E8E336A}" srcOrd="2" destOrd="0" presId="urn:microsoft.com/office/officeart/2018/2/layout/IconVerticalSolidList"/>
    <dgm:cxn modelId="{CDD0BFF0-6CE6-4C16-9A72-CB45245810A5}" type="presParOf" srcId="{301B8571-6EF1-42FB-8D6B-95F35233E612}" destId="{40289310-9331-4FEC-B6F9-0117BE3EE03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5AAC870-9B38-4244-B86A-878BB5C4CF8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0927986-F8C7-4858-9249-CCD653B9693C}">
      <dgm:prSet/>
      <dgm:spPr/>
      <dgm:t>
        <a:bodyPr/>
        <a:lstStyle/>
        <a:p>
          <a:r>
            <a:rPr lang="en-US" b="1" i="0" baseline="0"/>
            <a:t>Sources within Warwick:</a:t>
          </a:r>
          <a:endParaRPr lang="en-US"/>
        </a:p>
      </dgm:t>
    </dgm:pt>
    <dgm:pt modelId="{F4C85C64-6C81-4EAC-B782-F93E2A8AE9DC}" type="parTrans" cxnId="{2C25C3C3-590D-4FE3-B563-5263B030F27F}">
      <dgm:prSet/>
      <dgm:spPr/>
      <dgm:t>
        <a:bodyPr/>
        <a:lstStyle/>
        <a:p>
          <a:endParaRPr lang="en-US"/>
        </a:p>
      </dgm:t>
    </dgm:pt>
    <dgm:pt modelId="{23A29238-40D4-46B4-874A-4A9448F2834A}" type="sibTrans" cxnId="{2C25C3C3-590D-4FE3-B563-5263B030F27F}">
      <dgm:prSet/>
      <dgm:spPr/>
      <dgm:t>
        <a:bodyPr/>
        <a:lstStyle/>
        <a:p>
          <a:endParaRPr lang="en-US"/>
        </a:p>
      </dgm:t>
    </dgm:pt>
    <dgm:pt modelId="{FE021A36-4E33-4942-89BF-76E086F8B29A}">
      <dgm:prSet custT="1"/>
      <dgm:spPr/>
      <dgm:t>
        <a:bodyPr/>
        <a:lstStyle/>
        <a:p>
          <a:r>
            <a:rPr lang="en-US" sz="1600" b="1" i="0" baseline="0" dirty="0"/>
            <a:t>Humanities Research Centre (HRC)</a:t>
          </a:r>
          <a:endParaRPr lang="en-US" sz="1600" b="1" dirty="0"/>
        </a:p>
      </dgm:t>
    </dgm:pt>
    <dgm:pt modelId="{E1EB46D8-EDE6-46C5-9AF1-B1BB16B80CBD}" type="parTrans" cxnId="{C267DA9C-0C75-4F12-AE06-3EC3D4D576D1}">
      <dgm:prSet/>
      <dgm:spPr/>
      <dgm:t>
        <a:bodyPr/>
        <a:lstStyle/>
        <a:p>
          <a:endParaRPr lang="en-US"/>
        </a:p>
      </dgm:t>
    </dgm:pt>
    <dgm:pt modelId="{97AE93CF-FAAE-44B9-A509-8952FFE3D5D2}" type="sibTrans" cxnId="{C267DA9C-0C75-4F12-AE06-3EC3D4D576D1}">
      <dgm:prSet/>
      <dgm:spPr/>
      <dgm:t>
        <a:bodyPr/>
        <a:lstStyle/>
        <a:p>
          <a:endParaRPr lang="en-US"/>
        </a:p>
      </dgm:t>
    </dgm:pt>
    <dgm:pt modelId="{77A20270-C80F-4E43-BDFE-3BAD16E7D1C6}">
      <dgm:prSet custT="1"/>
      <dgm:spPr/>
      <dgm:t>
        <a:bodyPr/>
        <a:lstStyle/>
        <a:p>
          <a:r>
            <a:rPr lang="en-US" sz="1600" b="1" i="0" baseline="0" dirty="0"/>
            <a:t>Your home department</a:t>
          </a:r>
          <a:endParaRPr lang="en-US" sz="1600" b="1" dirty="0"/>
        </a:p>
      </dgm:t>
    </dgm:pt>
    <dgm:pt modelId="{EB5394EE-D3FC-40E6-9504-00A9D748F747}" type="parTrans" cxnId="{2BDB5832-A3FB-4333-99A9-8954C109B56A}">
      <dgm:prSet/>
      <dgm:spPr/>
      <dgm:t>
        <a:bodyPr/>
        <a:lstStyle/>
        <a:p>
          <a:endParaRPr lang="en-US"/>
        </a:p>
      </dgm:t>
    </dgm:pt>
    <dgm:pt modelId="{A0310EF2-57C4-4341-B6E0-B40C06BF2371}" type="sibTrans" cxnId="{2BDB5832-A3FB-4333-99A9-8954C109B56A}">
      <dgm:prSet/>
      <dgm:spPr/>
      <dgm:t>
        <a:bodyPr/>
        <a:lstStyle/>
        <a:p>
          <a:endParaRPr lang="en-US"/>
        </a:p>
      </dgm:t>
    </dgm:pt>
    <dgm:pt modelId="{019505C6-5844-4759-8607-49F1192B8013}">
      <dgm:prSet custT="1"/>
      <dgm:spPr/>
      <dgm:t>
        <a:bodyPr/>
        <a:lstStyle/>
        <a:p>
          <a:r>
            <a:rPr lang="en-US" sz="1600" b="1" i="0" baseline="0" dirty="0"/>
            <a:t>Research </a:t>
          </a:r>
          <a:r>
            <a:rPr lang="en-US" sz="1600" b="1" i="0" baseline="0" dirty="0" err="1"/>
            <a:t>centres</a:t>
          </a:r>
          <a:r>
            <a:rPr lang="en-US" sz="1600" b="1" i="0" baseline="0" dirty="0"/>
            <a:t> (e.g., IAS, Global History &amp; Culture Centre)</a:t>
          </a:r>
          <a:endParaRPr lang="en-US" sz="1600" b="1" dirty="0"/>
        </a:p>
      </dgm:t>
    </dgm:pt>
    <dgm:pt modelId="{C32AFA20-9D0B-4767-9478-0149EB047414}" type="parTrans" cxnId="{FBBE18DD-8628-4A34-91FC-24F921BB61DF}">
      <dgm:prSet/>
      <dgm:spPr/>
      <dgm:t>
        <a:bodyPr/>
        <a:lstStyle/>
        <a:p>
          <a:endParaRPr lang="en-US"/>
        </a:p>
      </dgm:t>
    </dgm:pt>
    <dgm:pt modelId="{B1EE7F6C-A2F8-48C8-9E62-4644304D0E5D}" type="sibTrans" cxnId="{FBBE18DD-8628-4A34-91FC-24F921BB61DF}">
      <dgm:prSet/>
      <dgm:spPr/>
      <dgm:t>
        <a:bodyPr/>
        <a:lstStyle/>
        <a:p>
          <a:endParaRPr lang="en-US"/>
        </a:p>
      </dgm:t>
    </dgm:pt>
    <dgm:pt modelId="{B3317B29-BD92-4796-ACF2-BE5E68A4D92F}">
      <dgm:prSet/>
      <dgm:spPr/>
      <dgm:t>
        <a:bodyPr/>
        <a:lstStyle/>
        <a:p>
          <a:r>
            <a:rPr lang="en-US" b="1" i="0" baseline="0" dirty="0"/>
            <a:t>External training </a:t>
          </a:r>
          <a:r>
            <a:rPr lang="en-US" b="1" i="0" baseline="0" dirty="0" err="1"/>
            <a:t>programmes</a:t>
          </a:r>
          <a:r>
            <a:rPr lang="en-US" b="1" i="0" baseline="0" dirty="0"/>
            <a:t>:</a:t>
          </a:r>
          <a:endParaRPr lang="en-US" dirty="0"/>
        </a:p>
      </dgm:t>
    </dgm:pt>
    <dgm:pt modelId="{41247B96-AD08-4817-A579-5D5A479B9182}" type="parTrans" cxnId="{84C87843-C6BE-4F53-86CE-698D20158F68}">
      <dgm:prSet/>
      <dgm:spPr/>
      <dgm:t>
        <a:bodyPr/>
        <a:lstStyle/>
        <a:p>
          <a:endParaRPr lang="en-US"/>
        </a:p>
      </dgm:t>
    </dgm:pt>
    <dgm:pt modelId="{E3DDC0C6-8E62-401A-9765-9EC059BF6D36}" type="sibTrans" cxnId="{84C87843-C6BE-4F53-86CE-698D20158F68}">
      <dgm:prSet/>
      <dgm:spPr/>
      <dgm:t>
        <a:bodyPr/>
        <a:lstStyle/>
        <a:p>
          <a:endParaRPr lang="en-US"/>
        </a:p>
      </dgm:t>
    </dgm:pt>
    <dgm:pt modelId="{87BCEBE7-DA02-47FD-B787-FEC8ADCFEA66}">
      <dgm:prSet custT="1"/>
      <dgm:spPr/>
      <dgm:t>
        <a:bodyPr/>
        <a:lstStyle/>
        <a:p>
          <a:r>
            <a:rPr lang="en-US" sz="2000" b="1" i="0" baseline="0" dirty="0"/>
            <a:t>Midlands4Cities (M4C)</a:t>
          </a:r>
          <a:endParaRPr lang="en-US" sz="2000" dirty="0"/>
        </a:p>
      </dgm:t>
    </dgm:pt>
    <dgm:pt modelId="{BA9C6679-A7CC-41D5-86AF-FCB5B85B5EAF}" type="parTrans" cxnId="{DF578DDE-EDB8-446C-BBD9-FAB9A5530603}">
      <dgm:prSet/>
      <dgm:spPr/>
      <dgm:t>
        <a:bodyPr/>
        <a:lstStyle/>
        <a:p>
          <a:endParaRPr lang="en-US"/>
        </a:p>
      </dgm:t>
    </dgm:pt>
    <dgm:pt modelId="{6059A56B-E088-475E-A271-5CB2BB65D9A7}" type="sibTrans" cxnId="{DF578DDE-EDB8-446C-BBD9-FAB9A5530603}">
      <dgm:prSet/>
      <dgm:spPr/>
      <dgm:t>
        <a:bodyPr/>
        <a:lstStyle/>
        <a:p>
          <a:endParaRPr lang="en-US"/>
        </a:p>
      </dgm:t>
    </dgm:pt>
    <dgm:pt modelId="{6B60938C-700C-4B35-A7AA-A6511E80ECB4}">
      <dgm:prSet custT="1"/>
      <dgm:spPr/>
      <dgm:t>
        <a:bodyPr/>
        <a:lstStyle/>
        <a:p>
          <a:r>
            <a:rPr lang="en-US" sz="2000" b="1" i="0" baseline="0" dirty="0"/>
            <a:t>ESRC doctoral funding schemes</a:t>
          </a:r>
          <a:endParaRPr lang="en-US" sz="2000" b="1" dirty="0"/>
        </a:p>
      </dgm:t>
    </dgm:pt>
    <dgm:pt modelId="{4D297257-42C5-46DC-A572-A3D2B91CC245}" type="parTrans" cxnId="{910C968D-E9F4-4617-A6EA-61C8C1E49F09}">
      <dgm:prSet/>
      <dgm:spPr/>
      <dgm:t>
        <a:bodyPr/>
        <a:lstStyle/>
        <a:p>
          <a:endParaRPr lang="en-US"/>
        </a:p>
      </dgm:t>
    </dgm:pt>
    <dgm:pt modelId="{0A2B847D-75B0-4F17-99B0-3CB7627D24D7}" type="sibTrans" cxnId="{910C968D-E9F4-4617-A6EA-61C8C1E49F09}">
      <dgm:prSet/>
      <dgm:spPr/>
      <dgm:t>
        <a:bodyPr/>
        <a:lstStyle/>
        <a:p>
          <a:endParaRPr lang="en-US"/>
        </a:p>
      </dgm:t>
    </dgm:pt>
    <dgm:pt modelId="{3D0E9B6E-E54D-439B-AFA8-A966C8E89C82}">
      <dgm:prSet/>
      <dgm:spPr/>
      <dgm:t>
        <a:bodyPr/>
        <a:lstStyle/>
        <a:p>
          <a:r>
            <a:rPr lang="en-US" b="0" i="0" baseline="0" dirty="0"/>
            <a:t>Each source has its own application timeline and requirements</a:t>
          </a:r>
          <a:endParaRPr lang="en-US" dirty="0"/>
        </a:p>
      </dgm:t>
    </dgm:pt>
    <dgm:pt modelId="{501669D6-AB0F-4B30-BD90-560A598FDC39}" type="parTrans" cxnId="{C1CD58CB-29E5-4E28-9E97-86B8E15F6A0D}">
      <dgm:prSet/>
      <dgm:spPr/>
      <dgm:t>
        <a:bodyPr/>
        <a:lstStyle/>
        <a:p>
          <a:endParaRPr lang="en-US"/>
        </a:p>
      </dgm:t>
    </dgm:pt>
    <dgm:pt modelId="{69FECEFC-C04C-4B49-8992-676C889DEAB4}" type="sibTrans" cxnId="{C1CD58CB-29E5-4E28-9E97-86B8E15F6A0D}">
      <dgm:prSet/>
      <dgm:spPr/>
      <dgm:t>
        <a:bodyPr/>
        <a:lstStyle/>
        <a:p>
          <a:endParaRPr lang="en-US"/>
        </a:p>
      </dgm:t>
    </dgm:pt>
    <dgm:pt modelId="{A20094AF-4BA2-4F86-B8DE-8E6025B09B22}" type="pres">
      <dgm:prSet presAssocID="{E5AAC870-9B38-4244-B86A-878BB5C4CF8E}" presName="root" presStyleCnt="0">
        <dgm:presLayoutVars>
          <dgm:dir/>
          <dgm:resizeHandles val="exact"/>
        </dgm:presLayoutVars>
      </dgm:prSet>
      <dgm:spPr/>
    </dgm:pt>
    <dgm:pt modelId="{F8CAFEF2-BA7E-4A61-B4AB-873FA19E4D1E}" type="pres">
      <dgm:prSet presAssocID="{10927986-F8C7-4858-9249-CCD653B9693C}" presName="compNode" presStyleCnt="0"/>
      <dgm:spPr/>
    </dgm:pt>
    <dgm:pt modelId="{80D65D28-8AEF-4485-836E-034AB84909DE}" type="pres">
      <dgm:prSet presAssocID="{10927986-F8C7-4858-9249-CCD653B9693C}" presName="bgRect" presStyleLbl="bgShp" presStyleIdx="0" presStyleCnt="3"/>
      <dgm:spPr/>
    </dgm:pt>
    <dgm:pt modelId="{A76A8407-4552-4D27-BF40-FC9CCA93C81E}" type="pres">
      <dgm:prSet presAssocID="{10927986-F8C7-4858-9249-CCD653B9693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hoolhouse"/>
        </a:ext>
      </dgm:extLst>
    </dgm:pt>
    <dgm:pt modelId="{3D5BE685-FCFE-4DE1-AFFE-20BF1689CAD5}" type="pres">
      <dgm:prSet presAssocID="{10927986-F8C7-4858-9249-CCD653B9693C}" presName="spaceRect" presStyleCnt="0"/>
      <dgm:spPr/>
    </dgm:pt>
    <dgm:pt modelId="{FC43AD20-4B4C-4493-A37C-499C08E9A9EA}" type="pres">
      <dgm:prSet presAssocID="{10927986-F8C7-4858-9249-CCD653B9693C}" presName="parTx" presStyleLbl="revTx" presStyleIdx="0" presStyleCnt="5">
        <dgm:presLayoutVars>
          <dgm:chMax val="0"/>
          <dgm:chPref val="0"/>
        </dgm:presLayoutVars>
      </dgm:prSet>
      <dgm:spPr/>
    </dgm:pt>
    <dgm:pt modelId="{FABD14A8-1B21-4436-87A8-9D4038155DF9}" type="pres">
      <dgm:prSet presAssocID="{10927986-F8C7-4858-9249-CCD653B9693C}" presName="desTx" presStyleLbl="revTx" presStyleIdx="1" presStyleCnt="5">
        <dgm:presLayoutVars/>
      </dgm:prSet>
      <dgm:spPr/>
    </dgm:pt>
    <dgm:pt modelId="{69B5E971-C802-4102-ADA5-19D317923EE3}" type="pres">
      <dgm:prSet presAssocID="{23A29238-40D4-46B4-874A-4A9448F2834A}" presName="sibTrans" presStyleCnt="0"/>
      <dgm:spPr/>
    </dgm:pt>
    <dgm:pt modelId="{A0DD0587-0BAB-48A5-ABDB-21C73DA9B207}" type="pres">
      <dgm:prSet presAssocID="{B3317B29-BD92-4796-ACF2-BE5E68A4D92F}" presName="compNode" presStyleCnt="0"/>
      <dgm:spPr/>
    </dgm:pt>
    <dgm:pt modelId="{D946B33B-6505-4852-8F03-9B7DB9270182}" type="pres">
      <dgm:prSet presAssocID="{B3317B29-BD92-4796-ACF2-BE5E68A4D92F}" presName="bgRect" presStyleLbl="bgShp" presStyleIdx="1" presStyleCnt="3"/>
      <dgm:spPr/>
    </dgm:pt>
    <dgm:pt modelId="{71CFAEF8-2ED4-4F83-BAE5-A617F015B4F3}" type="pres">
      <dgm:prSet presAssocID="{B3317B29-BD92-4796-ACF2-BE5E68A4D92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C0C24CF8-132F-49B5-820E-7EFB0A5F5EB0}" type="pres">
      <dgm:prSet presAssocID="{B3317B29-BD92-4796-ACF2-BE5E68A4D92F}" presName="spaceRect" presStyleCnt="0"/>
      <dgm:spPr/>
    </dgm:pt>
    <dgm:pt modelId="{5063BEE6-CEF9-4B09-81AC-B256B969BB51}" type="pres">
      <dgm:prSet presAssocID="{B3317B29-BD92-4796-ACF2-BE5E68A4D92F}" presName="parTx" presStyleLbl="revTx" presStyleIdx="2" presStyleCnt="5">
        <dgm:presLayoutVars>
          <dgm:chMax val="0"/>
          <dgm:chPref val="0"/>
        </dgm:presLayoutVars>
      </dgm:prSet>
      <dgm:spPr/>
    </dgm:pt>
    <dgm:pt modelId="{97D3B581-5400-48AB-86A7-C093EC2F3928}" type="pres">
      <dgm:prSet presAssocID="{B3317B29-BD92-4796-ACF2-BE5E68A4D92F}" presName="desTx" presStyleLbl="revTx" presStyleIdx="3" presStyleCnt="5">
        <dgm:presLayoutVars/>
      </dgm:prSet>
      <dgm:spPr/>
    </dgm:pt>
    <dgm:pt modelId="{A82AE1F4-47A9-4342-8D64-C27120C3292D}" type="pres">
      <dgm:prSet presAssocID="{E3DDC0C6-8E62-401A-9765-9EC059BF6D36}" presName="sibTrans" presStyleCnt="0"/>
      <dgm:spPr/>
    </dgm:pt>
    <dgm:pt modelId="{40774AE7-6B6F-400B-8CF2-B7EFB13AC2AB}" type="pres">
      <dgm:prSet presAssocID="{3D0E9B6E-E54D-439B-AFA8-A966C8E89C82}" presName="compNode" presStyleCnt="0"/>
      <dgm:spPr/>
    </dgm:pt>
    <dgm:pt modelId="{C8FD03A5-75B4-4676-A263-C0B66D98D797}" type="pres">
      <dgm:prSet presAssocID="{3D0E9B6E-E54D-439B-AFA8-A966C8E89C82}" presName="bgRect" presStyleLbl="bgShp" presStyleIdx="2" presStyleCnt="3"/>
      <dgm:spPr/>
    </dgm:pt>
    <dgm:pt modelId="{95307136-8B1A-4F75-9C68-3BA2228ACEC3}" type="pres">
      <dgm:prSet presAssocID="{3D0E9B6E-E54D-439B-AFA8-A966C8E89C8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opwatch"/>
        </a:ext>
      </dgm:extLst>
    </dgm:pt>
    <dgm:pt modelId="{09493538-EEF5-4BB0-AB51-B08B85069ADB}" type="pres">
      <dgm:prSet presAssocID="{3D0E9B6E-E54D-439B-AFA8-A966C8E89C82}" presName="spaceRect" presStyleCnt="0"/>
      <dgm:spPr/>
    </dgm:pt>
    <dgm:pt modelId="{3B47F727-8F5B-4424-92A4-FF45F0BEEA74}" type="pres">
      <dgm:prSet presAssocID="{3D0E9B6E-E54D-439B-AFA8-A966C8E89C82}" presName="parTx" presStyleLbl="revTx" presStyleIdx="4" presStyleCnt="5">
        <dgm:presLayoutVars>
          <dgm:chMax val="0"/>
          <dgm:chPref val="0"/>
        </dgm:presLayoutVars>
      </dgm:prSet>
      <dgm:spPr/>
    </dgm:pt>
  </dgm:ptLst>
  <dgm:cxnLst>
    <dgm:cxn modelId="{B6C73D0C-81E8-47B7-8F87-2E3C917986CA}" type="presOf" srcId="{FE021A36-4E33-4942-89BF-76E086F8B29A}" destId="{FABD14A8-1B21-4436-87A8-9D4038155DF9}" srcOrd="0" destOrd="0" presId="urn:microsoft.com/office/officeart/2018/2/layout/IconVerticalSolidList"/>
    <dgm:cxn modelId="{2C5E6414-C271-4981-9998-1E81C5DA1722}" type="presOf" srcId="{77A20270-C80F-4E43-BDFE-3BAD16E7D1C6}" destId="{FABD14A8-1B21-4436-87A8-9D4038155DF9}" srcOrd="0" destOrd="1" presId="urn:microsoft.com/office/officeart/2018/2/layout/IconVerticalSolidList"/>
    <dgm:cxn modelId="{3190FA2B-A2BD-4E34-92EB-346988497818}" type="presOf" srcId="{6B60938C-700C-4B35-A7AA-A6511E80ECB4}" destId="{97D3B581-5400-48AB-86A7-C093EC2F3928}" srcOrd="0" destOrd="1" presId="urn:microsoft.com/office/officeart/2018/2/layout/IconVerticalSolidList"/>
    <dgm:cxn modelId="{2BDB5832-A3FB-4333-99A9-8954C109B56A}" srcId="{10927986-F8C7-4858-9249-CCD653B9693C}" destId="{77A20270-C80F-4E43-BDFE-3BAD16E7D1C6}" srcOrd="1" destOrd="0" parTransId="{EB5394EE-D3FC-40E6-9504-00A9D748F747}" sibTransId="{A0310EF2-57C4-4341-B6E0-B40C06BF2371}"/>
    <dgm:cxn modelId="{84C87843-C6BE-4F53-86CE-698D20158F68}" srcId="{E5AAC870-9B38-4244-B86A-878BB5C4CF8E}" destId="{B3317B29-BD92-4796-ACF2-BE5E68A4D92F}" srcOrd="1" destOrd="0" parTransId="{41247B96-AD08-4817-A579-5D5A479B9182}" sibTransId="{E3DDC0C6-8E62-401A-9765-9EC059BF6D36}"/>
    <dgm:cxn modelId="{0071746D-B4C7-4FAE-9A12-01062E1DF6FA}" type="presOf" srcId="{10927986-F8C7-4858-9249-CCD653B9693C}" destId="{FC43AD20-4B4C-4493-A37C-499C08E9A9EA}" srcOrd="0" destOrd="0" presId="urn:microsoft.com/office/officeart/2018/2/layout/IconVerticalSolidList"/>
    <dgm:cxn modelId="{CBE7F26E-8B8C-448D-9F4A-3E179B9461C1}" type="presOf" srcId="{E5AAC870-9B38-4244-B86A-878BB5C4CF8E}" destId="{A20094AF-4BA2-4F86-B8DE-8E6025B09B22}" srcOrd="0" destOrd="0" presId="urn:microsoft.com/office/officeart/2018/2/layout/IconVerticalSolidList"/>
    <dgm:cxn modelId="{278E6654-C49C-4611-979A-03863B0AB597}" type="presOf" srcId="{B3317B29-BD92-4796-ACF2-BE5E68A4D92F}" destId="{5063BEE6-CEF9-4B09-81AC-B256B969BB51}" srcOrd="0" destOrd="0" presId="urn:microsoft.com/office/officeart/2018/2/layout/IconVerticalSolidList"/>
    <dgm:cxn modelId="{7583F886-2671-42C7-B60F-794393DDB61B}" type="presOf" srcId="{019505C6-5844-4759-8607-49F1192B8013}" destId="{FABD14A8-1B21-4436-87A8-9D4038155DF9}" srcOrd="0" destOrd="2" presId="urn:microsoft.com/office/officeart/2018/2/layout/IconVerticalSolidList"/>
    <dgm:cxn modelId="{910C968D-E9F4-4617-A6EA-61C8C1E49F09}" srcId="{B3317B29-BD92-4796-ACF2-BE5E68A4D92F}" destId="{6B60938C-700C-4B35-A7AA-A6511E80ECB4}" srcOrd="1" destOrd="0" parTransId="{4D297257-42C5-46DC-A572-A3D2B91CC245}" sibTransId="{0A2B847D-75B0-4F17-99B0-3CB7627D24D7}"/>
    <dgm:cxn modelId="{C267DA9C-0C75-4F12-AE06-3EC3D4D576D1}" srcId="{10927986-F8C7-4858-9249-CCD653B9693C}" destId="{FE021A36-4E33-4942-89BF-76E086F8B29A}" srcOrd="0" destOrd="0" parTransId="{E1EB46D8-EDE6-46C5-9AF1-B1BB16B80CBD}" sibTransId="{97AE93CF-FAAE-44B9-A509-8952FFE3D5D2}"/>
    <dgm:cxn modelId="{2C25C3C3-590D-4FE3-B563-5263B030F27F}" srcId="{E5AAC870-9B38-4244-B86A-878BB5C4CF8E}" destId="{10927986-F8C7-4858-9249-CCD653B9693C}" srcOrd="0" destOrd="0" parTransId="{F4C85C64-6C81-4EAC-B782-F93E2A8AE9DC}" sibTransId="{23A29238-40D4-46B4-874A-4A9448F2834A}"/>
    <dgm:cxn modelId="{C1CD58CB-29E5-4E28-9E97-86B8E15F6A0D}" srcId="{E5AAC870-9B38-4244-B86A-878BB5C4CF8E}" destId="{3D0E9B6E-E54D-439B-AFA8-A966C8E89C82}" srcOrd="2" destOrd="0" parTransId="{501669D6-AB0F-4B30-BD90-560A598FDC39}" sibTransId="{69FECEFC-C04C-4B49-8992-676C889DEAB4}"/>
    <dgm:cxn modelId="{984C03CE-1050-4CE7-BDCA-C811CD1173A4}" type="presOf" srcId="{87BCEBE7-DA02-47FD-B787-FEC8ADCFEA66}" destId="{97D3B581-5400-48AB-86A7-C093EC2F3928}" srcOrd="0" destOrd="0" presId="urn:microsoft.com/office/officeart/2018/2/layout/IconVerticalSolidList"/>
    <dgm:cxn modelId="{FBBE18DD-8628-4A34-91FC-24F921BB61DF}" srcId="{10927986-F8C7-4858-9249-CCD653B9693C}" destId="{019505C6-5844-4759-8607-49F1192B8013}" srcOrd="2" destOrd="0" parTransId="{C32AFA20-9D0B-4767-9478-0149EB047414}" sibTransId="{B1EE7F6C-A2F8-48C8-9E62-4644304D0E5D}"/>
    <dgm:cxn modelId="{DF578DDE-EDB8-446C-BBD9-FAB9A5530603}" srcId="{B3317B29-BD92-4796-ACF2-BE5E68A4D92F}" destId="{87BCEBE7-DA02-47FD-B787-FEC8ADCFEA66}" srcOrd="0" destOrd="0" parTransId="{BA9C6679-A7CC-41D5-86AF-FCB5B85B5EAF}" sibTransId="{6059A56B-E088-475E-A271-5CB2BB65D9A7}"/>
    <dgm:cxn modelId="{412195F6-9601-4C7F-BFC7-5A0AC04824EE}" type="presOf" srcId="{3D0E9B6E-E54D-439B-AFA8-A966C8E89C82}" destId="{3B47F727-8F5B-4424-92A4-FF45F0BEEA74}" srcOrd="0" destOrd="0" presId="urn:microsoft.com/office/officeart/2018/2/layout/IconVerticalSolidList"/>
    <dgm:cxn modelId="{07FD3394-ACC5-44D2-A134-1266D8A4D78E}" type="presParOf" srcId="{A20094AF-4BA2-4F86-B8DE-8E6025B09B22}" destId="{F8CAFEF2-BA7E-4A61-B4AB-873FA19E4D1E}" srcOrd="0" destOrd="0" presId="urn:microsoft.com/office/officeart/2018/2/layout/IconVerticalSolidList"/>
    <dgm:cxn modelId="{C968387B-9C34-4F8B-A6EA-4BBCBCBC0421}" type="presParOf" srcId="{F8CAFEF2-BA7E-4A61-B4AB-873FA19E4D1E}" destId="{80D65D28-8AEF-4485-836E-034AB84909DE}" srcOrd="0" destOrd="0" presId="urn:microsoft.com/office/officeart/2018/2/layout/IconVerticalSolidList"/>
    <dgm:cxn modelId="{7723D511-C0D5-4758-BE18-223A91DBCAAD}" type="presParOf" srcId="{F8CAFEF2-BA7E-4A61-B4AB-873FA19E4D1E}" destId="{A76A8407-4552-4D27-BF40-FC9CCA93C81E}" srcOrd="1" destOrd="0" presId="urn:microsoft.com/office/officeart/2018/2/layout/IconVerticalSolidList"/>
    <dgm:cxn modelId="{8889CBCC-77FC-4F51-8DE3-48F3463FF4B5}" type="presParOf" srcId="{F8CAFEF2-BA7E-4A61-B4AB-873FA19E4D1E}" destId="{3D5BE685-FCFE-4DE1-AFFE-20BF1689CAD5}" srcOrd="2" destOrd="0" presId="urn:microsoft.com/office/officeart/2018/2/layout/IconVerticalSolidList"/>
    <dgm:cxn modelId="{DA88E06F-BAFD-45C9-861F-D0F1E3B34131}" type="presParOf" srcId="{F8CAFEF2-BA7E-4A61-B4AB-873FA19E4D1E}" destId="{FC43AD20-4B4C-4493-A37C-499C08E9A9EA}" srcOrd="3" destOrd="0" presId="urn:microsoft.com/office/officeart/2018/2/layout/IconVerticalSolidList"/>
    <dgm:cxn modelId="{BBE96CCD-DE97-48C3-AB39-1BCDA1CBF2EB}" type="presParOf" srcId="{F8CAFEF2-BA7E-4A61-B4AB-873FA19E4D1E}" destId="{FABD14A8-1B21-4436-87A8-9D4038155DF9}" srcOrd="4" destOrd="0" presId="urn:microsoft.com/office/officeart/2018/2/layout/IconVerticalSolidList"/>
    <dgm:cxn modelId="{CC00E9A3-4D34-470A-A737-5E3E0F9DAEAB}" type="presParOf" srcId="{A20094AF-4BA2-4F86-B8DE-8E6025B09B22}" destId="{69B5E971-C802-4102-ADA5-19D317923EE3}" srcOrd="1" destOrd="0" presId="urn:microsoft.com/office/officeart/2018/2/layout/IconVerticalSolidList"/>
    <dgm:cxn modelId="{1D809DC1-37EF-4A34-84C8-95295ACBCD6A}" type="presParOf" srcId="{A20094AF-4BA2-4F86-B8DE-8E6025B09B22}" destId="{A0DD0587-0BAB-48A5-ABDB-21C73DA9B207}" srcOrd="2" destOrd="0" presId="urn:microsoft.com/office/officeart/2018/2/layout/IconVerticalSolidList"/>
    <dgm:cxn modelId="{AAB8D5D1-0430-42BD-AB79-8D4924F4E99C}" type="presParOf" srcId="{A0DD0587-0BAB-48A5-ABDB-21C73DA9B207}" destId="{D946B33B-6505-4852-8F03-9B7DB9270182}" srcOrd="0" destOrd="0" presId="urn:microsoft.com/office/officeart/2018/2/layout/IconVerticalSolidList"/>
    <dgm:cxn modelId="{9646F237-8647-4CEA-9C11-1F4D5800BAC3}" type="presParOf" srcId="{A0DD0587-0BAB-48A5-ABDB-21C73DA9B207}" destId="{71CFAEF8-2ED4-4F83-BAE5-A617F015B4F3}" srcOrd="1" destOrd="0" presId="urn:microsoft.com/office/officeart/2018/2/layout/IconVerticalSolidList"/>
    <dgm:cxn modelId="{FDE962D3-7BEA-43B3-95E6-EAFD82BC54B6}" type="presParOf" srcId="{A0DD0587-0BAB-48A5-ABDB-21C73DA9B207}" destId="{C0C24CF8-132F-49B5-820E-7EFB0A5F5EB0}" srcOrd="2" destOrd="0" presId="urn:microsoft.com/office/officeart/2018/2/layout/IconVerticalSolidList"/>
    <dgm:cxn modelId="{23E4474A-E140-4205-A6B2-E81BDF45A1C2}" type="presParOf" srcId="{A0DD0587-0BAB-48A5-ABDB-21C73DA9B207}" destId="{5063BEE6-CEF9-4B09-81AC-B256B969BB51}" srcOrd="3" destOrd="0" presId="urn:microsoft.com/office/officeart/2018/2/layout/IconVerticalSolidList"/>
    <dgm:cxn modelId="{A269A2E0-A702-4A7F-896F-BCFB25C3A1D0}" type="presParOf" srcId="{A0DD0587-0BAB-48A5-ABDB-21C73DA9B207}" destId="{97D3B581-5400-48AB-86A7-C093EC2F3928}" srcOrd="4" destOrd="0" presId="urn:microsoft.com/office/officeart/2018/2/layout/IconVerticalSolidList"/>
    <dgm:cxn modelId="{FE8DAF98-16C8-45F7-8E76-9012B390E11E}" type="presParOf" srcId="{A20094AF-4BA2-4F86-B8DE-8E6025B09B22}" destId="{A82AE1F4-47A9-4342-8D64-C27120C3292D}" srcOrd="3" destOrd="0" presId="urn:microsoft.com/office/officeart/2018/2/layout/IconVerticalSolidList"/>
    <dgm:cxn modelId="{B9F34CA9-E861-4434-8BCC-AE79490D73B7}" type="presParOf" srcId="{A20094AF-4BA2-4F86-B8DE-8E6025B09B22}" destId="{40774AE7-6B6F-400B-8CF2-B7EFB13AC2AB}" srcOrd="4" destOrd="0" presId="urn:microsoft.com/office/officeart/2018/2/layout/IconVerticalSolidList"/>
    <dgm:cxn modelId="{F2BD3916-1702-4668-85BB-B88289F0FEF5}" type="presParOf" srcId="{40774AE7-6B6F-400B-8CF2-B7EFB13AC2AB}" destId="{C8FD03A5-75B4-4676-A263-C0B66D98D797}" srcOrd="0" destOrd="0" presId="urn:microsoft.com/office/officeart/2018/2/layout/IconVerticalSolidList"/>
    <dgm:cxn modelId="{B777DCF4-13EB-42C2-B3E1-94EEE53E5330}" type="presParOf" srcId="{40774AE7-6B6F-400B-8CF2-B7EFB13AC2AB}" destId="{95307136-8B1A-4F75-9C68-3BA2228ACEC3}" srcOrd="1" destOrd="0" presId="urn:microsoft.com/office/officeart/2018/2/layout/IconVerticalSolidList"/>
    <dgm:cxn modelId="{EA6C0415-463C-4791-98A5-85AFEBE8DA2F}" type="presParOf" srcId="{40774AE7-6B6F-400B-8CF2-B7EFB13AC2AB}" destId="{09493538-EEF5-4BB0-AB51-B08B85069ADB}" srcOrd="2" destOrd="0" presId="urn:microsoft.com/office/officeart/2018/2/layout/IconVerticalSolidList"/>
    <dgm:cxn modelId="{9FAB119B-6387-4EA4-84AB-987F2D2A4A5B}" type="presParOf" srcId="{40774AE7-6B6F-400B-8CF2-B7EFB13AC2AB}" destId="{3B47F727-8F5B-4424-92A4-FF45F0BEEA7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9A8AFA-20A9-45C2-BB8D-C62079228FB9}" type="doc">
      <dgm:prSet loTypeId="urn:microsoft.com/office/officeart/2005/8/layout/default" loCatId="list" qsTypeId="urn:microsoft.com/office/officeart/2005/8/quickstyle/simple1" qsCatId="simple" csTypeId="urn:microsoft.com/office/officeart/2005/8/colors/accent2_2" csCatId="accent2"/>
      <dgm:spPr/>
      <dgm:t>
        <a:bodyPr/>
        <a:lstStyle/>
        <a:p>
          <a:endParaRPr lang="en-US"/>
        </a:p>
      </dgm:t>
    </dgm:pt>
    <dgm:pt modelId="{C6A95DC9-8713-4B6C-84C2-6F7970EC6EE0}">
      <dgm:prSet/>
      <dgm:spPr/>
      <dgm:t>
        <a:bodyPr/>
        <a:lstStyle/>
        <a:p>
          <a:r>
            <a:rPr lang="en-US" b="0" i="0" baseline="0"/>
            <a:t>Venue costs</a:t>
          </a:r>
          <a:endParaRPr lang="en-US"/>
        </a:p>
      </dgm:t>
    </dgm:pt>
    <dgm:pt modelId="{01F4AF4D-9781-44E4-AD98-36108B573F98}" type="parTrans" cxnId="{9976EE59-E2BA-49F6-910F-B31CA70A0D84}">
      <dgm:prSet/>
      <dgm:spPr/>
      <dgm:t>
        <a:bodyPr/>
        <a:lstStyle/>
        <a:p>
          <a:endParaRPr lang="en-US"/>
        </a:p>
      </dgm:t>
    </dgm:pt>
    <dgm:pt modelId="{A243F798-8453-49C2-AB63-41FCB610D37D}" type="sibTrans" cxnId="{9976EE59-E2BA-49F6-910F-B31CA70A0D84}">
      <dgm:prSet/>
      <dgm:spPr/>
      <dgm:t>
        <a:bodyPr/>
        <a:lstStyle/>
        <a:p>
          <a:endParaRPr lang="en-US"/>
        </a:p>
      </dgm:t>
    </dgm:pt>
    <dgm:pt modelId="{8FB1613F-8DCF-4952-9D10-3E1ECDF137EE}">
      <dgm:prSet/>
      <dgm:spPr/>
      <dgm:t>
        <a:bodyPr/>
        <a:lstStyle/>
        <a:p>
          <a:r>
            <a:rPr lang="en-US" b="0" i="0" baseline="0"/>
            <a:t>Catering (coffee, lunch, dietary needs)</a:t>
          </a:r>
          <a:endParaRPr lang="en-US"/>
        </a:p>
      </dgm:t>
    </dgm:pt>
    <dgm:pt modelId="{B6BB65F3-EE5C-47A1-93ED-3A3C3B05D5E6}" type="parTrans" cxnId="{49508C9F-2591-4CDA-8493-ACFD50953D6F}">
      <dgm:prSet/>
      <dgm:spPr/>
      <dgm:t>
        <a:bodyPr/>
        <a:lstStyle/>
        <a:p>
          <a:endParaRPr lang="en-US"/>
        </a:p>
      </dgm:t>
    </dgm:pt>
    <dgm:pt modelId="{6E472F2B-8D2B-4FBD-839E-989380C6B057}" type="sibTrans" cxnId="{49508C9F-2591-4CDA-8493-ACFD50953D6F}">
      <dgm:prSet/>
      <dgm:spPr/>
      <dgm:t>
        <a:bodyPr/>
        <a:lstStyle/>
        <a:p>
          <a:endParaRPr lang="en-US"/>
        </a:p>
      </dgm:t>
    </dgm:pt>
    <dgm:pt modelId="{986D9F69-E38A-4621-A84C-A57B53B4B598}">
      <dgm:prSet/>
      <dgm:spPr/>
      <dgm:t>
        <a:bodyPr/>
        <a:lstStyle/>
        <a:p>
          <a:r>
            <a:rPr lang="en-US" b="0" i="0" baseline="0"/>
            <a:t>Speaker travel and accommodation</a:t>
          </a:r>
          <a:endParaRPr lang="en-US"/>
        </a:p>
      </dgm:t>
    </dgm:pt>
    <dgm:pt modelId="{9F57CD58-5922-4C6F-8E82-C2DF49064F60}" type="parTrans" cxnId="{BBC360D5-A89A-468D-9BCF-5C126CF6795C}">
      <dgm:prSet/>
      <dgm:spPr/>
      <dgm:t>
        <a:bodyPr/>
        <a:lstStyle/>
        <a:p>
          <a:endParaRPr lang="en-US"/>
        </a:p>
      </dgm:t>
    </dgm:pt>
    <dgm:pt modelId="{36A989C5-26B5-413D-B7B7-8BD97D1999A0}" type="sibTrans" cxnId="{BBC360D5-A89A-468D-9BCF-5C126CF6795C}">
      <dgm:prSet/>
      <dgm:spPr/>
      <dgm:t>
        <a:bodyPr/>
        <a:lstStyle/>
        <a:p>
          <a:endParaRPr lang="en-US"/>
        </a:p>
      </dgm:t>
    </dgm:pt>
    <dgm:pt modelId="{60BB2B6F-7AA2-4599-9107-796CEF27C431}">
      <dgm:prSet/>
      <dgm:spPr/>
      <dgm:t>
        <a:bodyPr/>
        <a:lstStyle/>
        <a:p>
          <a:r>
            <a:rPr lang="en-US" b="0" i="0" baseline="0"/>
            <a:t>Printing (programmes, posters)</a:t>
          </a:r>
          <a:endParaRPr lang="en-US"/>
        </a:p>
      </dgm:t>
    </dgm:pt>
    <dgm:pt modelId="{CD3180FC-803E-49CA-A333-CCBE5AFF07E1}" type="parTrans" cxnId="{F9B164ED-CCE6-4612-8D44-3803EF339AC8}">
      <dgm:prSet/>
      <dgm:spPr/>
      <dgm:t>
        <a:bodyPr/>
        <a:lstStyle/>
        <a:p>
          <a:endParaRPr lang="en-US"/>
        </a:p>
      </dgm:t>
    </dgm:pt>
    <dgm:pt modelId="{D5F7BADC-C7DC-443A-9FB0-1B57ADDA0687}" type="sibTrans" cxnId="{F9B164ED-CCE6-4612-8D44-3803EF339AC8}">
      <dgm:prSet/>
      <dgm:spPr/>
      <dgm:t>
        <a:bodyPr/>
        <a:lstStyle/>
        <a:p>
          <a:endParaRPr lang="en-US"/>
        </a:p>
      </dgm:t>
    </dgm:pt>
    <dgm:pt modelId="{A49A9D9E-7DCC-46B3-A662-DB302CAB037D}">
      <dgm:prSet/>
      <dgm:spPr/>
      <dgm:t>
        <a:bodyPr/>
        <a:lstStyle/>
        <a:p>
          <a:r>
            <a:rPr lang="en-US" b="0" i="0" baseline="0"/>
            <a:t>Tech requirements (hybrid options, recording)</a:t>
          </a:r>
          <a:endParaRPr lang="en-US"/>
        </a:p>
      </dgm:t>
    </dgm:pt>
    <dgm:pt modelId="{D26E0EED-B479-4293-90E5-1CB314C89E67}" type="parTrans" cxnId="{13BE96AC-619F-47DF-8F81-B3B7E131628F}">
      <dgm:prSet/>
      <dgm:spPr/>
      <dgm:t>
        <a:bodyPr/>
        <a:lstStyle/>
        <a:p>
          <a:endParaRPr lang="en-US"/>
        </a:p>
      </dgm:t>
    </dgm:pt>
    <dgm:pt modelId="{5AFF797C-AE1B-41D6-8D4A-53AFD270D8A7}" type="sibTrans" cxnId="{13BE96AC-619F-47DF-8F81-B3B7E131628F}">
      <dgm:prSet/>
      <dgm:spPr/>
      <dgm:t>
        <a:bodyPr/>
        <a:lstStyle/>
        <a:p>
          <a:endParaRPr lang="en-US"/>
        </a:p>
      </dgm:t>
    </dgm:pt>
    <dgm:pt modelId="{FADD0D12-2849-4E61-A9F3-DCCF1AEE34F8}">
      <dgm:prSet/>
      <dgm:spPr/>
      <dgm:t>
        <a:bodyPr/>
        <a:lstStyle/>
        <a:p>
          <a:r>
            <a:rPr lang="en-US" b="0" i="0" baseline="0"/>
            <a:t>Contingency fund (≈10%)</a:t>
          </a:r>
          <a:endParaRPr lang="en-US"/>
        </a:p>
      </dgm:t>
    </dgm:pt>
    <dgm:pt modelId="{C84BDB89-2FB6-4656-A6AB-B14A7F2B6A06}" type="parTrans" cxnId="{4C867854-87B1-4DE6-A3D1-CBBA503A3B77}">
      <dgm:prSet/>
      <dgm:spPr/>
      <dgm:t>
        <a:bodyPr/>
        <a:lstStyle/>
        <a:p>
          <a:endParaRPr lang="en-US"/>
        </a:p>
      </dgm:t>
    </dgm:pt>
    <dgm:pt modelId="{41C8A1E7-FA43-45B2-90AA-F0675690C5B0}" type="sibTrans" cxnId="{4C867854-87B1-4DE6-A3D1-CBBA503A3B77}">
      <dgm:prSet/>
      <dgm:spPr/>
      <dgm:t>
        <a:bodyPr/>
        <a:lstStyle/>
        <a:p>
          <a:endParaRPr lang="en-US"/>
        </a:p>
      </dgm:t>
    </dgm:pt>
    <dgm:pt modelId="{F3B18D85-1A58-4477-8FAF-EAC769B308A9}">
      <dgm:prSet/>
      <dgm:spPr/>
      <dgm:t>
        <a:bodyPr/>
        <a:lstStyle/>
        <a:p>
          <a:r>
            <a:rPr lang="en-US" b="0" i="0" baseline="0"/>
            <a:t>Keep transparent records for reporting back to funders</a:t>
          </a:r>
          <a:endParaRPr lang="en-US"/>
        </a:p>
      </dgm:t>
    </dgm:pt>
    <dgm:pt modelId="{6654C73C-2C0B-4DFF-A1D6-115BC93125A3}" type="parTrans" cxnId="{94F8185C-9588-4D95-81A4-418447F7C116}">
      <dgm:prSet/>
      <dgm:spPr/>
      <dgm:t>
        <a:bodyPr/>
        <a:lstStyle/>
        <a:p>
          <a:endParaRPr lang="en-US"/>
        </a:p>
      </dgm:t>
    </dgm:pt>
    <dgm:pt modelId="{7428EE87-953D-4F0C-9EF2-A8D406C3B7F6}" type="sibTrans" cxnId="{94F8185C-9588-4D95-81A4-418447F7C116}">
      <dgm:prSet/>
      <dgm:spPr/>
      <dgm:t>
        <a:bodyPr/>
        <a:lstStyle/>
        <a:p>
          <a:endParaRPr lang="en-US"/>
        </a:p>
      </dgm:t>
    </dgm:pt>
    <dgm:pt modelId="{FF9762E4-B488-6849-861E-851735E29F39}" type="pres">
      <dgm:prSet presAssocID="{6C9A8AFA-20A9-45C2-BB8D-C62079228FB9}" presName="diagram" presStyleCnt="0">
        <dgm:presLayoutVars>
          <dgm:dir/>
          <dgm:resizeHandles val="exact"/>
        </dgm:presLayoutVars>
      </dgm:prSet>
      <dgm:spPr/>
    </dgm:pt>
    <dgm:pt modelId="{BDF11B10-17B8-7A41-8507-56F9A8D8BDBB}" type="pres">
      <dgm:prSet presAssocID="{C6A95DC9-8713-4B6C-84C2-6F7970EC6EE0}" presName="node" presStyleLbl="node1" presStyleIdx="0" presStyleCnt="7">
        <dgm:presLayoutVars>
          <dgm:bulletEnabled val="1"/>
        </dgm:presLayoutVars>
      </dgm:prSet>
      <dgm:spPr/>
    </dgm:pt>
    <dgm:pt modelId="{84FE9EAD-AA17-2E43-A359-0CB70CE719F5}" type="pres">
      <dgm:prSet presAssocID="{A243F798-8453-49C2-AB63-41FCB610D37D}" presName="sibTrans" presStyleCnt="0"/>
      <dgm:spPr/>
    </dgm:pt>
    <dgm:pt modelId="{50501C1C-51EE-694B-83BD-FC6C1B040FBB}" type="pres">
      <dgm:prSet presAssocID="{8FB1613F-8DCF-4952-9D10-3E1ECDF137EE}" presName="node" presStyleLbl="node1" presStyleIdx="1" presStyleCnt="7">
        <dgm:presLayoutVars>
          <dgm:bulletEnabled val="1"/>
        </dgm:presLayoutVars>
      </dgm:prSet>
      <dgm:spPr/>
    </dgm:pt>
    <dgm:pt modelId="{253E963B-4BEB-504B-BA99-3E4BD5AC06F9}" type="pres">
      <dgm:prSet presAssocID="{6E472F2B-8D2B-4FBD-839E-989380C6B057}" presName="sibTrans" presStyleCnt="0"/>
      <dgm:spPr/>
    </dgm:pt>
    <dgm:pt modelId="{A6EE2225-A043-124D-8E55-38FF0027BCA2}" type="pres">
      <dgm:prSet presAssocID="{986D9F69-E38A-4621-A84C-A57B53B4B598}" presName="node" presStyleLbl="node1" presStyleIdx="2" presStyleCnt="7">
        <dgm:presLayoutVars>
          <dgm:bulletEnabled val="1"/>
        </dgm:presLayoutVars>
      </dgm:prSet>
      <dgm:spPr/>
    </dgm:pt>
    <dgm:pt modelId="{5BE163A5-1866-854D-B4BB-7AB4859FD444}" type="pres">
      <dgm:prSet presAssocID="{36A989C5-26B5-413D-B7B7-8BD97D1999A0}" presName="sibTrans" presStyleCnt="0"/>
      <dgm:spPr/>
    </dgm:pt>
    <dgm:pt modelId="{FF3784EC-E4C3-004D-9D30-15FDB25E6AF9}" type="pres">
      <dgm:prSet presAssocID="{60BB2B6F-7AA2-4599-9107-796CEF27C431}" presName="node" presStyleLbl="node1" presStyleIdx="3" presStyleCnt="7">
        <dgm:presLayoutVars>
          <dgm:bulletEnabled val="1"/>
        </dgm:presLayoutVars>
      </dgm:prSet>
      <dgm:spPr/>
    </dgm:pt>
    <dgm:pt modelId="{CED5E799-CFE1-A046-9DFF-062B70327111}" type="pres">
      <dgm:prSet presAssocID="{D5F7BADC-C7DC-443A-9FB0-1B57ADDA0687}" presName="sibTrans" presStyleCnt="0"/>
      <dgm:spPr/>
    </dgm:pt>
    <dgm:pt modelId="{337508DC-A44B-5A4C-9C8A-7676F7DD1F67}" type="pres">
      <dgm:prSet presAssocID="{A49A9D9E-7DCC-46B3-A662-DB302CAB037D}" presName="node" presStyleLbl="node1" presStyleIdx="4" presStyleCnt="7">
        <dgm:presLayoutVars>
          <dgm:bulletEnabled val="1"/>
        </dgm:presLayoutVars>
      </dgm:prSet>
      <dgm:spPr/>
    </dgm:pt>
    <dgm:pt modelId="{217D4DEF-557A-854C-ACDF-E628BF5EBCBF}" type="pres">
      <dgm:prSet presAssocID="{5AFF797C-AE1B-41D6-8D4A-53AFD270D8A7}" presName="sibTrans" presStyleCnt="0"/>
      <dgm:spPr/>
    </dgm:pt>
    <dgm:pt modelId="{328D17FE-0B2B-7B40-BA17-C2293A142A19}" type="pres">
      <dgm:prSet presAssocID="{FADD0D12-2849-4E61-A9F3-DCCF1AEE34F8}" presName="node" presStyleLbl="node1" presStyleIdx="5" presStyleCnt="7">
        <dgm:presLayoutVars>
          <dgm:bulletEnabled val="1"/>
        </dgm:presLayoutVars>
      </dgm:prSet>
      <dgm:spPr/>
    </dgm:pt>
    <dgm:pt modelId="{DC111B62-154E-5A44-9F4D-AE7E4C04BBD3}" type="pres">
      <dgm:prSet presAssocID="{41C8A1E7-FA43-45B2-90AA-F0675690C5B0}" presName="sibTrans" presStyleCnt="0"/>
      <dgm:spPr/>
    </dgm:pt>
    <dgm:pt modelId="{35757E16-7678-2747-9F70-C46D6FED2BB0}" type="pres">
      <dgm:prSet presAssocID="{F3B18D85-1A58-4477-8FAF-EAC769B308A9}" presName="node" presStyleLbl="node1" presStyleIdx="6" presStyleCnt="7">
        <dgm:presLayoutVars>
          <dgm:bulletEnabled val="1"/>
        </dgm:presLayoutVars>
      </dgm:prSet>
      <dgm:spPr/>
    </dgm:pt>
  </dgm:ptLst>
  <dgm:cxnLst>
    <dgm:cxn modelId="{5B27BD1C-BF9E-814B-9292-A28447AF1682}" type="presOf" srcId="{986D9F69-E38A-4621-A84C-A57B53B4B598}" destId="{A6EE2225-A043-124D-8E55-38FF0027BCA2}" srcOrd="0" destOrd="0" presId="urn:microsoft.com/office/officeart/2005/8/layout/default"/>
    <dgm:cxn modelId="{747F152C-ED97-E84D-AA49-220F36D780A7}" type="presOf" srcId="{6C9A8AFA-20A9-45C2-BB8D-C62079228FB9}" destId="{FF9762E4-B488-6849-861E-851735E29F39}" srcOrd="0" destOrd="0" presId="urn:microsoft.com/office/officeart/2005/8/layout/default"/>
    <dgm:cxn modelId="{94F8185C-9588-4D95-81A4-418447F7C116}" srcId="{6C9A8AFA-20A9-45C2-BB8D-C62079228FB9}" destId="{F3B18D85-1A58-4477-8FAF-EAC769B308A9}" srcOrd="6" destOrd="0" parTransId="{6654C73C-2C0B-4DFF-A1D6-115BC93125A3}" sibTransId="{7428EE87-953D-4F0C-9EF2-A8D406C3B7F6}"/>
    <dgm:cxn modelId="{4C867854-87B1-4DE6-A3D1-CBBA503A3B77}" srcId="{6C9A8AFA-20A9-45C2-BB8D-C62079228FB9}" destId="{FADD0D12-2849-4E61-A9F3-DCCF1AEE34F8}" srcOrd="5" destOrd="0" parTransId="{C84BDB89-2FB6-4656-A6AB-B14A7F2B6A06}" sibTransId="{41C8A1E7-FA43-45B2-90AA-F0675690C5B0}"/>
    <dgm:cxn modelId="{9976EE59-E2BA-49F6-910F-B31CA70A0D84}" srcId="{6C9A8AFA-20A9-45C2-BB8D-C62079228FB9}" destId="{C6A95DC9-8713-4B6C-84C2-6F7970EC6EE0}" srcOrd="0" destOrd="0" parTransId="{01F4AF4D-9781-44E4-AD98-36108B573F98}" sibTransId="{A243F798-8453-49C2-AB63-41FCB610D37D}"/>
    <dgm:cxn modelId="{738F2B7D-E33B-1243-AF40-A056B20BD7DB}" type="presOf" srcId="{C6A95DC9-8713-4B6C-84C2-6F7970EC6EE0}" destId="{BDF11B10-17B8-7A41-8507-56F9A8D8BDBB}" srcOrd="0" destOrd="0" presId="urn:microsoft.com/office/officeart/2005/8/layout/default"/>
    <dgm:cxn modelId="{BDF07B8C-350D-3C42-9BEB-BBEF04018E1A}" type="presOf" srcId="{60BB2B6F-7AA2-4599-9107-796CEF27C431}" destId="{FF3784EC-E4C3-004D-9D30-15FDB25E6AF9}" srcOrd="0" destOrd="0" presId="urn:microsoft.com/office/officeart/2005/8/layout/default"/>
    <dgm:cxn modelId="{E847B591-98D7-8143-AB8B-59C350546914}" type="presOf" srcId="{8FB1613F-8DCF-4952-9D10-3E1ECDF137EE}" destId="{50501C1C-51EE-694B-83BD-FC6C1B040FBB}" srcOrd="0" destOrd="0" presId="urn:microsoft.com/office/officeart/2005/8/layout/default"/>
    <dgm:cxn modelId="{49508C9F-2591-4CDA-8493-ACFD50953D6F}" srcId="{6C9A8AFA-20A9-45C2-BB8D-C62079228FB9}" destId="{8FB1613F-8DCF-4952-9D10-3E1ECDF137EE}" srcOrd="1" destOrd="0" parTransId="{B6BB65F3-EE5C-47A1-93ED-3A3C3B05D5E6}" sibTransId="{6E472F2B-8D2B-4FBD-839E-989380C6B057}"/>
    <dgm:cxn modelId="{13BE96AC-619F-47DF-8F81-B3B7E131628F}" srcId="{6C9A8AFA-20A9-45C2-BB8D-C62079228FB9}" destId="{A49A9D9E-7DCC-46B3-A662-DB302CAB037D}" srcOrd="4" destOrd="0" parTransId="{D26E0EED-B479-4293-90E5-1CB314C89E67}" sibTransId="{5AFF797C-AE1B-41D6-8D4A-53AFD270D8A7}"/>
    <dgm:cxn modelId="{34B25EB0-ED45-2F42-B272-AA19A127B411}" type="presOf" srcId="{A49A9D9E-7DCC-46B3-A662-DB302CAB037D}" destId="{337508DC-A44B-5A4C-9C8A-7676F7DD1F67}" srcOrd="0" destOrd="0" presId="urn:microsoft.com/office/officeart/2005/8/layout/default"/>
    <dgm:cxn modelId="{C2C91CC5-7E14-254C-9EDB-0EA7F437303A}" type="presOf" srcId="{F3B18D85-1A58-4477-8FAF-EAC769B308A9}" destId="{35757E16-7678-2747-9F70-C46D6FED2BB0}" srcOrd="0" destOrd="0" presId="urn:microsoft.com/office/officeart/2005/8/layout/default"/>
    <dgm:cxn modelId="{60D3A0C8-7D07-984B-918B-703C3D486ECF}" type="presOf" srcId="{FADD0D12-2849-4E61-A9F3-DCCF1AEE34F8}" destId="{328D17FE-0B2B-7B40-BA17-C2293A142A19}" srcOrd="0" destOrd="0" presId="urn:microsoft.com/office/officeart/2005/8/layout/default"/>
    <dgm:cxn modelId="{BBC360D5-A89A-468D-9BCF-5C126CF6795C}" srcId="{6C9A8AFA-20A9-45C2-BB8D-C62079228FB9}" destId="{986D9F69-E38A-4621-A84C-A57B53B4B598}" srcOrd="2" destOrd="0" parTransId="{9F57CD58-5922-4C6F-8E82-C2DF49064F60}" sibTransId="{36A989C5-26B5-413D-B7B7-8BD97D1999A0}"/>
    <dgm:cxn modelId="{F9B164ED-CCE6-4612-8D44-3803EF339AC8}" srcId="{6C9A8AFA-20A9-45C2-BB8D-C62079228FB9}" destId="{60BB2B6F-7AA2-4599-9107-796CEF27C431}" srcOrd="3" destOrd="0" parTransId="{CD3180FC-803E-49CA-A333-CCBE5AFF07E1}" sibTransId="{D5F7BADC-C7DC-443A-9FB0-1B57ADDA0687}"/>
    <dgm:cxn modelId="{420E268A-D2F6-BB48-8BFF-434C590D15BA}" type="presParOf" srcId="{FF9762E4-B488-6849-861E-851735E29F39}" destId="{BDF11B10-17B8-7A41-8507-56F9A8D8BDBB}" srcOrd="0" destOrd="0" presId="urn:microsoft.com/office/officeart/2005/8/layout/default"/>
    <dgm:cxn modelId="{CFA66C8F-C2F7-EB4C-BBCC-E789A8A147D8}" type="presParOf" srcId="{FF9762E4-B488-6849-861E-851735E29F39}" destId="{84FE9EAD-AA17-2E43-A359-0CB70CE719F5}" srcOrd="1" destOrd="0" presId="urn:microsoft.com/office/officeart/2005/8/layout/default"/>
    <dgm:cxn modelId="{7EBB7BFB-9C0D-314B-B459-1AA82E3054B2}" type="presParOf" srcId="{FF9762E4-B488-6849-861E-851735E29F39}" destId="{50501C1C-51EE-694B-83BD-FC6C1B040FBB}" srcOrd="2" destOrd="0" presId="urn:microsoft.com/office/officeart/2005/8/layout/default"/>
    <dgm:cxn modelId="{58420F56-D784-524A-8230-22D26EBCF143}" type="presParOf" srcId="{FF9762E4-B488-6849-861E-851735E29F39}" destId="{253E963B-4BEB-504B-BA99-3E4BD5AC06F9}" srcOrd="3" destOrd="0" presId="urn:microsoft.com/office/officeart/2005/8/layout/default"/>
    <dgm:cxn modelId="{F3CCEBD2-DB30-5348-98FF-701ABCB3798F}" type="presParOf" srcId="{FF9762E4-B488-6849-861E-851735E29F39}" destId="{A6EE2225-A043-124D-8E55-38FF0027BCA2}" srcOrd="4" destOrd="0" presId="urn:microsoft.com/office/officeart/2005/8/layout/default"/>
    <dgm:cxn modelId="{A01B40F8-A991-6E4A-9131-D9D4B037EEC8}" type="presParOf" srcId="{FF9762E4-B488-6849-861E-851735E29F39}" destId="{5BE163A5-1866-854D-B4BB-7AB4859FD444}" srcOrd="5" destOrd="0" presId="urn:microsoft.com/office/officeart/2005/8/layout/default"/>
    <dgm:cxn modelId="{107D2F89-41B0-E741-B3C1-4CBAF8A76547}" type="presParOf" srcId="{FF9762E4-B488-6849-861E-851735E29F39}" destId="{FF3784EC-E4C3-004D-9D30-15FDB25E6AF9}" srcOrd="6" destOrd="0" presId="urn:microsoft.com/office/officeart/2005/8/layout/default"/>
    <dgm:cxn modelId="{A47712F4-A756-B84A-B57C-D6284F79195F}" type="presParOf" srcId="{FF9762E4-B488-6849-861E-851735E29F39}" destId="{CED5E799-CFE1-A046-9DFF-062B70327111}" srcOrd="7" destOrd="0" presId="urn:microsoft.com/office/officeart/2005/8/layout/default"/>
    <dgm:cxn modelId="{96A624B9-F819-724E-89B8-87AE9F836286}" type="presParOf" srcId="{FF9762E4-B488-6849-861E-851735E29F39}" destId="{337508DC-A44B-5A4C-9C8A-7676F7DD1F67}" srcOrd="8" destOrd="0" presId="urn:microsoft.com/office/officeart/2005/8/layout/default"/>
    <dgm:cxn modelId="{8419D378-1618-1D45-A012-E4C9B2C177A5}" type="presParOf" srcId="{FF9762E4-B488-6849-861E-851735E29F39}" destId="{217D4DEF-557A-854C-ACDF-E628BF5EBCBF}" srcOrd="9" destOrd="0" presId="urn:microsoft.com/office/officeart/2005/8/layout/default"/>
    <dgm:cxn modelId="{16CA89F7-D71A-CF4B-A897-3F82E9AF9645}" type="presParOf" srcId="{FF9762E4-B488-6849-861E-851735E29F39}" destId="{328D17FE-0B2B-7B40-BA17-C2293A142A19}" srcOrd="10" destOrd="0" presId="urn:microsoft.com/office/officeart/2005/8/layout/default"/>
    <dgm:cxn modelId="{B169BA0A-B86C-AC4B-9F0A-501A8FDBE69F}" type="presParOf" srcId="{FF9762E4-B488-6849-861E-851735E29F39}" destId="{DC111B62-154E-5A44-9F4D-AE7E4C04BBD3}" srcOrd="11" destOrd="0" presId="urn:microsoft.com/office/officeart/2005/8/layout/default"/>
    <dgm:cxn modelId="{4D127964-4608-6A41-AEF7-282439CA6BD5}" type="presParOf" srcId="{FF9762E4-B488-6849-861E-851735E29F39}" destId="{35757E16-7678-2747-9F70-C46D6FED2BB0}"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893521B-FDBD-49B2-BD69-679DC03924B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0E9BDFE8-F74D-4117-B3F6-7413E20B3482}">
      <dgm:prSet/>
      <dgm:spPr/>
      <dgm:t>
        <a:bodyPr/>
        <a:lstStyle/>
        <a:p>
          <a:pPr>
            <a:lnSpc>
              <a:spcPct val="100000"/>
            </a:lnSpc>
          </a:pPr>
          <a:r>
            <a:rPr lang="en-US" b="0" i="0" baseline="0"/>
            <a:t>Write a clear, engaging CFP</a:t>
          </a:r>
          <a:endParaRPr lang="en-US"/>
        </a:p>
      </dgm:t>
    </dgm:pt>
    <dgm:pt modelId="{4CBA3054-F5AC-403F-A59F-A6D11A7B8C19}" type="parTrans" cxnId="{0D19AF65-A867-4EB2-89A1-44558F6E1B33}">
      <dgm:prSet/>
      <dgm:spPr/>
      <dgm:t>
        <a:bodyPr/>
        <a:lstStyle/>
        <a:p>
          <a:endParaRPr lang="en-US"/>
        </a:p>
      </dgm:t>
    </dgm:pt>
    <dgm:pt modelId="{7452F399-CF23-43EC-8446-DA8D7E68480D}" type="sibTrans" cxnId="{0D19AF65-A867-4EB2-89A1-44558F6E1B33}">
      <dgm:prSet/>
      <dgm:spPr/>
      <dgm:t>
        <a:bodyPr/>
        <a:lstStyle/>
        <a:p>
          <a:endParaRPr lang="en-US"/>
        </a:p>
      </dgm:t>
    </dgm:pt>
    <dgm:pt modelId="{62E5E6BA-4B2B-4158-BE52-4080AA316905}">
      <dgm:prSet custT="1"/>
      <dgm:spPr/>
      <dgm:t>
        <a:bodyPr/>
        <a:lstStyle/>
        <a:p>
          <a:pPr>
            <a:lnSpc>
              <a:spcPct val="100000"/>
            </a:lnSpc>
          </a:pPr>
          <a:r>
            <a:rPr lang="en-US" sz="1500" b="1" i="0" baseline="0"/>
            <a:t>Theme, key questions, and rationale</a:t>
          </a:r>
          <a:endParaRPr lang="en-US" sz="1500" b="1"/>
        </a:p>
      </dgm:t>
    </dgm:pt>
    <dgm:pt modelId="{D0AB0DC4-A375-444E-9C4B-D23D099DC39A}" type="parTrans" cxnId="{2FAACE1B-3F94-4DB4-B40E-625F84E01ABC}">
      <dgm:prSet/>
      <dgm:spPr/>
      <dgm:t>
        <a:bodyPr/>
        <a:lstStyle/>
        <a:p>
          <a:endParaRPr lang="en-US"/>
        </a:p>
      </dgm:t>
    </dgm:pt>
    <dgm:pt modelId="{410FAC5F-A974-4281-869A-45570BCE3365}" type="sibTrans" cxnId="{2FAACE1B-3F94-4DB4-B40E-625F84E01ABC}">
      <dgm:prSet/>
      <dgm:spPr/>
      <dgm:t>
        <a:bodyPr/>
        <a:lstStyle/>
        <a:p>
          <a:endParaRPr lang="en-US"/>
        </a:p>
      </dgm:t>
    </dgm:pt>
    <dgm:pt modelId="{F574FD0B-EC02-46B7-B138-5B561B463E88}">
      <dgm:prSet custT="1"/>
      <dgm:spPr/>
      <dgm:t>
        <a:bodyPr/>
        <a:lstStyle/>
        <a:p>
          <a:pPr>
            <a:lnSpc>
              <a:spcPct val="100000"/>
            </a:lnSpc>
          </a:pPr>
          <a:r>
            <a:rPr lang="en-US" sz="1500" b="1" i="0" baseline="0" dirty="0"/>
            <a:t>Submission guidelines (word limit, deadline, format)</a:t>
          </a:r>
          <a:endParaRPr lang="en-US" sz="1500" b="1" dirty="0"/>
        </a:p>
      </dgm:t>
    </dgm:pt>
    <dgm:pt modelId="{C46B2C66-BDD9-4DD7-BABE-531D1B190140}" type="parTrans" cxnId="{DC2AEB2B-0D86-47A3-9FD6-20E1962057DD}">
      <dgm:prSet/>
      <dgm:spPr/>
      <dgm:t>
        <a:bodyPr/>
        <a:lstStyle/>
        <a:p>
          <a:endParaRPr lang="en-US"/>
        </a:p>
      </dgm:t>
    </dgm:pt>
    <dgm:pt modelId="{AB29B877-465F-4AE2-8614-C7588E8920E2}" type="sibTrans" cxnId="{DC2AEB2B-0D86-47A3-9FD6-20E1962057DD}">
      <dgm:prSet/>
      <dgm:spPr/>
      <dgm:t>
        <a:bodyPr/>
        <a:lstStyle/>
        <a:p>
          <a:endParaRPr lang="en-US"/>
        </a:p>
      </dgm:t>
    </dgm:pt>
    <dgm:pt modelId="{7B0C2CF7-29B7-4583-A7FB-ABCD45201CE9}">
      <dgm:prSet custT="1"/>
      <dgm:spPr/>
      <dgm:t>
        <a:bodyPr/>
        <a:lstStyle/>
        <a:p>
          <a:pPr>
            <a:lnSpc>
              <a:spcPct val="100000"/>
            </a:lnSpc>
          </a:pPr>
          <a:r>
            <a:rPr lang="en-US" sz="1500" b="1" i="0" baseline="0" dirty="0"/>
            <a:t>Who is eligible? (PG, ECR, all scholars?)</a:t>
          </a:r>
          <a:endParaRPr lang="en-US" sz="1500" b="1" dirty="0"/>
        </a:p>
      </dgm:t>
    </dgm:pt>
    <dgm:pt modelId="{96B04D0E-5A83-49CC-A5EE-A7B0C5AA5538}" type="parTrans" cxnId="{A0302EFB-E846-485C-A82C-ABD54A19E163}">
      <dgm:prSet/>
      <dgm:spPr/>
      <dgm:t>
        <a:bodyPr/>
        <a:lstStyle/>
        <a:p>
          <a:endParaRPr lang="en-US"/>
        </a:p>
      </dgm:t>
    </dgm:pt>
    <dgm:pt modelId="{47891692-73CC-4881-9D0C-866AAFAA7FBC}" type="sibTrans" cxnId="{A0302EFB-E846-485C-A82C-ABD54A19E163}">
      <dgm:prSet/>
      <dgm:spPr/>
      <dgm:t>
        <a:bodyPr/>
        <a:lstStyle/>
        <a:p>
          <a:endParaRPr lang="en-US"/>
        </a:p>
      </dgm:t>
    </dgm:pt>
    <dgm:pt modelId="{3E6AF101-0AF3-4F35-B7C1-EB8E71ED0BAC}">
      <dgm:prSet/>
      <dgm:spPr/>
      <dgm:t>
        <a:bodyPr/>
        <a:lstStyle/>
        <a:p>
          <a:pPr>
            <a:lnSpc>
              <a:spcPct val="100000"/>
            </a:lnSpc>
          </a:pPr>
          <a:r>
            <a:rPr lang="en-US" b="0" i="0" baseline="0"/>
            <a:t>Circulation platforms:</a:t>
          </a:r>
          <a:endParaRPr lang="en-US"/>
        </a:p>
      </dgm:t>
    </dgm:pt>
    <dgm:pt modelId="{923FAB01-0236-4936-8022-A84EF4F485B7}" type="parTrans" cxnId="{A0A467AF-D5D6-4FA9-B0F7-5D4D73719469}">
      <dgm:prSet/>
      <dgm:spPr/>
      <dgm:t>
        <a:bodyPr/>
        <a:lstStyle/>
        <a:p>
          <a:endParaRPr lang="en-US"/>
        </a:p>
      </dgm:t>
    </dgm:pt>
    <dgm:pt modelId="{D29FFE61-9455-4D45-9B24-C76A26F693B4}" type="sibTrans" cxnId="{A0A467AF-D5D6-4FA9-B0F7-5D4D73719469}">
      <dgm:prSet/>
      <dgm:spPr/>
      <dgm:t>
        <a:bodyPr/>
        <a:lstStyle/>
        <a:p>
          <a:endParaRPr lang="en-US"/>
        </a:p>
      </dgm:t>
    </dgm:pt>
    <dgm:pt modelId="{9FE1249E-174F-4D5F-91A4-48ACE8B45F05}">
      <dgm:prSet/>
      <dgm:spPr/>
      <dgm:t>
        <a:bodyPr/>
        <a:lstStyle/>
        <a:p>
          <a:pPr>
            <a:lnSpc>
              <a:spcPct val="100000"/>
            </a:lnSpc>
          </a:pPr>
          <a:r>
            <a:rPr lang="en-US" b="1" i="0" baseline="0"/>
            <a:t>HRC mailing list</a:t>
          </a:r>
          <a:endParaRPr lang="en-US" b="1"/>
        </a:p>
      </dgm:t>
    </dgm:pt>
    <dgm:pt modelId="{B4B9E610-7EE1-47B0-9688-8A831BF8AF26}" type="parTrans" cxnId="{EE25D7C6-0170-442B-8427-D1A7BC8828B5}">
      <dgm:prSet/>
      <dgm:spPr/>
      <dgm:t>
        <a:bodyPr/>
        <a:lstStyle/>
        <a:p>
          <a:endParaRPr lang="en-US"/>
        </a:p>
      </dgm:t>
    </dgm:pt>
    <dgm:pt modelId="{A6DED603-EC34-464D-AB87-6C8B0E6F5C69}" type="sibTrans" cxnId="{EE25D7C6-0170-442B-8427-D1A7BC8828B5}">
      <dgm:prSet/>
      <dgm:spPr/>
      <dgm:t>
        <a:bodyPr/>
        <a:lstStyle/>
        <a:p>
          <a:endParaRPr lang="en-US"/>
        </a:p>
      </dgm:t>
    </dgm:pt>
    <dgm:pt modelId="{C8C6DEFE-2ECD-4900-B9F8-44FB734FEB8A}">
      <dgm:prSet/>
      <dgm:spPr/>
      <dgm:t>
        <a:bodyPr/>
        <a:lstStyle/>
        <a:p>
          <a:pPr>
            <a:lnSpc>
              <a:spcPct val="100000"/>
            </a:lnSpc>
          </a:pPr>
          <a:r>
            <a:rPr lang="en-US" b="1" i="0" baseline="0" dirty="0"/>
            <a:t>H-Net, academic Twitter/X, departmental networks</a:t>
          </a:r>
          <a:endParaRPr lang="en-US" b="1" dirty="0"/>
        </a:p>
      </dgm:t>
    </dgm:pt>
    <dgm:pt modelId="{CE6964DD-617E-4079-9189-AFC090104278}" type="parTrans" cxnId="{FE003790-459B-4444-92E0-8F53A38F2207}">
      <dgm:prSet/>
      <dgm:spPr/>
      <dgm:t>
        <a:bodyPr/>
        <a:lstStyle/>
        <a:p>
          <a:endParaRPr lang="en-US"/>
        </a:p>
      </dgm:t>
    </dgm:pt>
    <dgm:pt modelId="{2EEA4DB6-AF5B-468B-BA4C-3978E9869AB1}" type="sibTrans" cxnId="{FE003790-459B-4444-92E0-8F53A38F2207}">
      <dgm:prSet/>
      <dgm:spPr/>
      <dgm:t>
        <a:bodyPr/>
        <a:lstStyle/>
        <a:p>
          <a:endParaRPr lang="en-US"/>
        </a:p>
      </dgm:t>
    </dgm:pt>
    <dgm:pt modelId="{1CA92E3E-4543-4560-8C84-AA087C519557}">
      <dgm:prSet/>
      <dgm:spPr/>
      <dgm:t>
        <a:bodyPr/>
        <a:lstStyle/>
        <a:p>
          <a:pPr>
            <a:lnSpc>
              <a:spcPct val="100000"/>
            </a:lnSpc>
          </a:pPr>
          <a:r>
            <a:rPr lang="en-US" b="0" i="0" baseline="0"/>
            <a:t>Setting realistic deadlines and review processes</a:t>
          </a:r>
          <a:endParaRPr lang="en-US"/>
        </a:p>
      </dgm:t>
    </dgm:pt>
    <dgm:pt modelId="{014C84CB-4FB0-4A06-A434-22CCDFB94157}" type="parTrans" cxnId="{A5434878-6D65-4DE6-8AFC-D6D5F38ADDB5}">
      <dgm:prSet/>
      <dgm:spPr/>
      <dgm:t>
        <a:bodyPr/>
        <a:lstStyle/>
        <a:p>
          <a:endParaRPr lang="en-US"/>
        </a:p>
      </dgm:t>
    </dgm:pt>
    <dgm:pt modelId="{1E6EDEC0-6CE3-40B6-BC85-AD4E0D67F293}" type="sibTrans" cxnId="{A5434878-6D65-4DE6-8AFC-D6D5F38ADDB5}">
      <dgm:prSet/>
      <dgm:spPr/>
      <dgm:t>
        <a:bodyPr/>
        <a:lstStyle/>
        <a:p>
          <a:endParaRPr lang="en-US"/>
        </a:p>
      </dgm:t>
    </dgm:pt>
    <dgm:pt modelId="{53091297-E06C-4A17-ADDA-E7D2F2C705E3}" type="pres">
      <dgm:prSet presAssocID="{A893521B-FDBD-49B2-BD69-679DC03924BA}" presName="root" presStyleCnt="0">
        <dgm:presLayoutVars>
          <dgm:dir/>
          <dgm:resizeHandles val="exact"/>
        </dgm:presLayoutVars>
      </dgm:prSet>
      <dgm:spPr/>
    </dgm:pt>
    <dgm:pt modelId="{631CBE7A-2284-40FE-9F22-30CC1937A945}" type="pres">
      <dgm:prSet presAssocID="{0E9BDFE8-F74D-4117-B3F6-7413E20B3482}" presName="compNode" presStyleCnt="0"/>
      <dgm:spPr/>
    </dgm:pt>
    <dgm:pt modelId="{36ED92CF-7F25-4EEE-8ACE-F4564E752F7A}" type="pres">
      <dgm:prSet presAssocID="{0E9BDFE8-F74D-4117-B3F6-7413E20B3482}" presName="bgRect" presStyleLbl="bgShp" presStyleIdx="0" presStyleCnt="3"/>
      <dgm:spPr/>
    </dgm:pt>
    <dgm:pt modelId="{DAB15BD7-0655-4E21-BCB7-5C5E7B0DA9A9}" type="pres">
      <dgm:prSet presAssocID="{0E9BDFE8-F74D-4117-B3F6-7413E20B3482}"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ument"/>
        </a:ext>
      </dgm:extLst>
    </dgm:pt>
    <dgm:pt modelId="{E00A024F-82DF-4929-832F-9112E25F3F10}" type="pres">
      <dgm:prSet presAssocID="{0E9BDFE8-F74D-4117-B3F6-7413E20B3482}" presName="spaceRect" presStyleCnt="0"/>
      <dgm:spPr/>
    </dgm:pt>
    <dgm:pt modelId="{B45643AF-F781-4723-A9C1-70153FCB9814}" type="pres">
      <dgm:prSet presAssocID="{0E9BDFE8-F74D-4117-B3F6-7413E20B3482}" presName="parTx" presStyleLbl="revTx" presStyleIdx="0" presStyleCnt="5">
        <dgm:presLayoutVars>
          <dgm:chMax val="0"/>
          <dgm:chPref val="0"/>
        </dgm:presLayoutVars>
      </dgm:prSet>
      <dgm:spPr/>
    </dgm:pt>
    <dgm:pt modelId="{8A634D44-DB71-4722-A55D-469A8D608DDD}" type="pres">
      <dgm:prSet presAssocID="{0E9BDFE8-F74D-4117-B3F6-7413E20B3482}" presName="desTx" presStyleLbl="revTx" presStyleIdx="1" presStyleCnt="5">
        <dgm:presLayoutVars/>
      </dgm:prSet>
      <dgm:spPr/>
    </dgm:pt>
    <dgm:pt modelId="{EC4B3F84-9081-449E-B0E8-8B953CB7D1E9}" type="pres">
      <dgm:prSet presAssocID="{7452F399-CF23-43EC-8446-DA8D7E68480D}" presName="sibTrans" presStyleCnt="0"/>
      <dgm:spPr/>
    </dgm:pt>
    <dgm:pt modelId="{F8290EAF-9AF0-4E11-AAE8-B63D2443B95E}" type="pres">
      <dgm:prSet presAssocID="{3E6AF101-0AF3-4F35-B7C1-EB8E71ED0BAC}" presName="compNode" presStyleCnt="0"/>
      <dgm:spPr/>
    </dgm:pt>
    <dgm:pt modelId="{0A0F93F2-D2D3-4FB4-B08E-935F94AA613C}" type="pres">
      <dgm:prSet presAssocID="{3E6AF101-0AF3-4F35-B7C1-EB8E71ED0BAC}" presName="bgRect" presStyleLbl="bgShp" presStyleIdx="1" presStyleCnt="3"/>
      <dgm:spPr/>
    </dgm:pt>
    <dgm:pt modelId="{F27AC567-696D-4D1E-B8C0-0014BA381C0A}" type="pres">
      <dgm:prSet presAssocID="{3E6AF101-0AF3-4F35-B7C1-EB8E71ED0BA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end"/>
        </a:ext>
      </dgm:extLst>
    </dgm:pt>
    <dgm:pt modelId="{4EE93C17-8183-431A-ABD6-1CD9A4E696DD}" type="pres">
      <dgm:prSet presAssocID="{3E6AF101-0AF3-4F35-B7C1-EB8E71ED0BAC}" presName="spaceRect" presStyleCnt="0"/>
      <dgm:spPr/>
    </dgm:pt>
    <dgm:pt modelId="{DA8A8E47-9FC2-4C37-8736-4617658E8F0A}" type="pres">
      <dgm:prSet presAssocID="{3E6AF101-0AF3-4F35-B7C1-EB8E71ED0BAC}" presName="parTx" presStyleLbl="revTx" presStyleIdx="2" presStyleCnt="5">
        <dgm:presLayoutVars>
          <dgm:chMax val="0"/>
          <dgm:chPref val="0"/>
        </dgm:presLayoutVars>
      </dgm:prSet>
      <dgm:spPr/>
    </dgm:pt>
    <dgm:pt modelId="{070BB66A-9236-4396-A6C4-EA14E18A48CF}" type="pres">
      <dgm:prSet presAssocID="{3E6AF101-0AF3-4F35-B7C1-EB8E71ED0BAC}" presName="desTx" presStyleLbl="revTx" presStyleIdx="3" presStyleCnt="5">
        <dgm:presLayoutVars/>
      </dgm:prSet>
      <dgm:spPr/>
    </dgm:pt>
    <dgm:pt modelId="{5461169F-ED2F-4014-BE9A-2B4539CC3AB6}" type="pres">
      <dgm:prSet presAssocID="{D29FFE61-9455-4D45-9B24-C76A26F693B4}" presName="sibTrans" presStyleCnt="0"/>
      <dgm:spPr/>
    </dgm:pt>
    <dgm:pt modelId="{1AF959F5-F88E-40A8-ADF2-8F9383AB9AA7}" type="pres">
      <dgm:prSet presAssocID="{1CA92E3E-4543-4560-8C84-AA087C519557}" presName="compNode" presStyleCnt="0"/>
      <dgm:spPr/>
    </dgm:pt>
    <dgm:pt modelId="{651E4933-4BE5-4504-80BB-816FE45E5D1E}" type="pres">
      <dgm:prSet presAssocID="{1CA92E3E-4543-4560-8C84-AA087C519557}" presName="bgRect" presStyleLbl="bgShp" presStyleIdx="2" presStyleCnt="3"/>
      <dgm:spPr/>
    </dgm:pt>
    <dgm:pt modelId="{A1DCB586-8184-4D58-9892-732C1B500E27}" type="pres">
      <dgm:prSet presAssocID="{1CA92E3E-4543-4560-8C84-AA087C51955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List"/>
        </a:ext>
      </dgm:extLst>
    </dgm:pt>
    <dgm:pt modelId="{B0618E1F-5130-45DA-A78D-5DC91BC61C46}" type="pres">
      <dgm:prSet presAssocID="{1CA92E3E-4543-4560-8C84-AA087C519557}" presName="spaceRect" presStyleCnt="0"/>
      <dgm:spPr/>
    </dgm:pt>
    <dgm:pt modelId="{1F597790-7702-4A4F-B0DF-CBD39F51C56E}" type="pres">
      <dgm:prSet presAssocID="{1CA92E3E-4543-4560-8C84-AA087C519557}" presName="parTx" presStyleLbl="revTx" presStyleIdx="4" presStyleCnt="5">
        <dgm:presLayoutVars>
          <dgm:chMax val="0"/>
          <dgm:chPref val="0"/>
        </dgm:presLayoutVars>
      </dgm:prSet>
      <dgm:spPr/>
    </dgm:pt>
  </dgm:ptLst>
  <dgm:cxnLst>
    <dgm:cxn modelId="{2FAACE1B-3F94-4DB4-B40E-625F84E01ABC}" srcId="{0E9BDFE8-F74D-4117-B3F6-7413E20B3482}" destId="{62E5E6BA-4B2B-4158-BE52-4080AA316905}" srcOrd="0" destOrd="0" parTransId="{D0AB0DC4-A375-444E-9C4B-D23D099DC39A}" sibTransId="{410FAC5F-A974-4281-869A-45570BCE3365}"/>
    <dgm:cxn modelId="{DC2AEB2B-0D86-47A3-9FD6-20E1962057DD}" srcId="{0E9BDFE8-F74D-4117-B3F6-7413E20B3482}" destId="{F574FD0B-EC02-46B7-B138-5B561B463E88}" srcOrd="1" destOrd="0" parTransId="{C46B2C66-BDD9-4DD7-BABE-531D1B190140}" sibTransId="{AB29B877-465F-4AE2-8614-C7588E8920E2}"/>
    <dgm:cxn modelId="{9A7D702F-2C91-8542-A706-CED59DA96E67}" type="presOf" srcId="{7B0C2CF7-29B7-4583-A7FB-ABCD45201CE9}" destId="{8A634D44-DB71-4722-A55D-469A8D608DDD}" srcOrd="0" destOrd="2" presId="urn:microsoft.com/office/officeart/2018/2/layout/IconVerticalSolidList"/>
    <dgm:cxn modelId="{62394C33-DEB7-CB46-948E-DC2C294B1971}" type="presOf" srcId="{C8C6DEFE-2ECD-4900-B9F8-44FB734FEB8A}" destId="{070BB66A-9236-4396-A6C4-EA14E18A48CF}" srcOrd="0" destOrd="1" presId="urn:microsoft.com/office/officeart/2018/2/layout/IconVerticalSolidList"/>
    <dgm:cxn modelId="{07FA3E3F-212A-D049-A448-FCA60C05C2A1}" type="presOf" srcId="{1CA92E3E-4543-4560-8C84-AA087C519557}" destId="{1F597790-7702-4A4F-B0DF-CBD39F51C56E}" srcOrd="0" destOrd="0" presId="urn:microsoft.com/office/officeart/2018/2/layout/IconVerticalSolidList"/>
    <dgm:cxn modelId="{0D19AF65-A867-4EB2-89A1-44558F6E1B33}" srcId="{A893521B-FDBD-49B2-BD69-679DC03924BA}" destId="{0E9BDFE8-F74D-4117-B3F6-7413E20B3482}" srcOrd="0" destOrd="0" parTransId="{4CBA3054-F5AC-403F-A59F-A6D11A7B8C19}" sibTransId="{7452F399-CF23-43EC-8446-DA8D7E68480D}"/>
    <dgm:cxn modelId="{D81ED24E-8BD7-0E47-9449-1C508F472797}" type="presOf" srcId="{0E9BDFE8-F74D-4117-B3F6-7413E20B3482}" destId="{B45643AF-F781-4723-A9C1-70153FCB9814}" srcOrd="0" destOrd="0" presId="urn:microsoft.com/office/officeart/2018/2/layout/IconVerticalSolidList"/>
    <dgm:cxn modelId="{EA3DFF55-592D-3F41-BC45-330EFF5928E4}" type="presOf" srcId="{9FE1249E-174F-4D5F-91A4-48ACE8B45F05}" destId="{070BB66A-9236-4396-A6C4-EA14E18A48CF}" srcOrd="0" destOrd="0" presId="urn:microsoft.com/office/officeart/2018/2/layout/IconVerticalSolidList"/>
    <dgm:cxn modelId="{A5434878-6D65-4DE6-8AFC-D6D5F38ADDB5}" srcId="{A893521B-FDBD-49B2-BD69-679DC03924BA}" destId="{1CA92E3E-4543-4560-8C84-AA087C519557}" srcOrd="2" destOrd="0" parTransId="{014C84CB-4FB0-4A06-A434-22CCDFB94157}" sibTransId="{1E6EDEC0-6CE3-40B6-BC85-AD4E0D67F293}"/>
    <dgm:cxn modelId="{6A4B5082-08D5-E649-B2FF-7D4A9C1BE92D}" type="presOf" srcId="{F574FD0B-EC02-46B7-B138-5B561B463E88}" destId="{8A634D44-DB71-4722-A55D-469A8D608DDD}" srcOrd="0" destOrd="1" presId="urn:microsoft.com/office/officeart/2018/2/layout/IconVerticalSolidList"/>
    <dgm:cxn modelId="{FE003790-459B-4444-92E0-8F53A38F2207}" srcId="{3E6AF101-0AF3-4F35-B7C1-EB8E71ED0BAC}" destId="{C8C6DEFE-2ECD-4900-B9F8-44FB734FEB8A}" srcOrd="1" destOrd="0" parTransId="{CE6964DD-617E-4079-9189-AFC090104278}" sibTransId="{2EEA4DB6-AF5B-468B-BA4C-3978E9869AB1}"/>
    <dgm:cxn modelId="{5CC47595-A1A6-4743-8BC3-CBDE53FF4041}" type="presOf" srcId="{3E6AF101-0AF3-4F35-B7C1-EB8E71ED0BAC}" destId="{DA8A8E47-9FC2-4C37-8736-4617658E8F0A}" srcOrd="0" destOrd="0" presId="urn:microsoft.com/office/officeart/2018/2/layout/IconVerticalSolidList"/>
    <dgm:cxn modelId="{4195359C-A513-0341-8DED-D82704D1EF20}" type="presOf" srcId="{62E5E6BA-4B2B-4158-BE52-4080AA316905}" destId="{8A634D44-DB71-4722-A55D-469A8D608DDD}" srcOrd="0" destOrd="0" presId="urn:microsoft.com/office/officeart/2018/2/layout/IconVerticalSolidList"/>
    <dgm:cxn modelId="{A0A467AF-D5D6-4FA9-B0F7-5D4D73719469}" srcId="{A893521B-FDBD-49B2-BD69-679DC03924BA}" destId="{3E6AF101-0AF3-4F35-B7C1-EB8E71ED0BAC}" srcOrd="1" destOrd="0" parTransId="{923FAB01-0236-4936-8022-A84EF4F485B7}" sibTransId="{D29FFE61-9455-4D45-9B24-C76A26F693B4}"/>
    <dgm:cxn modelId="{EE25D7C6-0170-442B-8427-D1A7BC8828B5}" srcId="{3E6AF101-0AF3-4F35-B7C1-EB8E71ED0BAC}" destId="{9FE1249E-174F-4D5F-91A4-48ACE8B45F05}" srcOrd="0" destOrd="0" parTransId="{B4B9E610-7EE1-47B0-9688-8A831BF8AF26}" sibTransId="{A6DED603-EC34-464D-AB87-6C8B0E6F5C69}"/>
    <dgm:cxn modelId="{CD6901D8-D70D-3E48-8937-FA086936E5F3}" type="presOf" srcId="{A893521B-FDBD-49B2-BD69-679DC03924BA}" destId="{53091297-E06C-4A17-ADDA-E7D2F2C705E3}" srcOrd="0" destOrd="0" presId="urn:microsoft.com/office/officeart/2018/2/layout/IconVerticalSolidList"/>
    <dgm:cxn modelId="{A0302EFB-E846-485C-A82C-ABD54A19E163}" srcId="{0E9BDFE8-F74D-4117-B3F6-7413E20B3482}" destId="{7B0C2CF7-29B7-4583-A7FB-ABCD45201CE9}" srcOrd="2" destOrd="0" parTransId="{96B04D0E-5A83-49CC-A5EE-A7B0C5AA5538}" sibTransId="{47891692-73CC-4881-9D0C-866AAFAA7FBC}"/>
    <dgm:cxn modelId="{4D88816A-3D75-664E-81C2-278116AADF3B}" type="presParOf" srcId="{53091297-E06C-4A17-ADDA-E7D2F2C705E3}" destId="{631CBE7A-2284-40FE-9F22-30CC1937A945}" srcOrd="0" destOrd="0" presId="urn:microsoft.com/office/officeart/2018/2/layout/IconVerticalSolidList"/>
    <dgm:cxn modelId="{4175441E-1166-E947-B576-8438A40201FF}" type="presParOf" srcId="{631CBE7A-2284-40FE-9F22-30CC1937A945}" destId="{36ED92CF-7F25-4EEE-8ACE-F4564E752F7A}" srcOrd="0" destOrd="0" presId="urn:microsoft.com/office/officeart/2018/2/layout/IconVerticalSolidList"/>
    <dgm:cxn modelId="{B45F638D-6343-3749-AA9B-D1073C1667D8}" type="presParOf" srcId="{631CBE7A-2284-40FE-9F22-30CC1937A945}" destId="{DAB15BD7-0655-4E21-BCB7-5C5E7B0DA9A9}" srcOrd="1" destOrd="0" presId="urn:microsoft.com/office/officeart/2018/2/layout/IconVerticalSolidList"/>
    <dgm:cxn modelId="{7322D112-BF87-4D44-9E7E-B55EF839E0B8}" type="presParOf" srcId="{631CBE7A-2284-40FE-9F22-30CC1937A945}" destId="{E00A024F-82DF-4929-832F-9112E25F3F10}" srcOrd="2" destOrd="0" presId="urn:microsoft.com/office/officeart/2018/2/layout/IconVerticalSolidList"/>
    <dgm:cxn modelId="{D0AF4541-5D51-E64D-99DB-56E119FC2BA3}" type="presParOf" srcId="{631CBE7A-2284-40FE-9F22-30CC1937A945}" destId="{B45643AF-F781-4723-A9C1-70153FCB9814}" srcOrd="3" destOrd="0" presId="urn:microsoft.com/office/officeart/2018/2/layout/IconVerticalSolidList"/>
    <dgm:cxn modelId="{CADD2B65-C117-454D-88A5-A351C44992BE}" type="presParOf" srcId="{631CBE7A-2284-40FE-9F22-30CC1937A945}" destId="{8A634D44-DB71-4722-A55D-469A8D608DDD}" srcOrd="4" destOrd="0" presId="urn:microsoft.com/office/officeart/2018/2/layout/IconVerticalSolidList"/>
    <dgm:cxn modelId="{19E78451-282D-8C46-A288-E906F3B4261F}" type="presParOf" srcId="{53091297-E06C-4A17-ADDA-E7D2F2C705E3}" destId="{EC4B3F84-9081-449E-B0E8-8B953CB7D1E9}" srcOrd="1" destOrd="0" presId="urn:microsoft.com/office/officeart/2018/2/layout/IconVerticalSolidList"/>
    <dgm:cxn modelId="{3B15055C-2A7B-1E4E-93C2-5C5B0107C1C4}" type="presParOf" srcId="{53091297-E06C-4A17-ADDA-E7D2F2C705E3}" destId="{F8290EAF-9AF0-4E11-AAE8-B63D2443B95E}" srcOrd="2" destOrd="0" presId="urn:microsoft.com/office/officeart/2018/2/layout/IconVerticalSolidList"/>
    <dgm:cxn modelId="{A7560A9C-58EA-EB4E-A8C2-BE2DF2FEE0AF}" type="presParOf" srcId="{F8290EAF-9AF0-4E11-AAE8-B63D2443B95E}" destId="{0A0F93F2-D2D3-4FB4-B08E-935F94AA613C}" srcOrd="0" destOrd="0" presId="urn:microsoft.com/office/officeart/2018/2/layout/IconVerticalSolidList"/>
    <dgm:cxn modelId="{E227EBC9-8698-074C-BC94-216891B2BE5E}" type="presParOf" srcId="{F8290EAF-9AF0-4E11-AAE8-B63D2443B95E}" destId="{F27AC567-696D-4D1E-B8C0-0014BA381C0A}" srcOrd="1" destOrd="0" presId="urn:microsoft.com/office/officeart/2018/2/layout/IconVerticalSolidList"/>
    <dgm:cxn modelId="{9D907FD7-4226-8449-9BE7-9F10391927E5}" type="presParOf" srcId="{F8290EAF-9AF0-4E11-AAE8-B63D2443B95E}" destId="{4EE93C17-8183-431A-ABD6-1CD9A4E696DD}" srcOrd="2" destOrd="0" presId="urn:microsoft.com/office/officeart/2018/2/layout/IconVerticalSolidList"/>
    <dgm:cxn modelId="{F6233BEB-1944-3540-B467-BD84B02D8535}" type="presParOf" srcId="{F8290EAF-9AF0-4E11-AAE8-B63D2443B95E}" destId="{DA8A8E47-9FC2-4C37-8736-4617658E8F0A}" srcOrd="3" destOrd="0" presId="urn:microsoft.com/office/officeart/2018/2/layout/IconVerticalSolidList"/>
    <dgm:cxn modelId="{B5A90DB4-15FA-1242-BF1A-A9C97760853C}" type="presParOf" srcId="{F8290EAF-9AF0-4E11-AAE8-B63D2443B95E}" destId="{070BB66A-9236-4396-A6C4-EA14E18A48CF}" srcOrd="4" destOrd="0" presId="urn:microsoft.com/office/officeart/2018/2/layout/IconVerticalSolidList"/>
    <dgm:cxn modelId="{53E599DE-822E-3542-B3A5-640176E78081}" type="presParOf" srcId="{53091297-E06C-4A17-ADDA-E7D2F2C705E3}" destId="{5461169F-ED2F-4014-BE9A-2B4539CC3AB6}" srcOrd="3" destOrd="0" presId="urn:microsoft.com/office/officeart/2018/2/layout/IconVerticalSolidList"/>
    <dgm:cxn modelId="{30AAE832-4151-0542-B99B-A386D4645D9B}" type="presParOf" srcId="{53091297-E06C-4A17-ADDA-E7D2F2C705E3}" destId="{1AF959F5-F88E-40A8-ADF2-8F9383AB9AA7}" srcOrd="4" destOrd="0" presId="urn:microsoft.com/office/officeart/2018/2/layout/IconVerticalSolidList"/>
    <dgm:cxn modelId="{6498E04B-B5A3-694F-9D2F-E056C7105D2E}" type="presParOf" srcId="{1AF959F5-F88E-40A8-ADF2-8F9383AB9AA7}" destId="{651E4933-4BE5-4504-80BB-816FE45E5D1E}" srcOrd="0" destOrd="0" presId="urn:microsoft.com/office/officeart/2018/2/layout/IconVerticalSolidList"/>
    <dgm:cxn modelId="{EBF255CB-9247-944B-901A-E9C701F75291}" type="presParOf" srcId="{1AF959F5-F88E-40A8-ADF2-8F9383AB9AA7}" destId="{A1DCB586-8184-4D58-9892-732C1B500E27}" srcOrd="1" destOrd="0" presId="urn:microsoft.com/office/officeart/2018/2/layout/IconVerticalSolidList"/>
    <dgm:cxn modelId="{566FE3BB-E66D-8E48-AB4B-CFA1B4A9E501}" type="presParOf" srcId="{1AF959F5-F88E-40A8-ADF2-8F9383AB9AA7}" destId="{B0618E1F-5130-45DA-A78D-5DC91BC61C46}" srcOrd="2" destOrd="0" presId="urn:microsoft.com/office/officeart/2018/2/layout/IconVerticalSolidList"/>
    <dgm:cxn modelId="{DDC8F2E4-5125-FF4A-9EF4-0661ED574F64}" type="presParOf" srcId="{1AF959F5-F88E-40A8-ADF2-8F9383AB9AA7}" destId="{1F597790-7702-4A4F-B0DF-CBD39F51C56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855775E-1CBE-40DE-B13A-A5100E22965F}"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CB6146D7-E088-43FC-BD26-C02B8E004938}">
      <dgm:prSet/>
      <dgm:spPr/>
      <dgm:t>
        <a:bodyPr/>
        <a:lstStyle/>
        <a:p>
          <a:r>
            <a:rPr lang="en-US" b="0" i="0" baseline="0"/>
            <a:t>Identify scholars whose work aligns closely with the theme</a:t>
          </a:r>
          <a:endParaRPr lang="en-US"/>
        </a:p>
      </dgm:t>
    </dgm:pt>
    <dgm:pt modelId="{0EDADFF0-04E7-4938-A3CA-1551F1D116F9}" type="parTrans" cxnId="{E5190D6E-A5A6-40FA-8CEE-8D7222ED1AAD}">
      <dgm:prSet/>
      <dgm:spPr/>
      <dgm:t>
        <a:bodyPr/>
        <a:lstStyle/>
        <a:p>
          <a:endParaRPr lang="en-US"/>
        </a:p>
      </dgm:t>
    </dgm:pt>
    <dgm:pt modelId="{BD951C04-168C-4809-9E3E-ADF7EBCEDE43}" type="sibTrans" cxnId="{E5190D6E-A5A6-40FA-8CEE-8D7222ED1AAD}">
      <dgm:prSet/>
      <dgm:spPr/>
      <dgm:t>
        <a:bodyPr/>
        <a:lstStyle/>
        <a:p>
          <a:endParaRPr lang="en-US"/>
        </a:p>
      </dgm:t>
    </dgm:pt>
    <dgm:pt modelId="{111138F0-1091-411B-86C2-A6BD9115D84D}">
      <dgm:prSet/>
      <dgm:spPr/>
      <dgm:t>
        <a:bodyPr/>
        <a:lstStyle/>
        <a:p>
          <a:r>
            <a:rPr lang="en-US" b="0" i="0" baseline="0"/>
            <a:t>Consider a mix of early-career and established researchers</a:t>
          </a:r>
          <a:endParaRPr lang="en-US"/>
        </a:p>
      </dgm:t>
    </dgm:pt>
    <dgm:pt modelId="{28D8B642-02A9-41CE-881C-95E4E30058EF}" type="parTrans" cxnId="{2F524915-3FED-487F-AB80-A9986081F11C}">
      <dgm:prSet/>
      <dgm:spPr/>
      <dgm:t>
        <a:bodyPr/>
        <a:lstStyle/>
        <a:p>
          <a:endParaRPr lang="en-US"/>
        </a:p>
      </dgm:t>
    </dgm:pt>
    <dgm:pt modelId="{E634C664-0275-4D1C-B3BB-44C937E153C9}" type="sibTrans" cxnId="{2F524915-3FED-487F-AB80-A9986081F11C}">
      <dgm:prSet/>
      <dgm:spPr/>
      <dgm:t>
        <a:bodyPr/>
        <a:lstStyle/>
        <a:p>
          <a:endParaRPr lang="en-US"/>
        </a:p>
      </dgm:t>
    </dgm:pt>
    <dgm:pt modelId="{667B8669-3964-418B-8012-FDC45EF2325C}">
      <dgm:prSet/>
      <dgm:spPr/>
      <dgm:t>
        <a:bodyPr/>
        <a:lstStyle/>
        <a:p>
          <a:r>
            <a:rPr lang="en-US" b="0" i="0" baseline="0"/>
            <a:t>Craft personalised invitations</a:t>
          </a:r>
          <a:endParaRPr lang="en-US"/>
        </a:p>
      </dgm:t>
    </dgm:pt>
    <dgm:pt modelId="{B7E2016B-3F7B-4BB1-B1FC-DAA5274FA3B0}" type="parTrans" cxnId="{F12422E9-355C-48D1-BAF8-D325FC2ED85F}">
      <dgm:prSet/>
      <dgm:spPr/>
      <dgm:t>
        <a:bodyPr/>
        <a:lstStyle/>
        <a:p>
          <a:endParaRPr lang="en-US"/>
        </a:p>
      </dgm:t>
    </dgm:pt>
    <dgm:pt modelId="{191848C6-DE2F-41B5-A9E5-AF4D8CD534DB}" type="sibTrans" cxnId="{F12422E9-355C-48D1-BAF8-D325FC2ED85F}">
      <dgm:prSet/>
      <dgm:spPr/>
      <dgm:t>
        <a:bodyPr/>
        <a:lstStyle/>
        <a:p>
          <a:endParaRPr lang="en-US"/>
        </a:p>
      </dgm:t>
    </dgm:pt>
    <dgm:pt modelId="{72839E8E-5D01-4A42-A939-86D8E871F99F}">
      <dgm:prSet/>
      <dgm:spPr/>
      <dgm:t>
        <a:bodyPr/>
        <a:lstStyle/>
        <a:p>
          <a:r>
            <a:rPr lang="en-US" b="0" i="1" baseline="0"/>
            <a:t>Example: Inviting Henry and the value of a strong keynote</a:t>
          </a:r>
          <a:endParaRPr lang="en-US"/>
        </a:p>
      </dgm:t>
    </dgm:pt>
    <dgm:pt modelId="{03BC0075-CD55-4B9A-927A-A4A4BEC083C2}" type="parTrans" cxnId="{264A69CA-199C-4FA4-971D-78A71B5C70A4}">
      <dgm:prSet/>
      <dgm:spPr/>
      <dgm:t>
        <a:bodyPr/>
        <a:lstStyle/>
        <a:p>
          <a:endParaRPr lang="en-US"/>
        </a:p>
      </dgm:t>
    </dgm:pt>
    <dgm:pt modelId="{100FCDA7-7AA8-4A68-87AC-B9E8ED645B7B}" type="sibTrans" cxnId="{264A69CA-199C-4FA4-971D-78A71B5C70A4}">
      <dgm:prSet/>
      <dgm:spPr/>
      <dgm:t>
        <a:bodyPr/>
        <a:lstStyle/>
        <a:p>
          <a:endParaRPr lang="en-US"/>
        </a:p>
      </dgm:t>
    </dgm:pt>
    <dgm:pt modelId="{C0F0D1BE-1278-46DD-91BD-30010163E20E}">
      <dgm:prSet/>
      <dgm:spPr/>
      <dgm:t>
        <a:bodyPr/>
        <a:lstStyle/>
        <a:p>
          <a:r>
            <a:rPr lang="en-US" b="0" i="0" baseline="0"/>
            <a:t>Budget implications: travel, accommodation, honorarium (if applicable)</a:t>
          </a:r>
          <a:endParaRPr lang="en-US"/>
        </a:p>
      </dgm:t>
    </dgm:pt>
    <dgm:pt modelId="{847F23AB-F17D-4F5D-90DB-7166DEF538DD}" type="parTrans" cxnId="{059953AE-6605-4C78-8A10-1F1BBF9FEA26}">
      <dgm:prSet/>
      <dgm:spPr/>
      <dgm:t>
        <a:bodyPr/>
        <a:lstStyle/>
        <a:p>
          <a:endParaRPr lang="en-US"/>
        </a:p>
      </dgm:t>
    </dgm:pt>
    <dgm:pt modelId="{8176D9A7-F65C-4FC6-909F-7B13BEDA6320}" type="sibTrans" cxnId="{059953AE-6605-4C78-8A10-1F1BBF9FEA26}">
      <dgm:prSet/>
      <dgm:spPr/>
      <dgm:t>
        <a:bodyPr/>
        <a:lstStyle/>
        <a:p>
          <a:endParaRPr lang="en-US"/>
        </a:p>
      </dgm:t>
    </dgm:pt>
    <dgm:pt modelId="{03EA80FA-664A-4D80-A223-E7BAA4D58E37}" type="pres">
      <dgm:prSet presAssocID="{9855775E-1CBE-40DE-B13A-A5100E22965F}" presName="root" presStyleCnt="0">
        <dgm:presLayoutVars>
          <dgm:dir/>
          <dgm:resizeHandles val="exact"/>
        </dgm:presLayoutVars>
      </dgm:prSet>
      <dgm:spPr/>
    </dgm:pt>
    <dgm:pt modelId="{2CEAACE9-FAA5-442E-9318-24C62C9BCB24}" type="pres">
      <dgm:prSet presAssocID="{CB6146D7-E088-43FC-BD26-C02B8E004938}" presName="compNode" presStyleCnt="0"/>
      <dgm:spPr/>
    </dgm:pt>
    <dgm:pt modelId="{C6F93ECA-41E5-4757-ADFF-730FFCA972FD}" type="pres">
      <dgm:prSet presAssocID="{CB6146D7-E088-43FC-BD26-C02B8E004938}" presName="bgRect" presStyleLbl="bgShp" presStyleIdx="0" presStyleCnt="5"/>
      <dgm:spPr/>
    </dgm:pt>
    <dgm:pt modelId="{D94FFD7D-1A47-4A32-9AC6-7DE2F8893B5C}" type="pres">
      <dgm:prSet presAssocID="{CB6146D7-E088-43FC-BD26-C02B8E00493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402F8443-D579-4D5A-A8DE-1253223F91BB}" type="pres">
      <dgm:prSet presAssocID="{CB6146D7-E088-43FC-BD26-C02B8E004938}" presName="spaceRect" presStyleCnt="0"/>
      <dgm:spPr/>
    </dgm:pt>
    <dgm:pt modelId="{72DF527A-24BB-40B4-827F-FCA83FB26F57}" type="pres">
      <dgm:prSet presAssocID="{CB6146D7-E088-43FC-BD26-C02B8E004938}" presName="parTx" presStyleLbl="revTx" presStyleIdx="0" presStyleCnt="5">
        <dgm:presLayoutVars>
          <dgm:chMax val="0"/>
          <dgm:chPref val="0"/>
        </dgm:presLayoutVars>
      </dgm:prSet>
      <dgm:spPr/>
    </dgm:pt>
    <dgm:pt modelId="{9CCC2801-14D6-444E-BC68-4D6655874776}" type="pres">
      <dgm:prSet presAssocID="{BD951C04-168C-4809-9E3E-ADF7EBCEDE43}" presName="sibTrans" presStyleCnt="0"/>
      <dgm:spPr/>
    </dgm:pt>
    <dgm:pt modelId="{ADC7C070-0DCC-47B4-8638-D026A04E9DDF}" type="pres">
      <dgm:prSet presAssocID="{111138F0-1091-411B-86C2-A6BD9115D84D}" presName="compNode" presStyleCnt="0"/>
      <dgm:spPr/>
    </dgm:pt>
    <dgm:pt modelId="{D2F20070-C6B6-4213-8B35-AE55C5391217}" type="pres">
      <dgm:prSet presAssocID="{111138F0-1091-411B-86C2-A6BD9115D84D}" presName="bgRect" presStyleLbl="bgShp" presStyleIdx="1" presStyleCnt="5"/>
      <dgm:spPr/>
    </dgm:pt>
    <dgm:pt modelId="{3379A1F3-5A34-46A0-A388-278A2368732A}" type="pres">
      <dgm:prSet presAssocID="{111138F0-1091-411B-86C2-A6BD9115D84D}"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icroscope"/>
        </a:ext>
      </dgm:extLst>
    </dgm:pt>
    <dgm:pt modelId="{8523485B-C1AA-464B-907E-F8CBA3D0ACBA}" type="pres">
      <dgm:prSet presAssocID="{111138F0-1091-411B-86C2-A6BD9115D84D}" presName="spaceRect" presStyleCnt="0"/>
      <dgm:spPr/>
    </dgm:pt>
    <dgm:pt modelId="{327DB6A3-2F7B-42CA-B089-F83F9210AB4B}" type="pres">
      <dgm:prSet presAssocID="{111138F0-1091-411B-86C2-A6BD9115D84D}" presName="parTx" presStyleLbl="revTx" presStyleIdx="1" presStyleCnt="5">
        <dgm:presLayoutVars>
          <dgm:chMax val="0"/>
          <dgm:chPref val="0"/>
        </dgm:presLayoutVars>
      </dgm:prSet>
      <dgm:spPr/>
    </dgm:pt>
    <dgm:pt modelId="{4CC85506-7D10-4B99-AD40-2930B26EA027}" type="pres">
      <dgm:prSet presAssocID="{E634C664-0275-4D1C-B3BB-44C937E153C9}" presName="sibTrans" presStyleCnt="0"/>
      <dgm:spPr/>
    </dgm:pt>
    <dgm:pt modelId="{1F55B78C-4A34-4C31-B1A4-47C78F78AC0D}" type="pres">
      <dgm:prSet presAssocID="{667B8669-3964-418B-8012-FDC45EF2325C}" presName="compNode" presStyleCnt="0"/>
      <dgm:spPr/>
    </dgm:pt>
    <dgm:pt modelId="{4D82EDD3-FA04-4342-97B1-B210859303AD}" type="pres">
      <dgm:prSet presAssocID="{667B8669-3964-418B-8012-FDC45EF2325C}" presName="bgRect" presStyleLbl="bgShp" presStyleIdx="2" presStyleCnt="5"/>
      <dgm:spPr/>
    </dgm:pt>
    <dgm:pt modelId="{BF6FD90E-4365-45E4-A760-7CCEF2AA10A3}" type="pres">
      <dgm:prSet presAssocID="{667B8669-3964-418B-8012-FDC45EF2325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mail"/>
        </a:ext>
      </dgm:extLst>
    </dgm:pt>
    <dgm:pt modelId="{2CD614D9-5927-4593-8E53-D041D6EC7CE1}" type="pres">
      <dgm:prSet presAssocID="{667B8669-3964-418B-8012-FDC45EF2325C}" presName="spaceRect" presStyleCnt="0"/>
      <dgm:spPr/>
    </dgm:pt>
    <dgm:pt modelId="{3C21A3B2-854C-4B88-8E20-04283FB45B9D}" type="pres">
      <dgm:prSet presAssocID="{667B8669-3964-418B-8012-FDC45EF2325C}" presName="parTx" presStyleLbl="revTx" presStyleIdx="2" presStyleCnt="5">
        <dgm:presLayoutVars>
          <dgm:chMax val="0"/>
          <dgm:chPref val="0"/>
        </dgm:presLayoutVars>
      </dgm:prSet>
      <dgm:spPr/>
    </dgm:pt>
    <dgm:pt modelId="{0E748650-4C7F-4BA7-AF99-78F859BE2712}" type="pres">
      <dgm:prSet presAssocID="{191848C6-DE2F-41B5-A9E5-AF4D8CD534DB}" presName="sibTrans" presStyleCnt="0"/>
      <dgm:spPr/>
    </dgm:pt>
    <dgm:pt modelId="{F4651282-B071-4AB4-808F-484FEFB373FF}" type="pres">
      <dgm:prSet presAssocID="{72839E8E-5D01-4A42-A939-86D8E871F99F}" presName="compNode" presStyleCnt="0"/>
      <dgm:spPr/>
    </dgm:pt>
    <dgm:pt modelId="{013BC42E-9FE5-48A5-A281-3AEE07CD0ED0}" type="pres">
      <dgm:prSet presAssocID="{72839E8E-5D01-4A42-A939-86D8E871F99F}" presName="bgRect" presStyleLbl="bgShp" presStyleIdx="3" presStyleCnt="5"/>
      <dgm:spPr/>
    </dgm:pt>
    <dgm:pt modelId="{C454ACEB-7B7E-47F3-88BE-516769BE2D09}" type="pres">
      <dgm:prSet presAssocID="{72839E8E-5D01-4A42-A939-86D8E871F99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adio microphone"/>
        </a:ext>
      </dgm:extLst>
    </dgm:pt>
    <dgm:pt modelId="{C0AE2944-C8EA-4454-BDE3-B59975F905EE}" type="pres">
      <dgm:prSet presAssocID="{72839E8E-5D01-4A42-A939-86D8E871F99F}" presName="spaceRect" presStyleCnt="0"/>
      <dgm:spPr/>
    </dgm:pt>
    <dgm:pt modelId="{FAF13FED-12D0-47BE-92C7-5328BF09B09F}" type="pres">
      <dgm:prSet presAssocID="{72839E8E-5D01-4A42-A939-86D8E871F99F}" presName="parTx" presStyleLbl="revTx" presStyleIdx="3" presStyleCnt="5">
        <dgm:presLayoutVars>
          <dgm:chMax val="0"/>
          <dgm:chPref val="0"/>
        </dgm:presLayoutVars>
      </dgm:prSet>
      <dgm:spPr/>
    </dgm:pt>
    <dgm:pt modelId="{0A305E42-57D2-4086-A3E4-0524460B8F16}" type="pres">
      <dgm:prSet presAssocID="{100FCDA7-7AA8-4A68-87AC-B9E8ED645B7B}" presName="sibTrans" presStyleCnt="0"/>
      <dgm:spPr/>
    </dgm:pt>
    <dgm:pt modelId="{1342E9C3-092F-424F-BE97-BC89F0B23345}" type="pres">
      <dgm:prSet presAssocID="{C0F0D1BE-1278-46DD-91BD-30010163E20E}" presName="compNode" presStyleCnt="0"/>
      <dgm:spPr/>
    </dgm:pt>
    <dgm:pt modelId="{860E8D08-C830-493E-B62A-08F4C874FF28}" type="pres">
      <dgm:prSet presAssocID="{C0F0D1BE-1278-46DD-91BD-30010163E20E}" presName="bgRect" presStyleLbl="bgShp" presStyleIdx="4" presStyleCnt="5"/>
      <dgm:spPr/>
    </dgm:pt>
    <dgm:pt modelId="{D015ED74-D862-4A5D-B7AC-1DDDF3666B5B}" type="pres">
      <dgm:prSet presAssocID="{C0F0D1BE-1278-46DD-91BD-30010163E20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oney"/>
        </a:ext>
      </dgm:extLst>
    </dgm:pt>
    <dgm:pt modelId="{ED46828A-1477-48E1-AA09-E6174943EC8A}" type="pres">
      <dgm:prSet presAssocID="{C0F0D1BE-1278-46DD-91BD-30010163E20E}" presName="spaceRect" presStyleCnt="0"/>
      <dgm:spPr/>
    </dgm:pt>
    <dgm:pt modelId="{59142BC7-8536-498E-BDFB-4689F57AC0B2}" type="pres">
      <dgm:prSet presAssocID="{C0F0D1BE-1278-46DD-91BD-30010163E20E}" presName="parTx" presStyleLbl="revTx" presStyleIdx="4" presStyleCnt="5">
        <dgm:presLayoutVars>
          <dgm:chMax val="0"/>
          <dgm:chPref val="0"/>
        </dgm:presLayoutVars>
      </dgm:prSet>
      <dgm:spPr/>
    </dgm:pt>
  </dgm:ptLst>
  <dgm:cxnLst>
    <dgm:cxn modelId="{2F524915-3FED-487F-AB80-A9986081F11C}" srcId="{9855775E-1CBE-40DE-B13A-A5100E22965F}" destId="{111138F0-1091-411B-86C2-A6BD9115D84D}" srcOrd="1" destOrd="0" parTransId="{28D8B642-02A9-41CE-881C-95E4E30058EF}" sibTransId="{E634C664-0275-4D1C-B3BB-44C937E153C9}"/>
    <dgm:cxn modelId="{678E9C2A-FBFC-4095-B77D-312379D0B5E2}" type="presOf" srcId="{C0F0D1BE-1278-46DD-91BD-30010163E20E}" destId="{59142BC7-8536-498E-BDFB-4689F57AC0B2}" srcOrd="0" destOrd="0" presId="urn:microsoft.com/office/officeart/2018/2/layout/IconVerticalSolidList"/>
    <dgm:cxn modelId="{7EDCDF64-91C1-4577-926A-3C1CFFDE5C80}" type="presOf" srcId="{9855775E-1CBE-40DE-B13A-A5100E22965F}" destId="{03EA80FA-664A-4D80-A223-E7BAA4D58E37}" srcOrd="0" destOrd="0" presId="urn:microsoft.com/office/officeart/2018/2/layout/IconVerticalSolidList"/>
    <dgm:cxn modelId="{E5190D6E-A5A6-40FA-8CEE-8D7222ED1AAD}" srcId="{9855775E-1CBE-40DE-B13A-A5100E22965F}" destId="{CB6146D7-E088-43FC-BD26-C02B8E004938}" srcOrd="0" destOrd="0" parTransId="{0EDADFF0-04E7-4938-A3CA-1551F1D116F9}" sibTransId="{BD951C04-168C-4809-9E3E-ADF7EBCEDE43}"/>
    <dgm:cxn modelId="{D39A2472-10C8-43B5-9A0E-470B9B9D8272}" type="presOf" srcId="{CB6146D7-E088-43FC-BD26-C02B8E004938}" destId="{72DF527A-24BB-40B4-827F-FCA83FB26F57}" srcOrd="0" destOrd="0" presId="urn:microsoft.com/office/officeart/2018/2/layout/IconVerticalSolidList"/>
    <dgm:cxn modelId="{75CB7479-5901-4FA7-A21E-2DF41B09A4D1}" type="presOf" srcId="{72839E8E-5D01-4A42-A939-86D8E871F99F}" destId="{FAF13FED-12D0-47BE-92C7-5328BF09B09F}" srcOrd="0" destOrd="0" presId="urn:microsoft.com/office/officeart/2018/2/layout/IconVerticalSolidList"/>
    <dgm:cxn modelId="{CB069088-931C-4F68-8F60-2C54480DACDD}" type="presOf" srcId="{667B8669-3964-418B-8012-FDC45EF2325C}" destId="{3C21A3B2-854C-4B88-8E20-04283FB45B9D}" srcOrd="0" destOrd="0" presId="urn:microsoft.com/office/officeart/2018/2/layout/IconVerticalSolidList"/>
    <dgm:cxn modelId="{059953AE-6605-4C78-8A10-1F1BBF9FEA26}" srcId="{9855775E-1CBE-40DE-B13A-A5100E22965F}" destId="{C0F0D1BE-1278-46DD-91BD-30010163E20E}" srcOrd="4" destOrd="0" parTransId="{847F23AB-F17D-4F5D-90DB-7166DEF538DD}" sibTransId="{8176D9A7-F65C-4FC6-909F-7B13BEDA6320}"/>
    <dgm:cxn modelId="{264A69CA-199C-4FA4-971D-78A71B5C70A4}" srcId="{9855775E-1CBE-40DE-B13A-A5100E22965F}" destId="{72839E8E-5D01-4A42-A939-86D8E871F99F}" srcOrd="3" destOrd="0" parTransId="{03BC0075-CD55-4B9A-927A-A4A4BEC083C2}" sibTransId="{100FCDA7-7AA8-4A68-87AC-B9E8ED645B7B}"/>
    <dgm:cxn modelId="{F12422E9-355C-48D1-BAF8-D325FC2ED85F}" srcId="{9855775E-1CBE-40DE-B13A-A5100E22965F}" destId="{667B8669-3964-418B-8012-FDC45EF2325C}" srcOrd="2" destOrd="0" parTransId="{B7E2016B-3F7B-4BB1-B1FC-DAA5274FA3B0}" sibTransId="{191848C6-DE2F-41B5-A9E5-AF4D8CD534DB}"/>
    <dgm:cxn modelId="{FDF552F6-CF0E-449A-89A9-534BD5FE885D}" type="presOf" srcId="{111138F0-1091-411B-86C2-A6BD9115D84D}" destId="{327DB6A3-2F7B-42CA-B089-F83F9210AB4B}" srcOrd="0" destOrd="0" presId="urn:microsoft.com/office/officeart/2018/2/layout/IconVerticalSolidList"/>
    <dgm:cxn modelId="{448702B0-F75D-4E84-A829-F16795C02CCC}" type="presParOf" srcId="{03EA80FA-664A-4D80-A223-E7BAA4D58E37}" destId="{2CEAACE9-FAA5-442E-9318-24C62C9BCB24}" srcOrd="0" destOrd="0" presId="urn:microsoft.com/office/officeart/2018/2/layout/IconVerticalSolidList"/>
    <dgm:cxn modelId="{32383A69-3064-42F9-8272-7D292B5F2373}" type="presParOf" srcId="{2CEAACE9-FAA5-442E-9318-24C62C9BCB24}" destId="{C6F93ECA-41E5-4757-ADFF-730FFCA972FD}" srcOrd="0" destOrd="0" presId="urn:microsoft.com/office/officeart/2018/2/layout/IconVerticalSolidList"/>
    <dgm:cxn modelId="{3D7779E5-725D-42EF-875F-FB7D28F7DA16}" type="presParOf" srcId="{2CEAACE9-FAA5-442E-9318-24C62C9BCB24}" destId="{D94FFD7D-1A47-4A32-9AC6-7DE2F8893B5C}" srcOrd="1" destOrd="0" presId="urn:microsoft.com/office/officeart/2018/2/layout/IconVerticalSolidList"/>
    <dgm:cxn modelId="{4D313A1A-4D02-4EA9-8BC9-C12CBDEFB5D7}" type="presParOf" srcId="{2CEAACE9-FAA5-442E-9318-24C62C9BCB24}" destId="{402F8443-D579-4D5A-A8DE-1253223F91BB}" srcOrd="2" destOrd="0" presId="urn:microsoft.com/office/officeart/2018/2/layout/IconVerticalSolidList"/>
    <dgm:cxn modelId="{577CF934-9B27-439E-873C-0E31A68895BC}" type="presParOf" srcId="{2CEAACE9-FAA5-442E-9318-24C62C9BCB24}" destId="{72DF527A-24BB-40B4-827F-FCA83FB26F57}" srcOrd="3" destOrd="0" presId="urn:microsoft.com/office/officeart/2018/2/layout/IconVerticalSolidList"/>
    <dgm:cxn modelId="{13FF5924-EE40-45D0-BA4A-C9AFF69D4304}" type="presParOf" srcId="{03EA80FA-664A-4D80-A223-E7BAA4D58E37}" destId="{9CCC2801-14D6-444E-BC68-4D6655874776}" srcOrd="1" destOrd="0" presId="urn:microsoft.com/office/officeart/2018/2/layout/IconVerticalSolidList"/>
    <dgm:cxn modelId="{68D486FD-F554-406A-B897-01EF8EB8D438}" type="presParOf" srcId="{03EA80FA-664A-4D80-A223-E7BAA4D58E37}" destId="{ADC7C070-0DCC-47B4-8638-D026A04E9DDF}" srcOrd="2" destOrd="0" presId="urn:microsoft.com/office/officeart/2018/2/layout/IconVerticalSolidList"/>
    <dgm:cxn modelId="{37A85FBC-6E17-4853-B4CC-9735B69F3C5B}" type="presParOf" srcId="{ADC7C070-0DCC-47B4-8638-D026A04E9DDF}" destId="{D2F20070-C6B6-4213-8B35-AE55C5391217}" srcOrd="0" destOrd="0" presId="urn:microsoft.com/office/officeart/2018/2/layout/IconVerticalSolidList"/>
    <dgm:cxn modelId="{F85AC90F-B841-4995-89D5-4BA1C6AEDEE1}" type="presParOf" srcId="{ADC7C070-0DCC-47B4-8638-D026A04E9DDF}" destId="{3379A1F3-5A34-46A0-A388-278A2368732A}" srcOrd="1" destOrd="0" presId="urn:microsoft.com/office/officeart/2018/2/layout/IconVerticalSolidList"/>
    <dgm:cxn modelId="{8950B1FF-7022-4561-ADF4-5E82A5BE3F40}" type="presParOf" srcId="{ADC7C070-0DCC-47B4-8638-D026A04E9DDF}" destId="{8523485B-C1AA-464B-907E-F8CBA3D0ACBA}" srcOrd="2" destOrd="0" presId="urn:microsoft.com/office/officeart/2018/2/layout/IconVerticalSolidList"/>
    <dgm:cxn modelId="{AF85F977-6526-4DB3-A032-E54D7313DB61}" type="presParOf" srcId="{ADC7C070-0DCC-47B4-8638-D026A04E9DDF}" destId="{327DB6A3-2F7B-42CA-B089-F83F9210AB4B}" srcOrd="3" destOrd="0" presId="urn:microsoft.com/office/officeart/2018/2/layout/IconVerticalSolidList"/>
    <dgm:cxn modelId="{D8BF41B1-3121-42B9-8BAE-E33890930D80}" type="presParOf" srcId="{03EA80FA-664A-4D80-A223-E7BAA4D58E37}" destId="{4CC85506-7D10-4B99-AD40-2930B26EA027}" srcOrd="3" destOrd="0" presId="urn:microsoft.com/office/officeart/2018/2/layout/IconVerticalSolidList"/>
    <dgm:cxn modelId="{20175207-0049-41BA-8570-E0B905D3368A}" type="presParOf" srcId="{03EA80FA-664A-4D80-A223-E7BAA4D58E37}" destId="{1F55B78C-4A34-4C31-B1A4-47C78F78AC0D}" srcOrd="4" destOrd="0" presId="urn:microsoft.com/office/officeart/2018/2/layout/IconVerticalSolidList"/>
    <dgm:cxn modelId="{47CBAC2C-77B8-4077-9101-CFDA0B8C22D6}" type="presParOf" srcId="{1F55B78C-4A34-4C31-B1A4-47C78F78AC0D}" destId="{4D82EDD3-FA04-4342-97B1-B210859303AD}" srcOrd="0" destOrd="0" presId="urn:microsoft.com/office/officeart/2018/2/layout/IconVerticalSolidList"/>
    <dgm:cxn modelId="{702BED79-B0A5-4766-A33E-DEBB1BFB151B}" type="presParOf" srcId="{1F55B78C-4A34-4C31-B1A4-47C78F78AC0D}" destId="{BF6FD90E-4365-45E4-A760-7CCEF2AA10A3}" srcOrd="1" destOrd="0" presId="urn:microsoft.com/office/officeart/2018/2/layout/IconVerticalSolidList"/>
    <dgm:cxn modelId="{B822D333-AF40-4EB1-B7B2-0EA5D1E42276}" type="presParOf" srcId="{1F55B78C-4A34-4C31-B1A4-47C78F78AC0D}" destId="{2CD614D9-5927-4593-8E53-D041D6EC7CE1}" srcOrd="2" destOrd="0" presId="urn:microsoft.com/office/officeart/2018/2/layout/IconVerticalSolidList"/>
    <dgm:cxn modelId="{E521FAC0-06D8-453C-99C7-FFE79695A758}" type="presParOf" srcId="{1F55B78C-4A34-4C31-B1A4-47C78F78AC0D}" destId="{3C21A3B2-854C-4B88-8E20-04283FB45B9D}" srcOrd="3" destOrd="0" presId="urn:microsoft.com/office/officeart/2018/2/layout/IconVerticalSolidList"/>
    <dgm:cxn modelId="{7E004984-0033-4AE6-9A92-8E9CA915A6E5}" type="presParOf" srcId="{03EA80FA-664A-4D80-A223-E7BAA4D58E37}" destId="{0E748650-4C7F-4BA7-AF99-78F859BE2712}" srcOrd="5" destOrd="0" presId="urn:microsoft.com/office/officeart/2018/2/layout/IconVerticalSolidList"/>
    <dgm:cxn modelId="{84D023AA-E4C8-47D1-AEF9-9957C82B50BA}" type="presParOf" srcId="{03EA80FA-664A-4D80-A223-E7BAA4D58E37}" destId="{F4651282-B071-4AB4-808F-484FEFB373FF}" srcOrd="6" destOrd="0" presId="urn:microsoft.com/office/officeart/2018/2/layout/IconVerticalSolidList"/>
    <dgm:cxn modelId="{E858CC86-5865-4391-8C08-113CA359FEB5}" type="presParOf" srcId="{F4651282-B071-4AB4-808F-484FEFB373FF}" destId="{013BC42E-9FE5-48A5-A281-3AEE07CD0ED0}" srcOrd="0" destOrd="0" presId="urn:microsoft.com/office/officeart/2018/2/layout/IconVerticalSolidList"/>
    <dgm:cxn modelId="{EBF48F65-4C44-4AC0-A4C2-AA31D18535A4}" type="presParOf" srcId="{F4651282-B071-4AB4-808F-484FEFB373FF}" destId="{C454ACEB-7B7E-47F3-88BE-516769BE2D09}" srcOrd="1" destOrd="0" presId="urn:microsoft.com/office/officeart/2018/2/layout/IconVerticalSolidList"/>
    <dgm:cxn modelId="{62FC4FEA-782B-49C0-B9D9-571BB5621C05}" type="presParOf" srcId="{F4651282-B071-4AB4-808F-484FEFB373FF}" destId="{C0AE2944-C8EA-4454-BDE3-B59975F905EE}" srcOrd="2" destOrd="0" presId="urn:microsoft.com/office/officeart/2018/2/layout/IconVerticalSolidList"/>
    <dgm:cxn modelId="{10E0977B-8BE3-4F47-8ADF-E246A2D6F5D2}" type="presParOf" srcId="{F4651282-B071-4AB4-808F-484FEFB373FF}" destId="{FAF13FED-12D0-47BE-92C7-5328BF09B09F}" srcOrd="3" destOrd="0" presId="urn:microsoft.com/office/officeart/2018/2/layout/IconVerticalSolidList"/>
    <dgm:cxn modelId="{9EBA042F-FAE9-4804-B96C-744A62BD8028}" type="presParOf" srcId="{03EA80FA-664A-4D80-A223-E7BAA4D58E37}" destId="{0A305E42-57D2-4086-A3E4-0524460B8F16}" srcOrd="7" destOrd="0" presId="urn:microsoft.com/office/officeart/2018/2/layout/IconVerticalSolidList"/>
    <dgm:cxn modelId="{2ADF43BE-75F8-4C9C-BF6C-524493CAD1AC}" type="presParOf" srcId="{03EA80FA-664A-4D80-A223-E7BAA4D58E37}" destId="{1342E9C3-092F-424F-BE97-BC89F0B23345}" srcOrd="8" destOrd="0" presId="urn:microsoft.com/office/officeart/2018/2/layout/IconVerticalSolidList"/>
    <dgm:cxn modelId="{10906FF3-FB76-443D-93BB-F3AE56816C9D}" type="presParOf" srcId="{1342E9C3-092F-424F-BE97-BC89F0B23345}" destId="{860E8D08-C830-493E-B62A-08F4C874FF28}" srcOrd="0" destOrd="0" presId="urn:microsoft.com/office/officeart/2018/2/layout/IconVerticalSolidList"/>
    <dgm:cxn modelId="{084FA0A0-A7CD-445E-844F-A1CB5BD7B2F2}" type="presParOf" srcId="{1342E9C3-092F-424F-BE97-BC89F0B23345}" destId="{D015ED74-D862-4A5D-B7AC-1DDDF3666B5B}" srcOrd="1" destOrd="0" presId="urn:microsoft.com/office/officeart/2018/2/layout/IconVerticalSolidList"/>
    <dgm:cxn modelId="{BE72C953-1A27-4406-8118-409816FA6DE3}" type="presParOf" srcId="{1342E9C3-092F-424F-BE97-BC89F0B23345}" destId="{ED46828A-1477-48E1-AA09-E6174943EC8A}" srcOrd="2" destOrd="0" presId="urn:microsoft.com/office/officeart/2018/2/layout/IconVerticalSolidList"/>
    <dgm:cxn modelId="{15DEE953-88EB-4FE1-AE9D-257C3F1524AA}" type="presParOf" srcId="{1342E9C3-092F-424F-BE97-BC89F0B23345}" destId="{59142BC7-8536-498E-BDFB-4689F57AC0B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E1B74B1-AFF5-4D2C-80F5-DFAC7CA84761}" type="doc">
      <dgm:prSet loTypeId="urn:microsoft.com/office/officeart/2005/8/layout/vProcess5" loCatId="process" qsTypeId="urn:microsoft.com/office/officeart/2005/8/quickstyle/simple4" qsCatId="simple" csTypeId="urn:microsoft.com/office/officeart/2005/8/colors/accent2_2" csCatId="accent2"/>
      <dgm:spPr/>
      <dgm:t>
        <a:bodyPr/>
        <a:lstStyle/>
        <a:p>
          <a:endParaRPr lang="en-US"/>
        </a:p>
      </dgm:t>
    </dgm:pt>
    <dgm:pt modelId="{FEC2FD69-89F1-447C-81D4-F342117D5589}">
      <dgm:prSet/>
      <dgm:spPr/>
      <dgm:t>
        <a:bodyPr/>
        <a:lstStyle/>
        <a:p>
          <a:r>
            <a:rPr lang="en-US" b="0" i="0" baseline="0"/>
            <a:t>Room booking (capacity, AV support)</a:t>
          </a:r>
          <a:endParaRPr lang="en-US"/>
        </a:p>
      </dgm:t>
    </dgm:pt>
    <dgm:pt modelId="{61203325-F8E8-4530-81B1-39B2297ACCA0}" type="parTrans" cxnId="{B9134F0C-F5D3-47FD-8B5C-8C3D1F822DEB}">
      <dgm:prSet/>
      <dgm:spPr/>
      <dgm:t>
        <a:bodyPr/>
        <a:lstStyle/>
        <a:p>
          <a:endParaRPr lang="en-US"/>
        </a:p>
      </dgm:t>
    </dgm:pt>
    <dgm:pt modelId="{92671C74-7867-4213-9710-3870EF72D251}" type="sibTrans" cxnId="{B9134F0C-F5D3-47FD-8B5C-8C3D1F822DEB}">
      <dgm:prSet/>
      <dgm:spPr/>
      <dgm:t>
        <a:bodyPr/>
        <a:lstStyle/>
        <a:p>
          <a:endParaRPr lang="en-US"/>
        </a:p>
      </dgm:t>
    </dgm:pt>
    <dgm:pt modelId="{6CAFDFD0-001A-4C76-8106-8B48742A26F5}">
      <dgm:prSet/>
      <dgm:spPr/>
      <dgm:t>
        <a:bodyPr/>
        <a:lstStyle/>
        <a:p>
          <a:r>
            <a:rPr lang="en-US" b="0" i="0" baseline="0"/>
            <a:t>Accessibility (lifts, hybrid dial-in, seating)</a:t>
          </a:r>
          <a:endParaRPr lang="en-US"/>
        </a:p>
      </dgm:t>
    </dgm:pt>
    <dgm:pt modelId="{8F9049FE-E1D8-4D8E-9C68-A01FA92B8041}" type="parTrans" cxnId="{B9355A56-C3D7-46BD-ADAD-57561D92CB43}">
      <dgm:prSet/>
      <dgm:spPr/>
      <dgm:t>
        <a:bodyPr/>
        <a:lstStyle/>
        <a:p>
          <a:endParaRPr lang="en-US"/>
        </a:p>
      </dgm:t>
    </dgm:pt>
    <dgm:pt modelId="{FB325215-157E-4872-94B6-5092F51400C1}" type="sibTrans" cxnId="{B9355A56-C3D7-46BD-ADAD-57561D92CB43}">
      <dgm:prSet/>
      <dgm:spPr/>
      <dgm:t>
        <a:bodyPr/>
        <a:lstStyle/>
        <a:p>
          <a:endParaRPr lang="en-US"/>
        </a:p>
      </dgm:t>
    </dgm:pt>
    <dgm:pt modelId="{1350C916-622F-4E54-A183-CA86C68BDD79}">
      <dgm:prSet/>
      <dgm:spPr/>
      <dgm:t>
        <a:bodyPr/>
        <a:lstStyle/>
        <a:p>
          <a:r>
            <a:rPr lang="en-US" b="0" i="0" baseline="0"/>
            <a:t>Registration management</a:t>
          </a:r>
          <a:endParaRPr lang="en-US"/>
        </a:p>
      </dgm:t>
    </dgm:pt>
    <dgm:pt modelId="{F6C9A351-7FA6-4833-99E4-535CBB5F5E86}" type="parTrans" cxnId="{F2E8E234-3CA9-4C3C-8A11-F4DDD8E04613}">
      <dgm:prSet/>
      <dgm:spPr/>
      <dgm:t>
        <a:bodyPr/>
        <a:lstStyle/>
        <a:p>
          <a:endParaRPr lang="en-US"/>
        </a:p>
      </dgm:t>
    </dgm:pt>
    <dgm:pt modelId="{2B7BC5C9-4F12-40F8-A9F6-855368346CA6}" type="sibTrans" cxnId="{F2E8E234-3CA9-4C3C-8A11-F4DDD8E04613}">
      <dgm:prSet/>
      <dgm:spPr/>
      <dgm:t>
        <a:bodyPr/>
        <a:lstStyle/>
        <a:p>
          <a:endParaRPr lang="en-US"/>
        </a:p>
      </dgm:t>
    </dgm:pt>
    <dgm:pt modelId="{D1DEAF90-8AA4-48B1-A0EF-0FC385D94BD3}">
      <dgm:prSet/>
      <dgm:spPr/>
      <dgm:t>
        <a:bodyPr/>
        <a:lstStyle/>
        <a:p>
          <a:r>
            <a:rPr lang="en-US" b="0" i="0" baseline="0"/>
            <a:t>Name badges and programme design</a:t>
          </a:r>
          <a:endParaRPr lang="en-US"/>
        </a:p>
      </dgm:t>
    </dgm:pt>
    <dgm:pt modelId="{EB65C609-0A24-4B9D-896C-A8D45C95921E}" type="parTrans" cxnId="{8E2ACA72-2BD9-4C2C-9460-BB56C9EA2716}">
      <dgm:prSet/>
      <dgm:spPr/>
      <dgm:t>
        <a:bodyPr/>
        <a:lstStyle/>
        <a:p>
          <a:endParaRPr lang="en-US"/>
        </a:p>
      </dgm:t>
    </dgm:pt>
    <dgm:pt modelId="{D7E78BDA-EF2E-4B4E-B6B3-B4C1C964AB1C}" type="sibTrans" cxnId="{8E2ACA72-2BD9-4C2C-9460-BB56C9EA2716}">
      <dgm:prSet/>
      <dgm:spPr/>
      <dgm:t>
        <a:bodyPr/>
        <a:lstStyle/>
        <a:p>
          <a:endParaRPr lang="en-US"/>
        </a:p>
      </dgm:t>
    </dgm:pt>
    <dgm:pt modelId="{791C409C-242D-4ECB-8548-E79F03003CB6}">
      <dgm:prSet/>
      <dgm:spPr/>
      <dgm:t>
        <a:bodyPr/>
        <a:lstStyle/>
        <a:p>
          <a:r>
            <a:rPr lang="en-US" b="0" i="0" baseline="0"/>
            <a:t>Day-of coordination: volunteers, sign-in table, chairing panels</a:t>
          </a:r>
          <a:endParaRPr lang="en-US"/>
        </a:p>
      </dgm:t>
    </dgm:pt>
    <dgm:pt modelId="{B5D40C18-33EE-4EB1-87F8-4484B4C59E75}" type="parTrans" cxnId="{394FA2B1-A831-4711-AFEA-794E669F5135}">
      <dgm:prSet/>
      <dgm:spPr/>
      <dgm:t>
        <a:bodyPr/>
        <a:lstStyle/>
        <a:p>
          <a:endParaRPr lang="en-US"/>
        </a:p>
      </dgm:t>
    </dgm:pt>
    <dgm:pt modelId="{2B69D127-BCBD-4CD1-9E09-000B584BC43D}" type="sibTrans" cxnId="{394FA2B1-A831-4711-AFEA-794E669F5135}">
      <dgm:prSet/>
      <dgm:spPr/>
      <dgm:t>
        <a:bodyPr/>
        <a:lstStyle/>
        <a:p>
          <a:endParaRPr lang="en-US"/>
        </a:p>
      </dgm:t>
    </dgm:pt>
    <dgm:pt modelId="{B66C6E26-4159-904B-AC48-D5E18E662FD0}" type="pres">
      <dgm:prSet presAssocID="{4E1B74B1-AFF5-4D2C-80F5-DFAC7CA84761}" presName="outerComposite" presStyleCnt="0">
        <dgm:presLayoutVars>
          <dgm:chMax val="5"/>
          <dgm:dir/>
          <dgm:resizeHandles val="exact"/>
        </dgm:presLayoutVars>
      </dgm:prSet>
      <dgm:spPr/>
    </dgm:pt>
    <dgm:pt modelId="{8D3A0EFB-65AA-3740-B9D5-966E0E9CFD84}" type="pres">
      <dgm:prSet presAssocID="{4E1B74B1-AFF5-4D2C-80F5-DFAC7CA84761}" presName="dummyMaxCanvas" presStyleCnt="0">
        <dgm:presLayoutVars/>
      </dgm:prSet>
      <dgm:spPr/>
    </dgm:pt>
    <dgm:pt modelId="{AC5DAF25-4C00-6840-ACA9-C50098E38AC6}" type="pres">
      <dgm:prSet presAssocID="{4E1B74B1-AFF5-4D2C-80F5-DFAC7CA84761}" presName="FiveNodes_1" presStyleLbl="node1" presStyleIdx="0" presStyleCnt="5">
        <dgm:presLayoutVars>
          <dgm:bulletEnabled val="1"/>
        </dgm:presLayoutVars>
      </dgm:prSet>
      <dgm:spPr/>
    </dgm:pt>
    <dgm:pt modelId="{CE5F2FDA-F6D3-024C-8D49-32D5E599C5D2}" type="pres">
      <dgm:prSet presAssocID="{4E1B74B1-AFF5-4D2C-80F5-DFAC7CA84761}" presName="FiveNodes_2" presStyleLbl="node1" presStyleIdx="1" presStyleCnt="5">
        <dgm:presLayoutVars>
          <dgm:bulletEnabled val="1"/>
        </dgm:presLayoutVars>
      </dgm:prSet>
      <dgm:spPr/>
    </dgm:pt>
    <dgm:pt modelId="{4D99A9B1-ABB9-F24D-8934-465EF2D38E6D}" type="pres">
      <dgm:prSet presAssocID="{4E1B74B1-AFF5-4D2C-80F5-DFAC7CA84761}" presName="FiveNodes_3" presStyleLbl="node1" presStyleIdx="2" presStyleCnt="5">
        <dgm:presLayoutVars>
          <dgm:bulletEnabled val="1"/>
        </dgm:presLayoutVars>
      </dgm:prSet>
      <dgm:spPr/>
    </dgm:pt>
    <dgm:pt modelId="{498A7534-224F-0342-8B1A-F40B19DC241D}" type="pres">
      <dgm:prSet presAssocID="{4E1B74B1-AFF5-4D2C-80F5-DFAC7CA84761}" presName="FiveNodes_4" presStyleLbl="node1" presStyleIdx="3" presStyleCnt="5">
        <dgm:presLayoutVars>
          <dgm:bulletEnabled val="1"/>
        </dgm:presLayoutVars>
      </dgm:prSet>
      <dgm:spPr/>
    </dgm:pt>
    <dgm:pt modelId="{E50BBE5D-5FA7-F841-93A6-9DAF86ADCA99}" type="pres">
      <dgm:prSet presAssocID="{4E1B74B1-AFF5-4D2C-80F5-DFAC7CA84761}" presName="FiveNodes_5" presStyleLbl="node1" presStyleIdx="4" presStyleCnt="5">
        <dgm:presLayoutVars>
          <dgm:bulletEnabled val="1"/>
        </dgm:presLayoutVars>
      </dgm:prSet>
      <dgm:spPr/>
    </dgm:pt>
    <dgm:pt modelId="{A1BE9430-9618-1A44-A1CE-3B5C1C66FD53}" type="pres">
      <dgm:prSet presAssocID="{4E1B74B1-AFF5-4D2C-80F5-DFAC7CA84761}" presName="FiveConn_1-2" presStyleLbl="fgAccFollowNode1" presStyleIdx="0" presStyleCnt="4">
        <dgm:presLayoutVars>
          <dgm:bulletEnabled val="1"/>
        </dgm:presLayoutVars>
      </dgm:prSet>
      <dgm:spPr/>
    </dgm:pt>
    <dgm:pt modelId="{8DDDF705-DD21-814A-910D-C52710655CF6}" type="pres">
      <dgm:prSet presAssocID="{4E1B74B1-AFF5-4D2C-80F5-DFAC7CA84761}" presName="FiveConn_2-3" presStyleLbl="fgAccFollowNode1" presStyleIdx="1" presStyleCnt="4">
        <dgm:presLayoutVars>
          <dgm:bulletEnabled val="1"/>
        </dgm:presLayoutVars>
      </dgm:prSet>
      <dgm:spPr/>
    </dgm:pt>
    <dgm:pt modelId="{DF4839FA-BF0A-274B-9434-7698CE2E26F0}" type="pres">
      <dgm:prSet presAssocID="{4E1B74B1-AFF5-4D2C-80F5-DFAC7CA84761}" presName="FiveConn_3-4" presStyleLbl="fgAccFollowNode1" presStyleIdx="2" presStyleCnt="4">
        <dgm:presLayoutVars>
          <dgm:bulletEnabled val="1"/>
        </dgm:presLayoutVars>
      </dgm:prSet>
      <dgm:spPr/>
    </dgm:pt>
    <dgm:pt modelId="{A7CBAE83-CA28-184A-B0EC-D1CBE6D35176}" type="pres">
      <dgm:prSet presAssocID="{4E1B74B1-AFF5-4D2C-80F5-DFAC7CA84761}" presName="FiveConn_4-5" presStyleLbl="fgAccFollowNode1" presStyleIdx="3" presStyleCnt="4">
        <dgm:presLayoutVars>
          <dgm:bulletEnabled val="1"/>
        </dgm:presLayoutVars>
      </dgm:prSet>
      <dgm:spPr/>
    </dgm:pt>
    <dgm:pt modelId="{24B5C041-2ED1-344D-A823-C1B001B02033}" type="pres">
      <dgm:prSet presAssocID="{4E1B74B1-AFF5-4D2C-80F5-DFAC7CA84761}" presName="FiveNodes_1_text" presStyleLbl="node1" presStyleIdx="4" presStyleCnt="5">
        <dgm:presLayoutVars>
          <dgm:bulletEnabled val="1"/>
        </dgm:presLayoutVars>
      </dgm:prSet>
      <dgm:spPr/>
    </dgm:pt>
    <dgm:pt modelId="{69C75710-FC3F-B84A-BAE6-C4DED2B67949}" type="pres">
      <dgm:prSet presAssocID="{4E1B74B1-AFF5-4D2C-80F5-DFAC7CA84761}" presName="FiveNodes_2_text" presStyleLbl="node1" presStyleIdx="4" presStyleCnt="5">
        <dgm:presLayoutVars>
          <dgm:bulletEnabled val="1"/>
        </dgm:presLayoutVars>
      </dgm:prSet>
      <dgm:spPr/>
    </dgm:pt>
    <dgm:pt modelId="{F7E9E71D-07C2-6E45-A52F-D13CBED60EA0}" type="pres">
      <dgm:prSet presAssocID="{4E1B74B1-AFF5-4D2C-80F5-DFAC7CA84761}" presName="FiveNodes_3_text" presStyleLbl="node1" presStyleIdx="4" presStyleCnt="5">
        <dgm:presLayoutVars>
          <dgm:bulletEnabled val="1"/>
        </dgm:presLayoutVars>
      </dgm:prSet>
      <dgm:spPr/>
    </dgm:pt>
    <dgm:pt modelId="{B59F3F34-D869-E04F-898F-34C1A8CFF2F8}" type="pres">
      <dgm:prSet presAssocID="{4E1B74B1-AFF5-4D2C-80F5-DFAC7CA84761}" presName="FiveNodes_4_text" presStyleLbl="node1" presStyleIdx="4" presStyleCnt="5">
        <dgm:presLayoutVars>
          <dgm:bulletEnabled val="1"/>
        </dgm:presLayoutVars>
      </dgm:prSet>
      <dgm:spPr/>
    </dgm:pt>
    <dgm:pt modelId="{6D3B0251-BE72-9E4D-B686-7B63DFC8F247}" type="pres">
      <dgm:prSet presAssocID="{4E1B74B1-AFF5-4D2C-80F5-DFAC7CA84761}" presName="FiveNodes_5_text" presStyleLbl="node1" presStyleIdx="4" presStyleCnt="5">
        <dgm:presLayoutVars>
          <dgm:bulletEnabled val="1"/>
        </dgm:presLayoutVars>
      </dgm:prSet>
      <dgm:spPr/>
    </dgm:pt>
  </dgm:ptLst>
  <dgm:cxnLst>
    <dgm:cxn modelId="{EB7B2D01-6F96-D640-82D3-22B2574150CC}" type="presOf" srcId="{D7E78BDA-EF2E-4B4E-B6B3-B4C1C964AB1C}" destId="{A7CBAE83-CA28-184A-B0EC-D1CBE6D35176}" srcOrd="0" destOrd="0" presId="urn:microsoft.com/office/officeart/2005/8/layout/vProcess5"/>
    <dgm:cxn modelId="{2FBCEF0A-B74F-304C-8DC9-CD9E7F2977C1}" type="presOf" srcId="{FB325215-157E-4872-94B6-5092F51400C1}" destId="{8DDDF705-DD21-814A-910D-C52710655CF6}" srcOrd="0" destOrd="0" presId="urn:microsoft.com/office/officeart/2005/8/layout/vProcess5"/>
    <dgm:cxn modelId="{B9134F0C-F5D3-47FD-8B5C-8C3D1F822DEB}" srcId="{4E1B74B1-AFF5-4D2C-80F5-DFAC7CA84761}" destId="{FEC2FD69-89F1-447C-81D4-F342117D5589}" srcOrd="0" destOrd="0" parTransId="{61203325-F8E8-4530-81B1-39B2297ACCA0}" sibTransId="{92671C74-7867-4213-9710-3870EF72D251}"/>
    <dgm:cxn modelId="{F2E8E234-3CA9-4C3C-8A11-F4DDD8E04613}" srcId="{4E1B74B1-AFF5-4D2C-80F5-DFAC7CA84761}" destId="{1350C916-622F-4E54-A183-CA86C68BDD79}" srcOrd="2" destOrd="0" parTransId="{F6C9A351-7FA6-4833-99E4-535CBB5F5E86}" sibTransId="{2B7BC5C9-4F12-40F8-A9F6-855368346CA6}"/>
    <dgm:cxn modelId="{B5EE5540-B814-E44E-A761-11FD551FFD71}" type="presOf" srcId="{D1DEAF90-8AA4-48B1-A0EF-0FC385D94BD3}" destId="{498A7534-224F-0342-8B1A-F40B19DC241D}" srcOrd="0" destOrd="0" presId="urn:microsoft.com/office/officeart/2005/8/layout/vProcess5"/>
    <dgm:cxn modelId="{8C591772-34B6-D645-97C8-5490DA996B5D}" type="presOf" srcId="{791C409C-242D-4ECB-8548-E79F03003CB6}" destId="{E50BBE5D-5FA7-F841-93A6-9DAF86ADCA99}" srcOrd="0" destOrd="0" presId="urn:microsoft.com/office/officeart/2005/8/layout/vProcess5"/>
    <dgm:cxn modelId="{8E2ACA72-2BD9-4C2C-9460-BB56C9EA2716}" srcId="{4E1B74B1-AFF5-4D2C-80F5-DFAC7CA84761}" destId="{D1DEAF90-8AA4-48B1-A0EF-0FC385D94BD3}" srcOrd="3" destOrd="0" parTransId="{EB65C609-0A24-4B9D-896C-A8D45C95921E}" sibTransId="{D7E78BDA-EF2E-4B4E-B6B3-B4C1C964AB1C}"/>
    <dgm:cxn modelId="{B9355A56-C3D7-46BD-ADAD-57561D92CB43}" srcId="{4E1B74B1-AFF5-4D2C-80F5-DFAC7CA84761}" destId="{6CAFDFD0-001A-4C76-8106-8B48742A26F5}" srcOrd="1" destOrd="0" parTransId="{8F9049FE-E1D8-4D8E-9C68-A01FA92B8041}" sibTransId="{FB325215-157E-4872-94B6-5092F51400C1}"/>
    <dgm:cxn modelId="{B4DE837C-7B8F-F34F-B197-9CD8B955BE44}" type="presOf" srcId="{6CAFDFD0-001A-4C76-8106-8B48742A26F5}" destId="{69C75710-FC3F-B84A-BAE6-C4DED2B67949}" srcOrd="1" destOrd="0" presId="urn:microsoft.com/office/officeart/2005/8/layout/vProcess5"/>
    <dgm:cxn modelId="{90823180-F963-884F-B776-177BBD0272B8}" type="presOf" srcId="{791C409C-242D-4ECB-8548-E79F03003CB6}" destId="{6D3B0251-BE72-9E4D-B686-7B63DFC8F247}" srcOrd="1" destOrd="0" presId="urn:microsoft.com/office/officeart/2005/8/layout/vProcess5"/>
    <dgm:cxn modelId="{9D475D80-9A8E-1D49-BC07-84619A340BA8}" type="presOf" srcId="{4E1B74B1-AFF5-4D2C-80F5-DFAC7CA84761}" destId="{B66C6E26-4159-904B-AC48-D5E18E662FD0}" srcOrd="0" destOrd="0" presId="urn:microsoft.com/office/officeart/2005/8/layout/vProcess5"/>
    <dgm:cxn modelId="{4D4FCF93-D7D7-DA4D-91F6-E7FAAFA8F886}" type="presOf" srcId="{6CAFDFD0-001A-4C76-8106-8B48742A26F5}" destId="{CE5F2FDA-F6D3-024C-8D49-32D5E599C5D2}" srcOrd="0" destOrd="0" presId="urn:microsoft.com/office/officeart/2005/8/layout/vProcess5"/>
    <dgm:cxn modelId="{EE943695-650F-9F47-A940-36FFCF438907}" type="presOf" srcId="{1350C916-622F-4E54-A183-CA86C68BDD79}" destId="{F7E9E71D-07C2-6E45-A52F-D13CBED60EA0}" srcOrd="1" destOrd="0" presId="urn:microsoft.com/office/officeart/2005/8/layout/vProcess5"/>
    <dgm:cxn modelId="{394FA2B1-A831-4711-AFEA-794E669F5135}" srcId="{4E1B74B1-AFF5-4D2C-80F5-DFAC7CA84761}" destId="{791C409C-242D-4ECB-8548-E79F03003CB6}" srcOrd="4" destOrd="0" parTransId="{B5D40C18-33EE-4EB1-87F8-4484B4C59E75}" sibTransId="{2B69D127-BCBD-4CD1-9E09-000B584BC43D}"/>
    <dgm:cxn modelId="{8033EABC-81B6-964C-87FC-8B01D6997BC6}" type="presOf" srcId="{D1DEAF90-8AA4-48B1-A0EF-0FC385D94BD3}" destId="{B59F3F34-D869-E04F-898F-34C1A8CFF2F8}" srcOrd="1" destOrd="0" presId="urn:microsoft.com/office/officeart/2005/8/layout/vProcess5"/>
    <dgm:cxn modelId="{E66F3EC0-0419-A945-8779-F15DC8D2F06E}" type="presOf" srcId="{92671C74-7867-4213-9710-3870EF72D251}" destId="{A1BE9430-9618-1A44-A1CE-3B5C1C66FD53}" srcOrd="0" destOrd="0" presId="urn:microsoft.com/office/officeart/2005/8/layout/vProcess5"/>
    <dgm:cxn modelId="{E0094ADB-4C00-2644-81B3-A1160B76E5A4}" type="presOf" srcId="{FEC2FD69-89F1-447C-81D4-F342117D5589}" destId="{AC5DAF25-4C00-6840-ACA9-C50098E38AC6}" srcOrd="0" destOrd="0" presId="urn:microsoft.com/office/officeart/2005/8/layout/vProcess5"/>
    <dgm:cxn modelId="{2CD502E0-ABCD-7045-B16B-5FDA3A9D9DA3}" type="presOf" srcId="{1350C916-622F-4E54-A183-CA86C68BDD79}" destId="{4D99A9B1-ABB9-F24D-8934-465EF2D38E6D}" srcOrd="0" destOrd="0" presId="urn:microsoft.com/office/officeart/2005/8/layout/vProcess5"/>
    <dgm:cxn modelId="{B4BB79ED-5CEF-5142-BCBC-F3029C864640}" type="presOf" srcId="{2B7BC5C9-4F12-40F8-A9F6-855368346CA6}" destId="{DF4839FA-BF0A-274B-9434-7698CE2E26F0}" srcOrd="0" destOrd="0" presId="urn:microsoft.com/office/officeart/2005/8/layout/vProcess5"/>
    <dgm:cxn modelId="{D9A321F0-7CD0-F04E-A359-CA048D76B19F}" type="presOf" srcId="{FEC2FD69-89F1-447C-81D4-F342117D5589}" destId="{24B5C041-2ED1-344D-A823-C1B001B02033}" srcOrd="1" destOrd="0" presId="urn:microsoft.com/office/officeart/2005/8/layout/vProcess5"/>
    <dgm:cxn modelId="{22528EFE-F309-6144-9EDF-C012AFFDBBB6}" type="presParOf" srcId="{B66C6E26-4159-904B-AC48-D5E18E662FD0}" destId="{8D3A0EFB-65AA-3740-B9D5-966E0E9CFD84}" srcOrd="0" destOrd="0" presId="urn:microsoft.com/office/officeart/2005/8/layout/vProcess5"/>
    <dgm:cxn modelId="{F25ED1CF-2952-5940-9328-8EE2B4702A61}" type="presParOf" srcId="{B66C6E26-4159-904B-AC48-D5E18E662FD0}" destId="{AC5DAF25-4C00-6840-ACA9-C50098E38AC6}" srcOrd="1" destOrd="0" presId="urn:microsoft.com/office/officeart/2005/8/layout/vProcess5"/>
    <dgm:cxn modelId="{36C8C675-AD1B-E64E-8ABD-8159FF8EF22F}" type="presParOf" srcId="{B66C6E26-4159-904B-AC48-D5E18E662FD0}" destId="{CE5F2FDA-F6D3-024C-8D49-32D5E599C5D2}" srcOrd="2" destOrd="0" presId="urn:microsoft.com/office/officeart/2005/8/layout/vProcess5"/>
    <dgm:cxn modelId="{56A58977-247A-4848-A20D-3B7008AA57F3}" type="presParOf" srcId="{B66C6E26-4159-904B-AC48-D5E18E662FD0}" destId="{4D99A9B1-ABB9-F24D-8934-465EF2D38E6D}" srcOrd="3" destOrd="0" presId="urn:microsoft.com/office/officeart/2005/8/layout/vProcess5"/>
    <dgm:cxn modelId="{39FBF9FF-099C-4E42-B2E3-9EE698E7A78A}" type="presParOf" srcId="{B66C6E26-4159-904B-AC48-D5E18E662FD0}" destId="{498A7534-224F-0342-8B1A-F40B19DC241D}" srcOrd="4" destOrd="0" presId="urn:microsoft.com/office/officeart/2005/8/layout/vProcess5"/>
    <dgm:cxn modelId="{82D0EE2B-C831-A74E-8CF9-ACBAF8A0FEBA}" type="presParOf" srcId="{B66C6E26-4159-904B-AC48-D5E18E662FD0}" destId="{E50BBE5D-5FA7-F841-93A6-9DAF86ADCA99}" srcOrd="5" destOrd="0" presId="urn:microsoft.com/office/officeart/2005/8/layout/vProcess5"/>
    <dgm:cxn modelId="{5DAAF783-4D90-6E4F-80BB-BBA6EE62A437}" type="presParOf" srcId="{B66C6E26-4159-904B-AC48-D5E18E662FD0}" destId="{A1BE9430-9618-1A44-A1CE-3B5C1C66FD53}" srcOrd="6" destOrd="0" presId="urn:microsoft.com/office/officeart/2005/8/layout/vProcess5"/>
    <dgm:cxn modelId="{8EB0A153-4DF0-854D-8BC4-0D681974F74A}" type="presParOf" srcId="{B66C6E26-4159-904B-AC48-D5E18E662FD0}" destId="{8DDDF705-DD21-814A-910D-C52710655CF6}" srcOrd="7" destOrd="0" presId="urn:microsoft.com/office/officeart/2005/8/layout/vProcess5"/>
    <dgm:cxn modelId="{19BF8B1A-6AB6-2643-B3EF-9FB4F6B5DFFA}" type="presParOf" srcId="{B66C6E26-4159-904B-AC48-D5E18E662FD0}" destId="{DF4839FA-BF0A-274B-9434-7698CE2E26F0}" srcOrd="8" destOrd="0" presId="urn:microsoft.com/office/officeart/2005/8/layout/vProcess5"/>
    <dgm:cxn modelId="{6511AF44-B905-E049-BA82-9F9EE6FC2E35}" type="presParOf" srcId="{B66C6E26-4159-904B-AC48-D5E18E662FD0}" destId="{A7CBAE83-CA28-184A-B0EC-D1CBE6D35176}" srcOrd="9" destOrd="0" presId="urn:microsoft.com/office/officeart/2005/8/layout/vProcess5"/>
    <dgm:cxn modelId="{FE7CEF1A-DEE5-894D-AC0C-58C0EB5C82D9}" type="presParOf" srcId="{B66C6E26-4159-904B-AC48-D5E18E662FD0}" destId="{24B5C041-2ED1-344D-A823-C1B001B02033}" srcOrd="10" destOrd="0" presId="urn:microsoft.com/office/officeart/2005/8/layout/vProcess5"/>
    <dgm:cxn modelId="{4D83AFF6-B8FF-B14D-AA15-39AFD073D8CB}" type="presParOf" srcId="{B66C6E26-4159-904B-AC48-D5E18E662FD0}" destId="{69C75710-FC3F-B84A-BAE6-C4DED2B67949}" srcOrd="11" destOrd="0" presId="urn:microsoft.com/office/officeart/2005/8/layout/vProcess5"/>
    <dgm:cxn modelId="{60830D12-4F1A-C348-858B-7D7F1EEEFA63}" type="presParOf" srcId="{B66C6E26-4159-904B-AC48-D5E18E662FD0}" destId="{F7E9E71D-07C2-6E45-A52F-D13CBED60EA0}" srcOrd="12" destOrd="0" presId="urn:microsoft.com/office/officeart/2005/8/layout/vProcess5"/>
    <dgm:cxn modelId="{52DCABF4-493F-434D-8CCB-2B84918115AA}" type="presParOf" srcId="{B66C6E26-4159-904B-AC48-D5E18E662FD0}" destId="{B59F3F34-D869-E04F-898F-34C1A8CFF2F8}" srcOrd="13" destOrd="0" presId="urn:microsoft.com/office/officeart/2005/8/layout/vProcess5"/>
    <dgm:cxn modelId="{D29042C7-F9A5-6A47-8BA2-3FD5E540DE87}" type="presParOf" srcId="{B66C6E26-4159-904B-AC48-D5E18E662FD0}" destId="{6D3B0251-BE72-9E4D-B686-7B63DFC8F247}"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297D0-174A-47DC-B7E2-2CC69197CDAB}">
      <dsp:nvSpPr>
        <dsp:cNvPr id="0" name=""/>
        <dsp:cNvSpPr/>
      </dsp:nvSpPr>
      <dsp:spPr>
        <a:xfrm>
          <a:off x="0" y="3421"/>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EFCB02-9B01-481D-AEE6-7A97E92BBEBF}">
      <dsp:nvSpPr>
        <dsp:cNvPr id="0" name=""/>
        <dsp:cNvSpPr/>
      </dsp:nvSpPr>
      <dsp:spPr>
        <a:xfrm>
          <a:off x="220430" y="167377"/>
          <a:ext cx="400782" cy="40078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1576FB2-2A65-44BE-947F-817F5DA14991}">
      <dsp:nvSpPr>
        <dsp:cNvPr id="0" name=""/>
        <dsp:cNvSpPr/>
      </dsp:nvSpPr>
      <dsp:spPr>
        <a:xfrm>
          <a:off x="841642" y="3421"/>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GB" sz="1900" kern="1200"/>
            <a:t>Share and develop research</a:t>
          </a:r>
          <a:endParaRPr lang="en-US" sz="1900" kern="1200"/>
        </a:p>
      </dsp:txBody>
      <dsp:txXfrm>
        <a:off x="841642" y="3421"/>
        <a:ext cx="9194623" cy="728694"/>
      </dsp:txXfrm>
    </dsp:sp>
    <dsp:sp modelId="{FE19201A-3BD1-49A4-8137-D993F9AE3E07}">
      <dsp:nvSpPr>
        <dsp:cNvPr id="0" name=""/>
        <dsp:cNvSpPr/>
      </dsp:nvSpPr>
      <dsp:spPr>
        <a:xfrm>
          <a:off x="0" y="914289"/>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4A69C8-1E1B-4EC9-AC40-3E935EB27201}">
      <dsp:nvSpPr>
        <dsp:cNvPr id="0" name=""/>
        <dsp:cNvSpPr/>
      </dsp:nvSpPr>
      <dsp:spPr>
        <a:xfrm>
          <a:off x="220430" y="1078245"/>
          <a:ext cx="400782" cy="40078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0CDD670-9A12-4F89-962A-18F0665C55B9}">
      <dsp:nvSpPr>
        <dsp:cNvPr id="0" name=""/>
        <dsp:cNvSpPr/>
      </dsp:nvSpPr>
      <dsp:spPr>
        <a:xfrm>
          <a:off x="841642" y="914289"/>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GB" sz="1900" kern="1200"/>
            <a:t>Create interdisciplinary dialogue</a:t>
          </a:r>
          <a:endParaRPr lang="en-US" sz="1900" kern="1200"/>
        </a:p>
      </dsp:txBody>
      <dsp:txXfrm>
        <a:off x="841642" y="914289"/>
        <a:ext cx="9194623" cy="728694"/>
      </dsp:txXfrm>
    </dsp:sp>
    <dsp:sp modelId="{322DAAC6-20A1-416F-87E1-08AE14BBA39D}">
      <dsp:nvSpPr>
        <dsp:cNvPr id="0" name=""/>
        <dsp:cNvSpPr/>
      </dsp:nvSpPr>
      <dsp:spPr>
        <a:xfrm>
          <a:off x="0" y="1825158"/>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5418A3-97F1-418F-B9E0-37268786D659}">
      <dsp:nvSpPr>
        <dsp:cNvPr id="0" name=""/>
        <dsp:cNvSpPr/>
      </dsp:nvSpPr>
      <dsp:spPr>
        <a:xfrm>
          <a:off x="220430" y="1989114"/>
          <a:ext cx="400782" cy="40078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2630D0-81AC-4383-B488-98D015537317}">
      <dsp:nvSpPr>
        <dsp:cNvPr id="0" name=""/>
        <dsp:cNvSpPr/>
      </dsp:nvSpPr>
      <dsp:spPr>
        <a:xfrm>
          <a:off x="841642" y="1825158"/>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GB" sz="1900" kern="1200"/>
            <a:t>Build academic networks</a:t>
          </a:r>
          <a:endParaRPr lang="en-US" sz="1900" kern="1200"/>
        </a:p>
      </dsp:txBody>
      <dsp:txXfrm>
        <a:off x="841642" y="1825158"/>
        <a:ext cx="9194623" cy="728694"/>
      </dsp:txXfrm>
    </dsp:sp>
    <dsp:sp modelId="{A01C7E11-B63F-4E9B-8654-3A5C3AF560CB}">
      <dsp:nvSpPr>
        <dsp:cNvPr id="0" name=""/>
        <dsp:cNvSpPr/>
      </dsp:nvSpPr>
      <dsp:spPr>
        <a:xfrm>
          <a:off x="0" y="2736026"/>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41E786-32EC-467D-8C9D-A7A7EFF83F13}">
      <dsp:nvSpPr>
        <dsp:cNvPr id="0" name=""/>
        <dsp:cNvSpPr/>
      </dsp:nvSpPr>
      <dsp:spPr>
        <a:xfrm>
          <a:off x="220430" y="2899982"/>
          <a:ext cx="400782" cy="40078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40A4B25-2CC6-4E22-A776-FF3D411E3AFE}">
      <dsp:nvSpPr>
        <dsp:cNvPr id="0" name=""/>
        <dsp:cNvSpPr/>
      </dsp:nvSpPr>
      <dsp:spPr>
        <a:xfrm>
          <a:off x="841642" y="2736026"/>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GB" sz="1900" kern="1200"/>
            <a:t>Gain experience in academic service and leadership</a:t>
          </a:r>
          <a:endParaRPr lang="en-US" sz="1900" kern="1200"/>
        </a:p>
      </dsp:txBody>
      <dsp:txXfrm>
        <a:off x="841642" y="2736026"/>
        <a:ext cx="9194623" cy="728694"/>
      </dsp:txXfrm>
    </dsp:sp>
    <dsp:sp modelId="{7353CEB9-8528-4A95-9F41-511F490ED8AC}">
      <dsp:nvSpPr>
        <dsp:cNvPr id="0" name=""/>
        <dsp:cNvSpPr/>
      </dsp:nvSpPr>
      <dsp:spPr>
        <a:xfrm>
          <a:off x="0" y="3646895"/>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26E04F-008F-494B-B1FD-4DAEE89C161D}">
      <dsp:nvSpPr>
        <dsp:cNvPr id="0" name=""/>
        <dsp:cNvSpPr/>
      </dsp:nvSpPr>
      <dsp:spPr>
        <a:xfrm>
          <a:off x="220430" y="3810851"/>
          <a:ext cx="400782" cy="40078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DC139F-22DA-4026-83A8-B428B42B7F19}">
      <dsp:nvSpPr>
        <dsp:cNvPr id="0" name=""/>
        <dsp:cNvSpPr/>
      </dsp:nvSpPr>
      <dsp:spPr>
        <a:xfrm>
          <a:off x="841642" y="3646895"/>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GB" sz="1900" kern="1200"/>
            <a:t>Strengthen your CV and professional profile</a:t>
          </a:r>
          <a:endParaRPr lang="en-US" sz="1900" kern="1200"/>
        </a:p>
      </dsp:txBody>
      <dsp:txXfrm>
        <a:off x="841642" y="3646895"/>
        <a:ext cx="9194623" cy="72869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B4D3A1-7710-4964-8D09-01D33E567E96}">
      <dsp:nvSpPr>
        <dsp:cNvPr id="0" name=""/>
        <dsp:cNvSpPr/>
      </dsp:nvSpPr>
      <dsp:spPr>
        <a:xfrm>
          <a:off x="0" y="3553"/>
          <a:ext cx="10036266" cy="60302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35C1F4-2E82-41C2-806C-01CF6F8DEB6C}">
      <dsp:nvSpPr>
        <dsp:cNvPr id="0" name=""/>
        <dsp:cNvSpPr/>
      </dsp:nvSpPr>
      <dsp:spPr>
        <a:xfrm>
          <a:off x="182413" y="139233"/>
          <a:ext cx="331661" cy="33166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D857DFB-79E5-46E3-BD3D-56A705906203}">
      <dsp:nvSpPr>
        <dsp:cNvPr id="0" name=""/>
        <dsp:cNvSpPr/>
      </dsp:nvSpPr>
      <dsp:spPr>
        <a:xfrm>
          <a:off x="696489" y="3553"/>
          <a:ext cx="4516319" cy="603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20" tIns="63820" rIns="63820" bIns="63820" numCol="1" spcCol="1270" anchor="ctr" anchorCtr="0">
          <a:noAutofit/>
        </a:bodyPr>
        <a:lstStyle/>
        <a:p>
          <a:pPr marL="0" lvl="0" indent="0" algn="l" defTabSz="844550">
            <a:lnSpc>
              <a:spcPct val="90000"/>
            </a:lnSpc>
            <a:spcBef>
              <a:spcPct val="0"/>
            </a:spcBef>
            <a:spcAft>
              <a:spcPct val="35000"/>
            </a:spcAft>
            <a:buNone/>
          </a:pPr>
          <a:r>
            <a:rPr lang="en-US" sz="1900" b="1" i="0" kern="1200" baseline="0"/>
            <a:t>Introduction</a:t>
          </a:r>
          <a:endParaRPr lang="en-US" sz="1900" kern="1200"/>
        </a:p>
      </dsp:txBody>
      <dsp:txXfrm>
        <a:off x="696489" y="3553"/>
        <a:ext cx="4516319" cy="603021"/>
      </dsp:txXfrm>
    </dsp:sp>
    <dsp:sp modelId="{792FBC10-F2FB-4BDC-8557-37111AE592AE}">
      <dsp:nvSpPr>
        <dsp:cNvPr id="0" name=""/>
        <dsp:cNvSpPr/>
      </dsp:nvSpPr>
      <dsp:spPr>
        <a:xfrm>
          <a:off x="5212809" y="3553"/>
          <a:ext cx="4822775" cy="603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20" tIns="63820" rIns="63820" bIns="63820" numCol="1" spcCol="1270" anchor="ctr" anchorCtr="0">
          <a:noAutofit/>
        </a:bodyPr>
        <a:lstStyle/>
        <a:p>
          <a:pPr marL="0" lvl="0" indent="0" algn="l" defTabSz="711200">
            <a:lnSpc>
              <a:spcPct val="90000"/>
            </a:lnSpc>
            <a:spcBef>
              <a:spcPct val="0"/>
            </a:spcBef>
            <a:spcAft>
              <a:spcPct val="35000"/>
            </a:spcAft>
            <a:buNone/>
          </a:pPr>
          <a:r>
            <a:rPr lang="en-US" sz="1600" b="1" i="0" kern="1200" baseline="0" dirty="0"/>
            <a:t>- Research question</a:t>
          </a:r>
          <a:endParaRPr lang="en-US" sz="1600" b="1" kern="1200" dirty="0"/>
        </a:p>
        <a:p>
          <a:pPr marL="0" lvl="0" indent="0" algn="l" defTabSz="711200">
            <a:lnSpc>
              <a:spcPct val="90000"/>
            </a:lnSpc>
            <a:spcBef>
              <a:spcPct val="0"/>
            </a:spcBef>
            <a:spcAft>
              <a:spcPct val="35000"/>
            </a:spcAft>
            <a:buNone/>
          </a:pPr>
          <a:r>
            <a:rPr lang="en-US" sz="1600" b="1" i="0" kern="1200" baseline="0" dirty="0"/>
            <a:t>- Significance</a:t>
          </a:r>
          <a:endParaRPr lang="en-US" sz="1600" b="1" kern="1200" dirty="0"/>
        </a:p>
      </dsp:txBody>
      <dsp:txXfrm>
        <a:off x="5212809" y="3553"/>
        <a:ext cx="4822775" cy="603021"/>
      </dsp:txXfrm>
    </dsp:sp>
    <dsp:sp modelId="{7298F036-8FEC-474B-8350-290F2EF6FD4D}">
      <dsp:nvSpPr>
        <dsp:cNvPr id="0" name=""/>
        <dsp:cNvSpPr/>
      </dsp:nvSpPr>
      <dsp:spPr>
        <a:xfrm>
          <a:off x="0" y="757329"/>
          <a:ext cx="10036266" cy="60302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F1A269-9A41-4C38-8924-FD300266B677}">
      <dsp:nvSpPr>
        <dsp:cNvPr id="0" name=""/>
        <dsp:cNvSpPr/>
      </dsp:nvSpPr>
      <dsp:spPr>
        <a:xfrm>
          <a:off x="182413" y="893009"/>
          <a:ext cx="331661" cy="33166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30A6A32-06A3-4A4E-8DEF-0723FB784EF5}">
      <dsp:nvSpPr>
        <dsp:cNvPr id="0" name=""/>
        <dsp:cNvSpPr/>
      </dsp:nvSpPr>
      <dsp:spPr>
        <a:xfrm>
          <a:off x="696489" y="757329"/>
          <a:ext cx="9339095" cy="603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20" tIns="63820" rIns="63820" bIns="63820" numCol="1" spcCol="1270" anchor="ctr" anchorCtr="0">
          <a:noAutofit/>
        </a:bodyPr>
        <a:lstStyle/>
        <a:p>
          <a:pPr marL="0" lvl="0" indent="0" algn="l" defTabSz="844550">
            <a:lnSpc>
              <a:spcPct val="90000"/>
            </a:lnSpc>
            <a:spcBef>
              <a:spcPct val="0"/>
            </a:spcBef>
            <a:spcAft>
              <a:spcPct val="35000"/>
            </a:spcAft>
            <a:buNone/>
          </a:pPr>
          <a:r>
            <a:rPr lang="en-US" sz="1900" b="1" i="0" kern="1200" baseline="0"/>
            <a:t>Context / Literature</a:t>
          </a:r>
          <a:endParaRPr lang="en-US" sz="1900" kern="1200"/>
        </a:p>
      </dsp:txBody>
      <dsp:txXfrm>
        <a:off x="696489" y="757329"/>
        <a:ext cx="9339095" cy="603021"/>
      </dsp:txXfrm>
    </dsp:sp>
    <dsp:sp modelId="{0126B544-A24E-4947-BA09-D188E443CCDE}">
      <dsp:nvSpPr>
        <dsp:cNvPr id="0" name=""/>
        <dsp:cNvSpPr/>
      </dsp:nvSpPr>
      <dsp:spPr>
        <a:xfrm>
          <a:off x="0" y="1511106"/>
          <a:ext cx="10036266" cy="60302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4DDD70-415B-47DD-A862-F30F98579729}">
      <dsp:nvSpPr>
        <dsp:cNvPr id="0" name=""/>
        <dsp:cNvSpPr/>
      </dsp:nvSpPr>
      <dsp:spPr>
        <a:xfrm>
          <a:off x="182413" y="1646786"/>
          <a:ext cx="331661" cy="33166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2F2BEF-21A0-4F14-A0FC-518C03AE761A}">
      <dsp:nvSpPr>
        <dsp:cNvPr id="0" name=""/>
        <dsp:cNvSpPr/>
      </dsp:nvSpPr>
      <dsp:spPr>
        <a:xfrm>
          <a:off x="696489" y="1511106"/>
          <a:ext cx="9339095" cy="603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20" tIns="63820" rIns="63820" bIns="63820" numCol="1" spcCol="1270" anchor="ctr" anchorCtr="0">
          <a:noAutofit/>
        </a:bodyPr>
        <a:lstStyle/>
        <a:p>
          <a:pPr marL="0" lvl="0" indent="0" algn="l" defTabSz="844550">
            <a:lnSpc>
              <a:spcPct val="90000"/>
            </a:lnSpc>
            <a:spcBef>
              <a:spcPct val="0"/>
            </a:spcBef>
            <a:spcAft>
              <a:spcPct val="35000"/>
            </a:spcAft>
            <a:buNone/>
          </a:pPr>
          <a:r>
            <a:rPr lang="en-US" sz="1900" b="1" i="0" kern="1200" baseline="0"/>
            <a:t>Methodology / Sources</a:t>
          </a:r>
          <a:endParaRPr lang="en-US" sz="1900" kern="1200"/>
        </a:p>
      </dsp:txBody>
      <dsp:txXfrm>
        <a:off x="696489" y="1511106"/>
        <a:ext cx="9339095" cy="603021"/>
      </dsp:txXfrm>
    </dsp:sp>
    <dsp:sp modelId="{A04361DD-55EE-47C4-9F47-5B05F9260856}">
      <dsp:nvSpPr>
        <dsp:cNvPr id="0" name=""/>
        <dsp:cNvSpPr/>
      </dsp:nvSpPr>
      <dsp:spPr>
        <a:xfrm>
          <a:off x="0" y="2264883"/>
          <a:ext cx="10036266" cy="60302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331BD2-6BD4-4541-8804-7E24A866DF1B}">
      <dsp:nvSpPr>
        <dsp:cNvPr id="0" name=""/>
        <dsp:cNvSpPr/>
      </dsp:nvSpPr>
      <dsp:spPr>
        <a:xfrm>
          <a:off x="182413" y="2400562"/>
          <a:ext cx="331661" cy="33166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AEF1BE2-59B1-4463-91AB-41F0A02B7227}">
      <dsp:nvSpPr>
        <dsp:cNvPr id="0" name=""/>
        <dsp:cNvSpPr/>
      </dsp:nvSpPr>
      <dsp:spPr>
        <a:xfrm>
          <a:off x="696489" y="2264883"/>
          <a:ext cx="9339095" cy="603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20" tIns="63820" rIns="63820" bIns="63820" numCol="1" spcCol="1270" anchor="ctr" anchorCtr="0">
          <a:noAutofit/>
        </a:bodyPr>
        <a:lstStyle/>
        <a:p>
          <a:pPr marL="0" lvl="0" indent="0" algn="l" defTabSz="844550">
            <a:lnSpc>
              <a:spcPct val="90000"/>
            </a:lnSpc>
            <a:spcBef>
              <a:spcPct val="0"/>
            </a:spcBef>
            <a:spcAft>
              <a:spcPct val="35000"/>
            </a:spcAft>
            <a:buNone/>
          </a:pPr>
          <a:r>
            <a:rPr lang="en-US" sz="1900" b="1" i="0" kern="1200" baseline="0"/>
            <a:t>Argument</a:t>
          </a:r>
          <a:endParaRPr lang="en-US" sz="1900" kern="1200"/>
        </a:p>
      </dsp:txBody>
      <dsp:txXfrm>
        <a:off x="696489" y="2264883"/>
        <a:ext cx="9339095" cy="603021"/>
      </dsp:txXfrm>
    </dsp:sp>
    <dsp:sp modelId="{A0FE1070-715B-4AA8-898F-5B1578F18A23}">
      <dsp:nvSpPr>
        <dsp:cNvPr id="0" name=""/>
        <dsp:cNvSpPr/>
      </dsp:nvSpPr>
      <dsp:spPr>
        <a:xfrm>
          <a:off x="0" y="3018659"/>
          <a:ext cx="10036266" cy="60302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B1032D-6ED0-4DAA-ABB7-C4F8415C339A}">
      <dsp:nvSpPr>
        <dsp:cNvPr id="0" name=""/>
        <dsp:cNvSpPr/>
      </dsp:nvSpPr>
      <dsp:spPr>
        <a:xfrm>
          <a:off x="182413" y="3154339"/>
          <a:ext cx="331661" cy="33166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20578C-0486-4EF1-BE1E-ED9D8940EDAB}">
      <dsp:nvSpPr>
        <dsp:cNvPr id="0" name=""/>
        <dsp:cNvSpPr/>
      </dsp:nvSpPr>
      <dsp:spPr>
        <a:xfrm>
          <a:off x="696489" y="3018659"/>
          <a:ext cx="9339095" cy="603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20" tIns="63820" rIns="63820" bIns="63820" numCol="1" spcCol="1270" anchor="ctr" anchorCtr="0">
          <a:noAutofit/>
        </a:bodyPr>
        <a:lstStyle/>
        <a:p>
          <a:pPr marL="0" lvl="0" indent="0" algn="l" defTabSz="844550">
            <a:lnSpc>
              <a:spcPct val="90000"/>
            </a:lnSpc>
            <a:spcBef>
              <a:spcPct val="0"/>
            </a:spcBef>
            <a:spcAft>
              <a:spcPct val="35000"/>
            </a:spcAft>
            <a:buNone/>
          </a:pPr>
          <a:r>
            <a:rPr lang="en-US" sz="1900" b="1" i="0" kern="1200" baseline="0"/>
            <a:t>Case studies / Evidence</a:t>
          </a:r>
          <a:endParaRPr lang="en-US" sz="1900" kern="1200"/>
        </a:p>
      </dsp:txBody>
      <dsp:txXfrm>
        <a:off x="696489" y="3018659"/>
        <a:ext cx="9339095" cy="603021"/>
      </dsp:txXfrm>
    </dsp:sp>
    <dsp:sp modelId="{6057ECB4-2D04-4F3E-8FEF-BAD5E048D52C}">
      <dsp:nvSpPr>
        <dsp:cNvPr id="0" name=""/>
        <dsp:cNvSpPr/>
      </dsp:nvSpPr>
      <dsp:spPr>
        <a:xfrm>
          <a:off x="0" y="3772436"/>
          <a:ext cx="10036266" cy="60302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3212E7-8E5E-43D5-AA79-602AC08875F1}">
      <dsp:nvSpPr>
        <dsp:cNvPr id="0" name=""/>
        <dsp:cNvSpPr/>
      </dsp:nvSpPr>
      <dsp:spPr>
        <a:xfrm>
          <a:off x="182413" y="3908116"/>
          <a:ext cx="331661" cy="33166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A82723-7C60-40E9-AA4A-D5DF469804AD}">
      <dsp:nvSpPr>
        <dsp:cNvPr id="0" name=""/>
        <dsp:cNvSpPr/>
      </dsp:nvSpPr>
      <dsp:spPr>
        <a:xfrm>
          <a:off x="696489" y="3772436"/>
          <a:ext cx="4516319" cy="603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20" tIns="63820" rIns="63820" bIns="63820" numCol="1" spcCol="1270" anchor="ctr" anchorCtr="0">
          <a:noAutofit/>
        </a:bodyPr>
        <a:lstStyle/>
        <a:p>
          <a:pPr marL="0" lvl="0" indent="0" algn="l" defTabSz="844550">
            <a:lnSpc>
              <a:spcPct val="90000"/>
            </a:lnSpc>
            <a:spcBef>
              <a:spcPct val="0"/>
            </a:spcBef>
            <a:spcAft>
              <a:spcPct val="35000"/>
            </a:spcAft>
            <a:buNone/>
          </a:pPr>
          <a:r>
            <a:rPr lang="en-US" sz="1900" b="1" i="0" kern="1200" baseline="0"/>
            <a:t>Conclusion</a:t>
          </a:r>
          <a:endParaRPr lang="en-US" sz="1900" kern="1200"/>
        </a:p>
      </dsp:txBody>
      <dsp:txXfrm>
        <a:off x="696489" y="3772436"/>
        <a:ext cx="4516319" cy="603021"/>
      </dsp:txXfrm>
    </dsp:sp>
    <dsp:sp modelId="{72D4A578-45DC-4C1E-8B15-1134432CD108}">
      <dsp:nvSpPr>
        <dsp:cNvPr id="0" name=""/>
        <dsp:cNvSpPr/>
      </dsp:nvSpPr>
      <dsp:spPr>
        <a:xfrm>
          <a:off x="5212809" y="3772436"/>
          <a:ext cx="4822775" cy="603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20" tIns="63820" rIns="63820" bIns="63820" numCol="1" spcCol="1270" anchor="ctr" anchorCtr="0">
          <a:noAutofit/>
        </a:bodyPr>
        <a:lstStyle/>
        <a:p>
          <a:pPr marL="0" lvl="0" indent="0" algn="l" defTabSz="711200">
            <a:lnSpc>
              <a:spcPct val="90000"/>
            </a:lnSpc>
            <a:spcBef>
              <a:spcPct val="0"/>
            </a:spcBef>
            <a:spcAft>
              <a:spcPct val="35000"/>
            </a:spcAft>
            <a:buNone/>
          </a:pPr>
          <a:r>
            <a:rPr lang="en-US" sz="1600" b="1" i="0" kern="1200" baseline="0" dirty="0"/>
            <a:t>- Contribution to field</a:t>
          </a:r>
          <a:endParaRPr lang="en-US" sz="1600" b="1" kern="1200" dirty="0"/>
        </a:p>
        <a:p>
          <a:pPr marL="0" lvl="0" indent="0" algn="l" defTabSz="711200">
            <a:lnSpc>
              <a:spcPct val="90000"/>
            </a:lnSpc>
            <a:spcBef>
              <a:spcPct val="0"/>
            </a:spcBef>
            <a:spcAft>
              <a:spcPct val="35000"/>
            </a:spcAft>
            <a:buNone/>
          </a:pPr>
          <a:r>
            <a:rPr lang="en-US" sz="1600" b="1" i="0" kern="1200" baseline="0" dirty="0"/>
            <a:t>- Future research directions</a:t>
          </a:r>
          <a:endParaRPr lang="en-US" sz="1600" b="1" kern="1200" dirty="0"/>
        </a:p>
      </dsp:txBody>
      <dsp:txXfrm>
        <a:off x="5212809" y="3772436"/>
        <a:ext cx="4822775" cy="60302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409025-32C8-44E4-88D3-5C1DC93D7673}">
      <dsp:nvSpPr>
        <dsp:cNvPr id="0" name=""/>
        <dsp:cNvSpPr/>
      </dsp:nvSpPr>
      <dsp:spPr>
        <a:xfrm>
          <a:off x="0" y="1817"/>
          <a:ext cx="10036266" cy="92113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2A5F17-747F-45D7-9ECE-6CA3D0A42850}">
      <dsp:nvSpPr>
        <dsp:cNvPr id="0" name=""/>
        <dsp:cNvSpPr/>
      </dsp:nvSpPr>
      <dsp:spPr>
        <a:xfrm>
          <a:off x="278642" y="209072"/>
          <a:ext cx="506622" cy="50662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ACA6581-8640-406A-BF55-67C3A615D21F}">
      <dsp:nvSpPr>
        <dsp:cNvPr id="0" name=""/>
        <dsp:cNvSpPr/>
      </dsp:nvSpPr>
      <dsp:spPr>
        <a:xfrm>
          <a:off x="1063907" y="1817"/>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Specialists vs. non-specialists</a:t>
          </a:r>
          <a:endParaRPr lang="en-US" sz="2200" kern="1200"/>
        </a:p>
      </dsp:txBody>
      <dsp:txXfrm>
        <a:off x="1063907" y="1817"/>
        <a:ext cx="8972358" cy="921131"/>
      </dsp:txXfrm>
    </dsp:sp>
    <dsp:sp modelId="{C4C39A65-F7A7-440C-B185-25B1E3020456}">
      <dsp:nvSpPr>
        <dsp:cNvPr id="0" name=""/>
        <dsp:cNvSpPr/>
      </dsp:nvSpPr>
      <dsp:spPr>
        <a:xfrm>
          <a:off x="0" y="1153232"/>
          <a:ext cx="10036266" cy="92113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2F34C9-AC56-4F25-969C-B645CAF0F981}">
      <dsp:nvSpPr>
        <dsp:cNvPr id="0" name=""/>
        <dsp:cNvSpPr/>
      </dsp:nvSpPr>
      <dsp:spPr>
        <a:xfrm>
          <a:off x="278642" y="1360486"/>
          <a:ext cx="506622" cy="50662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8B5A3C2-8B25-4A84-9A38-879B2B50B046}">
      <dsp:nvSpPr>
        <dsp:cNvPr id="0" name=""/>
        <dsp:cNvSpPr/>
      </dsp:nvSpPr>
      <dsp:spPr>
        <a:xfrm>
          <a:off x="1063907" y="1153232"/>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Adjust depth of theoretical discussion</a:t>
          </a:r>
          <a:endParaRPr lang="en-US" sz="2200" kern="1200"/>
        </a:p>
      </dsp:txBody>
      <dsp:txXfrm>
        <a:off x="1063907" y="1153232"/>
        <a:ext cx="8972358" cy="921131"/>
      </dsp:txXfrm>
    </dsp:sp>
    <dsp:sp modelId="{81E6BFC4-9EBB-4603-8A25-7281C9EC973E}">
      <dsp:nvSpPr>
        <dsp:cNvPr id="0" name=""/>
        <dsp:cNvSpPr/>
      </dsp:nvSpPr>
      <dsp:spPr>
        <a:xfrm>
          <a:off x="0" y="2304646"/>
          <a:ext cx="10036266" cy="92113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5996AD-E833-4E44-B5DD-9EC4644781EC}">
      <dsp:nvSpPr>
        <dsp:cNvPr id="0" name=""/>
        <dsp:cNvSpPr/>
      </dsp:nvSpPr>
      <dsp:spPr>
        <a:xfrm>
          <a:off x="278642" y="2511901"/>
          <a:ext cx="506622" cy="50662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3D439FA-9F58-4A46-A1F9-35888CB89822}">
      <dsp:nvSpPr>
        <dsp:cNvPr id="0" name=""/>
        <dsp:cNvSpPr/>
      </dsp:nvSpPr>
      <dsp:spPr>
        <a:xfrm>
          <a:off x="1063907" y="2304646"/>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Explain any field-specific terminology</a:t>
          </a:r>
          <a:endParaRPr lang="en-US" sz="2200" kern="1200"/>
        </a:p>
      </dsp:txBody>
      <dsp:txXfrm>
        <a:off x="1063907" y="2304646"/>
        <a:ext cx="8972358" cy="921131"/>
      </dsp:txXfrm>
    </dsp:sp>
    <dsp:sp modelId="{3CB7C39A-6AAA-4B29-9756-EBE88992CB56}">
      <dsp:nvSpPr>
        <dsp:cNvPr id="0" name=""/>
        <dsp:cNvSpPr/>
      </dsp:nvSpPr>
      <dsp:spPr>
        <a:xfrm>
          <a:off x="0" y="3456061"/>
          <a:ext cx="10036266" cy="92113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111F8A-7189-4B18-97C6-CAFA0577C842}">
      <dsp:nvSpPr>
        <dsp:cNvPr id="0" name=""/>
        <dsp:cNvSpPr/>
      </dsp:nvSpPr>
      <dsp:spPr>
        <a:xfrm>
          <a:off x="278642" y="3663316"/>
          <a:ext cx="506622" cy="50662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3C30784-6E8F-4739-9254-BD30BD544B44}">
      <dsp:nvSpPr>
        <dsp:cNvPr id="0" name=""/>
        <dsp:cNvSpPr/>
      </dsp:nvSpPr>
      <dsp:spPr>
        <a:xfrm>
          <a:off x="1063907" y="3456061"/>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Don’t assume shared background knowledge</a:t>
          </a:r>
          <a:endParaRPr lang="en-US" sz="2200" kern="1200"/>
        </a:p>
      </dsp:txBody>
      <dsp:txXfrm>
        <a:off x="1063907" y="3456061"/>
        <a:ext cx="8972358" cy="92113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A367E1-81F7-5F4C-9DBA-63CA292F7324}">
      <dsp:nvSpPr>
        <dsp:cNvPr id="0" name=""/>
        <dsp:cNvSpPr/>
      </dsp:nvSpPr>
      <dsp:spPr>
        <a:xfrm>
          <a:off x="0" y="296805"/>
          <a:ext cx="10036266" cy="1134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78926" tIns="312420" rIns="778926" bIns="106680" numCol="1" spcCol="1270" anchor="t" anchorCtr="0">
          <a:noAutofit/>
        </a:bodyPr>
        <a:lstStyle/>
        <a:p>
          <a:pPr marL="114300" lvl="1" indent="-114300" algn="l" defTabSz="666750">
            <a:lnSpc>
              <a:spcPct val="90000"/>
            </a:lnSpc>
            <a:spcBef>
              <a:spcPct val="0"/>
            </a:spcBef>
            <a:spcAft>
              <a:spcPct val="15000"/>
            </a:spcAft>
            <a:buChar char="•"/>
          </a:pPr>
          <a:r>
            <a:rPr lang="en-GB" sz="1500" b="1" kern="1200"/>
            <a:t>Helps structure talk</a:t>
          </a:r>
          <a:endParaRPr lang="en-US" sz="1500" b="1" kern="1200"/>
        </a:p>
        <a:p>
          <a:pPr marL="114300" lvl="1" indent="-114300" algn="l" defTabSz="666750">
            <a:lnSpc>
              <a:spcPct val="90000"/>
            </a:lnSpc>
            <a:spcBef>
              <a:spcPct val="0"/>
            </a:spcBef>
            <a:spcAft>
              <a:spcPct val="15000"/>
            </a:spcAft>
            <a:buChar char="•"/>
          </a:pPr>
          <a:r>
            <a:rPr lang="en-GB" sz="1500" b="1" kern="1200" dirty="0"/>
            <a:t>Useful for visuals (charts, maps, images)</a:t>
          </a:r>
          <a:endParaRPr lang="en-US" sz="1500" b="1" kern="1200" dirty="0"/>
        </a:p>
        <a:p>
          <a:pPr marL="114300" lvl="1" indent="-114300" algn="l" defTabSz="666750">
            <a:lnSpc>
              <a:spcPct val="90000"/>
            </a:lnSpc>
            <a:spcBef>
              <a:spcPct val="0"/>
            </a:spcBef>
            <a:spcAft>
              <a:spcPct val="15000"/>
            </a:spcAft>
            <a:buChar char="•"/>
          </a:pPr>
          <a:r>
            <a:rPr lang="en-GB" sz="1500" b="1" kern="1200" dirty="0"/>
            <a:t>Supports accessibility</a:t>
          </a:r>
          <a:endParaRPr lang="en-US" sz="1500" b="1" kern="1200" dirty="0"/>
        </a:p>
      </dsp:txBody>
      <dsp:txXfrm>
        <a:off x="0" y="296805"/>
        <a:ext cx="10036266" cy="1134000"/>
      </dsp:txXfrm>
    </dsp:sp>
    <dsp:sp modelId="{D19E2D0F-6EB2-CA4F-9F21-44FC9E47766B}">
      <dsp:nvSpPr>
        <dsp:cNvPr id="0" name=""/>
        <dsp:cNvSpPr/>
      </dsp:nvSpPr>
      <dsp:spPr>
        <a:xfrm>
          <a:off x="501813" y="75405"/>
          <a:ext cx="7025386"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5543" tIns="0" rIns="265543" bIns="0" numCol="1" spcCol="1270" anchor="ctr" anchorCtr="0">
          <a:noAutofit/>
        </a:bodyPr>
        <a:lstStyle/>
        <a:p>
          <a:pPr marL="0" lvl="0" indent="0" algn="l" defTabSz="666750">
            <a:lnSpc>
              <a:spcPct val="90000"/>
            </a:lnSpc>
            <a:spcBef>
              <a:spcPct val="0"/>
            </a:spcBef>
            <a:spcAft>
              <a:spcPct val="35000"/>
            </a:spcAft>
            <a:buNone/>
          </a:pPr>
          <a:r>
            <a:rPr lang="en-GB" sz="1500" b="1" kern="1200"/>
            <a:t>PowerPoint advantages:</a:t>
          </a:r>
          <a:endParaRPr lang="en-US" sz="1500" kern="1200"/>
        </a:p>
      </dsp:txBody>
      <dsp:txXfrm>
        <a:off x="523429" y="97021"/>
        <a:ext cx="6982154" cy="399568"/>
      </dsp:txXfrm>
    </dsp:sp>
    <dsp:sp modelId="{937C9697-E272-A34B-A745-E7F175960B1C}">
      <dsp:nvSpPr>
        <dsp:cNvPr id="0" name=""/>
        <dsp:cNvSpPr/>
      </dsp:nvSpPr>
      <dsp:spPr>
        <a:xfrm>
          <a:off x="0" y="1733205"/>
          <a:ext cx="10036266" cy="1134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78926" tIns="312420" rIns="778926" bIns="106680" numCol="1" spcCol="1270" anchor="t" anchorCtr="0">
          <a:noAutofit/>
        </a:bodyPr>
        <a:lstStyle/>
        <a:p>
          <a:pPr marL="114300" lvl="1" indent="-114300" algn="l" defTabSz="666750">
            <a:lnSpc>
              <a:spcPct val="90000"/>
            </a:lnSpc>
            <a:spcBef>
              <a:spcPct val="0"/>
            </a:spcBef>
            <a:spcAft>
              <a:spcPct val="15000"/>
            </a:spcAft>
            <a:buChar char="•"/>
          </a:pPr>
          <a:r>
            <a:rPr lang="en-GB" sz="1500" b="1" kern="1200"/>
            <a:t>Short or informal talks</a:t>
          </a:r>
          <a:endParaRPr lang="en-US" sz="1500" b="1" kern="1200"/>
        </a:p>
        <a:p>
          <a:pPr marL="114300" lvl="1" indent="-114300" algn="l" defTabSz="666750">
            <a:lnSpc>
              <a:spcPct val="90000"/>
            </a:lnSpc>
            <a:spcBef>
              <a:spcPct val="0"/>
            </a:spcBef>
            <a:spcAft>
              <a:spcPct val="15000"/>
            </a:spcAft>
            <a:buChar char="•"/>
          </a:pPr>
          <a:r>
            <a:rPr lang="en-GB" sz="1500" b="1" kern="1200" dirty="0"/>
            <a:t>Highly text-based argumentation</a:t>
          </a:r>
          <a:endParaRPr lang="en-US" sz="1500" b="1" kern="1200" dirty="0"/>
        </a:p>
        <a:p>
          <a:pPr marL="114300" lvl="1" indent="-114300" algn="l" defTabSz="666750">
            <a:lnSpc>
              <a:spcPct val="90000"/>
            </a:lnSpc>
            <a:spcBef>
              <a:spcPct val="0"/>
            </a:spcBef>
            <a:spcAft>
              <a:spcPct val="15000"/>
            </a:spcAft>
            <a:buChar char="•"/>
          </a:pPr>
          <a:r>
            <a:rPr lang="en-GB" sz="1500" b="1" kern="1200" dirty="0"/>
            <a:t>When reading a close textual analysis</a:t>
          </a:r>
          <a:endParaRPr lang="en-US" sz="1500" b="1" kern="1200" dirty="0"/>
        </a:p>
      </dsp:txBody>
      <dsp:txXfrm>
        <a:off x="0" y="1733205"/>
        <a:ext cx="10036266" cy="1134000"/>
      </dsp:txXfrm>
    </dsp:sp>
    <dsp:sp modelId="{A20EB486-2C0C-6840-8823-9B6344577670}">
      <dsp:nvSpPr>
        <dsp:cNvPr id="0" name=""/>
        <dsp:cNvSpPr/>
      </dsp:nvSpPr>
      <dsp:spPr>
        <a:xfrm>
          <a:off x="501813" y="1511805"/>
          <a:ext cx="7025386"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5543" tIns="0" rIns="265543" bIns="0" numCol="1" spcCol="1270" anchor="ctr" anchorCtr="0">
          <a:noAutofit/>
        </a:bodyPr>
        <a:lstStyle/>
        <a:p>
          <a:pPr marL="0" lvl="0" indent="0" algn="l" defTabSz="666750">
            <a:lnSpc>
              <a:spcPct val="90000"/>
            </a:lnSpc>
            <a:spcBef>
              <a:spcPct val="0"/>
            </a:spcBef>
            <a:spcAft>
              <a:spcPct val="35000"/>
            </a:spcAft>
            <a:buNone/>
          </a:pPr>
          <a:r>
            <a:rPr lang="en-GB" sz="1500" b="1" kern="1200"/>
            <a:t>When not to use slides:</a:t>
          </a:r>
          <a:endParaRPr lang="en-US" sz="1500" kern="1200"/>
        </a:p>
      </dsp:txBody>
      <dsp:txXfrm>
        <a:off x="523429" y="1533421"/>
        <a:ext cx="6982154" cy="399568"/>
      </dsp:txXfrm>
    </dsp:sp>
    <dsp:sp modelId="{1EBED4C5-C9CF-AF45-819D-56961BC29B71}">
      <dsp:nvSpPr>
        <dsp:cNvPr id="0" name=""/>
        <dsp:cNvSpPr/>
      </dsp:nvSpPr>
      <dsp:spPr>
        <a:xfrm>
          <a:off x="0" y="3169605"/>
          <a:ext cx="10036266" cy="1134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78926" tIns="312420" rIns="778926" bIns="106680" numCol="1" spcCol="1270" anchor="t" anchorCtr="0">
          <a:noAutofit/>
        </a:bodyPr>
        <a:lstStyle/>
        <a:p>
          <a:pPr marL="114300" lvl="1" indent="-114300" algn="l" defTabSz="666750">
            <a:lnSpc>
              <a:spcPct val="90000"/>
            </a:lnSpc>
            <a:spcBef>
              <a:spcPct val="0"/>
            </a:spcBef>
            <a:spcAft>
              <a:spcPct val="15000"/>
            </a:spcAft>
            <a:buChar char="•"/>
          </a:pPr>
          <a:r>
            <a:rPr lang="en-GB" sz="1500" b="1" kern="1200"/>
            <a:t>Minimal text</a:t>
          </a:r>
          <a:endParaRPr lang="en-US" sz="1500" b="1" kern="1200"/>
        </a:p>
        <a:p>
          <a:pPr marL="114300" lvl="1" indent="-114300" algn="l" defTabSz="666750">
            <a:lnSpc>
              <a:spcPct val="90000"/>
            </a:lnSpc>
            <a:spcBef>
              <a:spcPct val="0"/>
            </a:spcBef>
            <a:spcAft>
              <a:spcPct val="15000"/>
            </a:spcAft>
            <a:buChar char="•"/>
          </a:pPr>
          <a:r>
            <a:rPr lang="en-GB" sz="1500" b="1" kern="1200"/>
            <a:t>High-contrast colours</a:t>
          </a:r>
          <a:endParaRPr lang="en-US" sz="1500" b="1" kern="1200"/>
        </a:p>
        <a:p>
          <a:pPr marL="114300" lvl="1" indent="-114300" algn="l" defTabSz="666750">
            <a:lnSpc>
              <a:spcPct val="90000"/>
            </a:lnSpc>
            <a:spcBef>
              <a:spcPct val="0"/>
            </a:spcBef>
            <a:spcAft>
              <a:spcPct val="15000"/>
            </a:spcAft>
            <a:buChar char="•"/>
          </a:pPr>
          <a:r>
            <a:rPr lang="en-GB" sz="1500" b="1" kern="1200" dirty="0"/>
            <a:t>Consistent design</a:t>
          </a:r>
          <a:endParaRPr lang="en-US" sz="1500" b="1" kern="1200" dirty="0"/>
        </a:p>
      </dsp:txBody>
      <dsp:txXfrm>
        <a:off x="0" y="3169605"/>
        <a:ext cx="10036266" cy="1134000"/>
      </dsp:txXfrm>
    </dsp:sp>
    <dsp:sp modelId="{D8DBF2AA-4A79-7242-AD8B-D21F7C8E3EFA}">
      <dsp:nvSpPr>
        <dsp:cNvPr id="0" name=""/>
        <dsp:cNvSpPr/>
      </dsp:nvSpPr>
      <dsp:spPr>
        <a:xfrm>
          <a:off x="501813" y="2948205"/>
          <a:ext cx="7025386"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5543" tIns="0" rIns="265543" bIns="0" numCol="1" spcCol="1270" anchor="ctr" anchorCtr="0">
          <a:noAutofit/>
        </a:bodyPr>
        <a:lstStyle/>
        <a:p>
          <a:pPr marL="0" lvl="0" indent="0" algn="l" defTabSz="666750">
            <a:lnSpc>
              <a:spcPct val="90000"/>
            </a:lnSpc>
            <a:spcBef>
              <a:spcPct val="0"/>
            </a:spcBef>
            <a:spcAft>
              <a:spcPct val="35000"/>
            </a:spcAft>
            <a:buNone/>
          </a:pPr>
          <a:r>
            <a:rPr lang="en-GB" sz="1500" b="1" kern="1200"/>
            <a:t>If using slides:</a:t>
          </a:r>
          <a:endParaRPr lang="en-US" sz="1500" kern="1200"/>
        </a:p>
      </dsp:txBody>
      <dsp:txXfrm>
        <a:off x="523429" y="2969821"/>
        <a:ext cx="6982154" cy="39956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631AA-7CF5-4289-BBCF-9A22B33CA1B8}">
      <dsp:nvSpPr>
        <dsp:cNvPr id="0" name=""/>
        <dsp:cNvSpPr/>
      </dsp:nvSpPr>
      <dsp:spPr>
        <a:xfrm>
          <a:off x="0" y="1416"/>
          <a:ext cx="10036266" cy="6036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65C8D0-A28B-4093-838C-745FDCB65A54}">
      <dsp:nvSpPr>
        <dsp:cNvPr id="0" name=""/>
        <dsp:cNvSpPr/>
      </dsp:nvSpPr>
      <dsp:spPr>
        <a:xfrm>
          <a:off x="182592" y="137228"/>
          <a:ext cx="331985" cy="33198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C9EE70-B661-406F-A7AB-E4380A9FE3C5}">
      <dsp:nvSpPr>
        <dsp:cNvPr id="0" name=""/>
        <dsp:cNvSpPr/>
      </dsp:nvSpPr>
      <dsp:spPr>
        <a:xfrm>
          <a:off x="697170" y="1416"/>
          <a:ext cx="9339095" cy="603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82" tIns="63882" rIns="63882" bIns="63882" numCol="1" spcCol="1270" anchor="ctr" anchorCtr="0">
          <a:noAutofit/>
        </a:bodyPr>
        <a:lstStyle/>
        <a:p>
          <a:pPr marL="0" lvl="0" indent="0" algn="l" defTabSz="844550">
            <a:lnSpc>
              <a:spcPct val="90000"/>
            </a:lnSpc>
            <a:spcBef>
              <a:spcPct val="0"/>
            </a:spcBef>
            <a:spcAft>
              <a:spcPct val="35000"/>
            </a:spcAft>
            <a:buNone/>
          </a:pPr>
          <a:r>
            <a:rPr lang="en-US" sz="1900" b="0" i="0" kern="1200" baseline="0"/>
            <a:t>Rehearse aloud (timing is key)</a:t>
          </a:r>
          <a:endParaRPr lang="en-US" sz="1900" kern="1200"/>
        </a:p>
      </dsp:txBody>
      <dsp:txXfrm>
        <a:off x="697170" y="1416"/>
        <a:ext cx="9339095" cy="603610"/>
      </dsp:txXfrm>
    </dsp:sp>
    <dsp:sp modelId="{43C5367C-BA44-4FFC-9812-0BB81E1CD4A3}">
      <dsp:nvSpPr>
        <dsp:cNvPr id="0" name=""/>
        <dsp:cNvSpPr/>
      </dsp:nvSpPr>
      <dsp:spPr>
        <a:xfrm>
          <a:off x="0" y="755929"/>
          <a:ext cx="10036266" cy="6036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B44BBB-EEC8-49B1-B859-2394C55BEC8C}">
      <dsp:nvSpPr>
        <dsp:cNvPr id="0" name=""/>
        <dsp:cNvSpPr/>
      </dsp:nvSpPr>
      <dsp:spPr>
        <a:xfrm>
          <a:off x="182592" y="891742"/>
          <a:ext cx="331985" cy="33198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653D139-D347-455C-BE94-0DEEA3268681}">
      <dsp:nvSpPr>
        <dsp:cNvPr id="0" name=""/>
        <dsp:cNvSpPr/>
      </dsp:nvSpPr>
      <dsp:spPr>
        <a:xfrm>
          <a:off x="697170" y="755929"/>
          <a:ext cx="9339095" cy="603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82" tIns="63882" rIns="63882" bIns="63882" numCol="1" spcCol="1270" anchor="ctr" anchorCtr="0">
          <a:noAutofit/>
        </a:bodyPr>
        <a:lstStyle/>
        <a:p>
          <a:pPr marL="0" lvl="0" indent="0" algn="l" defTabSz="844550">
            <a:lnSpc>
              <a:spcPct val="90000"/>
            </a:lnSpc>
            <a:spcBef>
              <a:spcPct val="0"/>
            </a:spcBef>
            <a:spcAft>
              <a:spcPct val="35000"/>
            </a:spcAft>
            <a:buNone/>
          </a:pPr>
          <a:r>
            <a:rPr lang="en-US" sz="1900" b="0" i="0" kern="1200" baseline="0"/>
            <a:t>Speak slowly and clearly</a:t>
          </a:r>
          <a:endParaRPr lang="en-US" sz="1900" kern="1200"/>
        </a:p>
      </dsp:txBody>
      <dsp:txXfrm>
        <a:off x="697170" y="755929"/>
        <a:ext cx="9339095" cy="603610"/>
      </dsp:txXfrm>
    </dsp:sp>
    <dsp:sp modelId="{AF3F5416-5049-484C-BCB1-EF811F4A6AAC}">
      <dsp:nvSpPr>
        <dsp:cNvPr id="0" name=""/>
        <dsp:cNvSpPr/>
      </dsp:nvSpPr>
      <dsp:spPr>
        <a:xfrm>
          <a:off x="0" y="1510443"/>
          <a:ext cx="10036266" cy="6036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71C0CF-300B-42A1-AF05-045959161045}">
      <dsp:nvSpPr>
        <dsp:cNvPr id="0" name=""/>
        <dsp:cNvSpPr/>
      </dsp:nvSpPr>
      <dsp:spPr>
        <a:xfrm>
          <a:off x="182592" y="1646255"/>
          <a:ext cx="331985" cy="33198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238BAA4-574A-4DAB-AE51-396F07CB1843}">
      <dsp:nvSpPr>
        <dsp:cNvPr id="0" name=""/>
        <dsp:cNvSpPr/>
      </dsp:nvSpPr>
      <dsp:spPr>
        <a:xfrm>
          <a:off x="697170" y="1510443"/>
          <a:ext cx="9339095" cy="603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82" tIns="63882" rIns="63882" bIns="63882" numCol="1" spcCol="1270" anchor="ctr" anchorCtr="0">
          <a:noAutofit/>
        </a:bodyPr>
        <a:lstStyle/>
        <a:p>
          <a:pPr marL="0" lvl="0" indent="0" algn="l" defTabSz="844550">
            <a:lnSpc>
              <a:spcPct val="90000"/>
            </a:lnSpc>
            <a:spcBef>
              <a:spcPct val="0"/>
            </a:spcBef>
            <a:spcAft>
              <a:spcPct val="35000"/>
            </a:spcAft>
            <a:buNone/>
          </a:pPr>
          <a:r>
            <a:rPr lang="en-US" sz="1900" b="0" i="0" kern="1200" baseline="0"/>
            <a:t>Maintain eye contact if possible</a:t>
          </a:r>
          <a:endParaRPr lang="en-US" sz="1900" kern="1200"/>
        </a:p>
      </dsp:txBody>
      <dsp:txXfrm>
        <a:off x="697170" y="1510443"/>
        <a:ext cx="9339095" cy="603610"/>
      </dsp:txXfrm>
    </dsp:sp>
    <dsp:sp modelId="{9D5C2E56-B89C-4B1F-8142-91DE3AA06B7B}">
      <dsp:nvSpPr>
        <dsp:cNvPr id="0" name=""/>
        <dsp:cNvSpPr/>
      </dsp:nvSpPr>
      <dsp:spPr>
        <a:xfrm>
          <a:off x="0" y="2264956"/>
          <a:ext cx="10036266" cy="6036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1EB6DB-1930-4D52-8A05-63024DCD4B99}">
      <dsp:nvSpPr>
        <dsp:cNvPr id="0" name=""/>
        <dsp:cNvSpPr/>
      </dsp:nvSpPr>
      <dsp:spPr>
        <a:xfrm>
          <a:off x="182592" y="2400769"/>
          <a:ext cx="331985" cy="33198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BCDAFB4-956E-4023-A09B-6A59790A0501}">
      <dsp:nvSpPr>
        <dsp:cNvPr id="0" name=""/>
        <dsp:cNvSpPr/>
      </dsp:nvSpPr>
      <dsp:spPr>
        <a:xfrm>
          <a:off x="697170" y="2264956"/>
          <a:ext cx="9339095" cy="603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82" tIns="63882" rIns="63882" bIns="63882" numCol="1" spcCol="1270" anchor="ctr" anchorCtr="0">
          <a:noAutofit/>
        </a:bodyPr>
        <a:lstStyle/>
        <a:p>
          <a:pPr marL="0" lvl="0" indent="0" algn="l" defTabSz="844550">
            <a:lnSpc>
              <a:spcPct val="90000"/>
            </a:lnSpc>
            <a:spcBef>
              <a:spcPct val="0"/>
            </a:spcBef>
            <a:spcAft>
              <a:spcPct val="35000"/>
            </a:spcAft>
            <a:buNone/>
          </a:pPr>
          <a:r>
            <a:rPr lang="en-US" sz="1900" b="0" i="0" kern="1200" baseline="0" dirty="0"/>
            <a:t>Use signposting (‘three points…’, ‘in conclusion…’)</a:t>
          </a:r>
          <a:endParaRPr lang="en-US" sz="1900" kern="1200" dirty="0"/>
        </a:p>
      </dsp:txBody>
      <dsp:txXfrm>
        <a:off x="697170" y="2264956"/>
        <a:ext cx="9339095" cy="603610"/>
      </dsp:txXfrm>
    </dsp:sp>
    <dsp:sp modelId="{9251A99F-7432-43B4-87F3-C324F86C8490}">
      <dsp:nvSpPr>
        <dsp:cNvPr id="0" name=""/>
        <dsp:cNvSpPr/>
      </dsp:nvSpPr>
      <dsp:spPr>
        <a:xfrm>
          <a:off x="0" y="3019470"/>
          <a:ext cx="10036266" cy="6036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B175FE-D340-4409-A61E-1A07FCFAF6EC}">
      <dsp:nvSpPr>
        <dsp:cNvPr id="0" name=""/>
        <dsp:cNvSpPr/>
      </dsp:nvSpPr>
      <dsp:spPr>
        <a:xfrm>
          <a:off x="182592" y="3155282"/>
          <a:ext cx="331985" cy="33198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CDC6871-7CA7-47ED-961D-ED228EB3DDA4}">
      <dsp:nvSpPr>
        <dsp:cNvPr id="0" name=""/>
        <dsp:cNvSpPr/>
      </dsp:nvSpPr>
      <dsp:spPr>
        <a:xfrm>
          <a:off x="697170" y="3019470"/>
          <a:ext cx="9339095" cy="603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82" tIns="63882" rIns="63882" bIns="63882" numCol="1" spcCol="1270" anchor="ctr" anchorCtr="0">
          <a:noAutofit/>
        </a:bodyPr>
        <a:lstStyle/>
        <a:p>
          <a:pPr marL="0" lvl="0" indent="0" algn="l" defTabSz="844550">
            <a:lnSpc>
              <a:spcPct val="90000"/>
            </a:lnSpc>
            <a:spcBef>
              <a:spcPct val="0"/>
            </a:spcBef>
            <a:spcAft>
              <a:spcPct val="35000"/>
            </a:spcAft>
            <a:buNone/>
          </a:pPr>
          <a:r>
            <a:rPr lang="en-US" sz="1900" b="0" i="0" kern="1200" baseline="0" dirty="0"/>
            <a:t>Avoid reading entirely from your script where possible</a:t>
          </a:r>
          <a:endParaRPr lang="en-US" sz="1900" kern="1200" dirty="0"/>
        </a:p>
      </dsp:txBody>
      <dsp:txXfrm>
        <a:off x="697170" y="3019470"/>
        <a:ext cx="9339095" cy="603610"/>
      </dsp:txXfrm>
    </dsp:sp>
    <dsp:sp modelId="{ED53466C-396A-49B5-B87F-E34C4A6D8710}">
      <dsp:nvSpPr>
        <dsp:cNvPr id="0" name=""/>
        <dsp:cNvSpPr/>
      </dsp:nvSpPr>
      <dsp:spPr>
        <a:xfrm>
          <a:off x="0" y="3773983"/>
          <a:ext cx="10036266" cy="60361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3CD6BA-7441-4993-8704-D8481A4D73BB}">
      <dsp:nvSpPr>
        <dsp:cNvPr id="0" name=""/>
        <dsp:cNvSpPr/>
      </dsp:nvSpPr>
      <dsp:spPr>
        <a:xfrm>
          <a:off x="182592" y="3909796"/>
          <a:ext cx="331985" cy="331985"/>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3210877-9CB5-453D-8CBE-4CB4BF89DF65}">
      <dsp:nvSpPr>
        <dsp:cNvPr id="0" name=""/>
        <dsp:cNvSpPr/>
      </dsp:nvSpPr>
      <dsp:spPr>
        <a:xfrm>
          <a:off x="697170" y="3773983"/>
          <a:ext cx="9339095" cy="603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882" tIns="63882" rIns="63882" bIns="63882" numCol="1" spcCol="1270" anchor="ctr" anchorCtr="0">
          <a:noAutofit/>
        </a:bodyPr>
        <a:lstStyle/>
        <a:p>
          <a:pPr marL="0" lvl="0" indent="0" algn="l" defTabSz="844550">
            <a:lnSpc>
              <a:spcPct val="90000"/>
            </a:lnSpc>
            <a:spcBef>
              <a:spcPct val="0"/>
            </a:spcBef>
            <a:spcAft>
              <a:spcPct val="35000"/>
            </a:spcAft>
            <a:buNone/>
          </a:pPr>
          <a:r>
            <a:rPr lang="en-US" sz="1900" b="0" i="0" kern="1200" baseline="0"/>
            <a:t>Bring printed notes as backup</a:t>
          </a:r>
          <a:endParaRPr lang="en-US" sz="1900" kern="1200"/>
        </a:p>
      </dsp:txBody>
      <dsp:txXfrm>
        <a:off x="697170" y="3773983"/>
        <a:ext cx="9339095" cy="60361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ED8C3-3559-4180-9D80-98572AA2DC15}">
      <dsp:nvSpPr>
        <dsp:cNvPr id="0" name=""/>
        <dsp:cNvSpPr/>
      </dsp:nvSpPr>
      <dsp:spPr>
        <a:xfrm>
          <a:off x="0" y="1817"/>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D674CE-05DD-4971-887B-EDBFEA13BEDB}">
      <dsp:nvSpPr>
        <dsp:cNvPr id="0" name=""/>
        <dsp:cNvSpPr/>
      </dsp:nvSpPr>
      <dsp:spPr>
        <a:xfrm>
          <a:off x="278642" y="209072"/>
          <a:ext cx="506622" cy="50662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AC122EE-2487-47C6-A653-462A799BFCC4}">
      <dsp:nvSpPr>
        <dsp:cNvPr id="0" name=""/>
        <dsp:cNvSpPr/>
      </dsp:nvSpPr>
      <dsp:spPr>
        <a:xfrm>
          <a:off x="1063907" y="1817"/>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There’s usually flexibility, but try to make sure your talk doesn’t stray too far from what you promised</a:t>
          </a:r>
          <a:endParaRPr lang="en-US" sz="2200" kern="1200"/>
        </a:p>
      </dsp:txBody>
      <dsp:txXfrm>
        <a:off x="1063907" y="1817"/>
        <a:ext cx="8972358" cy="921131"/>
      </dsp:txXfrm>
    </dsp:sp>
    <dsp:sp modelId="{887ED276-1CE1-4C33-901A-7D404CF77BAA}">
      <dsp:nvSpPr>
        <dsp:cNvPr id="0" name=""/>
        <dsp:cNvSpPr/>
      </dsp:nvSpPr>
      <dsp:spPr>
        <a:xfrm>
          <a:off x="0" y="1153232"/>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E744E6-5AAF-4352-84A5-8996E5BE67A1}">
      <dsp:nvSpPr>
        <dsp:cNvPr id="0" name=""/>
        <dsp:cNvSpPr/>
      </dsp:nvSpPr>
      <dsp:spPr>
        <a:xfrm>
          <a:off x="278642" y="1360486"/>
          <a:ext cx="506622" cy="50662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896CAD1-8C8B-4C3B-8346-733A49F57AD3}">
      <dsp:nvSpPr>
        <dsp:cNvPr id="0" name=""/>
        <dsp:cNvSpPr/>
      </dsp:nvSpPr>
      <dsp:spPr>
        <a:xfrm>
          <a:off x="1063907" y="1153232"/>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Minor changes are acceptable, major changes should be signalled</a:t>
          </a:r>
          <a:endParaRPr lang="en-US" sz="2200" kern="1200"/>
        </a:p>
      </dsp:txBody>
      <dsp:txXfrm>
        <a:off x="1063907" y="1153232"/>
        <a:ext cx="8972358" cy="921131"/>
      </dsp:txXfrm>
    </dsp:sp>
    <dsp:sp modelId="{5EDE507F-1CEE-42DA-955E-A478B2D76842}">
      <dsp:nvSpPr>
        <dsp:cNvPr id="0" name=""/>
        <dsp:cNvSpPr/>
      </dsp:nvSpPr>
      <dsp:spPr>
        <a:xfrm>
          <a:off x="0" y="2304646"/>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6F114D-E7F4-4080-9475-999C777452A5}">
      <dsp:nvSpPr>
        <dsp:cNvPr id="0" name=""/>
        <dsp:cNvSpPr/>
      </dsp:nvSpPr>
      <dsp:spPr>
        <a:xfrm>
          <a:off x="278642" y="2511901"/>
          <a:ext cx="506622" cy="50662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D4C340D-B45C-451A-8249-E4BFFCD4B760}">
      <dsp:nvSpPr>
        <dsp:cNvPr id="0" name=""/>
        <dsp:cNvSpPr/>
      </dsp:nvSpPr>
      <dsp:spPr>
        <a:xfrm>
          <a:off x="1063907" y="2304646"/>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dirty="0"/>
            <a:t>If relevant, work to create coherent panels</a:t>
          </a:r>
          <a:endParaRPr lang="en-US" sz="2200" kern="1200" dirty="0"/>
        </a:p>
      </dsp:txBody>
      <dsp:txXfrm>
        <a:off x="1063907" y="2304646"/>
        <a:ext cx="8972358" cy="921131"/>
      </dsp:txXfrm>
    </dsp:sp>
    <dsp:sp modelId="{DEA5E7B0-5D5B-4D05-9772-261C19B40BD3}">
      <dsp:nvSpPr>
        <dsp:cNvPr id="0" name=""/>
        <dsp:cNvSpPr/>
      </dsp:nvSpPr>
      <dsp:spPr>
        <a:xfrm>
          <a:off x="0" y="3456061"/>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729913-D1FA-4374-B53A-AB58EABD6188}">
      <dsp:nvSpPr>
        <dsp:cNvPr id="0" name=""/>
        <dsp:cNvSpPr/>
      </dsp:nvSpPr>
      <dsp:spPr>
        <a:xfrm>
          <a:off x="278642" y="3663316"/>
          <a:ext cx="506622" cy="50662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AC00568-B3F9-4016-9F10-1A5BE829A15E}">
      <dsp:nvSpPr>
        <dsp:cNvPr id="0" name=""/>
        <dsp:cNvSpPr/>
      </dsp:nvSpPr>
      <dsp:spPr>
        <a:xfrm>
          <a:off x="1063907" y="3456061"/>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dirty="0"/>
            <a:t>Always want to help audience follow your argument without confusion</a:t>
          </a:r>
          <a:endParaRPr lang="en-US" sz="2200" kern="1200" dirty="0"/>
        </a:p>
      </dsp:txBody>
      <dsp:txXfrm>
        <a:off x="1063907" y="3456061"/>
        <a:ext cx="8972358" cy="92113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C99757-6166-4D68-8B25-39C0AA1324B3}">
      <dsp:nvSpPr>
        <dsp:cNvPr id="0" name=""/>
        <dsp:cNvSpPr/>
      </dsp:nvSpPr>
      <dsp:spPr>
        <a:xfrm>
          <a:off x="0" y="1817"/>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1ACF96-7305-40FC-9395-A63684731EA9}">
      <dsp:nvSpPr>
        <dsp:cNvPr id="0" name=""/>
        <dsp:cNvSpPr/>
      </dsp:nvSpPr>
      <dsp:spPr>
        <a:xfrm>
          <a:off x="278642" y="209072"/>
          <a:ext cx="506622" cy="50662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CA20C2-E57F-4734-B8D4-132C457CD568}">
      <dsp:nvSpPr>
        <dsp:cNvPr id="0" name=""/>
        <dsp:cNvSpPr/>
      </dsp:nvSpPr>
      <dsp:spPr>
        <a:xfrm>
          <a:off x="1063907" y="1817"/>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dirty="0"/>
            <a:t>Standard conference slot = 15 - 20 minutes</a:t>
          </a:r>
          <a:endParaRPr lang="en-US" sz="2200" kern="1200" dirty="0"/>
        </a:p>
      </dsp:txBody>
      <dsp:txXfrm>
        <a:off x="1063907" y="1817"/>
        <a:ext cx="8972358" cy="921131"/>
      </dsp:txXfrm>
    </dsp:sp>
    <dsp:sp modelId="{C00D1821-3DAB-4A91-9CAC-4853E4D1B004}">
      <dsp:nvSpPr>
        <dsp:cNvPr id="0" name=""/>
        <dsp:cNvSpPr/>
      </dsp:nvSpPr>
      <dsp:spPr>
        <a:xfrm>
          <a:off x="0" y="1153232"/>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A8075E-C9ED-4EC7-942B-C76AABD5F833}">
      <dsp:nvSpPr>
        <dsp:cNvPr id="0" name=""/>
        <dsp:cNvSpPr/>
      </dsp:nvSpPr>
      <dsp:spPr>
        <a:xfrm>
          <a:off x="278642" y="1360486"/>
          <a:ext cx="506622" cy="50662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CDB0DA-F0AF-4425-93FE-E23994AF605E}">
      <dsp:nvSpPr>
        <dsp:cNvPr id="0" name=""/>
        <dsp:cNvSpPr/>
      </dsp:nvSpPr>
      <dsp:spPr>
        <a:xfrm>
          <a:off x="1063907" y="1153232"/>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Practise to approx. 90% of allotted time</a:t>
          </a:r>
          <a:endParaRPr lang="en-US" sz="2200" kern="1200"/>
        </a:p>
      </dsp:txBody>
      <dsp:txXfrm>
        <a:off x="1063907" y="1153232"/>
        <a:ext cx="8972358" cy="921131"/>
      </dsp:txXfrm>
    </dsp:sp>
    <dsp:sp modelId="{130BE68B-3AF9-4FAE-A547-73E546AE811C}">
      <dsp:nvSpPr>
        <dsp:cNvPr id="0" name=""/>
        <dsp:cNvSpPr/>
      </dsp:nvSpPr>
      <dsp:spPr>
        <a:xfrm>
          <a:off x="0" y="2304646"/>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C5C003-6A54-48A3-9407-CA2AA2B4F8A0}">
      <dsp:nvSpPr>
        <dsp:cNvPr id="0" name=""/>
        <dsp:cNvSpPr/>
      </dsp:nvSpPr>
      <dsp:spPr>
        <a:xfrm>
          <a:off x="278642" y="2511901"/>
          <a:ext cx="506622" cy="50662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ED5DF8-920F-44B2-9EB3-A721673A2AF2}">
      <dsp:nvSpPr>
        <dsp:cNvPr id="0" name=""/>
        <dsp:cNvSpPr/>
      </dsp:nvSpPr>
      <dsp:spPr>
        <a:xfrm>
          <a:off x="1063907" y="2304646"/>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Know which sections can be shortened if needed</a:t>
          </a:r>
          <a:endParaRPr lang="en-US" sz="2200" kern="1200"/>
        </a:p>
      </dsp:txBody>
      <dsp:txXfrm>
        <a:off x="1063907" y="2304646"/>
        <a:ext cx="8972358" cy="921131"/>
      </dsp:txXfrm>
    </dsp:sp>
    <dsp:sp modelId="{BA72E383-0F10-44FE-B897-FBE35B641041}">
      <dsp:nvSpPr>
        <dsp:cNvPr id="0" name=""/>
        <dsp:cNvSpPr/>
      </dsp:nvSpPr>
      <dsp:spPr>
        <a:xfrm>
          <a:off x="0" y="3456061"/>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548AAE-A7C2-44E8-8836-171A1DE491ED}">
      <dsp:nvSpPr>
        <dsp:cNvPr id="0" name=""/>
        <dsp:cNvSpPr/>
      </dsp:nvSpPr>
      <dsp:spPr>
        <a:xfrm>
          <a:off x="278642" y="3663316"/>
          <a:ext cx="506622" cy="50662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6CE1F10-C97A-4B2B-9105-AF48A3F8BFC4}">
      <dsp:nvSpPr>
        <dsp:cNvPr id="0" name=""/>
        <dsp:cNvSpPr/>
      </dsp:nvSpPr>
      <dsp:spPr>
        <a:xfrm>
          <a:off x="1063907" y="3456061"/>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A chair </a:t>
          </a:r>
          <a:r>
            <a:rPr lang="en-US" sz="2200" b="0" i="1" kern="1200" baseline="0"/>
            <a:t>will</a:t>
          </a:r>
          <a:r>
            <a:rPr lang="en-US" sz="2200" b="0" i="0" kern="1200" baseline="0"/>
            <a:t> stop you—don’t rely on extra minutes</a:t>
          </a:r>
          <a:endParaRPr lang="en-US" sz="2200" kern="1200"/>
        </a:p>
      </dsp:txBody>
      <dsp:txXfrm>
        <a:off x="1063907" y="3456061"/>
        <a:ext cx="8972358" cy="92113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DF8DEB-F15E-D84E-BF32-D6822A957760}">
      <dsp:nvSpPr>
        <dsp:cNvPr id="0" name=""/>
        <dsp:cNvSpPr/>
      </dsp:nvSpPr>
      <dsp:spPr>
        <a:xfrm>
          <a:off x="0" y="150888"/>
          <a:ext cx="3136333" cy="188179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b="0" i="0" kern="1200" baseline="0" dirty="0"/>
            <a:t>Listen fully before answering</a:t>
          </a:r>
          <a:endParaRPr lang="en-US" sz="2900" kern="1200" dirty="0"/>
        </a:p>
      </dsp:txBody>
      <dsp:txXfrm>
        <a:off x="0" y="150888"/>
        <a:ext cx="3136333" cy="1881799"/>
      </dsp:txXfrm>
    </dsp:sp>
    <dsp:sp modelId="{A26FEAFB-B13B-3749-BB58-3EF8E7834D8C}">
      <dsp:nvSpPr>
        <dsp:cNvPr id="0" name=""/>
        <dsp:cNvSpPr/>
      </dsp:nvSpPr>
      <dsp:spPr>
        <a:xfrm>
          <a:off x="3449966" y="150888"/>
          <a:ext cx="3136333" cy="188179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b="0" i="0" kern="1200" baseline="0" dirty="0"/>
            <a:t>It’s okay to say ‘I hadn’t considered that’, etc.</a:t>
          </a:r>
          <a:endParaRPr lang="en-US" sz="2900" kern="1200" dirty="0"/>
        </a:p>
      </dsp:txBody>
      <dsp:txXfrm>
        <a:off x="3449966" y="150888"/>
        <a:ext cx="3136333" cy="1881799"/>
      </dsp:txXfrm>
    </dsp:sp>
    <dsp:sp modelId="{E2DF2AB0-FDE0-E743-8D87-8740F0C79B6F}">
      <dsp:nvSpPr>
        <dsp:cNvPr id="0" name=""/>
        <dsp:cNvSpPr/>
      </dsp:nvSpPr>
      <dsp:spPr>
        <a:xfrm>
          <a:off x="6899932" y="150888"/>
          <a:ext cx="3136333" cy="188179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b="0" i="0" kern="1200" baseline="0"/>
            <a:t>Keep answers concise</a:t>
          </a:r>
          <a:endParaRPr lang="en-US" sz="2900" kern="1200"/>
        </a:p>
      </dsp:txBody>
      <dsp:txXfrm>
        <a:off x="6899932" y="150888"/>
        <a:ext cx="3136333" cy="1881799"/>
      </dsp:txXfrm>
    </dsp:sp>
    <dsp:sp modelId="{F6B6AF7B-8C3D-6942-BE98-AC32C9016226}">
      <dsp:nvSpPr>
        <dsp:cNvPr id="0" name=""/>
        <dsp:cNvSpPr/>
      </dsp:nvSpPr>
      <dsp:spPr>
        <a:xfrm>
          <a:off x="1724983" y="2346322"/>
          <a:ext cx="3136333" cy="188179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b="0" i="0" kern="1200" baseline="0" dirty="0"/>
            <a:t>If time is short, move extended conversations to the break</a:t>
          </a:r>
          <a:endParaRPr lang="en-US" sz="2900" kern="1200" dirty="0"/>
        </a:p>
      </dsp:txBody>
      <dsp:txXfrm>
        <a:off x="1724983" y="2346322"/>
        <a:ext cx="3136333" cy="1881799"/>
      </dsp:txXfrm>
    </dsp:sp>
    <dsp:sp modelId="{AA306AFE-DB52-E448-A300-F64D7434F567}">
      <dsp:nvSpPr>
        <dsp:cNvPr id="0" name=""/>
        <dsp:cNvSpPr/>
      </dsp:nvSpPr>
      <dsp:spPr>
        <a:xfrm>
          <a:off x="5174949" y="2346322"/>
          <a:ext cx="3136333" cy="188179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b="0" i="0" kern="1200" baseline="0"/>
            <a:t>Treat challenging questions as constructive engagement</a:t>
          </a:r>
          <a:endParaRPr lang="en-US" sz="2900" kern="1200"/>
        </a:p>
      </dsp:txBody>
      <dsp:txXfrm>
        <a:off x="5174949" y="2346322"/>
        <a:ext cx="3136333" cy="188179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8429E-93F3-4BFB-A170-218FEC451067}">
      <dsp:nvSpPr>
        <dsp:cNvPr id="0" name=""/>
        <dsp:cNvSpPr/>
      </dsp:nvSpPr>
      <dsp:spPr>
        <a:xfrm>
          <a:off x="0" y="3421"/>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97860A-59CC-4CF0-8647-A5613C362996}">
      <dsp:nvSpPr>
        <dsp:cNvPr id="0" name=""/>
        <dsp:cNvSpPr/>
      </dsp:nvSpPr>
      <dsp:spPr>
        <a:xfrm>
          <a:off x="220430" y="167377"/>
          <a:ext cx="400782" cy="40078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AFEED7F-DBEF-4189-BF81-F06DEEEDEB8E}">
      <dsp:nvSpPr>
        <dsp:cNvPr id="0" name=""/>
        <dsp:cNvSpPr/>
      </dsp:nvSpPr>
      <dsp:spPr>
        <a:xfrm>
          <a:off x="841642" y="3421"/>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dirty="0"/>
            <a:t>As both an </a:t>
          </a:r>
          <a:r>
            <a:rPr lang="en-US" sz="1900" b="0" i="0" kern="1200" baseline="0" dirty="0" err="1"/>
            <a:t>organiser</a:t>
          </a:r>
          <a:r>
            <a:rPr lang="en-US" sz="1900" b="0" i="0" kern="1200" baseline="0" dirty="0"/>
            <a:t> and participant, plan early: theme, funding, CFP</a:t>
          </a:r>
          <a:endParaRPr lang="en-US" sz="1900" kern="1200" dirty="0"/>
        </a:p>
      </dsp:txBody>
      <dsp:txXfrm>
        <a:off x="841642" y="3421"/>
        <a:ext cx="9194623" cy="728694"/>
      </dsp:txXfrm>
    </dsp:sp>
    <dsp:sp modelId="{AAEC0E32-A2C1-4DBF-8A2D-35B42337578F}">
      <dsp:nvSpPr>
        <dsp:cNvPr id="0" name=""/>
        <dsp:cNvSpPr/>
      </dsp:nvSpPr>
      <dsp:spPr>
        <a:xfrm>
          <a:off x="0" y="914289"/>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BE066C-1357-4F3E-A53E-E48DF0661DB2}">
      <dsp:nvSpPr>
        <dsp:cNvPr id="0" name=""/>
        <dsp:cNvSpPr/>
      </dsp:nvSpPr>
      <dsp:spPr>
        <a:xfrm>
          <a:off x="220430" y="1078245"/>
          <a:ext cx="400782" cy="40078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0E02BD6-A5D2-40B6-88F3-BA6FAAC9A903}">
      <dsp:nvSpPr>
        <dsp:cNvPr id="0" name=""/>
        <dsp:cNvSpPr/>
      </dsp:nvSpPr>
      <dsp:spPr>
        <a:xfrm>
          <a:off x="841642" y="914289"/>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Understand your audience—both as organiser and presenter</a:t>
          </a:r>
          <a:endParaRPr lang="en-US" sz="1900" kern="1200"/>
        </a:p>
      </dsp:txBody>
      <dsp:txXfrm>
        <a:off x="841642" y="914289"/>
        <a:ext cx="9194623" cy="728694"/>
      </dsp:txXfrm>
    </dsp:sp>
    <dsp:sp modelId="{94B0BE2C-73E2-4835-BA58-89DCE15EBC7E}">
      <dsp:nvSpPr>
        <dsp:cNvPr id="0" name=""/>
        <dsp:cNvSpPr/>
      </dsp:nvSpPr>
      <dsp:spPr>
        <a:xfrm>
          <a:off x="0" y="1825158"/>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63EEB1-1462-4D59-9AF6-BCF6ACFE85E9}">
      <dsp:nvSpPr>
        <dsp:cNvPr id="0" name=""/>
        <dsp:cNvSpPr/>
      </dsp:nvSpPr>
      <dsp:spPr>
        <a:xfrm>
          <a:off x="220430" y="1989114"/>
          <a:ext cx="400782" cy="40078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B7CB661-05E1-41FD-AE96-1F9720B725FC}">
      <dsp:nvSpPr>
        <dsp:cNvPr id="0" name=""/>
        <dsp:cNvSpPr/>
      </dsp:nvSpPr>
      <dsp:spPr>
        <a:xfrm>
          <a:off x="841642" y="1825158"/>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Be clear, concise, and confident</a:t>
          </a:r>
          <a:endParaRPr lang="en-US" sz="1900" kern="1200"/>
        </a:p>
      </dsp:txBody>
      <dsp:txXfrm>
        <a:off x="841642" y="1825158"/>
        <a:ext cx="9194623" cy="728694"/>
      </dsp:txXfrm>
    </dsp:sp>
    <dsp:sp modelId="{738F2578-7E41-4F19-A27F-41BC1C247E30}">
      <dsp:nvSpPr>
        <dsp:cNvPr id="0" name=""/>
        <dsp:cNvSpPr/>
      </dsp:nvSpPr>
      <dsp:spPr>
        <a:xfrm>
          <a:off x="0" y="2736026"/>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62BF48-CC95-4026-9EF3-837A085D01BC}">
      <dsp:nvSpPr>
        <dsp:cNvPr id="0" name=""/>
        <dsp:cNvSpPr/>
      </dsp:nvSpPr>
      <dsp:spPr>
        <a:xfrm>
          <a:off x="220430" y="2899982"/>
          <a:ext cx="400782" cy="40078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1B6FF33-3F87-4494-9EB6-20B10B7E389D}">
      <dsp:nvSpPr>
        <dsp:cNvPr id="0" name=""/>
        <dsp:cNvSpPr/>
      </dsp:nvSpPr>
      <dsp:spPr>
        <a:xfrm>
          <a:off x="841642" y="2736026"/>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Conferences are as much about community-building as scholarship</a:t>
          </a:r>
          <a:endParaRPr lang="en-US" sz="1900" kern="1200"/>
        </a:p>
      </dsp:txBody>
      <dsp:txXfrm>
        <a:off x="841642" y="2736026"/>
        <a:ext cx="9194623" cy="728694"/>
      </dsp:txXfrm>
    </dsp:sp>
    <dsp:sp modelId="{3F13DC9A-24A0-472F-B5F5-419867479B14}">
      <dsp:nvSpPr>
        <dsp:cNvPr id="0" name=""/>
        <dsp:cNvSpPr/>
      </dsp:nvSpPr>
      <dsp:spPr>
        <a:xfrm>
          <a:off x="0" y="3646895"/>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0A0918-A22D-4545-B65F-5BF6CBB82210}">
      <dsp:nvSpPr>
        <dsp:cNvPr id="0" name=""/>
        <dsp:cNvSpPr/>
      </dsp:nvSpPr>
      <dsp:spPr>
        <a:xfrm>
          <a:off x="220430" y="3810851"/>
          <a:ext cx="400782" cy="40078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C2409DD-7FA1-42F0-923F-2180A7A1375C}">
      <dsp:nvSpPr>
        <dsp:cNvPr id="0" name=""/>
        <dsp:cNvSpPr/>
      </dsp:nvSpPr>
      <dsp:spPr>
        <a:xfrm>
          <a:off x="841642" y="3646895"/>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Enjoy the experience!</a:t>
          </a:r>
          <a:endParaRPr lang="en-US" sz="1900" kern="1200"/>
        </a:p>
      </dsp:txBody>
      <dsp:txXfrm>
        <a:off x="841642" y="3646895"/>
        <a:ext cx="9194623" cy="7286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0DA5B6-4CEC-471E-911A-0E7CAEAD57FB}">
      <dsp:nvSpPr>
        <dsp:cNvPr id="0" name=""/>
        <dsp:cNvSpPr/>
      </dsp:nvSpPr>
      <dsp:spPr>
        <a:xfrm>
          <a:off x="0" y="534"/>
          <a:ext cx="10036266" cy="125084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A52993-4E9D-4093-AB4A-A5262C9DAD2B}">
      <dsp:nvSpPr>
        <dsp:cNvPr id="0" name=""/>
        <dsp:cNvSpPr/>
      </dsp:nvSpPr>
      <dsp:spPr>
        <a:xfrm>
          <a:off x="378379" y="281973"/>
          <a:ext cx="687962" cy="6879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1068915-398F-4321-B10A-A6F60393E710}">
      <dsp:nvSpPr>
        <dsp:cNvPr id="0" name=""/>
        <dsp:cNvSpPr/>
      </dsp:nvSpPr>
      <dsp:spPr>
        <a:xfrm>
          <a:off x="1444720" y="534"/>
          <a:ext cx="4516319" cy="1250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381" tIns="132381" rIns="132381" bIns="132381" numCol="1" spcCol="1270" anchor="ctr" anchorCtr="0">
          <a:noAutofit/>
        </a:bodyPr>
        <a:lstStyle/>
        <a:p>
          <a:pPr marL="0" lvl="0" indent="0" algn="l" defTabSz="1111250">
            <a:lnSpc>
              <a:spcPct val="90000"/>
            </a:lnSpc>
            <a:spcBef>
              <a:spcPct val="0"/>
            </a:spcBef>
            <a:spcAft>
              <a:spcPct val="35000"/>
            </a:spcAft>
            <a:buNone/>
          </a:pPr>
          <a:r>
            <a:rPr lang="en-US" sz="2500" b="1" i="0" kern="1200" baseline="0"/>
            <a:t>Specialised audience</a:t>
          </a:r>
          <a:endParaRPr lang="en-US" sz="2500" kern="1200"/>
        </a:p>
      </dsp:txBody>
      <dsp:txXfrm>
        <a:off x="1444720" y="534"/>
        <a:ext cx="4516319" cy="1250840"/>
      </dsp:txXfrm>
    </dsp:sp>
    <dsp:sp modelId="{9E6C6C8F-D330-43B1-A48C-2F0CC2DF103D}">
      <dsp:nvSpPr>
        <dsp:cNvPr id="0" name=""/>
        <dsp:cNvSpPr/>
      </dsp:nvSpPr>
      <dsp:spPr>
        <a:xfrm>
          <a:off x="5961040" y="534"/>
          <a:ext cx="4075225" cy="1250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381" tIns="132381" rIns="132381" bIns="132381" numCol="1" spcCol="1270" anchor="ctr" anchorCtr="0">
          <a:noAutofit/>
        </a:bodyPr>
        <a:lstStyle/>
        <a:p>
          <a:pPr marL="0" lvl="0" indent="0" algn="l" defTabSz="800100">
            <a:lnSpc>
              <a:spcPct val="90000"/>
            </a:lnSpc>
            <a:spcBef>
              <a:spcPct val="0"/>
            </a:spcBef>
            <a:spcAft>
              <a:spcPct val="35000"/>
            </a:spcAft>
            <a:buNone/>
          </a:pPr>
          <a:r>
            <a:rPr lang="en-US" sz="1800" b="0" i="0" kern="1200" baseline="0"/>
            <a:t>Field-specific scholars</a:t>
          </a:r>
          <a:endParaRPr lang="en-US" sz="1800" kern="1200"/>
        </a:p>
        <a:p>
          <a:pPr marL="0" lvl="0" indent="0" algn="l" defTabSz="800100">
            <a:lnSpc>
              <a:spcPct val="90000"/>
            </a:lnSpc>
            <a:spcBef>
              <a:spcPct val="0"/>
            </a:spcBef>
            <a:spcAft>
              <a:spcPct val="35000"/>
            </a:spcAft>
            <a:buNone/>
          </a:pPr>
          <a:r>
            <a:rPr lang="en-US" sz="1800" b="0" i="0" kern="1200" baseline="0"/>
            <a:t>Highly targeted feedback</a:t>
          </a:r>
          <a:endParaRPr lang="en-US" sz="1800" kern="1200"/>
        </a:p>
      </dsp:txBody>
      <dsp:txXfrm>
        <a:off x="5961040" y="534"/>
        <a:ext cx="4075225" cy="1250840"/>
      </dsp:txXfrm>
    </dsp:sp>
    <dsp:sp modelId="{8688B827-6356-477A-AB00-D95F0E0F7114}">
      <dsp:nvSpPr>
        <dsp:cNvPr id="0" name=""/>
        <dsp:cNvSpPr/>
      </dsp:nvSpPr>
      <dsp:spPr>
        <a:xfrm>
          <a:off x="0" y="1564085"/>
          <a:ext cx="10036266" cy="125084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55D3E2-262B-4B4D-8A98-4D0D6ECADF67}">
      <dsp:nvSpPr>
        <dsp:cNvPr id="0" name=""/>
        <dsp:cNvSpPr/>
      </dsp:nvSpPr>
      <dsp:spPr>
        <a:xfrm>
          <a:off x="378379" y="1845524"/>
          <a:ext cx="687962" cy="6879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23948FA-AE61-4112-84D8-98A3401570D5}">
      <dsp:nvSpPr>
        <dsp:cNvPr id="0" name=""/>
        <dsp:cNvSpPr/>
      </dsp:nvSpPr>
      <dsp:spPr>
        <a:xfrm>
          <a:off x="1444720" y="1564085"/>
          <a:ext cx="4516319" cy="1250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381" tIns="132381" rIns="132381" bIns="132381" numCol="1" spcCol="1270" anchor="ctr" anchorCtr="0">
          <a:noAutofit/>
        </a:bodyPr>
        <a:lstStyle/>
        <a:p>
          <a:pPr marL="0" lvl="0" indent="0" algn="l" defTabSz="1111250">
            <a:lnSpc>
              <a:spcPct val="90000"/>
            </a:lnSpc>
            <a:spcBef>
              <a:spcPct val="0"/>
            </a:spcBef>
            <a:spcAft>
              <a:spcPct val="35000"/>
            </a:spcAft>
            <a:buNone/>
          </a:pPr>
          <a:r>
            <a:rPr lang="en-US" sz="2500" b="1" i="0" kern="1200" baseline="0"/>
            <a:t>Interdisciplinary audience</a:t>
          </a:r>
          <a:endParaRPr lang="en-US" sz="2500" kern="1200"/>
        </a:p>
      </dsp:txBody>
      <dsp:txXfrm>
        <a:off x="1444720" y="1564085"/>
        <a:ext cx="4516319" cy="1250840"/>
      </dsp:txXfrm>
    </dsp:sp>
    <dsp:sp modelId="{7490AA0A-1719-49CF-BE94-7DAC25FDDDF5}">
      <dsp:nvSpPr>
        <dsp:cNvPr id="0" name=""/>
        <dsp:cNvSpPr/>
      </dsp:nvSpPr>
      <dsp:spPr>
        <a:xfrm>
          <a:off x="5961040" y="1564085"/>
          <a:ext cx="4075225" cy="1250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381" tIns="132381" rIns="132381" bIns="132381" numCol="1" spcCol="1270" anchor="ctr" anchorCtr="0">
          <a:noAutofit/>
        </a:bodyPr>
        <a:lstStyle/>
        <a:p>
          <a:pPr marL="0" lvl="0" indent="0" algn="l" defTabSz="800100">
            <a:lnSpc>
              <a:spcPct val="90000"/>
            </a:lnSpc>
            <a:spcBef>
              <a:spcPct val="0"/>
            </a:spcBef>
            <a:spcAft>
              <a:spcPct val="35000"/>
            </a:spcAft>
            <a:buFont typeface="Arial" panose="020B0604020202020204" pitchFamily="34" charset="0"/>
            <a:buNone/>
          </a:pPr>
          <a:r>
            <a:rPr lang="en-US" sz="1800" b="0" i="0" kern="1200" baseline="0" dirty="0"/>
            <a:t>Broader perspectives</a:t>
          </a:r>
          <a:endParaRPr lang="en-US" sz="1800" kern="1200" dirty="0"/>
        </a:p>
        <a:p>
          <a:pPr marL="0" lvl="0" indent="0" algn="l" defTabSz="800100">
            <a:lnSpc>
              <a:spcPct val="90000"/>
            </a:lnSpc>
            <a:spcBef>
              <a:spcPct val="0"/>
            </a:spcBef>
            <a:spcAft>
              <a:spcPct val="35000"/>
            </a:spcAft>
            <a:buNone/>
          </a:pPr>
          <a:r>
            <a:rPr lang="en-US" sz="1800" b="0" i="0" kern="1200" baseline="0" dirty="0"/>
            <a:t>Can generate unexpected and valuable insights</a:t>
          </a:r>
          <a:endParaRPr lang="en-US" sz="1800" kern="1200" dirty="0"/>
        </a:p>
      </dsp:txBody>
      <dsp:txXfrm>
        <a:off x="5961040" y="1564085"/>
        <a:ext cx="4075225" cy="1250840"/>
      </dsp:txXfrm>
    </dsp:sp>
    <dsp:sp modelId="{9F152083-88AC-476E-9865-FCF1A8B90552}">
      <dsp:nvSpPr>
        <dsp:cNvPr id="0" name=""/>
        <dsp:cNvSpPr/>
      </dsp:nvSpPr>
      <dsp:spPr>
        <a:xfrm>
          <a:off x="0" y="3127635"/>
          <a:ext cx="10036266" cy="125084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6073B0-C744-4E9D-BD78-8888C428CF4D}">
      <dsp:nvSpPr>
        <dsp:cNvPr id="0" name=""/>
        <dsp:cNvSpPr/>
      </dsp:nvSpPr>
      <dsp:spPr>
        <a:xfrm>
          <a:off x="378379" y="3409075"/>
          <a:ext cx="687962" cy="6879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5FE943F-9CD7-4565-AA0A-9698CCF8F153}">
      <dsp:nvSpPr>
        <dsp:cNvPr id="0" name=""/>
        <dsp:cNvSpPr/>
      </dsp:nvSpPr>
      <dsp:spPr>
        <a:xfrm>
          <a:off x="1444720" y="3127635"/>
          <a:ext cx="4516319" cy="1250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381" tIns="132381" rIns="132381" bIns="132381" numCol="1" spcCol="1270" anchor="ctr" anchorCtr="0">
          <a:noAutofit/>
        </a:bodyPr>
        <a:lstStyle/>
        <a:p>
          <a:pPr marL="0" lvl="0" indent="0" algn="l" defTabSz="1111250">
            <a:lnSpc>
              <a:spcPct val="90000"/>
            </a:lnSpc>
            <a:spcBef>
              <a:spcPct val="0"/>
            </a:spcBef>
            <a:spcAft>
              <a:spcPct val="35000"/>
            </a:spcAft>
            <a:buNone/>
          </a:pPr>
          <a:r>
            <a:rPr lang="en-US" sz="2500" b="1" i="0" kern="1200" baseline="0"/>
            <a:t>Impacts of audience choice:</a:t>
          </a:r>
          <a:endParaRPr lang="en-US" sz="2500" kern="1200"/>
        </a:p>
      </dsp:txBody>
      <dsp:txXfrm>
        <a:off x="1444720" y="3127635"/>
        <a:ext cx="4516319" cy="1250840"/>
      </dsp:txXfrm>
    </dsp:sp>
    <dsp:sp modelId="{CD127B6A-D0EB-42BA-B5FC-E2232D7D1309}">
      <dsp:nvSpPr>
        <dsp:cNvPr id="0" name=""/>
        <dsp:cNvSpPr/>
      </dsp:nvSpPr>
      <dsp:spPr>
        <a:xfrm>
          <a:off x="5961040" y="3127635"/>
          <a:ext cx="4075225" cy="1250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381" tIns="132381" rIns="132381" bIns="132381" numCol="1" spcCol="1270" anchor="ctr" anchorCtr="0">
          <a:noAutofit/>
        </a:bodyPr>
        <a:lstStyle/>
        <a:p>
          <a:pPr marL="0" lvl="0" indent="0" algn="l" defTabSz="800100">
            <a:lnSpc>
              <a:spcPct val="90000"/>
            </a:lnSpc>
            <a:spcBef>
              <a:spcPct val="0"/>
            </a:spcBef>
            <a:spcAft>
              <a:spcPct val="35000"/>
            </a:spcAft>
            <a:buNone/>
          </a:pPr>
          <a:r>
            <a:rPr lang="en-US" sz="1800" b="0" i="0" kern="1200" baseline="0"/>
            <a:t>Shapes networking possibilities</a:t>
          </a:r>
          <a:endParaRPr lang="en-US" sz="1800" kern="1200"/>
        </a:p>
        <a:p>
          <a:pPr marL="0" lvl="0" indent="0" algn="l" defTabSz="800100">
            <a:lnSpc>
              <a:spcPct val="90000"/>
            </a:lnSpc>
            <a:spcBef>
              <a:spcPct val="0"/>
            </a:spcBef>
            <a:spcAft>
              <a:spcPct val="35000"/>
            </a:spcAft>
            <a:buNone/>
          </a:pPr>
          <a:r>
            <a:rPr lang="en-US" sz="1800" b="0" i="0" kern="1200" baseline="0"/>
            <a:t>Influences presentation tone and content</a:t>
          </a:r>
          <a:endParaRPr lang="en-US" sz="1800" kern="1200"/>
        </a:p>
      </dsp:txBody>
      <dsp:txXfrm>
        <a:off x="5961040" y="3127635"/>
        <a:ext cx="4075225" cy="12508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05343-0962-469D-AE80-D3BCE2C65DF5}">
      <dsp:nvSpPr>
        <dsp:cNvPr id="0" name=""/>
        <dsp:cNvSpPr/>
      </dsp:nvSpPr>
      <dsp:spPr>
        <a:xfrm>
          <a:off x="0" y="3421"/>
          <a:ext cx="10036266" cy="72869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B515D8-AC4C-4947-96DF-1A4250B5A918}">
      <dsp:nvSpPr>
        <dsp:cNvPr id="0" name=""/>
        <dsp:cNvSpPr/>
      </dsp:nvSpPr>
      <dsp:spPr>
        <a:xfrm>
          <a:off x="220430" y="167377"/>
          <a:ext cx="400782" cy="40078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4190455-B1A1-409D-940A-67E0BB6B491B}">
      <dsp:nvSpPr>
        <dsp:cNvPr id="0" name=""/>
        <dsp:cNvSpPr/>
      </dsp:nvSpPr>
      <dsp:spPr>
        <a:xfrm>
          <a:off x="841642" y="3421"/>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Benefits of crossing departmental or disciplinary lines</a:t>
          </a:r>
          <a:endParaRPr lang="en-US" sz="1900" kern="1200"/>
        </a:p>
      </dsp:txBody>
      <dsp:txXfrm>
        <a:off x="841642" y="3421"/>
        <a:ext cx="9194623" cy="728694"/>
      </dsp:txXfrm>
    </dsp:sp>
    <dsp:sp modelId="{FB75FE05-C760-4205-85C6-2328C8685567}">
      <dsp:nvSpPr>
        <dsp:cNvPr id="0" name=""/>
        <dsp:cNvSpPr/>
      </dsp:nvSpPr>
      <dsp:spPr>
        <a:xfrm>
          <a:off x="0" y="914289"/>
          <a:ext cx="10036266" cy="72869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C019A1-ECD2-4627-8BA0-117B7F3A04C1}">
      <dsp:nvSpPr>
        <dsp:cNvPr id="0" name=""/>
        <dsp:cNvSpPr/>
      </dsp:nvSpPr>
      <dsp:spPr>
        <a:xfrm>
          <a:off x="220430" y="1078245"/>
          <a:ext cx="400782" cy="40078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634235B-E7CB-4639-A352-0E06D1FD3FAE}">
      <dsp:nvSpPr>
        <dsp:cNvPr id="0" name=""/>
        <dsp:cNvSpPr/>
      </dsp:nvSpPr>
      <dsp:spPr>
        <a:xfrm>
          <a:off x="841642" y="914289"/>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More dynamic roundtable discussions</a:t>
          </a:r>
          <a:endParaRPr lang="en-US" sz="1900" kern="1200"/>
        </a:p>
      </dsp:txBody>
      <dsp:txXfrm>
        <a:off x="841642" y="914289"/>
        <a:ext cx="9194623" cy="728694"/>
      </dsp:txXfrm>
    </dsp:sp>
    <dsp:sp modelId="{63C2035F-DA2E-46C9-8DCF-4B88AD6F8B48}">
      <dsp:nvSpPr>
        <dsp:cNvPr id="0" name=""/>
        <dsp:cNvSpPr/>
      </dsp:nvSpPr>
      <dsp:spPr>
        <a:xfrm>
          <a:off x="0" y="1825158"/>
          <a:ext cx="10036266" cy="72869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ED0CAD-C127-40BB-A715-715B6928C823}">
      <dsp:nvSpPr>
        <dsp:cNvPr id="0" name=""/>
        <dsp:cNvSpPr/>
      </dsp:nvSpPr>
      <dsp:spPr>
        <a:xfrm>
          <a:off x="220430" y="1989114"/>
          <a:ext cx="400782" cy="40078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50EFAE1-1AAB-4CD1-BD9D-8983AB4AC822}">
      <dsp:nvSpPr>
        <dsp:cNvPr id="0" name=""/>
        <dsp:cNvSpPr/>
      </dsp:nvSpPr>
      <dsp:spPr>
        <a:xfrm>
          <a:off x="841642" y="1825158"/>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Greater likelihood of innovative collaborative work</a:t>
          </a:r>
          <a:endParaRPr lang="en-US" sz="1900" kern="1200"/>
        </a:p>
      </dsp:txBody>
      <dsp:txXfrm>
        <a:off x="841642" y="1825158"/>
        <a:ext cx="9194623" cy="728694"/>
      </dsp:txXfrm>
    </dsp:sp>
    <dsp:sp modelId="{048E765B-1B13-45BA-B7C1-2364F8F0913B}">
      <dsp:nvSpPr>
        <dsp:cNvPr id="0" name=""/>
        <dsp:cNvSpPr/>
      </dsp:nvSpPr>
      <dsp:spPr>
        <a:xfrm>
          <a:off x="0" y="2736026"/>
          <a:ext cx="10036266" cy="72869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0DD0A5-CB60-45D0-98EA-6EC2EFC81422}">
      <dsp:nvSpPr>
        <dsp:cNvPr id="0" name=""/>
        <dsp:cNvSpPr/>
      </dsp:nvSpPr>
      <dsp:spPr>
        <a:xfrm>
          <a:off x="220430" y="2899982"/>
          <a:ext cx="400782" cy="40078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D31CE3D-CB37-4B22-8EA2-8560783F057B}">
      <dsp:nvSpPr>
        <dsp:cNvPr id="0" name=""/>
        <dsp:cNvSpPr/>
      </dsp:nvSpPr>
      <dsp:spPr>
        <a:xfrm>
          <a:off x="841642" y="2736026"/>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Possibility of co-organising with other Warwick departments</a:t>
          </a:r>
          <a:endParaRPr lang="en-US" sz="1900" kern="1200"/>
        </a:p>
      </dsp:txBody>
      <dsp:txXfrm>
        <a:off x="841642" y="2736026"/>
        <a:ext cx="9194623" cy="728694"/>
      </dsp:txXfrm>
    </dsp:sp>
    <dsp:sp modelId="{7E0EE488-92AF-4844-BBB4-0BD638017786}">
      <dsp:nvSpPr>
        <dsp:cNvPr id="0" name=""/>
        <dsp:cNvSpPr/>
      </dsp:nvSpPr>
      <dsp:spPr>
        <a:xfrm>
          <a:off x="0" y="3646895"/>
          <a:ext cx="10036266" cy="72869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A30FC7-1679-4484-972A-2944D307B451}">
      <dsp:nvSpPr>
        <dsp:cNvPr id="0" name=""/>
        <dsp:cNvSpPr/>
      </dsp:nvSpPr>
      <dsp:spPr>
        <a:xfrm>
          <a:off x="220430" y="3810851"/>
          <a:ext cx="400782" cy="40078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85FB015-1A37-4BFC-95E5-AEA79292D2A1}">
      <dsp:nvSpPr>
        <dsp:cNvPr id="0" name=""/>
        <dsp:cNvSpPr/>
      </dsp:nvSpPr>
      <dsp:spPr>
        <a:xfrm>
          <a:off x="841642" y="3646895"/>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1" kern="1200" baseline="0"/>
            <a:t>Example: The “Being Human” theme </a:t>
          </a:r>
          <a:r>
            <a:rPr lang="en-US" sz="1900" b="0" i="0" kern="1200" baseline="0"/>
            <a:t>— why did it appeal to the HRC?</a:t>
          </a:r>
          <a:endParaRPr lang="en-US" sz="1900" kern="1200"/>
        </a:p>
      </dsp:txBody>
      <dsp:txXfrm>
        <a:off x="841642" y="3646895"/>
        <a:ext cx="9194623" cy="7286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3EC59D-D299-44E1-9E91-0E6EEF26F288}">
      <dsp:nvSpPr>
        <dsp:cNvPr id="0" name=""/>
        <dsp:cNvSpPr/>
      </dsp:nvSpPr>
      <dsp:spPr>
        <a:xfrm>
          <a:off x="0" y="1817"/>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CF46A9-A20D-4F86-B35D-9477758795CD}">
      <dsp:nvSpPr>
        <dsp:cNvPr id="0" name=""/>
        <dsp:cNvSpPr/>
      </dsp:nvSpPr>
      <dsp:spPr>
        <a:xfrm>
          <a:off x="278642" y="209072"/>
          <a:ext cx="506622" cy="50662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0640D6B-B3E6-4EFE-AC92-1963E03244F3}">
      <dsp:nvSpPr>
        <dsp:cNvPr id="0" name=""/>
        <dsp:cNvSpPr/>
      </dsp:nvSpPr>
      <dsp:spPr>
        <a:xfrm>
          <a:off x="1063907" y="1817"/>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Distributing labour: logistics, communications, finances, publicity</a:t>
          </a:r>
          <a:endParaRPr lang="en-US" sz="2200" kern="1200"/>
        </a:p>
      </dsp:txBody>
      <dsp:txXfrm>
        <a:off x="1063907" y="1817"/>
        <a:ext cx="8972358" cy="921131"/>
      </dsp:txXfrm>
    </dsp:sp>
    <dsp:sp modelId="{56A983CF-1561-4F51-9A33-25D4D4AF5F0F}">
      <dsp:nvSpPr>
        <dsp:cNvPr id="0" name=""/>
        <dsp:cNvSpPr/>
      </dsp:nvSpPr>
      <dsp:spPr>
        <a:xfrm>
          <a:off x="0" y="1153232"/>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BD2AFD-1CE9-457C-85DE-4D17F0B3E672}">
      <dsp:nvSpPr>
        <dsp:cNvPr id="0" name=""/>
        <dsp:cNvSpPr/>
      </dsp:nvSpPr>
      <dsp:spPr>
        <a:xfrm>
          <a:off x="278642" y="1360486"/>
          <a:ext cx="506622" cy="50662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9CE595A-D2AF-4C4F-9FBA-EF0F55BFD6BA}">
      <dsp:nvSpPr>
        <dsp:cNvPr id="0" name=""/>
        <dsp:cNvSpPr/>
      </dsp:nvSpPr>
      <dsp:spPr>
        <a:xfrm>
          <a:off x="1063907" y="1153232"/>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Complementary strengths: academic, administrative, creative</a:t>
          </a:r>
          <a:endParaRPr lang="en-US" sz="2200" kern="1200"/>
        </a:p>
      </dsp:txBody>
      <dsp:txXfrm>
        <a:off x="1063907" y="1153232"/>
        <a:ext cx="8972358" cy="921131"/>
      </dsp:txXfrm>
    </dsp:sp>
    <dsp:sp modelId="{FF9415F3-B0B4-4075-8634-CDC5496BD103}">
      <dsp:nvSpPr>
        <dsp:cNvPr id="0" name=""/>
        <dsp:cNvSpPr/>
      </dsp:nvSpPr>
      <dsp:spPr>
        <a:xfrm>
          <a:off x="0" y="2304646"/>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ECA8BF-9595-4680-91AE-444A441A39DB}">
      <dsp:nvSpPr>
        <dsp:cNvPr id="0" name=""/>
        <dsp:cNvSpPr/>
      </dsp:nvSpPr>
      <dsp:spPr>
        <a:xfrm>
          <a:off x="278642" y="2511901"/>
          <a:ext cx="506622" cy="50662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78B7D31-7524-4AB5-9C69-187B212816E5}">
      <dsp:nvSpPr>
        <dsp:cNvPr id="0" name=""/>
        <dsp:cNvSpPr/>
      </dsp:nvSpPr>
      <dsp:spPr>
        <a:xfrm>
          <a:off x="1063907" y="2304646"/>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Ensures continuity if one organiser becomes unavailable</a:t>
          </a:r>
          <a:endParaRPr lang="en-US" sz="2200" kern="1200"/>
        </a:p>
      </dsp:txBody>
      <dsp:txXfrm>
        <a:off x="1063907" y="2304646"/>
        <a:ext cx="8972358" cy="921131"/>
      </dsp:txXfrm>
    </dsp:sp>
    <dsp:sp modelId="{4C9AE87D-5EEA-460B-89CE-F206DDF81A59}">
      <dsp:nvSpPr>
        <dsp:cNvPr id="0" name=""/>
        <dsp:cNvSpPr/>
      </dsp:nvSpPr>
      <dsp:spPr>
        <a:xfrm>
          <a:off x="0" y="3456061"/>
          <a:ext cx="10036266" cy="92113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56F1AF-9C5F-48E2-8B17-F3B6EE5F45DB}">
      <dsp:nvSpPr>
        <dsp:cNvPr id="0" name=""/>
        <dsp:cNvSpPr/>
      </dsp:nvSpPr>
      <dsp:spPr>
        <a:xfrm>
          <a:off x="278642" y="3663316"/>
          <a:ext cx="506622" cy="50662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289310-9331-4FEC-B6F9-0117BE3EE03F}">
      <dsp:nvSpPr>
        <dsp:cNvPr id="0" name=""/>
        <dsp:cNvSpPr/>
      </dsp:nvSpPr>
      <dsp:spPr>
        <a:xfrm>
          <a:off x="1063907" y="3456061"/>
          <a:ext cx="8972358" cy="921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486" tIns="97486" rIns="97486" bIns="97486" numCol="1" spcCol="1270" anchor="ctr" anchorCtr="0">
          <a:noAutofit/>
        </a:bodyPr>
        <a:lstStyle/>
        <a:p>
          <a:pPr marL="0" lvl="0" indent="0" algn="l" defTabSz="977900">
            <a:lnSpc>
              <a:spcPct val="90000"/>
            </a:lnSpc>
            <a:spcBef>
              <a:spcPct val="0"/>
            </a:spcBef>
            <a:spcAft>
              <a:spcPct val="35000"/>
            </a:spcAft>
            <a:buNone/>
          </a:pPr>
          <a:r>
            <a:rPr lang="en-US" sz="2200" b="0" i="0" kern="1200" baseline="0"/>
            <a:t>Supports problem-solving under time pressure</a:t>
          </a:r>
          <a:endParaRPr lang="en-US" sz="2200" kern="1200"/>
        </a:p>
      </dsp:txBody>
      <dsp:txXfrm>
        <a:off x="1063907" y="3456061"/>
        <a:ext cx="8972358" cy="9211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D65D28-8AEF-4485-836E-034AB84909DE}">
      <dsp:nvSpPr>
        <dsp:cNvPr id="0" name=""/>
        <dsp:cNvSpPr/>
      </dsp:nvSpPr>
      <dsp:spPr>
        <a:xfrm>
          <a:off x="0" y="2672"/>
          <a:ext cx="10036266" cy="124961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6A8407-4552-4D27-BF40-FC9CCA93C81E}">
      <dsp:nvSpPr>
        <dsp:cNvPr id="0" name=""/>
        <dsp:cNvSpPr/>
      </dsp:nvSpPr>
      <dsp:spPr>
        <a:xfrm>
          <a:off x="378009" y="283836"/>
          <a:ext cx="687290" cy="6872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43AD20-4B4C-4493-A37C-499C08E9A9EA}">
      <dsp:nvSpPr>
        <dsp:cNvPr id="0" name=""/>
        <dsp:cNvSpPr/>
      </dsp:nvSpPr>
      <dsp:spPr>
        <a:xfrm>
          <a:off x="1443309" y="2672"/>
          <a:ext cx="4516319"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1111250">
            <a:lnSpc>
              <a:spcPct val="90000"/>
            </a:lnSpc>
            <a:spcBef>
              <a:spcPct val="0"/>
            </a:spcBef>
            <a:spcAft>
              <a:spcPct val="35000"/>
            </a:spcAft>
            <a:buNone/>
          </a:pPr>
          <a:r>
            <a:rPr lang="en-US" sz="2500" b="1" i="0" kern="1200" baseline="0"/>
            <a:t>Sources within Warwick:</a:t>
          </a:r>
          <a:endParaRPr lang="en-US" sz="2500" kern="1200"/>
        </a:p>
      </dsp:txBody>
      <dsp:txXfrm>
        <a:off x="1443309" y="2672"/>
        <a:ext cx="4516319" cy="1249619"/>
      </dsp:txXfrm>
    </dsp:sp>
    <dsp:sp modelId="{FABD14A8-1B21-4436-87A8-9D4038155DF9}">
      <dsp:nvSpPr>
        <dsp:cNvPr id="0" name=""/>
        <dsp:cNvSpPr/>
      </dsp:nvSpPr>
      <dsp:spPr>
        <a:xfrm>
          <a:off x="5959629" y="2672"/>
          <a:ext cx="4075225"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711200">
            <a:lnSpc>
              <a:spcPct val="90000"/>
            </a:lnSpc>
            <a:spcBef>
              <a:spcPct val="0"/>
            </a:spcBef>
            <a:spcAft>
              <a:spcPct val="35000"/>
            </a:spcAft>
            <a:buNone/>
          </a:pPr>
          <a:r>
            <a:rPr lang="en-US" sz="1600" b="1" i="0" kern="1200" baseline="0" dirty="0"/>
            <a:t>Humanities Research Centre (HRC)</a:t>
          </a:r>
          <a:endParaRPr lang="en-US" sz="1600" b="1" kern="1200" dirty="0"/>
        </a:p>
        <a:p>
          <a:pPr marL="0" lvl="0" indent="0" algn="l" defTabSz="711200">
            <a:lnSpc>
              <a:spcPct val="90000"/>
            </a:lnSpc>
            <a:spcBef>
              <a:spcPct val="0"/>
            </a:spcBef>
            <a:spcAft>
              <a:spcPct val="35000"/>
            </a:spcAft>
            <a:buNone/>
          </a:pPr>
          <a:r>
            <a:rPr lang="en-US" sz="1600" b="1" i="0" kern="1200" baseline="0" dirty="0"/>
            <a:t>Your home department</a:t>
          </a:r>
          <a:endParaRPr lang="en-US" sz="1600" b="1" kern="1200" dirty="0"/>
        </a:p>
        <a:p>
          <a:pPr marL="0" lvl="0" indent="0" algn="l" defTabSz="711200">
            <a:lnSpc>
              <a:spcPct val="90000"/>
            </a:lnSpc>
            <a:spcBef>
              <a:spcPct val="0"/>
            </a:spcBef>
            <a:spcAft>
              <a:spcPct val="35000"/>
            </a:spcAft>
            <a:buNone/>
          </a:pPr>
          <a:r>
            <a:rPr lang="en-US" sz="1600" b="1" i="0" kern="1200" baseline="0" dirty="0"/>
            <a:t>Research </a:t>
          </a:r>
          <a:r>
            <a:rPr lang="en-US" sz="1600" b="1" i="0" kern="1200" baseline="0" dirty="0" err="1"/>
            <a:t>centres</a:t>
          </a:r>
          <a:r>
            <a:rPr lang="en-US" sz="1600" b="1" i="0" kern="1200" baseline="0" dirty="0"/>
            <a:t> (e.g., IAS, Global History &amp; Culture Centre)</a:t>
          </a:r>
          <a:endParaRPr lang="en-US" sz="1600" b="1" kern="1200" dirty="0"/>
        </a:p>
      </dsp:txBody>
      <dsp:txXfrm>
        <a:off x="5959629" y="2672"/>
        <a:ext cx="4075225" cy="1249619"/>
      </dsp:txXfrm>
    </dsp:sp>
    <dsp:sp modelId="{D946B33B-6505-4852-8F03-9B7DB9270182}">
      <dsp:nvSpPr>
        <dsp:cNvPr id="0" name=""/>
        <dsp:cNvSpPr/>
      </dsp:nvSpPr>
      <dsp:spPr>
        <a:xfrm>
          <a:off x="0" y="1564695"/>
          <a:ext cx="10036266" cy="124961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CFAEF8-2ED4-4F83-BAE5-A617F015B4F3}">
      <dsp:nvSpPr>
        <dsp:cNvPr id="0" name=""/>
        <dsp:cNvSpPr/>
      </dsp:nvSpPr>
      <dsp:spPr>
        <a:xfrm>
          <a:off x="378009" y="1845860"/>
          <a:ext cx="687290" cy="6872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063BEE6-CEF9-4B09-81AC-B256B969BB51}">
      <dsp:nvSpPr>
        <dsp:cNvPr id="0" name=""/>
        <dsp:cNvSpPr/>
      </dsp:nvSpPr>
      <dsp:spPr>
        <a:xfrm>
          <a:off x="1443309" y="1564695"/>
          <a:ext cx="4516319"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1111250">
            <a:lnSpc>
              <a:spcPct val="90000"/>
            </a:lnSpc>
            <a:spcBef>
              <a:spcPct val="0"/>
            </a:spcBef>
            <a:spcAft>
              <a:spcPct val="35000"/>
            </a:spcAft>
            <a:buNone/>
          </a:pPr>
          <a:r>
            <a:rPr lang="en-US" sz="2500" b="1" i="0" kern="1200" baseline="0" dirty="0"/>
            <a:t>External training </a:t>
          </a:r>
          <a:r>
            <a:rPr lang="en-US" sz="2500" b="1" i="0" kern="1200" baseline="0" dirty="0" err="1"/>
            <a:t>programmes</a:t>
          </a:r>
          <a:r>
            <a:rPr lang="en-US" sz="2500" b="1" i="0" kern="1200" baseline="0" dirty="0"/>
            <a:t>:</a:t>
          </a:r>
          <a:endParaRPr lang="en-US" sz="2500" kern="1200" dirty="0"/>
        </a:p>
      </dsp:txBody>
      <dsp:txXfrm>
        <a:off x="1443309" y="1564695"/>
        <a:ext cx="4516319" cy="1249619"/>
      </dsp:txXfrm>
    </dsp:sp>
    <dsp:sp modelId="{97D3B581-5400-48AB-86A7-C093EC2F3928}">
      <dsp:nvSpPr>
        <dsp:cNvPr id="0" name=""/>
        <dsp:cNvSpPr/>
      </dsp:nvSpPr>
      <dsp:spPr>
        <a:xfrm>
          <a:off x="5959629" y="1564695"/>
          <a:ext cx="4075225"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889000">
            <a:lnSpc>
              <a:spcPct val="90000"/>
            </a:lnSpc>
            <a:spcBef>
              <a:spcPct val="0"/>
            </a:spcBef>
            <a:spcAft>
              <a:spcPct val="35000"/>
            </a:spcAft>
            <a:buNone/>
          </a:pPr>
          <a:r>
            <a:rPr lang="en-US" sz="2000" b="1" i="0" kern="1200" baseline="0" dirty="0"/>
            <a:t>Midlands4Cities (M4C)</a:t>
          </a:r>
          <a:endParaRPr lang="en-US" sz="2000" kern="1200" dirty="0"/>
        </a:p>
        <a:p>
          <a:pPr marL="0" lvl="0" indent="0" algn="l" defTabSz="889000">
            <a:lnSpc>
              <a:spcPct val="90000"/>
            </a:lnSpc>
            <a:spcBef>
              <a:spcPct val="0"/>
            </a:spcBef>
            <a:spcAft>
              <a:spcPct val="35000"/>
            </a:spcAft>
            <a:buNone/>
          </a:pPr>
          <a:r>
            <a:rPr lang="en-US" sz="2000" b="1" i="0" kern="1200" baseline="0" dirty="0"/>
            <a:t>ESRC doctoral funding schemes</a:t>
          </a:r>
          <a:endParaRPr lang="en-US" sz="2000" b="1" kern="1200" dirty="0"/>
        </a:p>
      </dsp:txBody>
      <dsp:txXfrm>
        <a:off x="5959629" y="1564695"/>
        <a:ext cx="4075225" cy="1249619"/>
      </dsp:txXfrm>
    </dsp:sp>
    <dsp:sp modelId="{C8FD03A5-75B4-4676-A263-C0B66D98D797}">
      <dsp:nvSpPr>
        <dsp:cNvPr id="0" name=""/>
        <dsp:cNvSpPr/>
      </dsp:nvSpPr>
      <dsp:spPr>
        <a:xfrm>
          <a:off x="0" y="3126719"/>
          <a:ext cx="10036266" cy="124961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307136-8B1A-4F75-9C68-3BA2228ACEC3}">
      <dsp:nvSpPr>
        <dsp:cNvPr id="0" name=""/>
        <dsp:cNvSpPr/>
      </dsp:nvSpPr>
      <dsp:spPr>
        <a:xfrm>
          <a:off x="378009" y="3407884"/>
          <a:ext cx="687290" cy="6872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B47F727-8F5B-4424-92A4-FF45F0BEEA74}">
      <dsp:nvSpPr>
        <dsp:cNvPr id="0" name=""/>
        <dsp:cNvSpPr/>
      </dsp:nvSpPr>
      <dsp:spPr>
        <a:xfrm>
          <a:off x="1443309" y="3126719"/>
          <a:ext cx="8591545"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1111250">
            <a:lnSpc>
              <a:spcPct val="90000"/>
            </a:lnSpc>
            <a:spcBef>
              <a:spcPct val="0"/>
            </a:spcBef>
            <a:spcAft>
              <a:spcPct val="35000"/>
            </a:spcAft>
            <a:buNone/>
          </a:pPr>
          <a:r>
            <a:rPr lang="en-US" sz="2500" b="0" i="0" kern="1200" baseline="0" dirty="0"/>
            <a:t>Each source has its own application timeline and requirements</a:t>
          </a:r>
          <a:endParaRPr lang="en-US" sz="2500" kern="1200" dirty="0"/>
        </a:p>
      </dsp:txBody>
      <dsp:txXfrm>
        <a:off x="1443309" y="3126719"/>
        <a:ext cx="8591545" cy="124961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11B10-17B8-7A41-8507-56F9A8D8BDBB}">
      <dsp:nvSpPr>
        <dsp:cNvPr id="0" name=""/>
        <dsp:cNvSpPr/>
      </dsp:nvSpPr>
      <dsp:spPr>
        <a:xfrm>
          <a:off x="2940" y="673284"/>
          <a:ext cx="2332647" cy="139958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a:t>Venue costs</a:t>
          </a:r>
          <a:endParaRPr lang="en-US" sz="2200" kern="1200"/>
        </a:p>
      </dsp:txBody>
      <dsp:txXfrm>
        <a:off x="2940" y="673284"/>
        <a:ext cx="2332647" cy="1399588"/>
      </dsp:txXfrm>
    </dsp:sp>
    <dsp:sp modelId="{50501C1C-51EE-694B-83BD-FC6C1B040FBB}">
      <dsp:nvSpPr>
        <dsp:cNvPr id="0" name=""/>
        <dsp:cNvSpPr/>
      </dsp:nvSpPr>
      <dsp:spPr>
        <a:xfrm>
          <a:off x="2568852" y="673284"/>
          <a:ext cx="2332647" cy="139958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a:t>Catering (coffee, lunch, dietary needs)</a:t>
          </a:r>
          <a:endParaRPr lang="en-US" sz="2200" kern="1200"/>
        </a:p>
      </dsp:txBody>
      <dsp:txXfrm>
        <a:off x="2568852" y="673284"/>
        <a:ext cx="2332647" cy="1399588"/>
      </dsp:txXfrm>
    </dsp:sp>
    <dsp:sp modelId="{A6EE2225-A043-124D-8E55-38FF0027BCA2}">
      <dsp:nvSpPr>
        <dsp:cNvPr id="0" name=""/>
        <dsp:cNvSpPr/>
      </dsp:nvSpPr>
      <dsp:spPr>
        <a:xfrm>
          <a:off x="5134765" y="673284"/>
          <a:ext cx="2332647" cy="139958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a:t>Speaker travel and accommodation</a:t>
          </a:r>
          <a:endParaRPr lang="en-US" sz="2200" kern="1200"/>
        </a:p>
      </dsp:txBody>
      <dsp:txXfrm>
        <a:off x="5134765" y="673284"/>
        <a:ext cx="2332647" cy="1399588"/>
      </dsp:txXfrm>
    </dsp:sp>
    <dsp:sp modelId="{FF3784EC-E4C3-004D-9D30-15FDB25E6AF9}">
      <dsp:nvSpPr>
        <dsp:cNvPr id="0" name=""/>
        <dsp:cNvSpPr/>
      </dsp:nvSpPr>
      <dsp:spPr>
        <a:xfrm>
          <a:off x="7700677" y="673284"/>
          <a:ext cx="2332647" cy="139958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a:t>Printing (programmes, posters)</a:t>
          </a:r>
          <a:endParaRPr lang="en-US" sz="2200" kern="1200"/>
        </a:p>
      </dsp:txBody>
      <dsp:txXfrm>
        <a:off x="7700677" y="673284"/>
        <a:ext cx="2332647" cy="1399588"/>
      </dsp:txXfrm>
    </dsp:sp>
    <dsp:sp modelId="{337508DC-A44B-5A4C-9C8A-7676F7DD1F67}">
      <dsp:nvSpPr>
        <dsp:cNvPr id="0" name=""/>
        <dsp:cNvSpPr/>
      </dsp:nvSpPr>
      <dsp:spPr>
        <a:xfrm>
          <a:off x="1285896" y="2306137"/>
          <a:ext cx="2332647" cy="139958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a:t>Tech requirements (hybrid options, recording)</a:t>
          </a:r>
          <a:endParaRPr lang="en-US" sz="2200" kern="1200"/>
        </a:p>
      </dsp:txBody>
      <dsp:txXfrm>
        <a:off x="1285896" y="2306137"/>
        <a:ext cx="2332647" cy="1399588"/>
      </dsp:txXfrm>
    </dsp:sp>
    <dsp:sp modelId="{328D17FE-0B2B-7B40-BA17-C2293A142A19}">
      <dsp:nvSpPr>
        <dsp:cNvPr id="0" name=""/>
        <dsp:cNvSpPr/>
      </dsp:nvSpPr>
      <dsp:spPr>
        <a:xfrm>
          <a:off x="3851809" y="2306137"/>
          <a:ext cx="2332647" cy="139958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a:t>Contingency fund (≈10%)</a:t>
          </a:r>
          <a:endParaRPr lang="en-US" sz="2200" kern="1200"/>
        </a:p>
      </dsp:txBody>
      <dsp:txXfrm>
        <a:off x="3851809" y="2306137"/>
        <a:ext cx="2332647" cy="1399588"/>
      </dsp:txXfrm>
    </dsp:sp>
    <dsp:sp modelId="{35757E16-7678-2747-9F70-C46D6FED2BB0}">
      <dsp:nvSpPr>
        <dsp:cNvPr id="0" name=""/>
        <dsp:cNvSpPr/>
      </dsp:nvSpPr>
      <dsp:spPr>
        <a:xfrm>
          <a:off x="6417721" y="2306137"/>
          <a:ext cx="2332647" cy="139958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a:t>Keep transparent records for reporting back to funders</a:t>
          </a:r>
          <a:endParaRPr lang="en-US" sz="2200" kern="1200"/>
        </a:p>
      </dsp:txBody>
      <dsp:txXfrm>
        <a:off x="6417721" y="2306137"/>
        <a:ext cx="2332647" cy="13995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D92CF-7F25-4EEE-8ACE-F4564E752F7A}">
      <dsp:nvSpPr>
        <dsp:cNvPr id="0" name=""/>
        <dsp:cNvSpPr/>
      </dsp:nvSpPr>
      <dsp:spPr>
        <a:xfrm>
          <a:off x="0" y="2672"/>
          <a:ext cx="10036266" cy="124961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B15BD7-0655-4E21-BCB7-5C5E7B0DA9A9}">
      <dsp:nvSpPr>
        <dsp:cNvPr id="0" name=""/>
        <dsp:cNvSpPr/>
      </dsp:nvSpPr>
      <dsp:spPr>
        <a:xfrm>
          <a:off x="378009" y="283836"/>
          <a:ext cx="687290" cy="6872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5643AF-F781-4723-A9C1-70153FCB9814}">
      <dsp:nvSpPr>
        <dsp:cNvPr id="0" name=""/>
        <dsp:cNvSpPr/>
      </dsp:nvSpPr>
      <dsp:spPr>
        <a:xfrm>
          <a:off x="1443309" y="2672"/>
          <a:ext cx="4516319"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1111250">
            <a:lnSpc>
              <a:spcPct val="100000"/>
            </a:lnSpc>
            <a:spcBef>
              <a:spcPct val="0"/>
            </a:spcBef>
            <a:spcAft>
              <a:spcPct val="35000"/>
            </a:spcAft>
            <a:buNone/>
          </a:pPr>
          <a:r>
            <a:rPr lang="en-US" sz="2500" b="0" i="0" kern="1200" baseline="0"/>
            <a:t>Write a clear, engaging CFP</a:t>
          </a:r>
          <a:endParaRPr lang="en-US" sz="2500" kern="1200"/>
        </a:p>
      </dsp:txBody>
      <dsp:txXfrm>
        <a:off x="1443309" y="2672"/>
        <a:ext cx="4516319" cy="1249619"/>
      </dsp:txXfrm>
    </dsp:sp>
    <dsp:sp modelId="{8A634D44-DB71-4722-A55D-469A8D608DDD}">
      <dsp:nvSpPr>
        <dsp:cNvPr id="0" name=""/>
        <dsp:cNvSpPr/>
      </dsp:nvSpPr>
      <dsp:spPr>
        <a:xfrm>
          <a:off x="5959629" y="2672"/>
          <a:ext cx="4075225"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666750">
            <a:lnSpc>
              <a:spcPct val="100000"/>
            </a:lnSpc>
            <a:spcBef>
              <a:spcPct val="0"/>
            </a:spcBef>
            <a:spcAft>
              <a:spcPct val="35000"/>
            </a:spcAft>
            <a:buNone/>
          </a:pPr>
          <a:r>
            <a:rPr lang="en-US" sz="1500" b="1" i="0" kern="1200" baseline="0"/>
            <a:t>Theme, key questions, and rationale</a:t>
          </a:r>
          <a:endParaRPr lang="en-US" sz="1500" b="1" kern="1200"/>
        </a:p>
        <a:p>
          <a:pPr marL="0" lvl="0" indent="0" algn="l" defTabSz="666750">
            <a:lnSpc>
              <a:spcPct val="100000"/>
            </a:lnSpc>
            <a:spcBef>
              <a:spcPct val="0"/>
            </a:spcBef>
            <a:spcAft>
              <a:spcPct val="35000"/>
            </a:spcAft>
            <a:buNone/>
          </a:pPr>
          <a:r>
            <a:rPr lang="en-US" sz="1500" b="1" i="0" kern="1200" baseline="0" dirty="0"/>
            <a:t>Submission guidelines (word limit, deadline, format)</a:t>
          </a:r>
          <a:endParaRPr lang="en-US" sz="1500" b="1" kern="1200" dirty="0"/>
        </a:p>
        <a:p>
          <a:pPr marL="0" lvl="0" indent="0" algn="l" defTabSz="666750">
            <a:lnSpc>
              <a:spcPct val="100000"/>
            </a:lnSpc>
            <a:spcBef>
              <a:spcPct val="0"/>
            </a:spcBef>
            <a:spcAft>
              <a:spcPct val="35000"/>
            </a:spcAft>
            <a:buNone/>
          </a:pPr>
          <a:r>
            <a:rPr lang="en-US" sz="1500" b="1" i="0" kern="1200" baseline="0" dirty="0"/>
            <a:t>Who is eligible? (PG, ECR, all scholars?)</a:t>
          </a:r>
          <a:endParaRPr lang="en-US" sz="1500" b="1" kern="1200" dirty="0"/>
        </a:p>
      </dsp:txBody>
      <dsp:txXfrm>
        <a:off x="5959629" y="2672"/>
        <a:ext cx="4075225" cy="1249619"/>
      </dsp:txXfrm>
    </dsp:sp>
    <dsp:sp modelId="{0A0F93F2-D2D3-4FB4-B08E-935F94AA613C}">
      <dsp:nvSpPr>
        <dsp:cNvPr id="0" name=""/>
        <dsp:cNvSpPr/>
      </dsp:nvSpPr>
      <dsp:spPr>
        <a:xfrm>
          <a:off x="0" y="1564695"/>
          <a:ext cx="10036266" cy="124961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7AC567-696D-4D1E-B8C0-0014BA381C0A}">
      <dsp:nvSpPr>
        <dsp:cNvPr id="0" name=""/>
        <dsp:cNvSpPr/>
      </dsp:nvSpPr>
      <dsp:spPr>
        <a:xfrm>
          <a:off x="378009" y="1845860"/>
          <a:ext cx="687290" cy="6872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A8A8E47-9FC2-4C37-8736-4617658E8F0A}">
      <dsp:nvSpPr>
        <dsp:cNvPr id="0" name=""/>
        <dsp:cNvSpPr/>
      </dsp:nvSpPr>
      <dsp:spPr>
        <a:xfrm>
          <a:off x="1443309" y="1564695"/>
          <a:ext cx="4516319"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1111250">
            <a:lnSpc>
              <a:spcPct val="100000"/>
            </a:lnSpc>
            <a:spcBef>
              <a:spcPct val="0"/>
            </a:spcBef>
            <a:spcAft>
              <a:spcPct val="35000"/>
            </a:spcAft>
            <a:buNone/>
          </a:pPr>
          <a:r>
            <a:rPr lang="en-US" sz="2500" b="0" i="0" kern="1200" baseline="0"/>
            <a:t>Circulation platforms:</a:t>
          </a:r>
          <a:endParaRPr lang="en-US" sz="2500" kern="1200"/>
        </a:p>
      </dsp:txBody>
      <dsp:txXfrm>
        <a:off x="1443309" y="1564695"/>
        <a:ext cx="4516319" cy="1249619"/>
      </dsp:txXfrm>
    </dsp:sp>
    <dsp:sp modelId="{070BB66A-9236-4396-A6C4-EA14E18A48CF}">
      <dsp:nvSpPr>
        <dsp:cNvPr id="0" name=""/>
        <dsp:cNvSpPr/>
      </dsp:nvSpPr>
      <dsp:spPr>
        <a:xfrm>
          <a:off x="5959629" y="1564695"/>
          <a:ext cx="4075225"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800100">
            <a:lnSpc>
              <a:spcPct val="100000"/>
            </a:lnSpc>
            <a:spcBef>
              <a:spcPct val="0"/>
            </a:spcBef>
            <a:spcAft>
              <a:spcPct val="35000"/>
            </a:spcAft>
            <a:buNone/>
          </a:pPr>
          <a:r>
            <a:rPr lang="en-US" sz="1800" b="1" i="0" kern="1200" baseline="0"/>
            <a:t>HRC mailing list</a:t>
          </a:r>
          <a:endParaRPr lang="en-US" sz="1800" b="1" kern="1200"/>
        </a:p>
        <a:p>
          <a:pPr marL="0" lvl="0" indent="0" algn="l" defTabSz="800100">
            <a:lnSpc>
              <a:spcPct val="100000"/>
            </a:lnSpc>
            <a:spcBef>
              <a:spcPct val="0"/>
            </a:spcBef>
            <a:spcAft>
              <a:spcPct val="35000"/>
            </a:spcAft>
            <a:buNone/>
          </a:pPr>
          <a:r>
            <a:rPr lang="en-US" sz="1800" b="1" i="0" kern="1200" baseline="0" dirty="0"/>
            <a:t>H-Net, academic Twitter/X, departmental networks</a:t>
          </a:r>
          <a:endParaRPr lang="en-US" sz="1800" b="1" kern="1200" dirty="0"/>
        </a:p>
      </dsp:txBody>
      <dsp:txXfrm>
        <a:off x="5959629" y="1564695"/>
        <a:ext cx="4075225" cy="1249619"/>
      </dsp:txXfrm>
    </dsp:sp>
    <dsp:sp modelId="{651E4933-4BE5-4504-80BB-816FE45E5D1E}">
      <dsp:nvSpPr>
        <dsp:cNvPr id="0" name=""/>
        <dsp:cNvSpPr/>
      </dsp:nvSpPr>
      <dsp:spPr>
        <a:xfrm>
          <a:off x="0" y="3126719"/>
          <a:ext cx="10036266" cy="124961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DCB586-8184-4D58-9892-732C1B500E27}">
      <dsp:nvSpPr>
        <dsp:cNvPr id="0" name=""/>
        <dsp:cNvSpPr/>
      </dsp:nvSpPr>
      <dsp:spPr>
        <a:xfrm>
          <a:off x="378009" y="3407884"/>
          <a:ext cx="687290" cy="6872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F597790-7702-4A4F-B0DF-CBD39F51C56E}">
      <dsp:nvSpPr>
        <dsp:cNvPr id="0" name=""/>
        <dsp:cNvSpPr/>
      </dsp:nvSpPr>
      <dsp:spPr>
        <a:xfrm>
          <a:off x="1443309" y="3126719"/>
          <a:ext cx="8591545" cy="124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51" tIns="132251" rIns="132251" bIns="132251" numCol="1" spcCol="1270" anchor="ctr" anchorCtr="0">
          <a:noAutofit/>
        </a:bodyPr>
        <a:lstStyle/>
        <a:p>
          <a:pPr marL="0" lvl="0" indent="0" algn="l" defTabSz="1111250">
            <a:lnSpc>
              <a:spcPct val="100000"/>
            </a:lnSpc>
            <a:spcBef>
              <a:spcPct val="0"/>
            </a:spcBef>
            <a:spcAft>
              <a:spcPct val="35000"/>
            </a:spcAft>
            <a:buNone/>
          </a:pPr>
          <a:r>
            <a:rPr lang="en-US" sz="2500" b="0" i="0" kern="1200" baseline="0"/>
            <a:t>Setting realistic deadlines and review processes</a:t>
          </a:r>
          <a:endParaRPr lang="en-US" sz="2500" kern="1200"/>
        </a:p>
      </dsp:txBody>
      <dsp:txXfrm>
        <a:off x="1443309" y="3126719"/>
        <a:ext cx="8591545" cy="124961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93ECA-41E5-4757-ADFF-730FFCA972FD}">
      <dsp:nvSpPr>
        <dsp:cNvPr id="0" name=""/>
        <dsp:cNvSpPr/>
      </dsp:nvSpPr>
      <dsp:spPr>
        <a:xfrm>
          <a:off x="0" y="3421"/>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4FFD7D-1A47-4A32-9AC6-7DE2F8893B5C}">
      <dsp:nvSpPr>
        <dsp:cNvPr id="0" name=""/>
        <dsp:cNvSpPr/>
      </dsp:nvSpPr>
      <dsp:spPr>
        <a:xfrm>
          <a:off x="220430" y="167377"/>
          <a:ext cx="400782" cy="40078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DF527A-24BB-40B4-827F-FCA83FB26F57}">
      <dsp:nvSpPr>
        <dsp:cNvPr id="0" name=""/>
        <dsp:cNvSpPr/>
      </dsp:nvSpPr>
      <dsp:spPr>
        <a:xfrm>
          <a:off x="841642" y="3421"/>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Identify scholars whose work aligns closely with the theme</a:t>
          </a:r>
          <a:endParaRPr lang="en-US" sz="1900" kern="1200"/>
        </a:p>
      </dsp:txBody>
      <dsp:txXfrm>
        <a:off x="841642" y="3421"/>
        <a:ext cx="9194623" cy="728694"/>
      </dsp:txXfrm>
    </dsp:sp>
    <dsp:sp modelId="{D2F20070-C6B6-4213-8B35-AE55C5391217}">
      <dsp:nvSpPr>
        <dsp:cNvPr id="0" name=""/>
        <dsp:cNvSpPr/>
      </dsp:nvSpPr>
      <dsp:spPr>
        <a:xfrm>
          <a:off x="0" y="914289"/>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79A1F3-5A34-46A0-A388-278A2368732A}">
      <dsp:nvSpPr>
        <dsp:cNvPr id="0" name=""/>
        <dsp:cNvSpPr/>
      </dsp:nvSpPr>
      <dsp:spPr>
        <a:xfrm>
          <a:off x="220430" y="1078245"/>
          <a:ext cx="400782" cy="40078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27DB6A3-2F7B-42CA-B089-F83F9210AB4B}">
      <dsp:nvSpPr>
        <dsp:cNvPr id="0" name=""/>
        <dsp:cNvSpPr/>
      </dsp:nvSpPr>
      <dsp:spPr>
        <a:xfrm>
          <a:off x="841642" y="914289"/>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Consider a mix of early-career and established researchers</a:t>
          </a:r>
          <a:endParaRPr lang="en-US" sz="1900" kern="1200"/>
        </a:p>
      </dsp:txBody>
      <dsp:txXfrm>
        <a:off x="841642" y="914289"/>
        <a:ext cx="9194623" cy="728694"/>
      </dsp:txXfrm>
    </dsp:sp>
    <dsp:sp modelId="{4D82EDD3-FA04-4342-97B1-B210859303AD}">
      <dsp:nvSpPr>
        <dsp:cNvPr id="0" name=""/>
        <dsp:cNvSpPr/>
      </dsp:nvSpPr>
      <dsp:spPr>
        <a:xfrm>
          <a:off x="0" y="1825158"/>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6FD90E-4365-45E4-A760-7CCEF2AA10A3}">
      <dsp:nvSpPr>
        <dsp:cNvPr id="0" name=""/>
        <dsp:cNvSpPr/>
      </dsp:nvSpPr>
      <dsp:spPr>
        <a:xfrm>
          <a:off x="220430" y="1989114"/>
          <a:ext cx="400782" cy="40078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C21A3B2-854C-4B88-8E20-04283FB45B9D}">
      <dsp:nvSpPr>
        <dsp:cNvPr id="0" name=""/>
        <dsp:cNvSpPr/>
      </dsp:nvSpPr>
      <dsp:spPr>
        <a:xfrm>
          <a:off x="841642" y="1825158"/>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Craft personalised invitations</a:t>
          </a:r>
          <a:endParaRPr lang="en-US" sz="1900" kern="1200"/>
        </a:p>
      </dsp:txBody>
      <dsp:txXfrm>
        <a:off x="841642" y="1825158"/>
        <a:ext cx="9194623" cy="728694"/>
      </dsp:txXfrm>
    </dsp:sp>
    <dsp:sp modelId="{013BC42E-9FE5-48A5-A281-3AEE07CD0ED0}">
      <dsp:nvSpPr>
        <dsp:cNvPr id="0" name=""/>
        <dsp:cNvSpPr/>
      </dsp:nvSpPr>
      <dsp:spPr>
        <a:xfrm>
          <a:off x="0" y="2736026"/>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54ACEB-7B7E-47F3-88BE-516769BE2D09}">
      <dsp:nvSpPr>
        <dsp:cNvPr id="0" name=""/>
        <dsp:cNvSpPr/>
      </dsp:nvSpPr>
      <dsp:spPr>
        <a:xfrm>
          <a:off x="220430" y="2899982"/>
          <a:ext cx="400782" cy="40078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AF13FED-12D0-47BE-92C7-5328BF09B09F}">
      <dsp:nvSpPr>
        <dsp:cNvPr id="0" name=""/>
        <dsp:cNvSpPr/>
      </dsp:nvSpPr>
      <dsp:spPr>
        <a:xfrm>
          <a:off x="841642" y="2736026"/>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1" kern="1200" baseline="0"/>
            <a:t>Example: Inviting Henry and the value of a strong keynote</a:t>
          </a:r>
          <a:endParaRPr lang="en-US" sz="1900" kern="1200"/>
        </a:p>
      </dsp:txBody>
      <dsp:txXfrm>
        <a:off x="841642" y="2736026"/>
        <a:ext cx="9194623" cy="728694"/>
      </dsp:txXfrm>
    </dsp:sp>
    <dsp:sp modelId="{860E8D08-C830-493E-B62A-08F4C874FF28}">
      <dsp:nvSpPr>
        <dsp:cNvPr id="0" name=""/>
        <dsp:cNvSpPr/>
      </dsp:nvSpPr>
      <dsp:spPr>
        <a:xfrm>
          <a:off x="0" y="3646895"/>
          <a:ext cx="10036266" cy="72869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15ED74-D862-4A5D-B7AC-1DDDF3666B5B}">
      <dsp:nvSpPr>
        <dsp:cNvPr id="0" name=""/>
        <dsp:cNvSpPr/>
      </dsp:nvSpPr>
      <dsp:spPr>
        <a:xfrm>
          <a:off x="220430" y="3810851"/>
          <a:ext cx="400782" cy="40078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9142BC7-8536-498E-BDFB-4689F57AC0B2}">
      <dsp:nvSpPr>
        <dsp:cNvPr id="0" name=""/>
        <dsp:cNvSpPr/>
      </dsp:nvSpPr>
      <dsp:spPr>
        <a:xfrm>
          <a:off x="841642" y="3646895"/>
          <a:ext cx="9194623" cy="7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120" tIns="77120" rIns="77120" bIns="77120" numCol="1" spcCol="1270" anchor="ctr" anchorCtr="0">
          <a:noAutofit/>
        </a:bodyPr>
        <a:lstStyle/>
        <a:p>
          <a:pPr marL="0" lvl="0" indent="0" algn="l" defTabSz="844550">
            <a:lnSpc>
              <a:spcPct val="90000"/>
            </a:lnSpc>
            <a:spcBef>
              <a:spcPct val="0"/>
            </a:spcBef>
            <a:spcAft>
              <a:spcPct val="35000"/>
            </a:spcAft>
            <a:buNone/>
          </a:pPr>
          <a:r>
            <a:rPr lang="en-US" sz="1900" b="0" i="0" kern="1200" baseline="0"/>
            <a:t>Budget implications: travel, accommodation, honorarium (if applicable)</a:t>
          </a:r>
          <a:endParaRPr lang="en-US" sz="1900" kern="1200"/>
        </a:p>
      </dsp:txBody>
      <dsp:txXfrm>
        <a:off x="841642" y="3646895"/>
        <a:ext cx="9194623" cy="728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DAF25-4C00-6840-ACA9-C50098E38AC6}">
      <dsp:nvSpPr>
        <dsp:cNvPr id="0" name=""/>
        <dsp:cNvSpPr/>
      </dsp:nvSpPr>
      <dsp:spPr>
        <a:xfrm>
          <a:off x="0" y="0"/>
          <a:ext cx="7727924" cy="788221"/>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baseline="0"/>
            <a:t>Room booking (capacity, AV support)</a:t>
          </a:r>
          <a:endParaRPr lang="en-US" sz="2000" kern="1200"/>
        </a:p>
      </dsp:txBody>
      <dsp:txXfrm>
        <a:off x="23086" y="23086"/>
        <a:ext cx="6785150" cy="742049"/>
      </dsp:txXfrm>
    </dsp:sp>
    <dsp:sp modelId="{CE5F2FDA-F6D3-024C-8D49-32D5E599C5D2}">
      <dsp:nvSpPr>
        <dsp:cNvPr id="0" name=""/>
        <dsp:cNvSpPr/>
      </dsp:nvSpPr>
      <dsp:spPr>
        <a:xfrm>
          <a:off x="577085" y="897697"/>
          <a:ext cx="7727924" cy="788221"/>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baseline="0"/>
            <a:t>Accessibility (lifts, hybrid dial-in, seating)</a:t>
          </a:r>
          <a:endParaRPr lang="en-US" sz="2000" kern="1200"/>
        </a:p>
      </dsp:txBody>
      <dsp:txXfrm>
        <a:off x="600171" y="920783"/>
        <a:ext cx="6592323" cy="742049"/>
      </dsp:txXfrm>
    </dsp:sp>
    <dsp:sp modelId="{4D99A9B1-ABB9-F24D-8934-465EF2D38E6D}">
      <dsp:nvSpPr>
        <dsp:cNvPr id="0" name=""/>
        <dsp:cNvSpPr/>
      </dsp:nvSpPr>
      <dsp:spPr>
        <a:xfrm>
          <a:off x="1154170" y="1795394"/>
          <a:ext cx="7727924" cy="788221"/>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baseline="0"/>
            <a:t>Registration management</a:t>
          </a:r>
          <a:endParaRPr lang="en-US" sz="2000" kern="1200"/>
        </a:p>
      </dsp:txBody>
      <dsp:txXfrm>
        <a:off x="1177256" y="1818480"/>
        <a:ext cx="6592323" cy="742049"/>
      </dsp:txXfrm>
    </dsp:sp>
    <dsp:sp modelId="{498A7534-224F-0342-8B1A-F40B19DC241D}">
      <dsp:nvSpPr>
        <dsp:cNvPr id="0" name=""/>
        <dsp:cNvSpPr/>
      </dsp:nvSpPr>
      <dsp:spPr>
        <a:xfrm>
          <a:off x="1731255" y="2693091"/>
          <a:ext cx="7727924" cy="788221"/>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baseline="0"/>
            <a:t>Name badges and programme design</a:t>
          </a:r>
          <a:endParaRPr lang="en-US" sz="2000" kern="1200"/>
        </a:p>
      </dsp:txBody>
      <dsp:txXfrm>
        <a:off x="1754341" y="2716177"/>
        <a:ext cx="6592323" cy="742049"/>
      </dsp:txXfrm>
    </dsp:sp>
    <dsp:sp modelId="{E50BBE5D-5FA7-F841-93A6-9DAF86ADCA99}">
      <dsp:nvSpPr>
        <dsp:cNvPr id="0" name=""/>
        <dsp:cNvSpPr/>
      </dsp:nvSpPr>
      <dsp:spPr>
        <a:xfrm>
          <a:off x="2308341" y="3590789"/>
          <a:ext cx="7727924" cy="788221"/>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baseline="0"/>
            <a:t>Day-of coordination: volunteers, sign-in table, chairing panels</a:t>
          </a:r>
          <a:endParaRPr lang="en-US" sz="2000" kern="1200"/>
        </a:p>
      </dsp:txBody>
      <dsp:txXfrm>
        <a:off x="2331427" y="3613875"/>
        <a:ext cx="6592323" cy="742049"/>
      </dsp:txXfrm>
    </dsp:sp>
    <dsp:sp modelId="{A1BE9430-9618-1A44-A1CE-3B5C1C66FD53}">
      <dsp:nvSpPr>
        <dsp:cNvPr id="0" name=""/>
        <dsp:cNvSpPr/>
      </dsp:nvSpPr>
      <dsp:spPr>
        <a:xfrm>
          <a:off x="7215580" y="575839"/>
          <a:ext cx="512344" cy="512344"/>
        </a:xfrm>
        <a:prstGeom prst="downArrow">
          <a:avLst>
            <a:gd name="adj1" fmla="val 55000"/>
            <a:gd name="adj2" fmla="val 45000"/>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7330857" y="575839"/>
        <a:ext cx="281790" cy="385539"/>
      </dsp:txXfrm>
    </dsp:sp>
    <dsp:sp modelId="{8DDDF705-DD21-814A-910D-C52710655CF6}">
      <dsp:nvSpPr>
        <dsp:cNvPr id="0" name=""/>
        <dsp:cNvSpPr/>
      </dsp:nvSpPr>
      <dsp:spPr>
        <a:xfrm>
          <a:off x="7792665" y="1473537"/>
          <a:ext cx="512344" cy="512344"/>
        </a:xfrm>
        <a:prstGeom prst="downArrow">
          <a:avLst>
            <a:gd name="adj1" fmla="val 55000"/>
            <a:gd name="adj2" fmla="val 45000"/>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7907942" y="1473537"/>
        <a:ext cx="281790" cy="385539"/>
      </dsp:txXfrm>
    </dsp:sp>
    <dsp:sp modelId="{DF4839FA-BF0A-274B-9434-7698CE2E26F0}">
      <dsp:nvSpPr>
        <dsp:cNvPr id="0" name=""/>
        <dsp:cNvSpPr/>
      </dsp:nvSpPr>
      <dsp:spPr>
        <a:xfrm>
          <a:off x="8369751" y="2358097"/>
          <a:ext cx="512344" cy="512344"/>
        </a:xfrm>
        <a:prstGeom prst="downArrow">
          <a:avLst>
            <a:gd name="adj1" fmla="val 55000"/>
            <a:gd name="adj2" fmla="val 45000"/>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8485028" y="2358097"/>
        <a:ext cx="281790" cy="385539"/>
      </dsp:txXfrm>
    </dsp:sp>
    <dsp:sp modelId="{A7CBAE83-CA28-184A-B0EC-D1CBE6D35176}">
      <dsp:nvSpPr>
        <dsp:cNvPr id="0" name=""/>
        <dsp:cNvSpPr/>
      </dsp:nvSpPr>
      <dsp:spPr>
        <a:xfrm>
          <a:off x="8946836" y="3264552"/>
          <a:ext cx="512344" cy="512344"/>
        </a:xfrm>
        <a:prstGeom prst="downArrow">
          <a:avLst>
            <a:gd name="adj1" fmla="val 55000"/>
            <a:gd name="adj2" fmla="val 45000"/>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9062113" y="3264552"/>
        <a:ext cx="281790" cy="38553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C2D4D1-8DB5-4970-B165-CC97EA145E9A}" type="datetimeFigureOut">
              <a:t>25/11/2025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15922E-0A6B-4BAC-B0FE-F680FD27A2F3}" type="slidenum">
              <a:t>‹#›</a:t>
            </a:fld>
            <a:endParaRPr lang="en-GB"/>
          </a:p>
        </p:txBody>
      </p:sp>
    </p:spTree>
    <p:extLst>
      <p:ext uri="{BB962C8B-B14F-4D97-AF65-F5344CB8AC3E}">
        <p14:creationId xmlns:p14="http://schemas.microsoft.com/office/powerpoint/2010/main" val="1614111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12</a:t>
            </a:fld>
            <a:endParaRPr lang="en-GB"/>
          </a:p>
        </p:txBody>
      </p:sp>
      <p:sp>
        <p:nvSpPr>
          <p:cNvPr id="5" name="Footer Placeholder 4">
            <a:extLst>
              <a:ext uri="{FF2B5EF4-FFF2-40B4-BE49-F238E27FC236}">
                <a16:creationId xmlns:a16="http://schemas.microsoft.com/office/drawing/2014/main" id="{563CC7F7-0CB9-DA6D-2028-B059ECE3341C}"/>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025200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lvl="0" indent="0" algn="l" rtl="0">
              <a:lnSpc>
                <a:spcPct val="100000"/>
              </a:lnSpc>
              <a:spcBef>
                <a:spcPts val="0"/>
              </a:spcBef>
              <a:spcAft>
                <a:spcPts val="0"/>
              </a:spcAft>
              <a:buSzPts val="1100"/>
              <a:buNone/>
            </a:pPr>
            <a:endParaRPr lang="en-GB" dirty="0"/>
          </a:p>
          <a:p>
            <a:endParaRPr lang="en-US" dirty="0"/>
          </a:p>
        </p:txBody>
      </p:sp>
    </p:spTree>
    <p:extLst>
      <p:ext uri="{BB962C8B-B14F-4D97-AF65-F5344CB8AC3E}">
        <p14:creationId xmlns:p14="http://schemas.microsoft.com/office/powerpoint/2010/main" val="3375306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396280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071746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306129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003255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42175352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5CBA0-11BC-450F-F276-8C8098CFD7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486423-2898-325D-5074-198699335F2F}"/>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60B23652-71E0-636B-6D26-7FBB3FB52E0D}"/>
              </a:ext>
            </a:extLst>
          </p:cNvPr>
          <p:cNvSpPr>
            <a:spLocks noGrp="1"/>
          </p:cNvSpPr>
          <p:nvPr>
            <p:ph type="body" idx="1"/>
          </p:nvPr>
        </p:nvSpPr>
        <p:spPr>
          <a:xfrm>
            <a:off x="685800" y="4400550"/>
            <a:ext cx="5486400" cy="3600450"/>
          </a:xfrm>
          <a:prstGeom prst="rect">
            <a:avLst/>
          </a:prstGeom>
        </p:spPr>
        <p:txBody>
          <a:bodyPr/>
          <a:lstStyle/>
          <a:p>
            <a:pPr marL="0" lvl="0" indent="0" algn="l" rtl="0">
              <a:lnSpc>
                <a:spcPct val="100000"/>
              </a:lnSpc>
              <a:spcBef>
                <a:spcPts val="0"/>
              </a:spcBef>
              <a:spcAft>
                <a:spcPts val="0"/>
              </a:spcAft>
              <a:buSzPts val="1100"/>
              <a:buFontTx/>
              <a:buNone/>
            </a:pPr>
            <a:r>
              <a:rPr lang="en-GB" dirty="0"/>
              <a:t>Now we’re going to think about how we can find the information sources we need for our work. We’ll take a look at how to use keywords and searching tools to find the most relevant sources. We will also talk about some academic searching tools that you might not be familiar with yet. </a:t>
            </a:r>
          </a:p>
          <a:p>
            <a:pPr marL="171450" lvl="0" indent="-171450" algn="l" rtl="0">
              <a:lnSpc>
                <a:spcPct val="100000"/>
              </a:lnSpc>
              <a:spcBef>
                <a:spcPts val="0"/>
              </a:spcBef>
              <a:spcAft>
                <a:spcPts val="0"/>
              </a:spcAft>
              <a:buSzPts val="1100"/>
              <a:buFontTx/>
              <a:buChar char="-"/>
            </a:pPr>
            <a:endParaRPr lang="en-GB" dirty="0"/>
          </a:p>
          <a:p>
            <a:pPr marL="171450" lvl="0" indent="-171450" algn="l" rtl="0">
              <a:lnSpc>
                <a:spcPct val="100000"/>
              </a:lnSpc>
              <a:spcBef>
                <a:spcPts val="0"/>
              </a:spcBef>
              <a:spcAft>
                <a:spcPts val="0"/>
              </a:spcAft>
              <a:buSzPts val="1100"/>
              <a:buFontTx/>
              <a:buChar char="-"/>
            </a:pPr>
            <a:endParaRPr lang="en-GB" dirty="0"/>
          </a:p>
        </p:txBody>
      </p:sp>
    </p:spTree>
    <p:extLst>
      <p:ext uri="{BB962C8B-B14F-4D97-AF65-F5344CB8AC3E}">
        <p14:creationId xmlns:p14="http://schemas.microsoft.com/office/powerpoint/2010/main" val="20504424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834518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479794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EFAUL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lide 9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lide 10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DED2"/>
          </a:solidFill>
          <a:ln/>
        </p:spPr>
        <p:txBody>
          <a:bodyPr/>
          <a:lstStyle/>
          <a:p>
            <a:endParaRPr lang="en-GB" sz="1500"/>
          </a:p>
        </p:txBody>
      </p:sp>
      <p:sp>
        <p:nvSpPr>
          <p:cNvPr id="3" name="Shape 1"/>
          <p:cNvSpPr/>
          <p:nvPr/>
        </p:nvSpPr>
        <p:spPr>
          <a:xfrm>
            <a:off x="0" y="0"/>
            <a:ext cx="12192000" cy="6858000"/>
          </a:xfrm>
          <a:prstGeom prst="rect">
            <a:avLst/>
          </a:prstGeom>
          <a:solidFill>
            <a:srgbClr val="FDFBF7"/>
          </a:solidFill>
          <a:ln/>
        </p:spPr>
        <p:txBody>
          <a:bodyPr/>
          <a:lstStyle/>
          <a:p>
            <a:endParaRPr lang="en-GB" sz="1500"/>
          </a:p>
        </p:txBody>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25/11/2025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25/11/2025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25/11/2025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25/11/2025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25/11/2025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25/11/2025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theme" Target="../theme/theme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theme" Target="../theme/theme4.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25/11/2025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20">
          <a:fgClr>
            <a:srgbClr val="000000"/>
          </a:fgClr>
          <a:bgClr>
            <a:schemeClr val="bg1"/>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svg"/><Relationship Id="rId2" Type="http://schemas.openxmlformats.org/officeDocument/2006/relationships/notesSlide" Target="../notesSlides/notesSlide10.xml"/><Relationship Id="rId1" Type="http://schemas.openxmlformats.org/officeDocument/2006/relationships/slideLayout" Target="../slideLayouts/slideLayout22.xml"/><Relationship Id="rId6" Type="http://schemas.openxmlformats.org/officeDocument/2006/relationships/image" Target="../media/image39.sv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svg"/><Relationship Id="rId4" Type="http://schemas.openxmlformats.org/officeDocument/2006/relationships/image" Target="../media/image37.svg"/><Relationship Id="rId9"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3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3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9.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3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9.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7.xml"/><Relationship Id="rId1" Type="http://schemas.openxmlformats.org/officeDocument/2006/relationships/slideLayout" Target="../slideLayouts/slideLayout3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9.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9.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9.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39.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39.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39.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9.xml"/><Relationship Id="rId1" Type="http://schemas.openxmlformats.org/officeDocument/2006/relationships/slideLayout" Target="../slideLayouts/slideLayout39.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39.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4.xml.rels><?xml version="1.0" encoding="UTF-8" standalone="yes"?>
<Relationships xmlns="http://schemas.openxmlformats.org/package/2006/relationships"><Relationship Id="rId3" Type="http://schemas.openxmlformats.org/officeDocument/2006/relationships/hyperlink" Target="https://warwick.ac.uk/fac/arts/cadre/current_students/workshopsandevents/cadreworkshops2526/facilitators/" TargetMode="External"/><Relationship Id="rId2" Type="http://schemas.openxmlformats.org/officeDocument/2006/relationships/hyperlink" Target="https://warwick.ac.uk/fac/arts/history/people/staff_index/lambert/" TargetMode="External"/><Relationship Id="rId1" Type="http://schemas.openxmlformats.org/officeDocument/2006/relationships/slideLayout" Target="../slideLayouts/slideLayout39.xml"/><Relationship Id="rId4" Type="http://schemas.openxmlformats.org/officeDocument/2006/relationships/hyperlink" Target="https://warwick.ac.uk/services/dc/"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arwick.ac.uk/services/sport" TargetMode="External"/><Relationship Id="rId2" Type="http://schemas.openxmlformats.org/officeDocument/2006/relationships/hyperlink" Target="https://warwick.ac.uk/services/wss/" TargetMode="External"/><Relationship Id="rId1" Type="http://schemas.openxmlformats.org/officeDocument/2006/relationships/slideLayout" Target="../slideLayouts/slideLayout39.xml"/><Relationship Id="rId5" Type="http://schemas.openxmlformats.org/officeDocument/2006/relationships/hyperlink" Target="https://warwick.ac.uk/services/dc/" TargetMode="External"/><Relationship Id="rId4" Type="http://schemas.openxmlformats.org/officeDocument/2006/relationships/hyperlink" Target="https://warwick.ac.uk/fac/arts/cadre/current_students/workshopsandevents/cadreworkshops2526/facilitators/"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notesSlide" Target="../notesSlides/notesSlide20.xml"/><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sv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sv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sv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20.xml"/><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0C22D3-5ADB-2222-384D-90D30F90C4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8B9431-8707-4209-BC24-2DFB3577E65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E0E8F6F-9590-B70E-8433-47DD537B0D8B}"/>
              </a:ext>
            </a:extLst>
          </p:cNvPr>
          <p:cNvSpPr>
            <a:spLocks noGrp="1"/>
          </p:cNvSpPr>
          <p:nvPr>
            <p:ph sz="quarter" idx="19"/>
          </p:nvPr>
        </p:nvSpPr>
        <p:spPr>
          <a:xfrm>
            <a:off x="499733" y="3175039"/>
            <a:ext cx="10036266" cy="2281037"/>
          </a:xfrm>
        </p:spPr>
        <p:txBody>
          <a:bodyPr vert="horz" lIns="0" tIns="0" rIns="0" bIns="0" rtlCol="0" anchor="t">
            <a:noAutofit/>
          </a:bodyPr>
          <a:lstStyle/>
          <a:p>
            <a:r>
              <a:rPr lang="en-US" dirty="0">
                <a:latin typeface="Aptos"/>
                <a:ea typeface="Noto Serif"/>
                <a:cs typeface="Noto Serif"/>
              </a:rPr>
              <a:t>Dr. Luana Tavano Garcia</a:t>
            </a:r>
          </a:p>
          <a:p>
            <a:r>
              <a:rPr lang="en-US" i="1" dirty="0">
                <a:latin typeface="Aptos"/>
                <a:ea typeface="Noto Serif"/>
                <a:cs typeface="Noto Serif"/>
              </a:rPr>
              <a:t>Researcher Developer, Doctoral College</a:t>
            </a:r>
            <a:endParaRPr lang="en-US" i="1" dirty="0">
              <a:ea typeface="Noto Serif"/>
              <a:cs typeface="Noto Serif"/>
            </a:endParaRPr>
          </a:p>
          <a:p>
            <a:endParaRPr lang="en-US" dirty="0">
              <a:ea typeface="Noto Serif"/>
              <a:cs typeface="Noto Serif"/>
            </a:endParaRPr>
          </a:p>
          <a:p>
            <a:r>
              <a:rPr lang="en-US" dirty="0">
                <a:latin typeface="Aptos"/>
                <a:ea typeface="Noto Serif"/>
                <a:cs typeface="Noto Serif"/>
              </a:rPr>
              <a:t>Mia Edwards </a:t>
            </a:r>
          </a:p>
          <a:p>
            <a:r>
              <a:rPr lang="en-US" i="1" dirty="0">
                <a:latin typeface="Aptos"/>
                <a:ea typeface="Noto Serif"/>
                <a:cs typeface="Noto Serif"/>
              </a:rPr>
              <a:t>PhD Researcher, History</a:t>
            </a:r>
            <a:endParaRPr lang="en-US" i="1" dirty="0">
              <a:ea typeface="Noto Serif"/>
              <a:cs typeface="Noto Serif"/>
            </a:endParaRPr>
          </a:p>
        </p:txBody>
      </p:sp>
      <p:sp>
        <p:nvSpPr>
          <p:cNvPr id="4" name="Picture Placeholder 3">
            <a:extLst>
              <a:ext uri="{FF2B5EF4-FFF2-40B4-BE49-F238E27FC236}">
                <a16:creationId xmlns:a16="http://schemas.microsoft.com/office/drawing/2014/main" id="{F16F53B2-E5CE-2F16-4825-F80CB78B5C80}"/>
              </a:ext>
            </a:extLst>
          </p:cNvPr>
          <p:cNvSpPr>
            <a:spLocks noGrp="1"/>
          </p:cNvSpPr>
          <p:nvPr>
            <p:ph type="pic" sz="quarter" idx="12"/>
          </p:nvPr>
        </p:nvSpPr>
        <p:spPr/>
      </p:sp>
      <p:pic>
        <p:nvPicPr>
          <p:cNvPr id="5" name="Picture 4" descr="A building with a glass wall&#10;&#10;AI-generated content may be incorrect.">
            <a:extLst>
              <a:ext uri="{FF2B5EF4-FFF2-40B4-BE49-F238E27FC236}">
                <a16:creationId xmlns:a16="http://schemas.microsoft.com/office/drawing/2014/main" id="{AB171B9A-6C22-E396-728D-BF3B9B4ED0F9}"/>
              </a:ext>
            </a:extLst>
          </p:cNvPr>
          <p:cNvPicPr>
            <a:picLocks noGrp="1"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678169"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6" name="Title 5">
            <a:extLst>
              <a:ext uri="{FF2B5EF4-FFF2-40B4-BE49-F238E27FC236}">
                <a16:creationId xmlns:a16="http://schemas.microsoft.com/office/drawing/2014/main" id="{73A1F2C0-43EA-771D-A561-F96185E589D1}"/>
              </a:ext>
            </a:extLst>
          </p:cNvPr>
          <p:cNvSpPr>
            <a:spLocks noGrp="1"/>
          </p:cNvSpPr>
          <p:nvPr/>
        </p:nvSpPr>
        <p:spPr>
          <a:xfrm>
            <a:off x="573358" y="1677300"/>
            <a:ext cx="6668076" cy="702693"/>
          </a:xfrm>
          <a:prstGeom prst="rect">
            <a:avLst/>
          </a:prstGeom>
        </p:spPr>
        <p:txBody>
          <a:bodyPr vert="horz" wrap="square" lIns="0" tIns="0" rIns="0" bIns="0" rtlCol="0" anchor="t">
            <a:spAutoFit/>
          </a:bodyPr>
          <a:lstStyle>
            <a:lvl1pPr algn="l" defTabSz="685800" rtl="0" eaLnBrk="1" latinLnBrk="0" hangingPunct="1">
              <a:lnSpc>
                <a:spcPct val="80000"/>
              </a:lnSpc>
              <a:spcBef>
                <a:spcPct val="0"/>
              </a:spcBef>
              <a:buNone/>
              <a:defRPr sz="5400" b="1" i="0" kern="1200">
                <a:solidFill>
                  <a:schemeClr val="tx1"/>
                </a:solidFill>
                <a:latin typeface="Aptos" panose="020B0004020202020204" pitchFamily="34" charset="0"/>
                <a:ea typeface="+mj-ea"/>
                <a:cs typeface="Calibri" panose="020F0502020204030204" pitchFamily="34" charset="0"/>
              </a:defRPr>
            </a:lvl1pPr>
          </a:lstStyle>
          <a:p>
            <a:pPr algn="ctr"/>
            <a:r>
              <a:rPr lang="en-GB" sz="2800" dirty="0">
                <a:latin typeface="Aptos"/>
                <a:cs typeface="Calibri"/>
              </a:rPr>
              <a:t>CADRE Workshop 4 – Presenting Papers and Attending Conferences </a:t>
            </a:r>
          </a:p>
        </p:txBody>
      </p:sp>
    </p:spTree>
    <p:extLst>
      <p:ext uri="{BB962C8B-B14F-4D97-AF65-F5344CB8AC3E}">
        <p14:creationId xmlns:p14="http://schemas.microsoft.com/office/powerpoint/2010/main" val="3850610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Text 0"/>
          <p:cNvSpPr/>
          <p:nvPr/>
        </p:nvSpPr>
        <p:spPr>
          <a:xfrm>
            <a:off x="661492" y="562770"/>
            <a:ext cx="6713438" cy="531614"/>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4167"/>
              </a:lnSpc>
              <a:buNone/>
            </a:pPr>
            <a:r>
              <a:rPr lang="en-US" sz="3333" dirty="0">
                <a:solidFill>
                  <a:srgbClr val="3A3A3A"/>
                </a:solidFill>
                <a:ea typeface="Noto Serif Medium" pitchFamily="34" charset="-122"/>
                <a:cs typeface="Noto Serif Medium" pitchFamily="34" charset="-120"/>
              </a:rPr>
              <a:t>What to Do After the Conference</a:t>
            </a:r>
            <a:endParaRPr lang="en-US" sz="3333" dirty="0"/>
          </a:p>
        </p:txBody>
      </p:sp>
      <p:sp>
        <p:nvSpPr>
          <p:cNvPr id="3" name="Text 1"/>
          <p:cNvSpPr/>
          <p:nvPr/>
        </p:nvSpPr>
        <p:spPr>
          <a:xfrm>
            <a:off x="661442" y="1337683"/>
            <a:ext cx="10869018" cy="544513"/>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pitchFamily="34" charset="-122"/>
                <a:cs typeface="Noto Serif" pitchFamily="34" charset="-120"/>
              </a:rPr>
              <a:t>The conference doesn't end when you leave the venue. The post-conference period is crucial for consolidating learning, maintaining connections, and building momentum for your next steps.</a:t>
            </a:r>
            <a:endParaRPr lang="en-US" sz="1333" dirty="0"/>
          </a:p>
        </p:txBody>
      </p:sp>
      <p:sp>
        <p:nvSpPr>
          <p:cNvPr id="4" name="Text 2"/>
          <p:cNvSpPr/>
          <p:nvPr/>
        </p:nvSpPr>
        <p:spPr>
          <a:xfrm>
            <a:off x="661492" y="2170410"/>
            <a:ext cx="170061" cy="212626"/>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Light" pitchFamily="34" charset="-122"/>
                <a:cs typeface="Noto Serif Light" pitchFamily="34" charset="-120"/>
              </a:rPr>
              <a:t>01</a:t>
            </a:r>
            <a:endParaRPr lang="en-US" sz="1333" dirty="0"/>
          </a:p>
        </p:txBody>
      </p:sp>
      <p:sp>
        <p:nvSpPr>
          <p:cNvPr id="5" name="Shape 3"/>
          <p:cNvSpPr/>
          <p:nvPr/>
        </p:nvSpPr>
        <p:spPr>
          <a:xfrm>
            <a:off x="661492" y="2440384"/>
            <a:ext cx="3509566" cy="19050"/>
          </a:xfrm>
          <a:prstGeom prst="rect">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6" name="Text 4"/>
          <p:cNvSpPr/>
          <p:nvPr/>
        </p:nvSpPr>
        <p:spPr>
          <a:xfrm>
            <a:off x="661492" y="2563515"/>
            <a:ext cx="2272208" cy="26570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83"/>
              </a:lnSpc>
              <a:buNone/>
            </a:pPr>
            <a:r>
              <a:rPr lang="en-US" sz="1667" b="1" dirty="0">
                <a:solidFill>
                  <a:srgbClr val="4C4C4C"/>
                </a:solidFill>
                <a:ea typeface="Noto Serif Medium" pitchFamily="34" charset="-122"/>
                <a:cs typeface="Noto Serif Medium" pitchFamily="34" charset="-120"/>
              </a:rPr>
              <a:t>Reflect and Document</a:t>
            </a:r>
            <a:endParaRPr lang="en-US" sz="1667" b="1" dirty="0"/>
          </a:p>
        </p:txBody>
      </p:sp>
      <p:sp>
        <p:nvSpPr>
          <p:cNvPr id="7" name="Text 5"/>
          <p:cNvSpPr/>
          <p:nvPr/>
        </p:nvSpPr>
        <p:spPr>
          <a:xfrm>
            <a:off x="661492" y="2931219"/>
            <a:ext cx="3509566" cy="1361282"/>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pitchFamily="34" charset="-122"/>
                <a:cs typeface="Noto Serif" pitchFamily="34" charset="-120"/>
              </a:rPr>
              <a:t>Write a short reflection while memories are fresh: What worked well? What would you do differently? What surprised you? This self-assessment is invaluable for growth.</a:t>
            </a:r>
            <a:endParaRPr lang="en-US" sz="1333" dirty="0"/>
          </a:p>
        </p:txBody>
      </p:sp>
      <p:sp>
        <p:nvSpPr>
          <p:cNvPr id="8" name="Text 6"/>
          <p:cNvSpPr/>
          <p:nvPr/>
        </p:nvSpPr>
        <p:spPr>
          <a:xfrm>
            <a:off x="4341119" y="2170410"/>
            <a:ext cx="170061" cy="212626"/>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Light" pitchFamily="34" charset="-122"/>
                <a:cs typeface="Noto Serif Light" pitchFamily="34" charset="-120"/>
              </a:rPr>
              <a:t>02</a:t>
            </a:r>
            <a:endParaRPr lang="en-US" sz="1333" dirty="0"/>
          </a:p>
        </p:txBody>
      </p:sp>
      <p:sp>
        <p:nvSpPr>
          <p:cNvPr id="9" name="Shape 7"/>
          <p:cNvSpPr/>
          <p:nvPr/>
        </p:nvSpPr>
        <p:spPr>
          <a:xfrm>
            <a:off x="4341118" y="2440384"/>
            <a:ext cx="3509665" cy="19050"/>
          </a:xfrm>
          <a:prstGeom prst="rect">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0" name="Text 8"/>
          <p:cNvSpPr/>
          <p:nvPr/>
        </p:nvSpPr>
        <p:spPr>
          <a:xfrm>
            <a:off x="4341119" y="2563515"/>
            <a:ext cx="2308523" cy="26570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83"/>
              </a:lnSpc>
              <a:buNone/>
            </a:pPr>
            <a:r>
              <a:rPr lang="en-US" sz="1667" b="1" dirty="0">
                <a:solidFill>
                  <a:srgbClr val="4C4C4C"/>
                </a:solidFill>
                <a:ea typeface="Noto Serif Medium" pitchFamily="34" charset="-122"/>
                <a:cs typeface="Noto Serif Medium" pitchFamily="34" charset="-120"/>
              </a:rPr>
              <a:t>Update Your Materials</a:t>
            </a:r>
            <a:endParaRPr lang="en-US" sz="1667" b="1" dirty="0"/>
          </a:p>
        </p:txBody>
      </p:sp>
      <p:sp>
        <p:nvSpPr>
          <p:cNvPr id="11" name="Text 9"/>
          <p:cNvSpPr/>
          <p:nvPr/>
        </p:nvSpPr>
        <p:spPr>
          <a:xfrm>
            <a:off x="4341118" y="2931219"/>
            <a:ext cx="3509665" cy="1361282"/>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pitchFamily="34" charset="-122"/>
                <a:cs typeface="Noto Serif" pitchFamily="34" charset="-120"/>
              </a:rPr>
              <a:t>Revise your slides and notes based on feedback received. Capture new ideas sparked by conversations. Document questions you couldn't fully answer for future research.</a:t>
            </a:r>
            <a:endParaRPr lang="en-US" sz="1333" dirty="0"/>
          </a:p>
        </p:txBody>
      </p:sp>
      <p:sp>
        <p:nvSpPr>
          <p:cNvPr id="12" name="Text 10"/>
          <p:cNvSpPr/>
          <p:nvPr/>
        </p:nvSpPr>
        <p:spPr>
          <a:xfrm>
            <a:off x="8020845" y="2170410"/>
            <a:ext cx="170061" cy="212626"/>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Light" pitchFamily="34" charset="-122"/>
                <a:cs typeface="Noto Serif Light" pitchFamily="34" charset="-120"/>
              </a:rPr>
              <a:t>03</a:t>
            </a:r>
            <a:endParaRPr lang="en-US" sz="1333" dirty="0"/>
          </a:p>
        </p:txBody>
      </p:sp>
      <p:sp>
        <p:nvSpPr>
          <p:cNvPr id="13" name="Shape 11"/>
          <p:cNvSpPr/>
          <p:nvPr/>
        </p:nvSpPr>
        <p:spPr>
          <a:xfrm>
            <a:off x="8020844" y="2440384"/>
            <a:ext cx="3509665" cy="19050"/>
          </a:xfrm>
          <a:prstGeom prst="rect">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4" name="Text 12"/>
          <p:cNvSpPr/>
          <p:nvPr/>
        </p:nvSpPr>
        <p:spPr>
          <a:xfrm>
            <a:off x="8020844" y="2563515"/>
            <a:ext cx="2810073" cy="26570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83"/>
              </a:lnSpc>
              <a:buNone/>
            </a:pPr>
            <a:r>
              <a:rPr lang="en-US" sz="1667" b="1" dirty="0">
                <a:solidFill>
                  <a:srgbClr val="4C4C4C"/>
                </a:solidFill>
                <a:ea typeface="Noto Serif Medium" pitchFamily="34" charset="-122"/>
                <a:cs typeface="Noto Serif Medium" pitchFamily="34" charset="-120"/>
              </a:rPr>
              <a:t>Connect with New Contacts</a:t>
            </a:r>
            <a:endParaRPr lang="en-US" sz="1667" b="1" dirty="0"/>
          </a:p>
        </p:txBody>
      </p:sp>
      <p:sp>
        <p:nvSpPr>
          <p:cNvPr id="15" name="Text 13"/>
          <p:cNvSpPr/>
          <p:nvPr/>
        </p:nvSpPr>
        <p:spPr>
          <a:xfrm>
            <a:off x="8020844" y="2931219"/>
            <a:ext cx="3509665" cy="1089025"/>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pitchFamily="34" charset="-122"/>
                <a:cs typeface="Noto Serif" pitchFamily="34" charset="-120"/>
              </a:rPr>
              <a:t>Send brief, personalized follow-up emails within a week. Reference specific conversations or shared interests. Connect on academic social networks.</a:t>
            </a:r>
            <a:endParaRPr lang="en-US" sz="1333" dirty="0"/>
          </a:p>
        </p:txBody>
      </p:sp>
      <p:sp>
        <p:nvSpPr>
          <p:cNvPr id="16" name="Text 14"/>
          <p:cNvSpPr/>
          <p:nvPr/>
        </p:nvSpPr>
        <p:spPr>
          <a:xfrm>
            <a:off x="661492" y="4590058"/>
            <a:ext cx="170061" cy="212626"/>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Light" pitchFamily="34" charset="-122"/>
                <a:cs typeface="Noto Serif Light" pitchFamily="34" charset="-120"/>
              </a:rPr>
              <a:t>04</a:t>
            </a:r>
            <a:endParaRPr lang="en-US" sz="1333" dirty="0"/>
          </a:p>
        </p:txBody>
      </p:sp>
      <p:sp>
        <p:nvSpPr>
          <p:cNvPr id="17" name="Shape 15"/>
          <p:cNvSpPr/>
          <p:nvPr/>
        </p:nvSpPr>
        <p:spPr>
          <a:xfrm>
            <a:off x="661492" y="4860031"/>
            <a:ext cx="4952230" cy="44649"/>
          </a:xfrm>
          <a:prstGeom prst="rect">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8" name="Text 16"/>
          <p:cNvSpPr/>
          <p:nvPr/>
        </p:nvSpPr>
        <p:spPr>
          <a:xfrm>
            <a:off x="661492" y="4983163"/>
            <a:ext cx="2848570" cy="26570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83"/>
              </a:lnSpc>
              <a:buNone/>
            </a:pPr>
            <a:r>
              <a:rPr lang="en-US" sz="1667" b="1" dirty="0">
                <a:solidFill>
                  <a:srgbClr val="4C4C4C"/>
                </a:solidFill>
                <a:ea typeface="Noto Serif Medium" pitchFamily="34" charset="-122"/>
                <a:cs typeface="Noto Serif Medium" pitchFamily="34" charset="-120"/>
              </a:rPr>
              <a:t>Identify Next Opportunities</a:t>
            </a:r>
            <a:endParaRPr lang="en-US" sz="1667" b="1" dirty="0"/>
          </a:p>
        </p:txBody>
      </p:sp>
      <p:sp>
        <p:nvSpPr>
          <p:cNvPr id="19" name="Text 17"/>
          <p:cNvSpPr/>
          <p:nvPr/>
        </p:nvSpPr>
        <p:spPr>
          <a:xfrm>
            <a:off x="661492" y="5350868"/>
            <a:ext cx="5349478" cy="816769"/>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pitchFamily="34" charset="-122"/>
                <a:cs typeface="Noto Serif" pitchFamily="34" charset="-120"/>
              </a:rPr>
              <a:t>Research upcoming conferences relevant to your work. Note submission deadlines. Consider which connections might lead to collaborative presentations.</a:t>
            </a:r>
            <a:endParaRPr lang="en-US" sz="1333" dirty="0"/>
          </a:p>
        </p:txBody>
      </p:sp>
      <p:sp>
        <p:nvSpPr>
          <p:cNvPr id="20" name="Text 18"/>
          <p:cNvSpPr/>
          <p:nvPr/>
        </p:nvSpPr>
        <p:spPr>
          <a:xfrm>
            <a:off x="6181031" y="4590058"/>
            <a:ext cx="170061" cy="212626"/>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Light" pitchFamily="34" charset="-122"/>
                <a:cs typeface="Noto Serif Light" pitchFamily="34" charset="-120"/>
              </a:rPr>
              <a:t>05</a:t>
            </a:r>
            <a:endParaRPr lang="en-US" sz="1333" dirty="0"/>
          </a:p>
        </p:txBody>
      </p:sp>
      <p:sp>
        <p:nvSpPr>
          <p:cNvPr id="21" name="Shape 19"/>
          <p:cNvSpPr/>
          <p:nvPr/>
        </p:nvSpPr>
        <p:spPr>
          <a:xfrm>
            <a:off x="6181031" y="4860032"/>
            <a:ext cx="5349478" cy="19050"/>
          </a:xfrm>
          <a:prstGeom prst="rect">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2" name="Text 20"/>
          <p:cNvSpPr/>
          <p:nvPr/>
        </p:nvSpPr>
        <p:spPr>
          <a:xfrm>
            <a:off x="6181031" y="4983163"/>
            <a:ext cx="2931617" cy="26570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83"/>
              </a:lnSpc>
              <a:buNone/>
            </a:pPr>
            <a:r>
              <a:rPr lang="en-US" sz="1667" b="1" dirty="0">
                <a:solidFill>
                  <a:srgbClr val="4C4C4C"/>
                </a:solidFill>
                <a:ea typeface="Noto Serif Medium" pitchFamily="34" charset="-122"/>
                <a:cs typeface="Noto Serif Medium" pitchFamily="34" charset="-120"/>
              </a:rPr>
              <a:t>Celebrate Your Achievement</a:t>
            </a:r>
            <a:endParaRPr lang="en-US" sz="1667" b="1" dirty="0"/>
          </a:p>
        </p:txBody>
      </p:sp>
      <p:sp>
        <p:nvSpPr>
          <p:cNvPr id="23" name="Text 21"/>
          <p:cNvSpPr/>
          <p:nvPr/>
        </p:nvSpPr>
        <p:spPr>
          <a:xfrm>
            <a:off x="6181031" y="5350868"/>
            <a:ext cx="5349478" cy="816769"/>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125"/>
              </a:lnSpc>
              <a:buNone/>
            </a:pPr>
            <a:r>
              <a:rPr lang="en-US" sz="1333" dirty="0">
                <a:solidFill>
                  <a:srgbClr val="4C4C4C"/>
                </a:solidFill>
                <a:ea typeface="Noto Serif" pitchFamily="34" charset="-122"/>
                <a:cs typeface="Noto Serif" pitchFamily="34" charset="-120"/>
              </a:rPr>
              <a:t>You prepared, presented, and participated in scholarly discourse. That's a significant accomplishment. Acknowledge your courage and growth.</a:t>
            </a:r>
            <a:endParaRPr lang="en-US" sz="1333" dirty="0"/>
          </a:p>
        </p:txBody>
      </p:sp>
      <p:sp>
        <p:nvSpPr>
          <p:cNvPr id="24" name="Shape 22">
            <a:extLst>
              <a:ext uri="{FF2B5EF4-FFF2-40B4-BE49-F238E27FC236}">
                <a16:creationId xmlns:a16="http://schemas.microsoft.com/office/drawing/2014/main" id="{9EE23B5B-467F-ABB1-61AC-E8B3F9AC7403}"/>
              </a:ext>
            </a:extLst>
          </p:cNvPr>
          <p:cNvSpPr/>
          <p:nvPr/>
        </p:nvSpPr>
        <p:spPr>
          <a:xfrm>
            <a:off x="10668000" y="6433047"/>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219502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Text 0"/>
          <p:cNvSpPr/>
          <p:nvPr/>
        </p:nvSpPr>
        <p:spPr>
          <a:xfrm>
            <a:off x="661492" y="631161"/>
            <a:ext cx="6615807" cy="82698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6500"/>
              </a:lnSpc>
              <a:buNone/>
            </a:pPr>
            <a:r>
              <a:rPr lang="en-US" sz="5208" dirty="0">
                <a:solidFill>
                  <a:srgbClr val="3A3A3A"/>
                </a:solidFill>
                <a:ea typeface="Noto Serif Medium" pitchFamily="34" charset="-122"/>
                <a:cs typeface="Noto Serif Medium" pitchFamily="34" charset="-120"/>
              </a:rPr>
              <a:t>Key Takeaways</a:t>
            </a:r>
            <a:endParaRPr lang="en-US" sz="5208" dirty="0"/>
          </a:p>
        </p:txBody>
      </p:sp>
      <p:sp>
        <p:nvSpPr>
          <p:cNvPr id="3" name="Shape 1"/>
          <p:cNvSpPr/>
          <p:nvPr/>
        </p:nvSpPr>
        <p:spPr>
          <a:xfrm>
            <a:off x="661492" y="1840508"/>
            <a:ext cx="3534768" cy="1768971"/>
          </a:xfrm>
          <a:prstGeom prst="roundRect">
            <a:avLst>
              <a:gd name="adj" fmla="val 3142"/>
            </a:avLst>
          </a:prstGeom>
          <a:solidFill>
            <a:srgbClr val="F2EDE5"/>
          </a:solidFill>
          <a:ln w="7620">
            <a:solidFill>
              <a:srgbClr val="FDC4C4"/>
            </a:solidFill>
            <a:prstDash val="solid"/>
          </a:ln>
          <a:effectLst>
            <a:outerShdw dist="13970" dir="2700000" algn="bl" rotWithShape="0">
              <a:srgbClr val="FDC4C4">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4" name="Shape 2"/>
          <p:cNvSpPr/>
          <p:nvPr/>
        </p:nvSpPr>
        <p:spPr>
          <a:xfrm>
            <a:off x="800100" y="1979117"/>
            <a:ext cx="396875" cy="396875"/>
          </a:xfrm>
          <a:prstGeom prst="roundRect">
            <a:avLst>
              <a:gd name="adj" fmla="val 19198080"/>
            </a:avLst>
          </a:prstGeom>
          <a:solidFill>
            <a:srgbClr val="FDC4C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5" name="Image 0"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9241" y="2088257"/>
            <a:ext cx="178594" cy="178593"/>
          </a:xfrm>
          <a:prstGeom prst="rect">
            <a:avLst/>
          </a:prstGeom>
        </p:spPr>
      </p:pic>
      <p:sp>
        <p:nvSpPr>
          <p:cNvPr id="6" name="Text 3"/>
          <p:cNvSpPr/>
          <p:nvPr/>
        </p:nvSpPr>
        <p:spPr>
          <a:xfrm>
            <a:off x="800100" y="2508250"/>
            <a:ext cx="2316957" cy="24804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17"/>
              </a:lnSpc>
              <a:buNone/>
            </a:pPr>
            <a:r>
              <a:rPr lang="en-US" sz="1542" dirty="0">
                <a:solidFill>
                  <a:srgbClr val="4C4C4C"/>
                </a:solidFill>
                <a:ea typeface="Noto Serif Medium" pitchFamily="34" charset="-122"/>
                <a:cs typeface="Noto Serif Medium" pitchFamily="34" charset="-120"/>
              </a:rPr>
              <a:t>Opportunities, Not Tests</a:t>
            </a:r>
            <a:endParaRPr lang="en-US" sz="1542" dirty="0"/>
          </a:p>
        </p:txBody>
      </p:sp>
      <p:sp>
        <p:nvSpPr>
          <p:cNvPr id="7" name="Text 4"/>
          <p:cNvSpPr/>
          <p:nvPr/>
        </p:nvSpPr>
        <p:spPr>
          <a:xfrm>
            <a:off x="800100" y="2835672"/>
            <a:ext cx="3257550" cy="635198"/>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Conferences are spaces for learning, connection, and contribution—not examinations of your worth as a scholar.</a:t>
            </a:r>
            <a:endParaRPr lang="en-US" sz="1042" dirty="0"/>
          </a:p>
        </p:txBody>
      </p:sp>
      <p:sp>
        <p:nvSpPr>
          <p:cNvPr id="8" name="Shape 5"/>
          <p:cNvSpPr/>
          <p:nvPr/>
        </p:nvSpPr>
        <p:spPr>
          <a:xfrm>
            <a:off x="4328517" y="1840508"/>
            <a:ext cx="3534867" cy="1768971"/>
          </a:xfrm>
          <a:prstGeom prst="roundRect">
            <a:avLst>
              <a:gd name="adj" fmla="val 3142"/>
            </a:avLst>
          </a:prstGeom>
          <a:solidFill>
            <a:srgbClr val="F2EDE5"/>
          </a:solidFill>
          <a:ln w="7620">
            <a:solidFill>
              <a:srgbClr val="FDC4C4"/>
            </a:solidFill>
            <a:prstDash val="solid"/>
          </a:ln>
          <a:effectLst>
            <a:outerShdw dist="13970" dir="2700000" algn="bl" rotWithShape="0">
              <a:srgbClr val="FDC4C4">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9" name="Shape 6"/>
          <p:cNvSpPr/>
          <p:nvPr/>
        </p:nvSpPr>
        <p:spPr>
          <a:xfrm>
            <a:off x="4467126" y="1979117"/>
            <a:ext cx="396875" cy="396875"/>
          </a:xfrm>
          <a:prstGeom prst="roundRect">
            <a:avLst>
              <a:gd name="adj" fmla="val 19198080"/>
            </a:avLst>
          </a:prstGeom>
          <a:solidFill>
            <a:srgbClr val="FDC4C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10" name="Image 1" descr="preencoded.png"/>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76267" y="2088257"/>
            <a:ext cx="178594" cy="178593"/>
          </a:xfrm>
          <a:prstGeom prst="rect">
            <a:avLst/>
          </a:prstGeom>
        </p:spPr>
      </p:pic>
      <p:sp>
        <p:nvSpPr>
          <p:cNvPr id="11" name="Text 7"/>
          <p:cNvSpPr/>
          <p:nvPr/>
        </p:nvSpPr>
        <p:spPr>
          <a:xfrm>
            <a:off x="4467126" y="2508250"/>
            <a:ext cx="1984673" cy="24804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17"/>
              </a:lnSpc>
              <a:buNone/>
            </a:pPr>
            <a:r>
              <a:rPr lang="en-US" sz="1542" dirty="0">
                <a:solidFill>
                  <a:srgbClr val="4C4C4C"/>
                </a:solidFill>
                <a:ea typeface="Noto Serif Medium" pitchFamily="34" charset="-122"/>
                <a:cs typeface="Noto Serif Medium" pitchFamily="34" charset="-120"/>
              </a:rPr>
              <a:t>Mindset Matters</a:t>
            </a:r>
            <a:endParaRPr lang="en-US" sz="1542" dirty="0"/>
          </a:p>
        </p:txBody>
      </p:sp>
      <p:sp>
        <p:nvSpPr>
          <p:cNvPr id="12" name="Text 8"/>
          <p:cNvSpPr/>
          <p:nvPr/>
        </p:nvSpPr>
        <p:spPr>
          <a:xfrm>
            <a:off x="4467126" y="2835672"/>
            <a:ext cx="3257649" cy="423466"/>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Reframe nerves as energy, focus on growth over perfection, and view your work as contribution.</a:t>
            </a:r>
            <a:endParaRPr lang="en-US" sz="1042" dirty="0"/>
          </a:p>
        </p:txBody>
      </p:sp>
      <p:sp>
        <p:nvSpPr>
          <p:cNvPr id="13" name="Shape 9"/>
          <p:cNvSpPr/>
          <p:nvPr/>
        </p:nvSpPr>
        <p:spPr>
          <a:xfrm>
            <a:off x="7995643" y="1840508"/>
            <a:ext cx="3534768" cy="1768971"/>
          </a:xfrm>
          <a:prstGeom prst="roundRect">
            <a:avLst>
              <a:gd name="adj" fmla="val 3142"/>
            </a:avLst>
          </a:prstGeom>
          <a:solidFill>
            <a:srgbClr val="F2EDE5"/>
          </a:solidFill>
          <a:ln w="7620">
            <a:solidFill>
              <a:srgbClr val="FDC4C4"/>
            </a:solidFill>
            <a:prstDash val="solid"/>
          </a:ln>
          <a:effectLst>
            <a:outerShdw dist="13970" dir="2700000" algn="bl" rotWithShape="0">
              <a:srgbClr val="FDC4C4">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4" name="Shape 10"/>
          <p:cNvSpPr/>
          <p:nvPr/>
        </p:nvSpPr>
        <p:spPr>
          <a:xfrm>
            <a:off x="8134251" y="1979117"/>
            <a:ext cx="396875" cy="396875"/>
          </a:xfrm>
          <a:prstGeom prst="roundRect">
            <a:avLst>
              <a:gd name="adj" fmla="val 19198080"/>
            </a:avLst>
          </a:prstGeom>
          <a:solidFill>
            <a:srgbClr val="FDC4C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15" name="Image 2" descr="preencoded.png"/>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43392" y="2088257"/>
            <a:ext cx="178594" cy="178593"/>
          </a:xfrm>
          <a:prstGeom prst="rect">
            <a:avLst/>
          </a:prstGeom>
        </p:spPr>
      </p:pic>
      <p:sp>
        <p:nvSpPr>
          <p:cNvPr id="16" name="Text 11"/>
          <p:cNvSpPr/>
          <p:nvPr/>
        </p:nvSpPr>
        <p:spPr>
          <a:xfrm>
            <a:off x="8134251" y="2508250"/>
            <a:ext cx="1984673" cy="24804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17"/>
              </a:lnSpc>
              <a:buNone/>
            </a:pPr>
            <a:r>
              <a:rPr lang="en-US" sz="1542" dirty="0">
                <a:solidFill>
                  <a:srgbClr val="4C4C4C"/>
                </a:solidFill>
                <a:ea typeface="Noto Serif Medium" pitchFamily="34" charset="-122"/>
                <a:cs typeface="Noto Serif Medium" pitchFamily="34" charset="-120"/>
              </a:rPr>
              <a:t>Presence is Power</a:t>
            </a:r>
            <a:endParaRPr lang="en-US" sz="1542" dirty="0"/>
          </a:p>
        </p:txBody>
      </p:sp>
      <p:sp>
        <p:nvSpPr>
          <p:cNvPr id="17" name="Text 12"/>
          <p:cNvSpPr/>
          <p:nvPr/>
        </p:nvSpPr>
        <p:spPr>
          <a:xfrm>
            <a:off x="8134251" y="2835672"/>
            <a:ext cx="3257550" cy="635198"/>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Use your body, voice, and authentic personality to create connection. Your unique presence is your strength.</a:t>
            </a:r>
            <a:endParaRPr lang="en-US" sz="1042" dirty="0"/>
          </a:p>
        </p:txBody>
      </p:sp>
      <p:sp>
        <p:nvSpPr>
          <p:cNvPr id="18" name="Shape 13"/>
          <p:cNvSpPr/>
          <p:nvPr/>
        </p:nvSpPr>
        <p:spPr>
          <a:xfrm>
            <a:off x="661492" y="3741738"/>
            <a:ext cx="5368330" cy="1557238"/>
          </a:xfrm>
          <a:prstGeom prst="roundRect">
            <a:avLst>
              <a:gd name="adj" fmla="val 3569"/>
            </a:avLst>
          </a:prstGeom>
          <a:solidFill>
            <a:srgbClr val="F2EDE5"/>
          </a:solidFill>
          <a:ln w="7620">
            <a:solidFill>
              <a:srgbClr val="FDC4C4"/>
            </a:solidFill>
            <a:prstDash val="solid"/>
          </a:ln>
          <a:effectLst>
            <a:outerShdw dist="13970" dir="2700000" algn="bl" rotWithShape="0">
              <a:srgbClr val="FDC4C4">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9" name="Shape 14"/>
          <p:cNvSpPr/>
          <p:nvPr/>
        </p:nvSpPr>
        <p:spPr>
          <a:xfrm>
            <a:off x="800100" y="3880346"/>
            <a:ext cx="396875" cy="396875"/>
          </a:xfrm>
          <a:prstGeom prst="roundRect">
            <a:avLst>
              <a:gd name="adj" fmla="val 19198080"/>
            </a:avLst>
          </a:prstGeom>
          <a:solidFill>
            <a:srgbClr val="FDC4C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20" name="Image 3" descr="preencoded.png"/>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09241" y="3989487"/>
            <a:ext cx="178594" cy="178593"/>
          </a:xfrm>
          <a:prstGeom prst="rect">
            <a:avLst/>
          </a:prstGeom>
        </p:spPr>
      </p:pic>
      <p:sp>
        <p:nvSpPr>
          <p:cNvPr id="21" name="Text 15"/>
          <p:cNvSpPr/>
          <p:nvPr/>
        </p:nvSpPr>
        <p:spPr>
          <a:xfrm>
            <a:off x="800100" y="4409480"/>
            <a:ext cx="2085380" cy="24804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17"/>
              </a:lnSpc>
              <a:buNone/>
            </a:pPr>
            <a:r>
              <a:rPr lang="en-US" sz="1542" dirty="0">
                <a:solidFill>
                  <a:srgbClr val="4C4C4C"/>
                </a:solidFill>
                <a:ea typeface="Noto Serif Medium" pitchFamily="34" charset="-122"/>
                <a:cs typeface="Noto Serif Medium" pitchFamily="34" charset="-120"/>
              </a:rPr>
              <a:t>Practice Small Rituals</a:t>
            </a:r>
            <a:endParaRPr lang="en-US" sz="1542" dirty="0"/>
          </a:p>
        </p:txBody>
      </p:sp>
      <p:sp>
        <p:nvSpPr>
          <p:cNvPr id="22" name="Text 16"/>
          <p:cNvSpPr/>
          <p:nvPr/>
        </p:nvSpPr>
        <p:spPr>
          <a:xfrm>
            <a:off x="800100" y="4736902"/>
            <a:ext cx="5091113" cy="423466"/>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Develop grounding practices—breathing exercises, affirmations, preparation routines—that help you center yourself.</a:t>
            </a:r>
            <a:endParaRPr lang="en-US" sz="1042" dirty="0"/>
          </a:p>
        </p:txBody>
      </p:sp>
      <p:sp>
        <p:nvSpPr>
          <p:cNvPr id="23" name="Shape 17"/>
          <p:cNvSpPr/>
          <p:nvPr/>
        </p:nvSpPr>
        <p:spPr>
          <a:xfrm>
            <a:off x="6162080" y="3741738"/>
            <a:ext cx="5368330" cy="1557238"/>
          </a:xfrm>
          <a:prstGeom prst="roundRect">
            <a:avLst>
              <a:gd name="adj" fmla="val 3569"/>
            </a:avLst>
          </a:prstGeom>
          <a:solidFill>
            <a:srgbClr val="F2EDE5"/>
          </a:solidFill>
          <a:ln w="7620">
            <a:solidFill>
              <a:srgbClr val="FDC4C4"/>
            </a:solidFill>
            <a:prstDash val="solid"/>
          </a:ln>
          <a:effectLst>
            <a:outerShdw dist="13970" dir="2700000" algn="bl" rotWithShape="0">
              <a:srgbClr val="FDC4C4">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4" name="Shape 18"/>
          <p:cNvSpPr/>
          <p:nvPr/>
        </p:nvSpPr>
        <p:spPr>
          <a:xfrm>
            <a:off x="6300688" y="3880346"/>
            <a:ext cx="396875" cy="396875"/>
          </a:xfrm>
          <a:prstGeom prst="roundRect">
            <a:avLst>
              <a:gd name="adj" fmla="val 19198080"/>
            </a:avLst>
          </a:prstGeom>
          <a:solidFill>
            <a:srgbClr val="FDC4C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25" name="Image 4" descr="preencoded.png"/>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409830" y="3989487"/>
            <a:ext cx="178594" cy="178593"/>
          </a:xfrm>
          <a:prstGeom prst="rect">
            <a:avLst/>
          </a:prstGeom>
        </p:spPr>
      </p:pic>
      <p:sp>
        <p:nvSpPr>
          <p:cNvPr id="26" name="Text 19"/>
          <p:cNvSpPr/>
          <p:nvPr/>
        </p:nvSpPr>
        <p:spPr>
          <a:xfrm>
            <a:off x="6300688" y="4409480"/>
            <a:ext cx="2240955" cy="24804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17"/>
              </a:lnSpc>
              <a:buNone/>
            </a:pPr>
            <a:r>
              <a:rPr lang="en-US" sz="1542" dirty="0">
                <a:solidFill>
                  <a:srgbClr val="4C4C4C"/>
                </a:solidFill>
                <a:ea typeface="Noto Serif Medium" pitchFamily="34" charset="-122"/>
                <a:cs typeface="Noto Serif Medium" pitchFamily="34" charset="-120"/>
              </a:rPr>
              <a:t>Sharing, Not Defending</a:t>
            </a:r>
            <a:endParaRPr lang="en-US" sz="1542" dirty="0"/>
          </a:p>
        </p:txBody>
      </p:sp>
      <p:sp>
        <p:nvSpPr>
          <p:cNvPr id="27" name="Text 20"/>
          <p:cNvSpPr/>
          <p:nvPr/>
        </p:nvSpPr>
        <p:spPr>
          <a:xfrm>
            <a:off x="6300689" y="4736902"/>
            <a:ext cx="5091113" cy="423466"/>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Presenting is about opening dialogue and inviting engagement, not protecting your ideas from criticism.</a:t>
            </a:r>
            <a:endParaRPr lang="en-US" sz="1042" dirty="0"/>
          </a:p>
        </p:txBody>
      </p:sp>
      <p:sp>
        <p:nvSpPr>
          <p:cNvPr id="28" name="Shape 21"/>
          <p:cNvSpPr/>
          <p:nvPr/>
        </p:nvSpPr>
        <p:spPr>
          <a:xfrm>
            <a:off x="661492" y="5513923"/>
            <a:ext cx="10869018" cy="22820"/>
          </a:xfrm>
          <a:prstGeom prst="rect">
            <a:avLst/>
          </a:prstGeom>
          <a:solidFill>
            <a:srgbClr val="4C4C4C">
              <a:alpha val="50000"/>
            </a:srgbClr>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9" name="Text 22"/>
          <p:cNvSpPr/>
          <p:nvPr/>
        </p:nvSpPr>
        <p:spPr>
          <a:xfrm>
            <a:off x="661492" y="5685532"/>
            <a:ext cx="10869018" cy="423466"/>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333" b="1" dirty="0">
                <a:solidFill>
                  <a:srgbClr val="4C4C4C"/>
                </a:solidFill>
                <a:ea typeface="Noto Serif" pitchFamily="34" charset="-122"/>
                <a:cs typeface="Noto Serif" pitchFamily="34" charset="-120"/>
              </a:rPr>
              <a:t>'When I dare to be powerful - to use my strength in the service of my vision -  it becomes less and less important whether I am afraid.’</a:t>
            </a:r>
          </a:p>
          <a:p>
            <a:pPr marL="0" indent="0" algn="l">
              <a:lnSpc>
                <a:spcPts val="1667"/>
              </a:lnSpc>
              <a:buNone/>
            </a:pPr>
            <a:r>
              <a:rPr lang="en-US" sz="1333" i="1" dirty="0">
                <a:solidFill>
                  <a:srgbClr val="4C4C4C"/>
                </a:solidFill>
                <a:ea typeface="Noto Serif" pitchFamily="34" charset="-122"/>
                <a:cs typeface="Noto Serif" pitchFamily="34" charset="-120"/>
              </a:rPr>
              <a:t>Audre Lorde, The Transformation of Silence into Language and Action, 1977</a:t>
            </a:r>
            <a:endParaRPr lang="en-US" sz="1333" dirty="0"/>
          </a:p>
        </p:txBody>
      </p:sp>
      <p:sp>
        <p:nvSpPr>
          <p:cNvPr id="30" name="Shape 22">
            <a:extLst>
              <a:ext uri="{FF2B5EF4-FFF2-40B4-BE49-F238E27FC236}">
                <a16:creationId xmlns:a16="http://schemas.microsoft.com/office/drawing/2014/main" id="{A21DFAF9-D865-409F-2663-70C1AFC66B53}"/>
              </a:ext>
            </a:extLst>
          </p:cNvPr>
          <p:cNvSpPr/>
          <p:nvPr/>
        </p:nvSpPr>
        <p:spPr>
          <a:xfrm>
            <a:off x="10668000" y="6433047"/>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1260909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35D1BC9-819A-F4BC-F31F-3EA2C416829E}"/>
              </a:ext>
            </a:extLst>
          </p:cNvPr>
          <p:cNvSpPr>
            <a:spLocks noGrp="1"/>
          </p:cNvSpPr>
          <p:nvPr>
            <p:ph type="title"/>
          </p:nvPr>
        </p:nvSpPr>
        <p:spPr>
          <a:xfrm>
            <a:off x="499732" y="1889950"/>
            <a:ext cx="6542513" cy="3406382"/>
          </a:xfrm>
        </p:spPr>
        <p:txBody>
          <a:bodyPr/>
          <a:lstStyle/>
          <a:p>
            <a:r>
              <a:rPr lang="en-GB" sz="6000" dirty="0">
                <a:latin typeface="Aptos"/>
                <a:cs typeface="Calibri"/>
              </a:rPr>
              <a:t>Organising Conferences &amp; Presenting Papers</a:t>
            </a:r>
            <a:br>
              <a:rPr lang="en-GB" sz="6000" dirty="0">
                <a:latin typeface="Aptos"/>
                <a:cs typeface="Calibri"/>
              </a:rPr>
            </a:br>
            <a:br>
              <a:rPr lang="en-GB" sz="6000" dirty="0">
                <a:latin typeface="Aptos"/>
                <a:cs typeface="Calibri"/>
              </a:rPr>
            </a:br>
            <a:r>
              <a:rPr lang="en-GB" sz="1800" b="0" dirty="0">
                <a:latin typeface="Aptos"/>
                <a:cs typeface="Calibri"/>
              </a:rPr>
              <a:t>Mia Edwards</a:t>
            </a:r>
            <a:br>
              <a:rPr lang="en-GB" sz="1800" b="0" dirty="0">
                <a:latin typeface="Aptos"/>
                <a:cs typeface="Calibri"/>
              </a:rPr>
            </a:br>
            <a:r>
              <a:rPr lang="en-GB" sz="1800" b="0" dirty="0">
                <a:latin typeface="Aptos"/>
                <a:cs typeface="Calibri"/>
              </a:rPr>
              <a:t>Anna </a:t>
            </a:r>
            <a:r>
              <a:rPr lang="en-GB" sz="1800" b="0" dirty="0" err="1">
                <a:latin typeface="Aptos"/>
                <a:cs typeface="Calibri"/>
              </a:rPr>
              <a:t>Pravdica</a:t>
            </a:r>
            <a:r>
              <a:rPr lang="en-GB" sz="1800" b="0" dirty="0">
                <a:latin typeface="Aptos"/>
                <a:cs typeface="Calibri"/>
              </a:rPr>
              <a:t> </a:t>
            </a:r>
            <a:endParaRPr lang="en-GB" sz="1600" b="0" dirty="0">
              <a:latin typeface="Aptos"/>
              <a:cs typeface="Calibri"/>
            </a:endParaRPr>
          </a:p>
        </p:txBody>
      </p:sp>
      <p:pic>
        <p:nvPicPr>
          <p:cNvPr id="5" name="Picture Placeholder 4">
            <a:extLst>
              <a:ext uri="{FF2B5EF4-FFF2-40B4-BE49-F238E27FC236}">
                <a16:creationId xmlns:a16="http://schemas.microsoft.com/office/drawing/2014/main" id="{ED411A6D-3956-0E15-DF63-74E094939C24}"/>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a:xfrm>
            <a:off x="7678168" y="0"/>
            <a:ext cx="4014099" cy="6354450"/>
          </a:xfrm>
        </p:spPr>
      </p:pic>
    </p:spTree>
    <p:extLst>
      <p:ext uri="{BB962C8B-B14F-4D97-AF65-F5344CB8AC3E}">
        <p14:creationId xmlns:p14="http://schemas.microsoft.com/office/powerpoint/2010/main" val="1079536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close-up of a purple and blue liquid&#10;&#10;AI-generated content may be incorrect.">
            <a:extLst>
              <a:ext uri="{FF2B5EF4-FFF2-40B4-BE49-F238E27FC236}">
                <a16:creationId xmlns:a16="http://schemas.microsoft.com/office/drawing/2014/main" id="{ECAA389A-56F8-BC2E-BF5B-95D117318E85}"/>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p:blipFill>
        <p:spPr>
          <a:xfrm>
            <a:off x="0" y="0"/>
            <a:ext cx="12192000" cy="3445200"/>
          </a:xfrm>
        </p:spPr>
      </p:pic>
      <p:sp>
        <p:nvSpPr>
          <p:cNvPr id="3" name="Text Placeholder 2">
            <a:extLst>
              <a:ext uri="{FF2B5EF4-FFF2-40B4-BE49-F238E27FC236}">
                <a16:creationId xmlns:a16="http://schemas.microsoft.com/office/drawing/2014/main" id="{69DC74CD-4D4D-3D19-717B-E98C1165E2C4}"/>
              </a:ext>
            </a:extLst>
          </p:cNvPr>
          <p:cNvSpPr>
            <a:spLocks noGrp="1"/>
          </p:cNvSpPr>
          <p:nvPr>
            <p:ph type="body" sz="quarter" idx="13"/>
          </p:nvPr>
        </p:nvSpPr>
        <p:spPr>
          <a:xfrm>
            <a:off x="499733" y="1580118"/>
            <a:ext cx="8208000" cy="855299"/>
          </a:xfrm>
        </p:spPr>
        <p:txBody>
          <a:bodyPr/>
          <a:lstStyle/>
          <a:p>
            <a:r>
              <a:rPr lang="en-GB" dirty="0"/>
              <a:t>01</a:t>
            </a:r>
          </a:p>
        </p:txBody>
      </p:sp>
      <p:sp>
        <p:nvSpPr>
          <p:cNvPr id="9" name="Title 8">
            <a:extLst>
              <a:ext uri="{FF2B5EF4-FFF2-40B4-BE49-F238E27FC236}">
                <a16:creationId xmlns:a16="http://schemas.microsoft.com/office/drawing/2014/main" id="{9B456F4A-C5B0-087D-DEF3-686F037D2A8E}"/>
              </a:ext>
            </a:extLst>
          </p:cNvPr>
          <p:cNvSpPr>
            <a:spLocks noGrp="1"/>
          </p:cNvSpPr>
          <p:nvPr>
            <p:ph type="title"/>
          </p:nvPr>
        </p:nvSpPr>
        <p:spPr/>
        <p:txBody>
          <a:bodyPr/>
          <a:lstStyle/>
          <a:p>
            <a:r>
              <a:rPr lang="en-GB" dirty="0"/>
              <a:t>Organising Conferences</a:t>
            </a:r>
          </a:p>
        </p:txBody>
      </p:sp>
    </p:spTree>
    <p:extLst>
      <p:ext uri="{BB962C8B-B14F-4D97-AF65-F5344CB8AC3E}">
        <p14:creationId xmlns:p14="http://schemas.microsoft.com/office/powerpoint/2010/main" val="3257939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7147E2-059C-CF0B-037E-CAAC60C46ABC}"/>
              </a:ext>
            </a:extLst>
          </p:cNvPr>
          <p:cNvSpPr>
            <a:spLocks noGrp="1"/>
          </p:cNvSpPr>
          <p:nvPr>
            <p:ph type="title"/>
          </p:nvPr>
        </p:nvSpPr>
        <p:spPr>
          <a:xfrm>
            <a:off x="499733" y="380999"/>
            <a:ext cx="10036266" cy="541105"/>
          </a:xfrm>
        </p:spPr>
        <p:txBody>
          <a:bodyPr wrap="square" anchor="t">
            <a:normAutofit/>
          </a:bodyPr>
          <a:lstStyle/>
          <a:p>
            <a:pPr algn="ctr"/>
            <a:r>
              <a:rPr lang="en-GB" sz="3600" dirty="0"/>
              <a:t>Why Organise a Conference?</a:t>
            </a:r>
            <a:endParaRPr lang="en-US" sz="3600" dirty="0"/>
          </a:p>
        </p:txBody>
      </p:sp>
      <p:graphicFrame>
        <p:nvGraphicFramePr>
          <p:cNvPr id="8" name="Content Placeholder 3">
            <a:extLst>
              <a:ext uri="{FF2B5EF4-FFF2-40B4-BE49-F238E27FC236}">
                <a16:creationId xmlns:a16="http://schemas.microsoft.com/office/drawing/2014/main" id="{DD48D323-8370-7936-3851-8F32B5046E40}"/>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hidden="1">
            <a:extLst>
              <a:ext uri="{FF2B5EF4-FFF2-40B4-BE49-F238E27FC236}">
                <a16:creationId xmlns:a16="http://schemas.microsoft.com/office/drawing/2014/main" id="{84DB3A0E-AC49-1E66-F667-2CD26B308AC7}"/>
              </a:ext>
            </a:extLst>
          </p:cNvPr>
          <p:cNvSpPr>
            <a:spLocks noGrp="1"/>
          </p:cNvSpPr>
          <p:nvPr>
            <p:ph type="sldNum" sz="quarter" idx="4294967295"/>
          </p:nvPr>
        </p:nvSpPr>
        <p:spPr>
          <a:xfrm>
            <a:off x="499733" y="5994450"/>
            <a:ext cx="360000" cy="360000"/>
          </a:xfrm>
        </p:spPr>
        <p:txBody>
          <a:bodyPr/>
          <a:lstStyle/>
          <a:p>
            <a:fld id="{E8F1A65C-595C-4736-BF40-F7D31E789466}" type="slidenum">
              <a:rPr lang="en-GB" smtClean="0"/>
              <a:pPr/>
              <a:t>14</a:t>
            </a:fld>
            <a:endParaRPr lang="en-GB"/>
          </a:p>
        </p:txBody>
      </p:sp>
    </p:spTree>
    <p:extLst>
      <p:ext uri="{BB962C8B-B14F-4D97-AF65-F5344CB8AC3E}">
        <p14:creationId xmlns:p14="http://schemas.microsoft.com/office/powerpoint/2010/main" val="3297321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2707B-5204-F501-73E7-3C711E5D8D95}"/>
              </a:ext>
            </a:extLst>
          </p:cNvPr>
          <p:cNvSpPr>
            <a:spLocks noGrp="1"/>
          </p:cNvSpPr>
          <p:nvPr>
            <p:ph type="title"/>
          </p:nvPr>
        </p:nvSpPr>
        <p:spPr>
          <a:xfrm>
            <a:off x="499733" y="538538"/>
            <a:ext cx="11192534" cy="383567"/>
          </a:xfrm>
        </p:spPr>
        <p:txBody>
          <a:bodyPr wrap="square" anchor="ctr">
            <a:normAutofit/>
          </a:bodyPr>
          <a:lstStyle/>
          <a:p>
            <a:r>
              <a:rPr lang="en-US" sz="2900"/>
              <a:t>Choosing a Conference Theme</a:t>
            </a:r>
          </a:p>
        </p:txBody>
      </p:sp>
      <p:sp>
        <p:nvSpPr>
          <p:cNvPr id="5" name="Rectangle 1">
            <a:extLst>
              <a:ext uri="{FF2B5EF4-FFF2-40B4-BE49-F238E27FC236}">
                <a16:creationId xmlns:a16="http://schemas.microsoft.com/office/drawing/2014/main" id="{C043528C-E256-8D8B-F0D1-EB3AA0571EC9}"/>
              </a:ext>
            </a:extLst>
          </p:cNvPr>
          <p:cNvSpPr>
            <a:spLocks noGrp="1" noChangeArrowheads="1"/>
          </p:cNvSpPr>
          <p:nvPr>
            <p:ph sz="quarter" idx="4294967295"/>
          </p:nvPr>
        </p:nvSpPr>
        <p:spPr bwMode="auto">
          <a:xfrm>
            <a:off x="499733" y="1017538"/>
            <a:ext cx="10036267" cy="4822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50000"/>
              </a:lnSpc>
              <a:spcBef>
                <a:spcPct val="0"/>
              </a:spcBef>
              <a:spcAft>
                <a:spcPts val="600"/>
              </a:spcAft>
              <a:buClrTx/>
              <a:buSzTx/>
              <a:buFont typeface="Arial" panose="020B0604020202020204" pitchFamily="34" charset="0"/>
              <a:buChar char="•"/>
              <a:tabLst/>
            </a:pPr>
            <a:r>
              <a:rPr kumimoji="0" lang="en-US" altLang="en-US" sz="1800" b="1" i="0" u="none" strike="noStrike" cap="none" normalizeH="0" baseline="0" dirty="0">
                <a:ln>
                  <a:noFill/>
                </a:ln>
                <a:solidFill>
                  <a:srgbClr val="000000"/>
                </a:solidFill>
                <a:effectLst/>
                <a:latin typeface="+mn-lt"/>
              </a:rPr>
              <a:t>What is your core research interest? Should the theme be:</a:t>
            </a:r>
          </a:p>
          <a:p>
            <a:pPr marL="742950" lvl="1" indent="-285750" eaLnBrk="0" fontAlgn="base" hangingPunct="0">
              <a:lnSpc>
                <a:spcPct val="150000"/>
              </a:lnSpc>
              <a:spcBef>
                <a:spcPct val="0"/>
              </a:spcBef>
              <a:spcAft>
                <a:spcPts val="600"/>
              </a:spcAft>
              <a:buFont typeface="Arial" panose="020B0604020202020204" pitchFamily="34" charset="0"/>
              <a:buChar char="•"/>
            </a:pPr>
            <a:r>
              <a:rPr kumimoji="0" lang="en-US" altLang="en-US" sz="1800" b="1" i="0" u="none" strike="noStrike" cap="none" normalizeH="0" baseline="0" dirty="0">
                <a:ln>
                  <a:noFill/>
                </a:ln>
                <a:solidFill>
                  <a:srgbClr val="000000"/>
                </a:solidFill>
                <a:effectLst/>
                <a:latin typeface="+mn-lt"/>
              </a:rPr>
              <a:t>Broad</a:t>
            </a:r>
            <a:r>
              <a:rPr kumimoji="0" lang="en-US" altLang="en-US" sz="1800" b="0" i="0" u="none" strike="noStrike" cap="none" normalizeH="0" baseline="0" dirty="0">
                <a:ln>
                  <a:noFill/>
                </a:ln>
                <a:solidFill>
                  <a:srgbClr val="000000"/>
                </a:solidFill>
                <a:effectLst/>
                <a:latin typeface="+mn-lt"/>
              </a:rPr>
              <a:t>? e.g., </a:t>
            </a:r>
            <a:r>
              <a:rPr kumimoji="0" lang="en-US" altLang="en-US" sz="1800" b="0" i="1" u="none" strike="noStrike" cap="none" normalizeH="0" baseline="0" dirty="0">
                <a:ln>
                  <a:noFill/>
                </a:ln>
                <a:solidFill>
                  <a:srgbClr val="000000"/>
                </a:solidFill>
                <a:effectLst/>
                <a:latin typeface="+mn-lt"/>
              </a:rPr>
              <a:t>American History in the 19th Century</a:t>
            </a:r>
            <a:endParaRPr lang="en-US" altLang="en-US" sz="1800" dirty="0">
              <a:solidFill>
                <a:srgbClr val="000000"/>
              </a:solidFill>
              <a:latin typeface="+mn-lt"/>
            </a:endParaRPr>
          </a:p>
          <a:p>
            <a:pPr marL="1200150" lvl="2" indent="-285750" eaLnBrk="0" fontAlgn="base" hangingPunct="0">
              <a:lnSpc>
                <a:spcPct val="150000"/>
              </a:lnSpc>
              <a:spcBef>
                <a:spcPct val="0"/>
              </a:spcBef>
              <a:spcAft>
                <a:spcPts val="600"/>
              </a:spcAft>
              <a:buFont typeface="Arial" panose="020B0604020202020204" pitchFamily="34" charset="0"/>
              <a:buChar char="•"/>
            </a:pPr>
            <a:r>
              <a:rPr kumimoji="0" lang="en-US" altLang="en-US" sz="1800" b="0" i="0" u="none" strike="noStrike" cap="none" normalizeH="0" baseline="0" dirty="0">
                <a:ln>
                  <a:noFill/>
                </a:ln>
                <a:solidFill>
                  <a:srgbClr val="000000"/>
                </a:solidFill>
                <a:effectLst/>
                <a:latin typeface="+mn-lt"/>
              </a:rPr>
              <a:t>Pros: larger audience, diverse submissions</a:t>
            </a:r>
          </a:p>
          <a:p>
            <a:pPr marL="1200150" lvl="2" indent="-285750" eaLnBrk="0" fontAlgn="base" hangingPunct="0">
              <a:lnSpc>
                <a:spcPct val="150000"/>
              </a:lnSpc>
              <a:spcBef>
                <a:spcPct val="0"/>
              </a:spcBef>
              <a:spcAft>
                <a:spcPts val="600"/>
              </a:spcAft>
              <a:buFont typeface="Arial" panose="020B0604020202020204" pitchFamily="34" charset="0"/>
              <a:buChar char="•"/>
            </a:pPr>
            <a:r>
              <a:rPr kumimoji="0" lang="en-US" altLang="en-US" sz="1800" b="0" i="0" u="none" strike="noStrike" cap="none" normalizeH="0" baseline="0" dirty="0">
                <a:ln>
                  <a:noFill/>
                </a:ln>
                <a:solidFill>
                  <a:srgbClr val="000000"/>
                </a:solidFill>
                <a:effectLst/>
                <a:latin typeface="+mn-lt"/>
              </a:rPr>
              <a:t>Cons: less coherence</a:t>
            </a:r>
          </a:p>
          <a:p>
            <a:pPr marL="742950" lvl="1" indent="-285750" eaLnBrk="0" fontAlgn="base" hangingPunct="0">
              <a:lnSpc>
                <a:spcPct val="150000"/>
              </a:lnSpc>
              <a:spcBef>
                <a:spcPct val="0"/>
              </a:spcBef>
              <a:spcAft>
                <a:spcPts val="600"/>
              </a:spcAft>
              <a:buFont typeface="Arial" panose="020B0604020202020204" pitchFamily="34" charset="0"/>
              <a:buChar char="•"/>
            </a:pPr>
            <a:r>
              <a:rPr kumimoji="0" lang="en-US" altLang="en-US" sz="1800" b="1" i="0" u="none" strike="noStrike" cap="none" normalizeH="0" baseline="0" dirty="0">
                <a:ln>
                  <a:noFill/>
                </a:ln>
                <a:solidFill>
                  <a:srgbClr val="000000"/>
                </a:solidFill>
                <a:effectLst/>
                <a:latin typeface="+mn-lt"/>
              </a:rPr>
              <a:t>Narrow/Niche</a:t>
            </a:r>
            <a:r>
              <a:rPr kumimoji="0" lang="en-US" altLang="en-US" sz="1800" b="0" i="0" u="none" strike="noStrike" cap="none" normalizeH="0" baseline="0" dirty="0">
                <a:ln>
                  <a:noFill/>
                </a:ln>
                <a:solidFill>
                  <a:srgbClr val="000000"/>
                </a:solidFill>
                <a:effectLst/>
                <a:latin typeface="+mn-lt"/>
              </a:rPr>
              <a:t>? e.g., </a:t>
            </a:r>
            <a:r>
              <a:rPr kumimoji="0" lang="en-US" altLang="en-US" sz="1800" b="0" i="1" u="none" strike="noStrike" cap="none" normalizeH="0" baseline="0" dirty="0">
                <a:ln>
                  <a:noFill/>
                </a:ln>
                <a:solidFill>
                  <a:srgbClr val="000000"/>
                </a:solidFill>
                <a:effectLst/>
                <a:latin typeface="+mn-lt"/>
              </a:rPr>
              <a:t>Gender and </a:t>
            </a:r>
            <a:r>
              <a:rPr kumimoji="0" lang="en-US" altLang="en-US" sz="1800" b="0" u="none" strike="noStrike" cap="none" normalizeH="0" baseline="0" dirty="0">
                <a:ln>
                  <a:noFill/>
                </a:ln>
                <a:solidFill>
                  <a:srgbClr val="000000"/>
                </a:solidFill>
                <a:effectLst/>
                <a:latin typeface="+mn-lt"/>
              </a:rPr>
              <a:t>[other specific theme?] </a:t>
            </a:r>
            <a:r>
              <a:rPr kumimoji="0" lang="en-US" altLang="en-US" sz="1800" b="0" i="1" u="none" strike="noStrike" cap="none" normalizeH="0" baseline="0" dirty="0">
                <a:ln>
                  <a:noFill/>
                </a:ln>
                <a:solidFill>
                  <a:srgbClr val="000000"/>
                </a:solidFill>
                <a:effectLst/>
                <a:latin typeface="+mn-lt"/>
              </a:rPr>
              <a:t>the Transatlantic World in the 19th Century</a:t>
            </a:r>
            <a:endParaRPr lang="en-US" altLang="en-US" sz="1800" dirty="0">
              <a:solidFill>
                <a:srgbClr val="000000"/>
              </a:solidFill>
              <a:latin typeface="+mn-lt"/>
            </a:endParaRPr>
          </a:p>
          <a:p>
            <a:pPr marL="1200150" lvl="2" indent="-285750" eaLnBrk="0" fontAlgn="base" hangingPunct="0">
              <a:lnSpc>
                <a:spcPct val="150000"/>
              </a:lnSpc>
              <a:spcBef>
                <a:spcPct val="0"/>
              </a:spcBef>
              <a:spcAft>
                <a:spcPts val="600"/>
              </a:spcAft>
              <a:buFont typeface="Arial" panose="020B0604020202020204" pitchFamily="34" charset="0"/>
              <a:buChar char="•"/>
            </a:pPr>
            <a:r>
              <a:rPr kumimoji="0" lang="en-US" altLang="en-US" sz="1800" b="0" i="0" u="none" strike="noStrike" cap="none" normalizeH="0" baseline="0" dirty="0">
                <a:ln>
                  <a:noFill/>
                </a:ln>
                <a:solidFill>
                  <a:srgbClr val="000000"/>
                </a:solidFill>
                <a:effectLst/>
                <a:latin typeface="+mn-lt"/>
              </a:rPr>
              <a:t>Pros: targeted discussion, </a:t>
            </a:r>
            <a:r>
              <a:rPr kumimoji="0" lang="en-US" altLang="en-US" sz="1800" b="0" i="0" u="none" strike="noStrike" cap="none" normalizeH="0" baseline="0" dirty="0" err="1">
                <a:ln>
                  <a:noFill/>
                </a:ln>
                <a:solidFill>
                  <a:srgbClr val="000000"/>
                </a:solidFill>
                <a:effectLst/>
                <a:latin typeface="+mn-lt"/>
              </a:rPr>
              <a:t>specialised</a:t>
            </a:r>
            <a:r>
              <a:rPr kumimoji="0" lang="en-US" altLang="en-US" sz="1800" b="0" i="0" u="none" strike="noStrike" cap="none" normalizeH="0" baseline="0" dirty="0">
                <a:ln>
                  <a:noFill/>
                </a:ln>
                <a:solidFill>
                  <a:srgbClr val="000000"/>
                </a:solidFill>
                <a:effectLst/>
                <a:latin typeface="+mn-lt"/>
              </a:rPr>
              <a:t> feedback</a:t>
            </a:r>
          </a:p>
          <a:p>
            <a:pPr marL="1200150" lvl="2" indent="-285750" eaLnBrk="0" fontAlgn="base" hangingPunct="0">
              <a:lnSpc>
                <a:spcPct val="150000"/>
              </a:lnSpc>
              <a:spcBef>
                <a:spcPct val="0"/>
              </a:spcBef>
              <a:spcAft>
                <a:spcPts val="600"/>
              </a:spcAft>
              <a:buFont typeface="Arial" panose="020B0604020202020204" pitchFamily="34" charset="0"/>
              <a:buChar char="•"/>
            </a:pPr>
            <a:r>
              <a:rPr kumimoji="0" lang="en-US" altLang="en-US" sz="1800" b="0" i="0" u="none" strike="noStrike" cap="none" normalizeH="0" baseline="0" dirty="0">
                <a:ln>
                  <a:noFill/>
                </a:ln>
                <a:solidFill>
                  <a:srgbClr val="000000"/>
                </a:solidFill>
                <a:effectLst/>
                <a:latin typeface="+mn-lt"/>
              </a:rPr>
              <a:t>Cons: smaller participant pool</a:t>
            </a:r>
          </a:p>
          <a:p>
            <a:pPr marL="285750" indent="-285750" eaLnBrk="0" fontAlgn="base" hangingPunct="0">
              <a:lnSpc>
                <a:spcPct val="150000"/>
              </a:lnSpc>
              <a:spcBef>
                <a:spcPct val="0"/>
              </a:spcBef>
              <a:spcAft>
                <a:spcPts val="600"/>
              </a:spcAft>
              <a:buFont typeface="Arial" panose="020B0604020202020204" pitchFamily="34" charset="0"/>
              <a:buChar char="•"/>
            </a:pPr>
            <a:r>
              <a:rPr kumimoji="0" lang="en-US" altLang="en-US" sz="1800" b="1" i="0" u="none" strike="noStrike" cap="none" normalizeH="0" baseline="0" dirty="0">
                <a:ln>
                  <a:noFill/>
                </a:ln>
                <a:solidFill>
                  <a:srgbClr val="000000"/>
                </a:solidFill>
                <a:effectLst/>
                <a:latin typeface="+mn-lt"/>
              </a:rPr>
              <a:t>Consider current scholarly debates and gaps</a:t>
            </a:r>
          </a:p>
          <a:p>
            <a:pPr marL="285750" indent="-285750" eaLnBrk="0" fontAlgn="base" hangingPunct="0">
              <a:lnSpc>
                <a:spcPct val="150000"/>
              </a:lnSpc>
              <a:spcBef>
                <a:spcPct val="0"/>
              </a:spcBef>
              <a:spcAft>
                <a:spcPts val="600"/>
              </a:spcAft>
              <a:buFont typeface="Arial" panose="020B0604020202020204" pitchFamily="34" charset="0"/>
              <a:buChar char="•"/>
            </a:pPr>
            <a:r>
              <a:rPr kumimoji="0" lang="en-US" altLang="en-US" sz="1800" b="1" i="0" u="none" strike="noStrike" cap="none" normalizeH="0" baseline="0" dirty="0">
                <a:ln>
                  <a:noFill/>
                </a:ln>
                <a:solidFill>
                  <a:srgbClr val="000000"/>
                </a:solidFill>
                <a:effectLst/>
                <a:latin typeface="+mn-lt"/>
              </a:rPr>
              <a:t>Consider interdisciplinary relevance</a:t>
            </a:r>
          </a:p>
        </p:txBody>
      </p:sp>
    </p:spTree>
    <p:extLst>
      <p:ext uri="{BB962C8B-B14F-4D97-AF65-F5344CB8AC3E}">
        <p14:creationId xmlns:p14="http://schemas.microsoft.com/office/powerpoint/2010/main" val="3158565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A2727-B338-F16F-979D-0E68FB333C21}"/>
              </a:ext>
            </a:extLst>
          </p:cNvPr>
          <p:cNvSpPr>
            <a:spLocks noGrp="1"/>
          </p:cNvSpPr>
          <p:nvPr>
            <p:ph type="title"/>
          </p:nvPr>
        </p:nvSpPr>
        <p:spPr>
          <a:xfrm>
            <a:off x="499733" y="538538"/>
            <a:ext cx="10036266" cy="383567"/>
          </a:xfrm>
        </p:spPr>
        <p:txBody>
          <a:bodyPr wrap="square" anchor="t">
            <a:normAutofit/>
          </a:bodyPr>
          <a:lstStyle/>
          <a:p>
            <a:pPr algn="ctr"/>
            <a:r>
              <a:rPr lang="en-US" dirty="0"/>
              <a:t>Determining the Audience</a:t>
            </a:r>
          </a:p>
        </p:txBody>
      </p:sp>
      <p:graphicFrame>
        <p:nvGraphicFramePr>
          <p:cNvPr id="7" name="Rectangle 1">
            <a:extLst>
              <a:ext uri="{FF2B5EF4-FFF2-40B4-BE49-F238E27FC236}">
                <a16:creationId xmlns:a16="http://schemas.microsoft.com/office/drawing/2014/main" id="{17328E80-373D-6F7A-663F-2071A888AD0E}"/>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25175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89E00-FAB4-0582-39D9-A8F506473B59}"/>
              </a:ext>
            </a:extLst>
          </p:cNvPr>
          <p:cNvSpPr>
            <a:spLocks noGrp="1"/>
          </p:cNvSpPr>
          <p:nvPr>
            <p:ph type="title"/>
          </p:nvPr>
        </p:nvSpPr>
        <p:spPr>
          <a:xfrm>
            <a:off x="499733" y="538538"/>
            <a:ext cx="10036266" cy="383567"/>
          </a:xfrm>
        </p:spPr>
        <p:txBody>
          <a:bodyPr wrap="square" anchor="t">
            <a:normAutofit/>
          </a:bodyPr>
          <a:lstStyle/>
          <a:p>
            <a:pPr algn="ctr"/>
            <a:r>
              <a:rPr lang="en-US" dirty="0"/>
              <a:t>Interdisciplinary Opportunities</a:t>
            </a:r>
          </a:p>
        </p:txBody>
      </p:sp>
      <p:graphicFrame>
        <p:nvGraphicFramePr>
          <p:cNvPr id="7" name="Rectangle 1">
            <a:extLst>
              <a:ext uri="{FF2B5EF4-FFF2-40B4-BE49-F238E27FC236}">
                <a16:creationId xmlns:a16="http://schemas.microsoft.com/office/drawing/2014/main" id="{C15C0D18-126B-4CEE-02E8-AE6CD87E2966}"/>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3442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poster of two people&#10;&#10;AI-generated content may be incorrect.">
            <a:extLst>
              <a:ext uri="{FF2B5EF4-FFF2-40B4-BE49-F238E27FC236}">
                <a16:creationId xmlns:a16="http://schemas.microsoft.com/office/drawing/2014/main" id="{E1C7DDD4-0D52-8D5A-2710-62023B223865}"/>
              </a:ext>
            </a:extLst>
          </p:cNvPr>
          <p:cNvPicPr>
            <a:picLocks noGrp="1" noChangeAspect="1"/>
          </p:cNvPicPr>
          <p:nvPr>
            <p:ph type="pic" sz="quarter" idx="12"/>
          </p:nvPr>
        </p:nvPicPr>
        <p:blipFill>
          <a:blip r:embed="rId2"/>
          <a:stretch/>
        </p:blipFill>
        <p:spPr>
          <a:xfrm>
            <a:off x="3718278" y="68262"/>
            <a:ext cx="4755443" cy="6721475"/>
          </a:xfrm>
          <a:noFill/>
        </p:spPr>
      </p:pic>
    </p:spTree>
    <p:extLst>
      <p:ext uri="{BB962C8B-B14F-4D97-AF65-F5344CB8AC3E}">
        <p14:creationId xmlns:p14="http://schemas.microsoft.com/office/powerpoint/2010/main" val="4187868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111D2-6014-D202-CFDF-F1FD50FBC57C}"/>
              </a:ext>
            </a:extLst>
          </p:cNvPr>
          <p:cNvSpPr>
            <a:spLocks noGrp="1"/>
          </p:cNvSpPr>
          <p:nvPr>
            <p:ph type="title"/>
          </p:nvPr>
        </p:nvSpPr>
        <p:spPr>
          <a:xfrm>
            <a:off x="499733" y="538538"/>
            <a:ext cx="10036266" cy="383567"/>
          </a:xfrm>
        </p:spPr>
        <p:txBody>
          <a:bodyPr wrap="square" anchor="t">
            <a:normAutofit fontScale="90000"/>
          </a:bodyPr>
          <a:lstStyle/>
          <a:p>
            <a:pPr algn="ctr"/>
            <a:r>
              <a:rPr lang="en-US" sz="3200" dirty="0"/>
              <a:t>Working as a Team</a:t>
            </a:r>
          </a:p>
        </p:txBody>
      </p:sp>
      <p:graphicFrame>
        <p:nvGraphicFramePr>
          <p:cNvPr id="7" name="Rectangle 1">
            <a:extLst>
              <a:ext uri="{FF2B5EF4-FFF2-40B4-BE49-F238E27FC236}">
                <a16:creationId xmlns:a16="http://schemas.microsoft.com/office/drawing/2014/main" id="{DBFAED3E-B856-54A1-4560-D32636A217EE}"/>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4086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4572000" cy="6858000"/>
          </a:xfrm>
          <a:prstGeom prst="rect">
            <a:avLst/>
          </a:prstGeom>
        </p:spPr>
      </p:pic>
      <p:sp>
        <p:nvSpPr>
          <p:cNvPr id="3" name="Text 0"/>
          <p:cNvSpPr/>
          <p:nvPr/>
        </p:nvSpPr>
        <p:spPr>
          <a:xfrm>
            <a:off x="5233492" y="2250083"/>
            <a:ext cx="6297018" cy="1771948"/>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4625"/>
              </a:lnSpc>
              <a:buNone/>
            </a:pPr>
            <a:r>
              <a:rPr lang="en-US" sz="3708" dirty="0">
                <a:solidFill>
                  <a:srgbClr val="3A3A3A"/>
                </a:solidFill>
                <a:latin typeface="Noto Serif Medium" pitchFamily="34" charset="0"/>
                <a:ea typeface="Noto Serif Medium" pitchFamily="34" charset="-122"/>
                <a:cs typeface="Noto Serif Medium" pitchFamily="34" charset="-120"/>
              </a:rPr>
              <a:t>Academic Conferences and Presenting</a:t>
            </a:r>
          </a:p>
          <a:p>
            <a:pPr marL="0" indent="0" algn="l">
              <a:lnSpc>
                <a:spcPts val="4625"/>
              </a:lnSpc>
              <a:buNone/>
            </a:pPr>
            <a:r>
              <a:rPr lang="en-US" sz="2667" dirty="0">
                <a:solidFill>
                  <a:srgbClr val="3A3A3A"/>
                </a:solidFill>
                <a:latin typeface="Noto Serif Medium" pitchFamily="34" charset="0"/>
                <a:ea typeface="Noto Serif Medium" pitchFamily="34" charset="-122"/>
                <a:cs typeface="Noto Serif Medium" pitchFamily="34" charset="-120"/>
              </a:rPr>
              <a:t>Mindset, Presence, and Practice</a:t>
            </a:r>
            <a:endParaRPr lang="en-US" sz="2667" dirty="0"/>
          </a:p>
        </p:txBody>
      </p:sp>
      <p:sp>
        <p:nvSpPr>
          <p:cNvPr id="4" name="Text 1"/>
          <p:cNvSpPr/>
          <p:nvPr/>
        </p:nvSpPr>
        <p:spPr>
          <a:xfrm>
            <a:off x="5233492" y="4903524"/>
            <a:ext cx="6297018" cy="302419"/>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375"/>
              </a:lnSpc>
              <a:buNone/>
            </a:pPr>
            <a:r>
              <a:rPr lang="en-US" sz="1458" dirty="0">
                <a:solidFill>
                  <a:srgbClr val="4C4C4C"/>
                </a:solidFill>
                <a:latin typeface="Noto Serif" pitchFamily="34" charset="0"/>
                <a:ea typeface="Noto Serif" pitchFamily="34" charset="-122"/>
                <a:cs typeface="Noto Serif" pitchFamily="34" charset="-120"/>
              </a:rPr>
              <a:t>Dr. Luana Tavano Garcia</a:t>
            </a:r>
            <a:endParaRPr lang="en-US" sz="1458" dirty="0"/>
          </a:p>
        </p:txBody>
      </p:sp>
      <p:pic>
        <p:nvPicPr>
          <p:cNvPr id="6" name="Picture 5" descr="A purple square with white text&#10;&#10;AI-generated content may be incorrect.">
            <a:extLst>
              <a:ext uri="{FF2B5EF4-FFF2-40B4-BE49-F238E27FC236}">
                <a16:creationId xmlns:a16="http://schemas.microsoft.com/office/drawing/2014/main" id="{EBBFF4E1-F392-DC74-AC60-157F84EEC35F}"/>
              </a:ext>
            </a:extLst>
          </p:cNvPr>
          <p:cNvPicPr>
            <a:picLocks noChangeAspect="1"/>
          </p:cNvPicPr>
          <p:nvPr/>
        </p:nvPicPr>
        <p:blipFill>
          <a:blip r:embed="rId4"/>
          <a:stretch>
            <a:fillRect/>
          </a:stretch>
        </p:blipFill>
        <p:spPr>
          <a:xfrm>
            <a:off x="10663177" y="5556649"/>
            <a:ext cx="1442013" cy="1224188"/>
          </a:xfrm>
          <a:prstGeom prst="rect">
            <a:avLst/>
          </a:prstGeom>
        </p:spPr>
      </p:pic>
    </p:spTree>
    <p:extLst>
      <p:ext uri="{BB962C8B-B14F-4D97-AF65-F5344CB8AC3E}">
        <p14:creationId xmlns:p14="http://schemas.microsoft.com/office/powerpoint/2010/main" val="1426833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AE71D-DD44-2C01-B6D9-695A6310E4BB}"/>
              </a:ext>
            </a:extLst>
          </p:cNvPr>
          <p:cNvSpPr>
            <a:spLocks noGrp="1"/>
          </p:cNvSpPr>
          <p:nvPr>
            <p:ph type="title"/>
          </p:nvPr>
        </p:nvSpPr>
        <p:spPr>
          <a:xfrm>
            <a:off x="499733" y="538538"/>
            <a:ext cx="10036266" cy="383567"/>
          </a:xfrm>
        </p:spPr>
        <p:txBody>
          <a:bodyPr wrap="square" anchor="t">
            <a:normAutofit/>
          </a:bodyPr>
          <a:lstStyle/>
          <a:p>
            <a:pPr algn="ctr"/>
            <a:r>
              <a:rPr lang="en-US" dirty="0"/>
              <a:t>Funding a Conference</a:t>
            </a:r>
          </a:p>
        </p:txBody>
      </p:sp>
      <p:graphicFrame>
        <p:nvGraphicFramePr>
          <p:cNvPr id="7" name="Rectangle 1">
            <a:extLst>
              <a:ext uri="{FF2B5EF4-FFF2-40B4-BE49-F238E27FC236}">
                <a16:creationId xmlns:a16="http://schemas.microsoft.com/office/drawing/2014/main" id="{17B80863-6049-64BF-1FCC-9B2356296AD4}"/>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64453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A327F-6769-6220-FA1D-753A3744581A}"/>
              </a:ext>
            </a:extLst>
          </p:cNvPr>
          <p:cNvSpPr>
            <a:spLocks noGrp="1"/>
          </p:cNvSpPr>
          <p:nvPr>
            <p:ph type="title"/>
          </p:nvPr>
        </p:nvSpPr>
        <p:spPr>
          <a:xfrm>
            <a:off x="499733" y="525516"/>
            <a:ext cx="10036266" cy="551549"/>
          </a:xfrm>
        </p:spPr>
        <p:txBody>
          <a:bodyPr wrap="square" anchor="t">
            <a:normAutofit fontScale="90000"/>
          </a:bodyPr>
          <a:lstStyle/>
          <a:p>
            <a:pPr algn="ctr"/>
            <a:r>
              <a:rPr lang="en-US" sz="4800"/>
              <a:t>How to Budget</a:t>
            </a:r>
            <a:endParaRPr lang="en-US" sz="4800" dirty="0"/>
          </a:p>
        </p:txBody>
      </p:sp>
      <p:graphicFrame>
        <p:nvGraphicFramePr>
          <p:cNvPr id="7" name="Rectangle 1">
            <a:extLst>
              <a:ext uri="{FF2B5EF4-FFF2-40B4-BE49-F238E27FC236}">
                <a16:creationId xmlns:a16="http://schemas.microsoft.com/office/drawing/2014/main" id="{236BE416-D167-4BCC-4001-7275B9B847F6}"/>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8005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6E716-3096-5229-7D66-C38255F4B689}"/>
              </a:ext>
            </a:extLst>
          </p:cNvPr>
          <p:cNvSpPr>
            <a:spLocks noGrp="1"/>
          </p:cNvSpPr>
          <p:nvPr>
            <p:ph type="title"/>
          </p:nvPr>
        </p:nvSpPr>
        <p:spPr>
          <a:xfrm>
            <a:off x="499733" y="367862"/>
            <a:ext cx="10036266" cy="554243"/>
          </a:xfrm>
        </p:spPr>
        <p:txBody>
          <a:bodyPr wrap="square" anchor="t">
            <a:normAutofit/>
          </a:bodyPr>
          <a:lstStyle/>
          <a:p>
            <a:pPr algn="ctr"/>
            <a:r>
              <a:rPr lang="en-US" sz="4000" dirty="0"/>
              <a:t>Calls for Papers</a:t>
            </a:r>
          </a:p>
        </p:txBody>
      </p:sp>
      <p:sp>
        <p:nvSpPr>
          <p:cNvPr id="15" name="Slide Number Placeholder 5" hidden="1">
            <a:extLst>
              <a:ext uri="{FF2B5EF4-FFF2-40B4-BE49-F238E27FC236}">
                <a16:creationId xmlns:a16="http://schemas.microsoft.com/office/drawing/2014/main" id="{6C0B29AD-D363-9E1A-02E1-C46DBBC3054B}"/>
              </a:ext>
            </a:extLst>
          </p:cNvPr>
          <p:cNvSpPr>
            <a:spLocks noGrp="1"/>
          </p:cNvSpPr>
          <p:nvPr>
            <p:ph type="sldNum" sz="quarter" idx="4294967295"/>
          </p:nvPr>
        </p:nvSpPr>
        <p:spPr>
          <a:xfrm>
            <a:off x="499733" y="5994450"/>
            <a:ext cx="360000" cy="360000"/>
          </a:xfrm>
        </p:spPr>
        <p:txBody>
          <a:bodyPr wrap="square" anchor="b">
            <a:normAutofit/>
          </a:bodyPr>
          <a:lstStyle/>
          <a:p>
            <a:fld id="{E8F1A65C-595C-4736-BF40-F7D31E789466}" type="slidenum">
              <a:rPr lang="en-GB" smtClean="0"/>
              <a:pPr/>
              <a:t>22</a:t>
            </a:fld>
            <a:endParaRPr lang="en-GB"/>
          </a:p>
        </p:txBody>
      </p:sp>
      <p:graphicFrame>
        <p:nvGraphicFramePr>
          <p:cNvPr id="16" name="Rectangle 1">
            <a:extLst>
              <a:ext uri="{FF2B5EF4-FFF2-40B4-BE49-F238E27FC236}">
                <a16:creationId xmlns:a16="http://schemas.microsoft.com/office/drawing/2014/main" id="{BB2DEDC8-DE59-85C3-90BE-F0CE119C3924}"/>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0391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A9EE7-C4E7-48F9-F6F9-7B5083685198}"/>
              </a:ext>
            </a:extLst>
          </p:cNvPr>
          <p:cNvSpPr>
            <a:spLocks noGrp="1"/>
          </p:cNvSpPr>
          <p:nvPr>
            <p:ph type="title"/>
          </p:nvPr>
        </p:nvSpPr>
        <p:spPr>
          <a:xfrm>
            <a:off x="499733" y="538538"/>
            <a:ext cx="10036266" cy="383567"/>
          </a:xfrm>
        </p:spPr>
        <p:txBody>
          <a:bodyPr wrap="square" anchor="t">
            <a:normAutofit/>
          </a:bodyPr>
          <a:lstStyle/>
          <a:p>
            <a:pPr algn="ctr"/>
            <a:r>
              <a:rPr lang="en-US" dirty="0"/>
              <a:t>Inviting Speakers and Keynotes</a:t>
            </a:r>
          </a:p>
        </p:txBody>
      </p:sp>
      <p:graphicFrame>
        <p:nvGraphicFramePr>
          <p:cNvPr id="7" name="Rectangle 1">
            <a:extLst>
              <a:ext uri="{FF2B5EF4-FFF2-40B4-BE49-F238E27FC236}">
                <a16:creationId xmlns:a16="http://schemas.microsoft.com/office/drawing/2014/main" id="{25404F55-EFAF-39D3-8CBF-705D2F6CDB7C}"/>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72372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A31BD-4AC6-4AC9-AE44-0D6A8411CF8A}"/>
              </a:ext>
            </a:extLst>
          </p:cNvPr>
          <p:cNvSpPr>
            <a:spLocks noGrp="1"/>
          </p:cNvSpPr>
          <p:nvPr>
            <p:ph type="title"/>
          </p:nvPr>
        </p:nvSpPr>
        <p:spPr>
          <a:xfrm>
            <a:off x="499733" y="538538"/>
            <a:ext cx="10036266" cy="383567"/>
          </a:xfrm>
        </p:spPr>
        <p:txBody>
          <a:bodyPr wrap="square" anchor="t">
            <a:normAutofit/>
          </a:bodyPr>
          <a:lstStyle/>
          <a:p>
            <a:pPr algn="ctr"/>
            <a:r>
              <a:rPr lang="en-US" dirty="0"/>
              <a:t>Logistics and Practicalities</a:t>
            </a:r>
          </a:p>
        </p:txBody>
      </p:sp>
      <p:graphicFrame>
        <p:nvGraphicFramePr>
          <p:cNvPr id="24" name="Rectangle 1">
            <a:extLst>
              <a:ext uri="{FF2B5EF4-FFF2-40B4-BE49-F238E27FC236}">
                <a16:creationId xmlns:a16="http://schemas.microsoft.com/office/drawing/2014/main" id="{5450263E-7E24-A087-3B72-7FEA74C25B16}"/>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96204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9E30C-0F6D-B867-7F0B-E5D7B65738C3}"/>
            </a:ext>
          </a:extLst>
        </p:cNvPr>
        <p:cNvGrpSpPr/>
        <p:nvPr/>
      </p:nvGrpSpPr>
      <p:grpSpPr>
        <a:xfrm>
          <a:off x="0" y="0"/>
          <a:ext cx="0" cy="0"/>
          <a:chOff x="0" y="0"/>
          <a:chExt cx="0" cy="0"/>
        </a:xfrm>
      </p:grpSpPr>
      <p:pic>
        <p:nvPicPr>
          <p:cNvPr id="12" name="Picture Placeholder 11" descr="A close-up of a purple and blue liquid&#10;&#10;AI-generated content may be incorrect.">
            <a:extLst>
              <a:ext uri="{FF2B5EF4-FFF2-40B4-BE49-F238E27FC236}">
                <a16:creationId xmlns:a16="http://schemas.microsoft.com/office/drawing/2014/main" id="{3D0FDE88-9C71-84EB-14ED-5FD6091BD81B}"/>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p:blipFill>
        <p:spPr>
          <a:xfrm>
            <a:off x="0" y="0"/>
            <a:ext cx="12192000" cy="3445200"/>
          </a:xfrm>
        </p:spPr>
      </p:pic>
      <p:sp>
        <p:nvSpPr>
          <p:cNvPr id="3" name="Text Placeholder 2">
            <a:extLst>
              <a:ext uri="{FF2B5EF4-FFF2-40B4-BE49-F238E27FC236}">
                <a16:creationId xmlns:a16="http://schemas.microsoft.com/office/drawing/2014/main" id="{EA09670C-7F18-9D68-45B1-E5E3B4DEC0EF}"/>
              </a:ext>
            </a:extLst>
          </p:cNvPr>
          <p:cNvSpPr>
            <a:spLocks noGrp="1"/>
          </p:cNvSpPr>
          <p:nvPr>
            <p:ph type="body" sz="quarter" idx="13"/>
          </p:nvPr>
        </p:nvSpPr>
        <p:spPr>
          <a:xfrm>
            <a:off x="499733" y="1580118"/>
            <a:ext cx="8208000" cy="855299"/>
          </a:xfrm>
        </p:spPr>
        <p:txBody>
          <a:bodyPr/>
          <a:lstStyle/>
          <a:p>
            <a:r>
              <a:rPr lang="en-GB" dirty="0"/>
              <a:t>02</a:t>
            </a:r>
          </a:p>
        </p:txBody>
      </p:sp>
      <p:sp>
        <p:nvSpPr>
          <p:cNvPr id="9" name="Title 8">
            <a:extLst>
              <a:ext uri="{FF2B5EF4-FFF2-40B4-BE49-F238E27FC236}">
                <a16:creationId xmlns:a16="http://schemas.microsoft.com/office/drawing/2014/main" id="{830E39A2-D299-6314-328E-BB3A6DC5F905}"/>
              </a:ext>
            </a:extLst>
          </p:cNvPr>
          <p:cNvSpPr>
            <a:spLocks noGrp="1"/>
          </p:cNvSpPr>
          <p:nvPr>
            <p:ph type="title"/>
          </p:nvPr>
        </p:nvSpPr>
        <p:spPr/>
        <p:txBody>
          <a:bodyPr/>
          <a:lstStyle/>
          <a:p>
            <a:r>
              <a:rPr lang="en-GB" dirty="0"/>
              <a:t>Presenting</a:t>
            </a:r>
          </a:p>
        </p:txBody>
      </p:sp>
    </p:spTree>
    <p:extLst>
      <p:ext uri="{BB962C8B-B14F-4D97-AF65-F5344CB8AC3E}">
        <p14:creationId xmlns:p14="http://schemas.microsoft.com/office/powerpoint/2010/main" val="3262412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3A8B4-F586-0DA6-7E1D-2CA1BFDF51B0}"/>
              </a:ext>
            </a:extLst>
          </p:cNvPr>
          <p:cNvSpPr>
            <a:spLocks noGrp="1"/>
          </p:cNvSpPr>
          <p:nvPr>
            <p:ph type="title"/>
          </p:nvPr>
        </p:nvSpPr>
        <p:spPr>
          <a:xfrm>
            <a:off x="499733" y="538538"/>
            <a:ext cx="10036266" cy="383567"/>
          </a:xfrm>
        </p:spPr>
        <p:txBody>
          <a:bodyPr wrap="square" anchor="t">
            <a:normAutofit/>
          </a:bodyPr>
          <a:lstStyle/>
          <a:p>
            <a:pPr algn="ctr"/>
            <a:r>
              <a:rPr lang="en-US" dirty="0"/>
              <a:t>How to Structure an Academic Presentation</a:t>
            </a:r>
          </a:p>
        </p:txBody>
      </p:sp>
      <p:graphicFrame>
        <p:nvGraphicFramePr>
          <p:cNvPr id="7" name="Rectangle 1">
            <a:extLst>
              <a:ext uri="{FF2B5EF4-FFF2-40B4-BE49-F238E27FC236}">
                <a16:creationId xmlns:a16="http://schemas.microsoft.com/office/drawing/2014/main" id="{FDC34294-EB3D-65FC-EA03-0A559AAE8821}"/>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1948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A6E09-5465-C08C-E6C4-90FFE4886E36}"/>
              </a:ext>
            </a:extLst>
          </p:cNvPr>
          <p:cNvSpPr>
            <a:spLocks noGrp="1"/>
          </p:cNvSpPr>
          <p:nvPr>
            <p:ph type="title"/>
          </p:nvPr>
        </p:nvSpPr>
        <p:spPr>
          <a:xfrm>
            <a:off x="499733" y="538538"/>
            <a:ext cx="10036266" cy="383567"/>
          </a:xfrm>
        </p:spPr>
        <p:txBody>
          <a:bodyPr wrap="square" anchor="t">
            <a:normAutofit/>
          </a:bodyPr>
          <a:lstStyle/>
          <a:p>
            <a:pPr algn="ctr"/>
            <a:r>
              <a:rPr lang="en-US" dirty="0"/>
              <a:t>Knowing Your Audience</a:t>
            </a:r>
          </a:p>
        </p:txBody>
      </p:sp>
      <p:graphicFrame>
        <p:nvGraphicFramePr>
          <p:cNvPr id="18" name="Rectangle 1">
            <a:extLst>
              <a:ext uri="{FF2B5EF4-FFF2-40B4-BE49-F238E27FC236}">
                <a16:creationId xmlns:a16="http://schemas.microsoft.com/office/drawing/2014/main" id="{0B003D06-3CBC-859A-4D06-9300297DFC1A}"/>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7583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F451E-6539-5672-07FE-CCA255034EE5}"/>
              </a:ext>
            </a:extLst>
          </p:cNvPr>
          <p:cNvSpPr>
            <a:spLocks noGrp="1"/>
          </p:cNvSpPr>
          <p:nvPr>
            <p:ph type="title"/>
          </p:nvPr>
        </p:nvSpPr>
        <p:spPr>
          <a:xfrm>
            <a:off x="499733" y="538538"/>
            <a:ext cx="10036266" cy="383567"/>
          </a:xfrm>
        </p:spPr>
        <p:txBody>
          <a:bodyPr wrap="square" anchor="t">
            <a:normAutofit/>
          </a:bodyPr>
          <a:lstStyle/>
          <a:p>
            <a:pPr algn="ctr"/>
            <a:r>
              <a:rPr lang="en-US" dirty="0"/>
              <a:t>PowerPoint or No PowerPoint?</a:t>
            </a:r>
          </a:p>
        </p:txBody>
      </p:sp>
      <p:graphicFrame>
        <p:nvGraphicFramePr>
          <p:cNvPr id="6" name="Content Placeholder 2">
            <a:extLst>
              <a:ext uri="{FF2B5EF4-FFF2-40B4-BE49-F238E27FC236}">
                <a16:creationId xmlns:a16="http://schemas.microsoft.com/office/drawing/2014/main" id="{1D3C2A80-696A-C429-7C79-5CFD00403E48}"/>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757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F3BD9-F9AC-0796-9101-7959D6AEB5A7}"/>
              </a:ext>
            </a:extLst>
          </p:cNvPr>
          <p:cNvSpPr>
            <a:spLocks noGrp="1"/>
          </p:cNvSpPr>
          <p:nvPr>
            <p:ph type="title"/>
          </p:nvPr>
        </p:nvSpPr>
        <p:spPr>
          <a:xfrm>
            <a:off x="499733" y="538538"/>
            <a:ext cx="10036266" cy="383567"/>
          </a:xfrm>
        </p:spPr>
        <p:txBody>
          <a:bodyPr wrap="square" anchor="t">
            <a:normAutofit/>
          </a:bodyPr>
          <a:lstStyle/>
          <a:p>
            <a:pPr algn="ctr"/>
            <a:r>
              <a:rPr lang="en-US" dirty="0"/>
              <a:t>Delivering Your Presentation Well</a:t>
            </a:r>
          </a:p>
        </p:txBody>
      </p:sp>
      <p:graphicFrame>
        <p:nvGraphicFramePr>
          <p:cNvPr id="7" name="Rectangle 1">
            <a:extLst>
              <a:ext uri="{FF2B5EF4-FFF2-40B4-BE49-F238E27FC236}">
                <a16:creationId xmlns:a16="http://schemas.microsoft.com/office/drawing/2014/main" id="{4CA1B19F-A1DA-0318-0A0C-115EBE2D3FAD}"/>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1841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821016" y="565106"/>
            <a:ext cx="3129062" cy="3516114"/>
          </a:xfrm>
          <a:prstGeom prst="rect">
            <a:avLst/>
          </a:prstGeom>
        </p:spPr>
      </p:pic>
      <p:sp>
        <p:nvSpPr>
          <p:cNvPr id="3" name="Text 0"/>
          <p:cNvSpPr/>
          <p:nvPr/>
        </p:nvSpPr>
        <p:spPr>
          <a:xfrm>
            <a:off x="5743079" y="570520"/>
            <a:ext cx="3265289" cy="33952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667"/>
              </a:lnSpc>
              <a:buNone/>
            </a:pPr>
            <a:r>
              <a:rPr lang="en-US" sz="3333" dirty="0">
                <a:solidFill>
                  <a:srgbClr val="3A3A3A"/>
                </a:solidFill>
                <a:ea typeface="Noto Serif Medium" pitchFamily="34" charset="-122"/>
                <a:cs typeface="Noto Serif Medium" pitchFamily="34" charset="-120"/>
              </a:rPr>
              <a:t>Why Conferences Matter</a:t>
            </a:r>
            <a:endParaRPr lang="en-US" sz="3333" dirty="0"/>
          </a:p>
        </p:txBody>
      </p:sp>
      <p:sp>
        <p:nvSpPr>
          <p:cNvPr id="4" name="Text 1"/>
          <p:cNvSpPr/>
          <p:nvPr/>
        </p:nvSpPr>
        <p:spPr>
          <a:xfrm>
            <a:off x="5428377" y="910047"/>
            <a:ext cx="5942608" cy="1636036"/>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333"/>
              </a:lnSpc>
              <a:buNone/>
            </a:pPr>
            <a:endParaRPr lang="en-US" sz="1250" dirty="0">
              <a:solidFill>
                <a:srgbClr val="4C4C4C"/>
              </a:solidFill>
              <a:ea typeface="Noto Serif" pitchFamily="34" charset="-122"/>
              <a:cs typeface="Noto Serif" pitchFamily="34" charset="-120"/>
            </a:endParaRPr>
          </a:p>
          <a:p>
            <a:pPr marL="0" indent="0" algn="l">
              <a:buNone/>
            </a:pPr>
            <a:endParaRPr lang="en-US" sz="1250" dirty="0">
              <a:solidFill>
                <a:srgbClr val="4C4C4C"/>
              </a:solidFill>
              <a:ea typeface="Noto Serif" pitchFamily="34" charset="-122"/>
              <a:cs typeface="Noto Serif" pitchFamily="34" charset="-120"/>
            </a:endParaRPr>
          </a:p>
          <a:p>
            <a:pPr marL="0" indent="0" algn="l">
              <a:buNone/>
            </a:pPr>
            <a:r>
              <a:rPr lang="en-US" sz="1250" dirty="0">
                <a:solidFill>
                  <a:srgbClr val="4C4C4C"/>
                </a:solidFill>
                <a:ea typeface="Noto Serif" pitchFamily="34" charset="-122"/>
                <a:cs typeface="Noto Serif" pitchFamily="34" charset="-120"/>
              </a:rPr>
              <a:t>Academic conferences are transformative spaces where ideas meet community. They are essential stepping stones in your scholarly journey, offering far more than just a platform to present your work.</a:t>
            </a:r>
            <a:endParaRPr lang="en-US" sz="1250" dirty="0"/>
          </a:p>
        </p:txBody>
      </p:sp>
      <p:sp>
        <p:nvSpPr>
          <p:cNvPr id="6" name="Shape 3"/>
          <p:cNvSpPr/>
          <p:nvPr/>
        </p:nvSpPr>
        <p:spPr>
          <a:xfrm>
            <a:off x="585094" y="4492724"/>
            <a:ext cx="3601443" cy="50800"/>
          </a:xfrm>
          <a:prstGeom prst="roundRect">
            <a:avLst>
              <a:gd name="adj" fmla="val 89843"/>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7" name="Shape 4"/>
          <p:cNvSpPr/>
          <p:nvPr/>
        </p:nvSpPr>
        <p:spPr>
          <a:xfrm>
            <a:off x="2222848" y="4342507"/>
            <a:ext cx="325933" cy="325933"/>
          </a:xfrm>
          <a:prstGeom prst="roundRect">
            <a:avLst>
              <a:gd name="adj" fmla="val 233790"/>
            </a:avLst>
          </a:prstGeom>
          <a:solidFill>
            <a:srgbClr val="E6DED2">
              <a:alpha val="50000"/>
            </a:srgbClr>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8" name="Text 5"/>
          <p:cNvSpPr/>
          <p:nvPr/>
        </p:nvSpPr>
        <p:spPr>
          <a:xfrm>
            <a:off x="1706662" y="4777085"/>
            <a:ext cx="1358305" cy="16976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250" dirty="0">
                <a:solidFill>
                  <a:srgbClr val="4C4C4C"/>
                </a:solidFill>
                <a:ea typeface="Noto Serif Medium" pitchFamily="34" charset="-122"/>
                <a:cs typeface="Noto Serif Medium" pitchFamily="34" charset="-120"/>
              </a:rPr>
              <a:t>Share &amp; Refine</a:t>
            </a:r>
            <a:endParaRPr lang="en-US" sz="1250" dirty="0"/>
          </a:p>
        </p:txBody>
      </p:sp>
      <p:sp>
        <p:nvSpPr>
          <p:cNvPr id="9" name="Text 6"/>
          <p:cNvSpPr/>
          <p:nvPr/>
        </p:nvSpPr>
        <p:spPr>
          <a:xfrm>
            <a:off x="706438" y="5012035"/>
            <a:ext cx="3358753" cy="347663"/>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167" dirty="0">
                <a:solidFill>
                  <a:srgbClr val="4C4C4C"/>
                </a:solidFill>
                <a:ea typeface="Noto Serif" pitchFamily="34" charset="-122"/>
                <a:cs typeface="Noto Serif" pitchFamily="34" charset="-120"/>
              </a:rPr>
              <a:t>Present your research and receive valuable feedback that sharpens your thinking and strengthens your work.</a:t>
            </a:r>
            <a:endParaRPr lang="en-US" sz="1167" dirty="0"/>
          </a:p>
        </p:txBody>
      </p:sp>
      <p:sp>
        <p:nvSpPr>
          <p:cNvPr id="10" name="Shape 7"/>
          <p:cNvSpPr/>
          <p:nvPr/>
        </p:nvSpPr>
        <p:spPr>
          <a:xfrm>
            <a:off x="4295180" y="4505424"/>
            <a:ext cx="3601542" cy="975618"/>
          </a:xfrm>
          <a:prstGeom prst="roundRect">
            <a:avLst>
              <a:gd name="adj" fmla="val 6248"/>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1" name="Shape 8"/>
          <p:cNvSpPr/>
          <p:nvPr/>
        </p:nvSpPr>
        <p:spPr>
          <a:xfrm>
            <a:off x="4295180" y="4492724"/>
            <a:ext cx="3601542" cy="50800"/>
          </a:xfrm>
          <a:prstGeom prst="roundRect">
            <a:avLst>
              <a:gd name="adj" fmla="val 89843"/>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2" name="Shape 9"/>
          <p:cNvSpPr/>
          <p:nvPr/>
        </p:nvSpPr>
        <p:spPr>
          <a:xfrm>
            <a:off x="5932934" y="4342507"/>
            <a:ext cx="325933" cy="325933"/>
          </a:xfrm>
          <a:prstGeom prst="roundRect">
            <a:avLst>
              <a:gd name="adj" fmla="val 233790"/>
            </a:avLst>
          </a:prstGeom>
          <a:solidFill>
            <a:srgbClr val="E6DED2">
              <a:alpha val="50000"/>
            </a:srgbClr>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3" name="Text 10"/>
          <p:cNvSpPr/>
          <p:nvPr/>
        </p:nvSpPr>
        <p:spPr>
          <a:xfrm>
            <a:off x="5332115" y="4777085"/>
            <a:ext cx="1527671" cy="16976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250" dirty="0">
                <a:solidFill>
                  <a:srgbClr val="4C4C4C"/>
                </a:solidFill>
                <a:ea typeface="Noto Serif Medium" pitchFamily="34" charset="-122"/>
                <a:cs typeface="Noto Serif Medium" pitchFamily="34" charset="-120"/>
              </a:rPr>
              <a:t>Discover Opportunities</a:t>
            </a:r>
            <a:endParaRPr lang="en-US" sz="1250" dirty="0"/>
          </a:p>
        </p:txBody>
      </p:sp>
      <p:sp>
        <p:nvSpPr>
          <p:cNvPr id="14" name="Text 11"/>
          <p:cNvSpPr/>
          <p:nvPr/>
        </p:nvSpPr>
        <p:spPr>
          <a:xfrm>
            <a:off x="4416524" y="5012035"/>
            <a:ext cx="3358853" cy="347663"/>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167" dirty="0">
                <a:solidFill>
                  <a:srgbClr val="4C4C4C"/>
                </a:solidFill>
                <a:ea typeface="Noto Serif" pitchFamily="34" charset="-122"/>
                <a:cs typeface="Noto Serif" pitchFamily="34" charset="-120"/>
              </a:rPr>
              <a:t>Uncover publishing prospects, job openings, collaborative projects, and funding possibilities.</a:t>
            </a:r>
            <a:endParaRPr lang="en-US" sz="1167" dirty="0"/>
          </a:p>
        </p:txBody>
      </p:sp>
      <p:sp>
        <p:nvSpPr>
          <p:cNvPr id="15" name="Shape 12"/>
          <p:cNvSpPr/>
          <p:nvPr/>
        </p:nvSpPr>
        <p:spPr>
          <a:xfrm>
            <a:off x="8005366" y="4505424"/>
            <a:ext cx="3601542" cy="975618"/>
          </a:xfrm>
          <a:prstGeom prst="roundRect">
            <a:avLst>
              <a:gd name="adj" fmla="val 6248"/>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6" name="Shape 13"/>
          <p:cNvSpPr/>
          <p:nvPr/>
        </p:nvSpPr>
        <p:spPr>
          <a:xfrm>
            <a:off x="8005366" y="4492724"/>
            <a:ext cx="3601542" cy="50800"/>
          </a:xfrm>
          <a:prstGeom prst="roundRect">
            <a:avLst>
              <a:gd name="adj" fmla="val 89843"/>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7" name="Shape 14"/>
          <p:cNvSpPr/>
          <p:nvPr/>
        </p:nvSpPr>
        <p:spPr>
          <a:xfrm>
            <a:off x="9643120" y="4342507"/>
            <a:ext cx="325933" cy="325933"/>
          </a:xfrm>
          <a:prstGeom prst="roundRect">
            <a:avLst>
              <a:gd name="adj" fmla="val 233790"/>
            </a:avLst>
          </a:prstGeom>
          <a:solidFill>
            <a:srgbClr val="E6DED2">
              <a:alpha val="50000"/>
            </a:srgbClr>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8" name="Text 15"/>
          <p:cNvSpPr/>
          <p:nvPr/>
        </p:nvSpPr>
        <p:spPr>
          <a:xfrm>
            <a:off x="8842078" y="4777085"/>
            <a:ext cx="1928118" cy="16976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250" dirty="0">
                <a:solidFill>
                  <a:srgbClr val="4C4C4C"/>
                </a:solidFill>
                <a:ea typeface="Noto Serif Medium" pitchFamily="34" charset="-122"/>
                <a:cs typeface="Noto Serif Medium" pitchFamily="34" charset="-120"/>
              </a:rPr>
              <a:t>Build Your Academic Identity</a:t>
            </a:r>
            <a:endParaRPr lang="en-US" sz="1250" dirty="0"/>
          </a:p>
        </p:txBody>
      </p:sp>
      <p:sp>
        <p:nvSpPr>
          <p:cNvPr id="19" name="Text 16"/>
          <p:cNvSpPr/>
          <p:nvPr/>
        </p:nvSpPr>
        <p:spPr>
          <a:xfrm>
            <a:off x="8126710" y="5012035"/>
            <a:ext cx="3358853" cy="347663"/>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167" dirty="0">
                <a:solidFill>
                  <a:srgbClr val="4C4C4C"/>
                </a:solidFill>
                <a:ea typeface="Noto Serif" pitchFamily="34" charset="-122"/>
                <a:cs typeface="Noto Serif" pitchFamily="34" charset="-120"/>
              </a:rPr>
              <a:t>Establish your presence in your field and shape your emerging academic persona.</a:t>
            </a:r>
            <a:endParaRPr lang="en-US" sz="1167" dirty="0"/>
          </a:p>
        </p:txBody>
      </p:sp>
      <p:sp>
        <p:nvSpPr>
          <p:cNvPr id="20" name="Shape 17"/>
          <p:cNvSpPr/>
          <p:nvPr/>
        </p:nvSpPr>
        <p:spPr>
          <a:xfrm>
            <a:off x="3136156" y="5765304"/>
            <a:ext cx="5213846" cy="1009958"/>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1" name="Shape 18"/>
          <p:cNvSpPr/>
          <p:nvPr/>
        </p:nvSpPr>
        <p:spPr>
          <a:xfrm>
            <a:off x="3014812" y="5765304"/>
            <a:ext cx="5456535" cy="50800"/>
          </a:xfrm>
          <a:prstGeom prst="roundRect">
            <a:avLst>
              <a:gd name="adj" fmla="val 89843"/>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2" name="Shape 19"/>
          <p:cNvSpPr/>
          <p:nvPr/>
        </p:nvSpPr>
        <p:spPr>
          <a:xfrm>
            <a:off x="5561359" y="5611293"/>
            <a:ext cx="325933" cy="325933"/>
          </a:xfrm>
          <a:prstGeom prst="roundRect">
            <a:avLst>
              <a:gd name="adj" fmla="val 233790"/>
            </a:avLst>
          </a:prstGeom>
          <a:solidFill>
            <a:srgbClr val="E6DED2">
              <a:alpha val="50000"/>
            </a:srgbClr>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3" name="Text 20"/>
          <p:cNvSpPr/>
          <p:nvPr/>
        </p:nvSpPr>
        <p:spPr>
          <a:xfrm>
            <a:off x="5253782" y="6058347"/>
            <a:ext cx="1358305" cy="16976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250" dirty="0">
                <a:solidFill>
                  <a:srgbClr val="4C4C4C"/>
                </a:solidFill>
                <a:ea typeface="Noto Serif Medium" pitchFamily="34" charset="-122"/>
                <a:cs typeface="Noto Serif Medium" pitchFamily="34" charset="-120"/>
              </a:rPr>
              <a:t>Connect &amp; Grow</a:t>
            </a:r>
            <a:endParaRPr lang="en-US" sz="1250" dirty="0"/>
          </a:p>
        </p:txBody>
      </p:sp>
      <p:sp>
        <p:nvSpPr>
          <p:cNvPr id="24" name="Text 21"/>
          <p:cNvSpPr/>
          <p:nvPr/>
        </p:nvSpPr>
        <p:spPr>
          <a:xfrm>
            <a:off x="3313360" y="6253757"/>
            <a:ext cx="5213846" cy="173832"/>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167" dirty="0">
                <a:solidFill>
                  <a:srgbClr val="4C4C4C"/>
                </a:solidFill>
                <a:ea typeface="Noto Serif" pitchFamily="34" charset="-122"/>
                <a:cs typeface="Noto Serif" pitchFamily="34" charset="-120"/>
              </a:rPr>
              <a:t>Meet peers, find collaborators, and connect with </a:t>
            </a:r>
          </a:p>
          <a:p>
            <a:pPr marL="0" indent="0" algn="ctr">
              <a:lnSpc>
                <a:spcPts val="1333"/>
              </a:lnSpc>
              <a:buNone/>
            </a:pPr>
            <a:r>
              <a:rPr lang="en-US" sz="1167" dirty="0">
                <a:solidFill>
                  <a:srgbClr val="4C4C4C"/>
                </a:solidFill>
                <a:ea typeface="Noto Serif" pitchFamily="34" charset="-122"/>
                <a:cs typeface="Noto Serif" pitchFamily="34" charset="-120"/>
              </a:rPr>
              <a:t>potential mentors who can guide your career.</a:t>
            </a:r>
            <a:endParaRPr lang="en-US" sz="1167" dirty="0"/>
          </a:p>
        </p:txBody>
      </p:sp>
      <p:sp>
        <p:nvSpPr>
          <p:cNvPr id="25" name="Shape 22"/>
          <p:cNvSpPr/>
          <p:nvPr/>
        </p:nvSpPr>
        <p:spPr>
          <a:xfrm>
            <a:off x="5505066" y="2683522"/>
            <a:ext cx="5456634" cy="801787"/>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6" name="Shape 23"/>
          <p:cNvSpPr/>
          <p:nvPr/>
        </p:nvSpPr>
        <p:spPr>
          <a:xfrm>
            <a:off x="5550666" y="2467533"/>
            <a:ext cx="5456634" cy="50800"/>
          </a:xfrm>
          <a:prstGeom prst="roundRect">
            <a:avLst>
              <a:gd name="adj" fmla="val 89843"/>
            </a:avLst>
          </a:prstGeom>
          <a:solidFill>
            <a:srgbClr val="E6DED2"/>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7" name="Shape 24"/>
          <p:cNvSpPr/>
          <p:nvPr/>
        </p:nvSpPr>
        <p:spPr>
          <a:xfrm>
            <a:off x="7907450" y="2329233"/>
            <a:ext cx="325933" cy="325933"/>
          </a:xfrm>
          <a:prstGeom prst="roundRect">
            <a:avLst>
              <a:gd name="adj" fmla="val 233790"/>
            </a:avLst>
          </a:prstGeom>
          <a:solidFill>
            <a:srgbClr val="E6DED2">
              <a:alpha val="50000"/>
            </a:srgbClr>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28" name="Text 25"/>
          <p:cNvSpPr/>
          <p:nvPr/>
        </p:nvSpPr>
        <p:spPr>
          <a:xfrm>
            <a:off x="7439035" y="2788408"/>
            <a:ext cx="1358305" cy="16976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250" dirty="0">
                <a:solidFill>
                  <a:srgbClr val="4C4C4C"/>
                </a:solidFill>
                <a:ea typeface="Noto Serif Medium" pitchFamily="34" charset="-122"/>
                <a:cs typeface="Noto Serif Medium" pitchFamily="34" charset="-120"/>
              </a:rPr>
              <a:t>Join the Community</a:t>
            </a:r>
            <a:endParaRPr lang="en-US" sz="1250" dirty="0"/>
          </a:p>
        </p:txBody>
      </p:sp>
      <p:sp>
        <p:nvSpPr>
          <p:cNvPr id="29" name="Text 26"/>
          <p:cNvSpPr/>
          <p:nvPr/>
        </p:nvSpPr>
        <p:spPr>
          <a:xfrm>
            <a:off x="5672010" y="3035177"/>
            <a:ext cx="5213945" cy="173832"/>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ctr">
              <a:lnSpc>
                <a:spcPts val="1333"/>
              </a:lnSpc>
              <a:buNone/>
            </a:pPr>
            <a:r>
              <a:rPr lang="en-US" sz="1167" dirty="0">
                <a:solidFill>
                  <a:srgbClr val="4C4C4C"/>
                </a:solidFill>
                <a:ea typeface="Noto Serif" pitchFamily="34" charset="-122"/>
                <a:cs typeface="Noto Serif" pitchFamily="34" charset="-120"/>
              </a:rPr>
              <a:t>Step into the broader research community and claim your place </a:t>
            </a:r>
          </a:p>
          <a:p>
            <a:pPr marL="0" indent="0" algn="ctr">
              <a:lnSpc>
                <a:spcPts val="1333"/>
              </a:lnSpc>
              <a:buNone/>
            </a:pPr>
            <a:r>
              <a:rPr lang="en-US" sz="1167" dirty="0">
                <a:solidFill>
                  <a:srgbClr val="4C4C4C"/>
                </a:solidFill>
                <a:ea typeface="Noto Serif" pitchFamily="34" charset="-122"/>
                <a:cs typeface="Noto Serif" pitchFamily="34" charset="-120"/>
              </a:rPr>
              <a:t>in scholarly conversations.</a:t>
            </a:r>
            <a:endParaRPr lang="en-US" sz="1167" dirty="0"/>
          </a:p>
        </p:txBody>
      </p:sp>
      <p:sp>
        <p:nvSpPr>
          <p:cNvPr id="31" name="Shape 22">
            <a:extLst>
              <a:ext uri="{FF2B5EF4-FFF2-40B4-BE49-F238E27FC236}">
                <a16:creationId xmlns:a16="http://schemas.microsoft.com/office/drawing/2014/main" id="{CDB61017-F79F-88B3-E7BA-D50013064F2C}"/>
              </a:ext>
            </a:extLst>
          </p:cNvPr>
          <p:cNvSpPr/>
          <p:nvPr/>
        </p:nvSpPr>
        <p:spPr>
          <a:xfrm>
            <a:off x="10668000" y="6433047"/>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2521698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82C4A-B6CB-656B-5FBB-F522B48D1EAF}"/>
              </a:ext>
            </a:extLst>
          </p:cNvPr>
          <p:cNvSpPr>
            <a:spLocks noGrp="1"/>
          </p:cNvSpPr>
          <p:nvPr>
            <p:ph type="title"/>
          </p:nvPr>
        </p:nvSpPr>
        <p:spPr>
          <a:xfrm>
            <a:off x="499733" y="538538"/>
            <a:ext cx="10036266" cy="383567"/>
          </a:xfrm>
        </p:spPr>
        <p:txBody>
          <a:bodyPr wrap="square" anchor="t">
            <a:normAutofit/>
          </a:bodyPr>
          <a:lstStyle/>
          <a:p>
            <a:r>
              <a:rPr lang="en-US" dirty="0"/>
              <a:t>Abstracts and Panels</a:t>
            </a:r>
          </a:p>
        </p:txBody>
      </p:sp>
      <p:graphicFrame>
        <p:nvGraphicFramePr>
          <p:cNvPr id="7" name="Rectangle 1">
            <a:extLst>
              <a:ext uri="{FF2B5EF4-FFF2-40B4-BE49-F238E27FC236}">
                <a16:creationId xmlns:a16="http://schemas.microsoft.com/office/drawing/2014/main" id="{84957C75-B204-430E-0B6F-7889099B9C62}"/>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5737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918C7-2849-3E3E-505B-5EC1287E6B64}"/>
              </a:ext>
            </a:extLst>
          </p:cNvPr>
          <p:cNvSpPr>
            <a:spLocks noGrp="1"/>
          </p:cNvSpPr>
          <p:nvPr>
            <p:ph type="title"/>
          </p:nvPr>
        </p:nvSpPr>
        <p:spPr>
          <a:xfrm>
            <a:off x="499733" y="409904"/>
            <a:ext cx="10036266" cy="512202"/>
          </a:xfrm>
        </p:spPr>
        <p:txBody>
          <a:bodyPr wrap="square" anchor="t">
            <a:normAutofit/>
          </a:bodyPr>
          <a:lstStyle/>
          <a:p>
            <a:pPr algn="ctr"/>
            <a:r>
              <a:rPr lang="en-US" sz="3200" dirty="0"/>
              <a:t>Keeping to Time</a:t>
            </a:r>
          </a:p>
        </p:txBody>
      </p:sp>
      <p:graphicFrame>
        <p:nvGraphicFramePr>
          <p:cNvPr id="18" name="Rectangle 1">
            <a:extLst>
              <a:ext uri="{FF2B5EF4-FFF2-40B4-BE49-F238E27FC236}">
                <a16:creationId xmlns:a16="http://schemas.microsoft.com/office/drawing/2014/main" id="{7DBB8D6A-0EDE-7757-D2BC-6EBB2AC074EC}"/>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08168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4AB42-9ABA-8AFB-C3A2-6D95C31FB998}"/>
              </a:ext>
            </a:extLst>
          </p:cNvPr>
          <p:cNvSpPr>
            <a:spLocks noGrp="1"/>
          </p:cNvSpPr>
          <p:nvPr>
            <p:ph type="title"/>
          </p:nvPr>
        </p:nvSpPr>
        <p:spPr>
          <a:xfrm>
            <a:off x="499733" y="538538"/>
            <a:ext cx="10036266" cy="383567"/>
          </a:xfrm>
        </p:spPr>
        <p:txBody>
          <a:bodyPr wrap="square" anchor="t">
            <a:normAutofit/>
          </a:bodyPr>
          <a:lstStyle/>
          <a:p>
            <a:pPr algn="ctr"/>
            <a:r>
              <a:rPr lang="en-US" dirty="0"/>
              <a:t>Responding to Questions</a:t>
            </a:r>
          </a:p>
        </p:txBody>
      </p:sp>
      <p:sp>
        <p:nvSpPr>
          <p:cNvPr id="17" name="Slide Number Placeholder 6" hidden="1">
            <a:extLst>
              <a:ext uri="{FF2B5EF4-FFF2-40B4-BE49-F238E27FC236}">
                <a16:creationId xmlns:a16="http://schemas.microsoft.com/office/drawing/2014/main" id="{FB86FDCA-68DB-8F2C-F808-94051129CB2F}"/>
              </a:ext>
            </a:extLst>
          </p:cNvPr>
          <p:cNvSpPr>
            <a:spLocks noGrp="1"/>
          </p:cNvSpPr>
          <p:nvPr>
            <p:ph type="sldNum" sz="quarter" idx="4294967295"/>
          </p:nvPr>
        </p:nvSpPr>
        <p:spPr>
          <a:xfrm>
            <a:off x="499733" y="5994450"/>
            <a:ext cx="360000" cy="360000"/>
          </a:xfrm>
        </p:spPr>
        <p:txBody>
          <a:bodyPr/>
          <a:lstStyle/>
          <a:p>
            <a:fld id="{E8F1A65C-595C-4736-BF40-F7D31E789466}" type="slidenum">
              <a:rPr lang="en-GB" smtClean="0"/>
              <a:pPr/>
              <a:t>32</a:t>
            </a:fld>
            <a:endParaRPr lang="en-GB"/>
          </a:p>
        </p:txBody>
      </p:sp>
      <p:sp>
        <p:nvSpPr>
          <p:cNvPr id="38" name="Slide Number Placeholder 6" hidden="1">
            <a:extLst>
              <a:ext uri="{FF2B5EF4-FFF2-40B4-BE49-F238E27FC236}">
                <a16:creationId xmlns:a16="http://schemas.microsoft.com/office/drawing/2014/main" id="{65FCBC93-32BB-3F6E-A090-408EDEA6E9A7}"/>
              </a:ext>
            </a:extLst>
          </p:cNvPr>
          <p:cNvSpPr>
            <a:spLocks noGrp="1"/>
          </p:cNvSpPr>
          <p:nvPr>
            <p:ph type="sldNum" sz="quarter" idx="4294967295"/>
          </p:nvPr>
        </p:nvSpPr>
        <p:spPr>
          <a:xfrm>
            <a:off x="499733" y="5994450"/>
            <a:ext cx="360000" cy="360000"/>
          </a:xfrm>
        </p:spPr>
        <p:txBody>
          <a:bodyPr/>
          <a:lstStyle/>
          <a:p>
            <a:fld id="{E8F1A65C-595C-4736-BF40-F7D31E789466}" type="slidenum">
              <a:rPr lang="en-GB" smtClean="0"/>
              <a:pPr/>
              <a:t>32</a:t>
            </a:fld>
            <a:endParaRPr lang="en-GB"/>
          </a:p>
        </p:txBody>
      </p:sp>
      <p:graphicFrame>
        <p:nvGraphicFramePr>
          <p:cNvPr id="9" name="Rectangle 1">
            <a:extLst>
              <a:ext uri="{FF2B5EF4-FFF2-40B4-BE49-F238E27FC236}">
                <a16:creationId xmlns:a16="http://schemas.microsoft.com/office/drawing/2014/main" id="{60A4C952-43B9-80A0-AE26-43A8128D31A1}"/>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07747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E6F6D-C5B0-FC54-3F3B-502D13048567}"/>
              </a:ext>
            </a:extLst>
          </p:cNvPr>
          <p:cNvSpPr>
            <a:spLocks noGrp="1"/>
          </p:cNvSpPr>
          <p:nvPr>
            <p:ph type="title"/>
          </p:nvPr>
        </p:nvSpPr>
        <p:spPr>
          <a:xfrm>
            <a:off x="499733" y="538538"/>
            <a:ext cx="10036266" cy="383567"/>
          </a:xfrm>
        </p:spPr>
        <p:txBody>
          <a:bodyPr wrap="square" anchor="t">
            <a:normAutofit/>
          </a:bodyPr>
          <a:lstStyle/>
          <a:p>
            <a:r>
              <a:rPr lang="en-US" dirty="0"/>
              <a:t>Final Tips and Takeaways</a:t>
            </a:r>
          </a:p>
        </p:txBody>
      </p:sp>
      <p:graphicFrame>
        <p:nvGraphicFramePr>
          <p:cNvPr id="7" name="Rectangle 1">
            <a:extLst>
              <a:ext uri="{FF2B5EF4-FFF2-40B4-BE49-F238E27FC236}">
                <a16:creationId xmlns:a16="http://schemas.microsoft.com/office/drawing/2014/main" id="{37E63D5C-6FBD-6460-C02F-BFDB323D4E50}"/>
              </a:ext>
            </a:extLst>
          </p:cNvPr>
          <p:cNvGraphicFramePr>
            <a:graphicFrameLocks noGrp="1"/>
          </p:cNvGraphicFramePr>
          <p:nvPr>
            <p:ph sz="quarter" idx="19"/>
          </p:nvPr>
        </p:nvGraphicFramePr>
        <p:xfrm>
          <a:off x="499733" y="1077065"/>
          <a:ext cx="10036266" cy="437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6860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096B4-087C-9ADF-2FA0-290040EA1A21}"/>
              </a:ext>
            </a:extLst>
          </p:cNvPr>
          <p:cNvSpPr>
            <a:spLocks noGrp="1"/>
          </p:cNvSpPr>
          <p:nvPr>
            <p:ph type="title"/>
          </p:nvPr>
        </p:nvSpPr>
        <p:spPr/>
        <p:txBody>
          <a:bodyPr/>
          <a:lstStyle/>
          <a:p>
            <a:r>
              <a:rPr lang="en-GB" dirty="0">
                <a:latin typeface="Aptos"/>
                <a:cs typeface="Calibri"/>
              </a:rPr>
              <a:t>Upcoming Workshop 9 December 2025</a:t>
            </a:r>
            <a:endParaRPr lang="en-GB" dirty="0"/>
          </a:p>
        </p:txBody>
      </p:sp>
      <p:graphicFrame>
        <p:nvGraphicFramePr>
          <p:cNvPr id="6" name="Content Placeholder 5">
            <a:extLst>
              <a:ext uri="{FF2B5EF4-FFF2-40B4-BE49-F238E27FC236}">
                <a16:creationId xmlns:a16="http://schemas.microsoft.com/office/drawing/2014/main" id="{94936FA1-0707-8029-C8AC-AA05E99FBD54}"/>
              </a:ext>
            </a:extLst>
          </p:cNvPr>
          <p:cNvGraphicFramePr>
            <a:graphicFrameLocks noGrp="1"/>
          </p:cNvGraphicFramePr>
          <p:nvPr>
            <p:ph sz="quarter" idx="19"/>
            <p:extLst>
              <p:ext uri="{D42A27DB-BD31-4B8C-83A1-F6EECF244321}">
                <p14:modId xmlns:p14="http://schemas.microsoft.com/office/powerpoint/2010/main" val="1017452205"/>
              </p:ext>
            </p:extLst>
          </p:nvPr>
        </p:nvGraphicFramePr>
        <p:xfrm>
          <a:off x="500063" y="1076325"/>
          <a:ext cx="10036173" cy="4213099"/>
        </p:xfrm>
        <a:graphic>
          <a:graphicData uri="http://schemas.openxmlformats.org/drawingml/2006/table">
            <a:tbl>
              <a:tblPr bandRow="1">
                <a:tableStyleId>{5C22544A-7EE6-4342-B048-85BDC9FD1C3A}</a:tableStyleId>
              </a:tblPr>
              <a:tblGrid>
                <a:gridCol w="1729563">
                  <a:extLst>
                    <a:ext uri="{9D8B030D-6E8A-4147-A177-3AD203B41FA5}">
                      <a16:colId xmlns:a16="http://schemas.microsoft.com/office/drawing/2014/main" val="1258552384"/>
                    </a:ext>
                  </a:extLst>
                </a:gridCol>
                <a:gridCol w="6482921">
                  <a:extLst>
                    <a:ext uri="{9D8B030D-6E8A-4147-A177-3AD203B41FA5}">
                      <a16:colId xmlns:a16="http://schemas.microsoft.com/office/drawing/2014/main" val="752614095"/>
                    </a:ext>
                  </a:extLst>
                </a:gridCol>
                <a:gridCol w="1823689">
                  <a:extLst>
                    <a:ext uri="{9D8B030D-6E8A-4147-A177-3AD203B41FA5}">
                      <a16:colId xmlns:a16="http://schemas.microsoft.com/office/drawing/2014/main" val="4293633490"/>
                    </a:ext>
                  </a:extLst>
                </a:gridCol>
              </a:tblGrid>
              <a:tr h="295275">
                <a:tc>
                  <a:txBody>
                    <a:bodyPr/>
                    <a:lstStyle/>
                    <a:p>
                      <a:pPr fontAlgn="base">
                        <a:lnSpc>
                          <a:spcPts val="1350"/>
                        </a:lnSpc>
                        <a:buNone/>
                      </a:pPr>
                      <a:r>
                        <a:rPr lang="en-GB" sz="1100" b="1" dirty="0">
                          <a:solidFill>
                            <a:srgbClr val="0C0C0C"/>
                          </a:solidFill>
                          <a:effectLst/>
                          <a:latin typeface="Aptos"/>
                        </a:rPr>
                        <a:t>Date</a:t>
                      </a:r>
                      <a:endParaRPr lang="en-GB" b="1" dirty="0">
                        <a:solidFill>
                          <a:srgbClr val="FDFCFC"/>
                        </a:solidFill>
                        <a:effectLst/>
                        <a:latin typeface="Aptos"/>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tc>
                  <a:txBody>
                    <a:bodyPr/>
                    <a:lstStyle/>
                    <a:p>
                      <a:pPr fontAlgn="base">
                        <a:lnSpc>
                          <a:spcPts val="1350"/>
                        </a:lnSpc>
                        <a:buNone/>
                      </a:pPr>
                      <a:r>
                        <a:rPr lang="en-GB" sz="1100" b="1" dirty="0">
                          <a:solidFill>
                            <a:srgbClr val="0C0C0C"/>
                          </a:solidFill>
                          <a:effectLst/>
                          <a:latin typeface="Aptos"/>
                        </a:rPr>
                        <a:t>Workshop Details</a:t>
                      </a:r>
                      <a:endParaRPr lang="en-GB" b="1" dirty="0">
                        <a:solidFill>
                          <a:srgbClr val="FDFCF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tc>
                  <a:txBody>
                    <a:bodyPr/>
                    <a:lstStyle/>
                    <a:p>
                      <a:pPr fontAlgn="base">
                        <a:lnSpc>
                          <a:spcPts val="1350"/>
                        </a:lnSpc>
                        <a:buNone/>
                      </a:pPr>
                      <a:r>
                        <a:rPr lang="en-GB" sz="1100" b="1" dirty="0">
                          <a:solidFill>
                            <a:srgbClr val="0C0C0C"/>
                          </a:solidFill>
                          <a:effectLst/>
                          <a:latin typeface="Aptos"/>
                        </a:rPr>
                        <a:t>Location</a:t>
                      </a:r>
                      <a:endParaRPr lang="en-GB" b="1" dirty="0">
                        <a:solidFill>
                          <a:srgbClr val="FDFCF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extLst>
                  <a:ext uri="{0D108BD9-81ED-4DB2-BD59-A6C34878D82A}">
                    <a16:rowId xmlns:a16="http://schemas.microsoft.com/office/drawing/2014/main" val="4009340786"/>
                  </a:ext>
                </a:extLst>
              </a:tr>
              <a:tr h="809625">
                <a:tc>
                  <a:txBody>
                    <a:bodyPr/>
                    <a:lstStyle/>
                    <a:p>
                      <a:pPr fontAlgn="base">
                        <a:lnSpc>
                          <a:spcPts val="1350"/>
                        </a:lnSpc>
                        <a:buNone/>
                      </a:pPr>
                      <a:r>
                        <a:rPr lang="en-GB" sz="1100" dirty="0">
                          <a:solidFill>
                            <a:srgbClr val="0C0C0C"/>
                          </a:solidFill>
                          <a:effectLst/>
                          <a:latin typeface="Aptos"/>
                        </a:rPr>
                        <a:t>21st October 2025</a:t>
                      </a:r>
                      <a:endParaRPr lang="en-GB" dirty="0">
                        <a:solidFill>
                          <a:srgbClr val="0C0C0C"/>
                        </a:solidFill>
                        <a:effectLst/>
                        <a:latin typeface="Aptos"/>
                      </a:endParaRPr>
                    </a:p>
                    <a:p>
                      <a:pPr fontAlgn="base">
                        <a:lnSpc>
                          <a:spcPts val="1350"/>
                        </a:lnSpc>
                        <a:buNone/>
                      </a:pPr>
                      <a:r>
                        <a:rPr lang="en-GB" sz="1100" dirty="0">
                          <a:solidFill>
                            <a:srgbClr val="0C0C0C"/>
                          </a:solidFill>
                          <a:effectLst/>
                          <a:latin typeface="Aptos"/>
                        </a:rPr>
                        <a:t>(10am - 2pm)</a:t>
                      </a:r>
                      <a:endParaRPr lang="en-GB" dirty="0">
                        <a:solidFill>
                          <a:srgbClr val="0C0C0C"/>
                        </a:solidFill>
                        <a:effectLst/>
                        <a:latin typeface="Aptos"/>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fontAlgn="base">
                        <a:lnSpc>
                          <a:spcPts val="1350"/>
                        </a:lnSpc>
                        <a:buNone/>
                      </a:pPr>
                      <a:r>
                        <a:rPr lang="en-GB" sz="1100" b="1" dirty="0">
                          <a:solidFill>
                            <a:srgbClr val="0C0C0C"/>
                          </a:solidFill>
                          <a:effectLst/>
                          <a:latin typeface="Aptos"/>
                        </a:rPr>
                        <a:t>Workshop 1: Induction and Welcome / M4C Introduction</a:t>
                      </a:r>
                      <a:endParaRPr lang="en-GB" dirty="0">
                        <a:solidFill>
                          <a:srgbClr val="0C0C0C"/>
                        </a:solidFill>
                        <a:effectLst/>
                        <a:latin typeface="Aptos"/>
                      </a:endParaRPr>
                    </a:p>
                    <a:p>
                      <a:pPr fontAlgn="base">
                        <a:lnSpc>
                          <a:spcPts val="1350"/>
                        </a:lnSpc>
                        <a:buNone/>
                      </a:pPr>
                      <a:r>
                        <a:rPr lang="en-GB" sz="1100" dirty="0">
                          <a:solidFill>
                            <a:srgbClr val="0C0C0C"/>
                          </a:solidFill>
                          <a:effectLst/>
                          <a:latin typeface="Aptos"/>
                        </a:rPr>
                        <a:t>A chance for new PGRs to meet one-another and hear from staff from across the university about services for PGRs</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fontAlgn="base">
                        <a:lnSpc>
                          <a:spcPts val="1350"/>
                        </a:lnSpc>
                        <a:buNone/>
                      </a:pPr>
                      <a:r>
                        <a:rPr lang="en-GB" sz="1100" dirty="0">
                          <a:solidFill>
                            <a:srgbClr val="0C0C0C"/>
                          </a:solidFill>
                          <a:effectLst/>
                          <a:latin typeface="Aptos"/>
                        </a:rPr>
                        <a:t>Wolfson Research Exchange, The Library</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extLst>
                  <a:ext uri="{0D108BD9-81ED-4DB2-BD59-A6C34878D82A}">
                    <a16:rowId xmlns:a16="http://schemas.microsoft.com/office/drawing/2014/main" val="683815470"/>
                  </a:ext>
                </a:extLst>
              </a:tr>
              <a:tr h="790575">
                <a:tc>
                  <a:txBody>
                    <a:bodyPr/>
                    <a:lstStyle/>
                    <a:p>
                      <a:pPr fontAlgn="base">
                        <a:lnSpc>
                          <a:spcPts val="1350"/>
                        </a:lnSpc>
                        <a:buNone/>
                      </a:pPr>
                      <a:r>
                        <a:rPr lang="en-GB" sz="1100" dirty="0">
                          <a:solidFill>
                            <a:srgbClr val="0C0C0C"/>
                          </a:solidFill>
                          <a:effectLst/>
                          <a:latin typeface="Aptos"/>
                        </a:rPr>
                        <a:t>28th October 2025</a:t>
                      </a:r>
                      <a:endParaRPr lang="en-GB" dirty="0">
                        <a:solidFill>
                          <a:srgbClr val="0C0C0C"/>
                        </a:solidFill>
                        <a:effectLst/>
                        <a:latin typeface="Aptos"/>
                      </a:endParaRPr>
                    </a:p>
                    <a:p>
                      <a:pPr fontAlgn="base">
                        <a:lnSpc>
                          <a:spcPts val="1350"/>
                        </a:lnSpc>
                        <a:buNone/>
                      </a:pPr>
                      <a:r>
                        <a:rPr lang="en-GB" sz="1100" dirty="0">
                          <a:solidFill>
                            <a:srgbClr val="0C0C0C"/>
                          </a:solidFill>
                          <a:effectLst/>
                          <a:latin typeface="Aptos"/>
                        </a:rPr>
                        <a:t>(11am - 1pm)</a:t>
                      </a:r>
                      <a:endParaRPr lang="en-GB" dirty="0">
                        <a:solidFill>
                          <a:srgbClr val="0C0C0C"/>
                        </a:solidFill>
                        <a:effectLst/>
                        <a:latin typeface="Aptos"/>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fontAlgn="base">
                        <a:lnSpc>
                          <a:spcPts val="1350"/>
                        </a:lnSpc>
                        <a:buNone/>
                      </a:pPr>
                      <a:r>
                        <a:rPr lang="en-GB" sz="1100" b="1" dirty="0">
                          <a:solidFill>
                            <a:srgbClr val="0C0C0C"/>
                          </a:solidFill>
                          <a:effectLst/>
                          <a:latin typeface="Aptos"/>
                        </a:rPr>
                        <a:t>Workshop 2: PhD Survival</a:t>
                      </a:r>
                      <a:endParaRPr lang="en-GB" dirty="0">
                        <a:solidFill>
                          <a:srgbClr val="0C0C0C"/>
                        </a:solidFill>
                        <a:effectLst/>
                        <a:latin typeface="Aptos"/>
                      </a:endParaRPr>
                    </a:p>
                    <a:p>
                      <a:pPr fontAlgn="base">
                        <a:lnSpc>
                          <a:spcPts val="1350"/>
                        </a:lnSpc>
                        <a:buNone/>
                      </a:pPr>
                      <a:r>
                        <a:rPr lang="en-GB" sz="1100" dirty="0">
                          <a:solidFill>
                            <a:srgbClr val="0C0C0C"/>
                          </a:solidFill>
                          <a:effectLst/>
                          <a:latin typeface="Aptos"/>
                        </a:rPr>
                        <a:t>This session will be led by </a:t>
                      </a:r>
                      <a:r>
                        <a:rPr lang="en-GB" sz="1100" u="sng" strike="noStrike" dirty="0">
                          <a:solidFill>
                            <a:srgbClr val="A399F4"/>
                          </a:solidFill>
                          <a:effectLst/>
                          <a:latin typeface="Aptos"/>
                          <a:hlinkClick r:id="rId2"/>
                        </a:rPr>
                        <a:t>Professor David Lambert</a:t>
                      </a:r>
                      <a:r>
                        <a:rPr lang="en-GB" sz="1100" dirty="0">
                          <a:solidFill>
                            <a:srgbClr val="0C0C0C"/>
                          </a:solidFill>
                          <a:effectLst/>
                          <a:latin typeface="Aptos"/>
                        </a:rPr>
                        <a:t> and our two </a:t>
                      </a:r>
                      <a:r>
                        <a:rPr lang="en-GB" sz="1100" u="sng" strike="noStrike" dirty="0">
                          <a:solidFill>
                            <a:srgbClr val="A399F4"/>
                          </a:solidFill>
                          <a:effectLst/>
                          <a:latin typeface="Aptos"/>
                          <a:hlinkClick r:id="rId3"/>
                        </a:rPr>
                        <a:t>CADRE facilitators </a:t>
                      </a:r>
                      <a:r>
                        <a:rPr lang="en-GB" sz="1100" dirty="0">
                          <a:solidFill>
                            <a:srgbClr val="0C0C0C"/>
                          </a:solidFill>
                          <a:effectLst/>
                          <a:latin typeface="Aptos"/>
                        </a:rPr>
                        <a:t>who will give you the inside track on getting through the next 3.5 years.</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fontAlgn="base">
                        <a:lnSpc>
                          <a:spcPts val="1350"/>
                        </a:lnSpc>
                        <a:buNone/>
                      </a:pPr>
                      <a:r>
                        <a:rPr lang="en-GB" sz="1100" dirty="0">
                          <a:solidFill>
                            <a:srgbClr val="0C0C0C"/>
                          </a:solidFill>
                          <a:effectLst/>
                          <a:latin typeface="Aptos"/>
                        </a:rPr>
                        <a:t>Wolfson Research Exchange, The Library</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extLst>
                  <a:ext uri="{0D108BD9-81ED-4DB2-BD59-A6C34878D82A}">
                    <a16:rowId xmlns:a16="http://schemas.microsoft.com/office/drawing/2014/main" val="185378009"/>
                  </a:ext>
                </a:extLst>
              </a:tr>
              <a:tr h="723900">
                <a:tc>
                  <a:txBody>
                    <a:bodyPr/>
                    <a:lstStyle/>
                    <a:p>
                      <a:pPr fontAlgn="base">
                        <a:lnSpc>
                          <a:spcPts val="1350"/>
                        </a:lnSpc>
                        <a:buNone/>
                      </a:pPr>
                      <a:r>
                        <a:rPr lang="en-GB" sz="1100" dirty="0">
                          <a:solidFill>
                            <a:srgbClr val="0C0C0C"/>
                          </a:solidFill>
                          <a:effectLst/>
                          <a:latin typeface="Aptos"/>
                        </a:rPr>
                        <a:t>11th November 2025</a:t>
                      </a:r>
                      <a:endParaRPr lang="en-GB" dirty="0">
                        <a:solidFill>
                          <a:srgbClr val="0C0C0C"/>
                        </a:solidFill>
                        <a:effectLst/>
                        <a:latin typeface="Aptos"/>
                      </a:endParaRPr>
                    </a:p>
                    <a:p>
                      <a:pPr fontAlgn="base">
                        <a:lnSpc>
                          <a:spcPts val="1350"/>
                        </a:lnSpc>
                        <a:buNone/>
                      </a:pPr>
                      <a:r>
                        <a:rPr lang="en-GB" sz="1100" dirty="0">
                          <a:solidFill>
                            <a:srgbClr val="0C0C0C"/>
                          </a:solidFill>
                          <a:effectLst/>
                          <a:latin typeface="Aptos"/>
                        </a:rPr>
                        <a:t>(11am - 1pm)</a:t>
                      </a:r>
                      <a:endParaRPr lang="en-GB" dirty="0">
                        <a:solidFill>
                          <a:srgbClr val="0C0C0C"/>
                        </a:solidFill>
                        <a:effectLst/>
                        <a:latin typeface="Aptos"/>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fontAlgn="base">
                        <a:lnSpc>
                          <a:spcPts val="1350"/>
                        </a:lnSpc>
                        <a:buNone/>
                      </a:pPr>
                      <a:r>
                        <a:rPr lang="en-GB" sz="1100" b="1" dirty="0">
                          <a:solidFill>
                            <a:srgbClr val="0C0C0C"/>
                          </a:solidFill>
                          <a:effectLst/>
                          <a:latin typeface="Aptos"/>
                        </a:rPr>
                        <a:t>Workshop 3: Locating Sources</a:t>
                      </a:r>
                      <a:endParaRPr lang="en-GB" dirty="0">
                        <a:solidFill>
                          <a:srgbClr val="0C0C0C"/>
                        </a:solidFill>
                        <a:effectLst/>
                        <a:latin typeface="Aptos"/>
                      </a:endParaRPr>
                    </a:p>
                    <a:p>
                      <a:pPr fontAlgn="base">
                        <a:lnSpc>
                          <a:spcPts val="1350"/>
                        </a:lnSpc>
                        <a:buNone/>
                      </a:pPr>
                      <a:r>
                        <a:rPr lang="en-GB" sz="1100" dirty="0">
                          <a:solidFill>
                            <a:srgbClr val="0C0C0C"/>
                          </a:solidFill>
                          <a:effectLst/>
                          <a:latin typeface="Aptos"/>
                        </a:rPr>
                        <a:t>Led by academic support librarians, archivists, and current academics who will share their expertise in terms of accessing and using primary source material.</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fontAlgn="base">
                        <a:lnSpc>
                          <a:spcPts val="1350"/>
                        </a:lnSpc>
                        <a:buNone/>
                      </a:pPr>
                      <a:r>
                        <a:rPr lang="en-GB" sz="1100" dirty="0">
                          <a:solidFill>
                            <a:srgbClr val="0C0C0C"/>
                          </a:solidFill>
                          <a:effectLst/>
                          <a:latin typeface="Aptos"/>
                        </a:rPr>
                        <a:t>Wolfson Research Exchange, The Library</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extLst>
                  <a:ext uri="{0D108BD9-81ED-4DB2-BD59-A6C34878D82A}">
                    <a16:rowId xmlns:a16="http://schemas.microsoft.com/office/drawing/2014/main" val="3854339000"/>
                  </a:ext>
                </a:extLst>
              </a:tr>
              <a:tr h="295275">
                <a:tc>
                  <a:txBody>
                    <a:bodyPr/>
                    <a:lstStyle/>
                    <a:p>
                      <a:pPr fontAlgn="base">
                        <a:lnSpc>
                          <a:spcPts val="1350"/>
                        </a:lnSpc>
                        <a:buNone/>
                      </a:pPr>
                      <a:r>
                        <a:rPr lang="en-GB" sz="1100" dirty="0">
                          <a:solidFill>
                            <a:srgbClr val="0C0C0C"/>
                          </a:solidFill>
                          <a:effectLst/>
                          <a:latin typeface="Aptos"/>
                        </a:rPr>
                        <a:t>25</a:t>
                      </a:r>
                      <a:r>
                        <a:rPr lang="en-GB" sz="700" baseline="30000" dirty="0">
                          <a:solidFill>
                            <a:srgbClr val="0C0C0C"/>
                          </a:solidFill>
                          <a:effectLst/>
                          <a:latin typeface="Aptos"/>
                        </a:rPr>
                        <a:t>th</a:t>
                      </a:r>
                      <a:r>
                        <a:rPr lang="en-GB" sz="1100" dirty="0">
                          <a:solidFill>
                            <a:srgbClr val="0C0C0C"/>
                          </a:solidFill>
                          <a:effectLst/>
                          <a:latin typeface="Aptos"/>
                        </a:rPr>
                        <a:t> November 2025 (11am-1pm)</a:t>
                      </a:r>
                      <a:endParaRPr lang="en-GB" dirty="0">
                        <a:solidFill>
                          <a:srgbClr val="0C0C0C"/>
                        </a:solidFill>
                        <a:effectLst/>
                        <a:latin typeface="Aptos"/>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fontAlgn="base">
                        <a:lnSpc>
                          <a:spcPts val="1350"/>
                        </a:lnSpc>
                        <a:buNone/>
                      </a:pPr>
                      <a:r>
                        <a:rPr lang="en-GB" sz="1100" b="1" dirty="0">
                          <a:solidFill>
                            <a:srgbClr val="0C0C0C"/>
                          </a:solidFill>
                          <a:effectLst/>
                          <a:latin typeface="Aptos"/>
                        </a:rPr>
                        <a:t>Workshop 4: Presenting Papers and Attending Conferences</a:t>
                      </a:r>
                      <a:endParaRPr lang="en-GB" dirty="0">
                        <a:solidFill>
                          <a:srgbClr val="0C0C0C"/>
                        </a:solidFill>
                        <a:effectLst/>
                        <a:latin typeface="Aptos"/>
                      </a:endParaRPr>
                    </a:p>
                    <a:p>
                      <a:pPr fontAlgn="base">
                        <a:lnSpc>
                          <a:spcPts val="1350"/>
                        </a:lnSpc>
                        <a:buNone/>
                      </a:pPr>
                      <a:r>
                        <a:rPr lang="en-GB" sz="1100" dirty="0">
                          <a:solidFill>
                            <a:srgbClr val="0C0C0C"/>
                          </a:solidFill>
                          <a:effectLst/>
                          <a:latin typeface="Aptos"/>
                        </a:rPr>
                        <a:t>This session will cover how to successful present papers and discuss the realities of attending conferences as a PGR. This will be facilitated by colleagues in the </a:t>
                      </a:r>
                      <a:r>
                        <a:rPr lang="en-GB" sz="1100" u="sng" strike="noStrike" dirty="0">
                          <a:solidFill>
                            <a:srgbClr val="A399F4"/>
                          </a:solidFill>
                          <a:effectLst/>
                          <a:latin typeface="Aptos"/>
                          <a:hlinkClick r:id="rId4"/>
                        </a:rPr>
                        <a:t>Doctoral College. </a:t>
                      </a:r>
                      <a:r>
                        <a:rPr lang="en-GB" sz="1100" dirty="0">
                          <a:solidFill>
                            <a:srgbClr val="0C0C0C"/>
                          </a:solidFill>
                          <a:effectLst/>
                          <a:latin typeface="Aptos"/>
                        </a:rPr>
                        <a:t> Research Development team and PGRs who have been conference organisers sharing their experiences.</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fontAlgn="base">
                        <a:lnSpc>
                          <a:spcPts val="1350"/>
                        </a:lnSpc>
                        <a:buNone/>
                      </a:pPr>
                      <a:r>
                        <a:rPr lang="en-GB" sz="1100" dirty="0">
                          <a:solidFill>
                            <a:srgbClr val="0C0C0C"/>
                          </a:solidFill>
                          <a:effectLst/>
                          <a:latin typeface="Aptos"/>
                        </a:rPr>
                        <a:t>Wolfson Research Exchange, The Library</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extLst>
                  <a:ext uri="{0D108BD9-81ED-4DB2-BD59-A6C34878D82A}">
                    <a16:rowId xmlns:a16="http://schemas.microsoft.com/office/drawing/2014/main" val="3502232866"/>
                  </a:ext>
                </a:extLst>
              </a:tr>
              <a:tr h="295275">
                <a:tc>
                  <a:txBody>
                    <a:bodyPr/>
                    <a:lstStyle/>
                    <a:p>
                      <a:pPr fontAlgn="base">
                        <a:lnSpc>
                          <a:spcPts val="1350"/>
                        </a:lnSpc>
                        <a:buNone/>
                      </a:pPr>
                      <a:r>
                        <a:rPr lang="en-GB" sz="1100" dirty="0">
                          <a:solidFill>
                            <a:srgbClr val="0C0C0C"/>
                          </a:solidFill>
                          <a:effectLst/>
                          <a:highlight>
                            <a:srgbClr val="FFFF00"/>
                          </a:highlight>
                          <a:latin typeface="Aptos"/>
                        </a:rPr>
                        <a:t>9</a:t>
                      </a:r>
                      <a:r>
                        <a:rPr lang="en-GB" sz="700" baseline="30000" dirty="0">
                          <a:solidFill>
                            <a:srgbClr val="0C0C0C"/>
                          </a:solidFill>
                          <a:effectLst/>
                          <a:highlight>
                            <a:srgbClr val="FFFF00"/>
                          </a:highlight>
                          <a:latin typeface="Aptos"/>
                        </a:rPr>
                        <a:t>th</a:t>
                      </a:r>
                      <a:r>
                        <a:rPr lang="en-GB" sz="1100" dirty="0">
                          <a:solidFill>
                            <a:srgbClr val="0C0C0C"/>
                          </a:solidFill>
                          <a:effectLst/>
                          <a:highlight>
                            <a:srgbClr val="FFFF00"/>
                          </a:highlight>
                          <a:latin typeface="Aptos"/>
                        </a:rPr>
                        <a:t> December 2025 (11am-1pm)</a:t>
                      </a:r>
                      <a:endParaRPr lang="en-GB" dirty="0">
                        <a:solidFill>
                          <a:srgbClr val="0C0C0C"/>
                        </a:solidFill>
                        <a:effectLst/>
                        <a:highlight>
                          <a:srgbClr val="FFFF00"/>
                        </a:highlight>
                        <a:latin typeface="Aptos"/>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tc>
                  <a:txBody>
                    <a:bodyPr/>
                    <a:lstStyle/>
                    <a:p>
                      <a:pPr fontAlgn="base">
                        <a:lnSpc>
                          <a:spcPts val="1350"/>
                        </a:lnSpc>
                        <a:buNone/>
                      </a:pPr>
                      <a:r>
                        <a:rPr lang="en-GB" sz="1100" b="1" dirty="0">
                          <a:solidFill>
                            <a:srgbClr val="0C0C0C"/>
                          </a:solidFill>
                          <a:effectLst/>
                          <a:highlight>
                            <a:srgbClr val="FFFF00"/>
                          </a:highlight>
                          <a:latin typeface="Aptos"/>
                        </a:rPr>
                        <a:t>Workshop 5: Impact and Public Engagement</a:t>
                      </a:r>
                      <a:endParaRPr lang="en-GB" dirty="0">
                        <a:solidFill>
                          <a:srgbClr val="0C0C0C"/>
                        </a:solidFill>
                        <a:effectLst/>
                        <a:highlight>
                          <a:srgbClr val="FFFF00"/>
                        </a:highlight>
                        <a:latin typeface="Aptos"/>
                      </a:endParaRPr>
                    </a:p>
                    <a:p>
                      <a:pPr fontAlgn="base">
                        <a:lnSpc>
                          <a:spcPts val="1350"/>
                        </a:lnSpc>
                        <a:buNone/>
                      </a:pPr>
                      <a:r>
                        <a:rPr lang="en-GB" sz="1100" dirty="0">
                          <a:solidFill>
                            <a:srgbClr val="0C0C0C"/>
                          </a:solidFill>
                          <a:effectLst/>
                          <a:highlight>
                            <a:srgbClr val="FFFF00"/>
                          </a:highlight>
                          <a:latin typeface="Aptos"/>
                        </a:rPr>
                        <a:t>The word 'impact' is used a lot these days when discussing research outputs. This session addresses how to create, measure, and evaluate impact, and introduces attendees to ways in which they can get involved in public engagement activities.</a:t>
                      </a:r>
                      <a:endParaRPr lang="en-GB" dirty="0">
                        <a:solidFill>
                          <a:srgbClr val="0C0C0C"/>
                        </a:solidFill>
                        <a:effectLst/>
                        <a:highlight>
                          <a:srgbClr val="FFFF00"/>
                        </a:highlight>
                        <a:latin typeface="Aptos"/>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tc>
                  <a:txBody>
                    <a:bodyPr/>
                    <a:lstStyle/>
                    <a:p>
                      <a:pPr fontAlgn="base">
                        <a:lnSpc>
                          <a:spcPts val="1350"/>
                        </a:lnSpc>
                        <a:buNone/>
                      </a:pPr>
                      <a:r>
                        <a:rPr lang="en-GB" sz="1100" dirty="0">
                          <a:solidFill>
                            <a:srgbClr val="0C0C0C"/>
                          </a:solidFill>
                          <a:effectLst/>
                          <a:latin typeface="Aptos"/>
                        </a:rPr>
                        <a:t>Wolfson Research Exchange, The Library</a:t>
                      </a:r>
                      <a:endParaRPr lang="en-GB" dirty="0">
                        <a:solidFill>
                          <a:srgbClr val="0C0C0C"/>
                        </a:solidFill>
                        <a:effectLst/>
                        <a:latin typeface="Aptos"/>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extLst>
                  <a:ext uri="{0D108BD9-81ED-4DB2-BD59-A6C34878D82A}">
                    <a16:rowId xmlns:a16="http://schemas.microsoft.com/office/drawing/2014/main" val="4251903999"/>
                  </a:ext>
                </a:extLst>
              </a:tr>
            </a:tbl>
          </a:graphicData>
        </a:graphic>
      </p:graphicFrame>
      <p:sp>
        <p:nvSpPr>
          <p:cNvPr id="4" name="Picture Placeholder 3">
            <a:extLst>
              <a:ext uri="{FF2B5EF4-FFF2-40B4-BE49-F238E27FC236}">
                <a16:creationId xmlns:a16="http://schemas.microsoft.com/office/drawing/2014/main" id="{4CC7E061-ED8F-7DC9-D445-B647DA04FD08}"/>
              </a:ext>
            </a:extLst>
          </p:cNvPr>
          <p:cNvSpPr>
            <a:spLocks noGrp="1"/>
          </p:cNvSpPr>
          <p:nvPr>
            <p:ph type="pic" sz="quarter" idx="12"/>
          </p:nvPr>
        </p:nvSpPr>
        <p:spPr/>
      </p:sp>
    </p:spTree>
    <p:extLst>
      <p:ext uri="{BB962C8B-B14F-4D97-AF65-F5344CB8AC3E}">
        <p14:creationId xmlns:p14="http://schemas.microsoft.com/office/powerpoint/2010/main" val="32159200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BC21E-DD8C-0FD3-9D0C-E33103A78F1F}"/>
              </a:ext>
            </a:extLst>
          </p:cNvPr>
          <p:cNvSpPr>
            <a:spLocks noGrp="1"/>
          </p:cNvSpPr>
          <p:nvPr>
            <p:ph type="title"/>
          </p:nvPr>
        </p:nvSpPr>
        <p:spPr/>
        <p:txBody>
          <a:bodyPr/>
          <a:lstStyle/>
          <a:p>
            <a:endParaRPr lang="en-GB"/>
          </a:p>
        </p:txBody>
      </p:sp>
      <p:graphicFrame>
        <p:nvGraphicFramePr>
          <p:cNvPr id="6" name="Content Placeholder 5">
            <a:extLst>
              <a:ext uri="{FF2B5EF4-FFF2-40B4-BE49-F238E27FC236}">
                <a16:creationId xmlns:a16="http://schemas.microsoft.com/office/drawing/2014/main" id="{F77B5257-4AB0-D14C-DA3E-8E8DB29C01ED}"/>
              </a:ext>
            </a:extLst>
          </p:cNvPr>
          <p:cNvGraphicFramePr>
            <a:graphicFrameLocks noGrp="1"/>
          </p:cNvGraphicFramePr>
          <p:nvPr>
            <p:ph sz="quarter" idx="19"/>
          </p:nvPr>
        </p:nvGraphicFramePr>
        <p:xfrm>
          <a:off x="500063" y="1076325"/>
          <a:ext cx="10036173" cy="4108261"/>
        </p:xfrm>
        <a:graphic>
          <a:graphicData uri="http://schemas.openxmlformats.org/drawingml/2006/table">
            <a:tbl>
              <a:tblPr bandRow="1">
                <a:tableStyleId>{5C22544A-7EE6-4342-B048-85BDC9FD1C3A}</a:tableStyleId>
              </a:tblPr>
              <a:tblGrid>
                <a:gridCol w="1729563">
                  <a:extLst>
                    <a:ext uri="{9D8B030D-6E8A-4147-A177-3AD203B41FA5}">
                      <a16:colId xmlns:a16="http://schemas.microsoft.com/office/drawing/2014/main" val="2528652758"/>
                    </a:ext>
                  </a:extLst>
                </a:gridCol>
                <a:gridCol w="6482921">
                  <a:extLst>
                    <a:ext uri="{9D8B030D-6E8A-4147-A177-3AD203B41FA5}">
                      <a16:colId xmlns:a16="http://schemas.microsoft.com/office/drawing/2014/main" val="883688219"/>
                    </a:ext>
                  </a:extLst>
                </a:gridCol>
                <a:gridCol w="1823689">
                  <a:extLst>
                    <a:ext uri="{9D8B030D-6E8A-4147-A177-3AD203B41FA5}">
                      <a16:colId xmlns:a16="http://schemas.microsoft.com/office/drawing/2014/main" val="685019444"/>
                    </a:ext>
                  </a:extLst>
                </a:gridCol>
              </a:tblGrid>
              <a:tr h="295275">
                <a:tc>
                  <a:txBody>
                    <a:bodyPr/>
                    <a:lstStyle/>
                    <a:p>
                      <a:pPr algn="l" fontAlgn="base">
                        <a:lnSpc>
                          <a:spcPts val="1350"/>
                        </a:lnSpc>
                        <a:buNone/>
                      </a:pPr>
                      <a:r>
                        <a:rPr lang="en-GB" sz="1100" b="1" i="0">
                          <a:solidFill>
                            <a:srgbClr val="0C0C0C"/>
                          </a:solidFill>
                          <a:effectLst/>
                          <a:latin typeface="Aptos" panose="020B0004020202020204" pitchFamily="34" charset="0"/>
                        </a:rPr>
                        <a:t>Date</a:t>
                      </a:r>
                      <a:endParaRPr lang="en-GB" b="1" i="0">
                        <a:solidFill>
                          <a:srgbClr val="FDFCFC"/>
                        </a:solidFill>
                        <a:effectLst/>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tc>
                  <a:txBody>
                    <a:bodyPr/>
                    <a:lstStyle/>
                    <a:p>
                      <a:pPr algn="l" fontAlgn="base">
                        <a:lnSpc>
                          <a:spcPts val="1350"/>
                        </a:lnSpc>
                        <a:buNone/>
                      </a:pPr>
                      <a:r>
                        <a:rPr lang="en-GB" sz="1100" b="1" i="0">
                          <a:solidFill>
                            <a:srgbClr val="0C0C0C"/>
                          </a:solidFill>
                          <a:effectLst/>
                          <a:latin typeface="Aptos" panose="020B0004020202020204" pitchFamily="34" charset="0"/>
                        </a:rPr>
                        <a:t>Workshop Details</a:t>
                      </a:r>
                      <a:endParaRPr lang="en-GB" b="1" i="0">
                        <a:solidFill>
                          <a:srgbClr val="FDFCF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tc>
                  <a:txBody>
                    <a:bodyPr/>
                    <a:lstStyle/>
                    <a:p>
                      <a:pPr algn="l" fontAlgn="base">
                        <a:lnSpc>
                          <a:spcPts val="1350"/>
                        </a:lnSpc>
                        <a:buNone/>
                      </a:pPr>
                      <a:r>
                        <a:rPr lang="en-GB" sz="1100" b="1" i="0">
                          <a:solidFill>
                            <a:srgbClr val="0C0C0C"/>
                          </a:solidFill>
                          <a:effectLst/>
                          <a:latin typeface="Aptos" panose="020B0004020202020204" pitchFamily="34" charset="0"/>
                        </a:rPr>
                        <a:t>Location</a:t>
                      </a:r>
                      <a:endParaRPr lang="en-GB" b="1" i="0">
                        <a:solidFill>
                          <a:srgbClr val="FDFCF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extLst>
                  <a:ext uri="{0D108BD9-81ED-4DB2-BD59-A6C34878D82A}">
                    <a16:rowId xmlns:a16="http://schemas.microsoft.com/office/drawing/2014/main" val="3517035959"/>
                  </a:ext>
                </a:extLst>
              </a:tr>
              <a:tr h="809625">
                <a:tc>
                  <a:txBody>
                    <a:bodyPr/>
                    <a:lstStyle/>
                    <a:p>
                      <a:pPr algn="l" fontAlgn="base">
                        <a:lnSpc>
                          <a:spcPts val="1350"/>
                        </a:lnSpc>
                        <a:buNone/>
                      </a:pPr>
                      <a:r>
                        <a:rPr lang="en-GB" sz="1100" b="0" i="0">
                          <a:solidFill>
                            <a:srgbClr val="0C0C0C"/>
                          </a:solidFill>
                          <a:effectLst/>
                          <a:latin typeface="Aptos" panose="020B0004020202020204" pitchFamily="34" charset="0"/>
                        </a:rPr>
                        <a:t>13</a:t>
                      </a:r>
                      <a:r>
                        <a:rPr lang="en-GB" sz="700" b="0" i="0" baseline="30000">
                          <a:solidFill>
                            <a:srgbClr val="0C0C0C"/>
                          </a:solidFill>
                          <a:effectLst/>
                          <a:latin typeface="Aptos" panose="020B0004020202020204" pitchFamily="34" charset="0"/>
                        </a:rPr>
                        <a:t>th</a:t>
                      </a:r>
                      <a:r>
                        <a:rPr lang="en-GB" sz="1100" b="0" i="0">
                          <a:solidFill>
                            <a:srgbClr val="0C0C0C"/>
                          </a:solidFill>
                          <a:effectLst/>
                          <a:latin typeface="Aptos" panose="020B0004020202020204" pitchFamily="34" charset="0"/>
                        </a:rPr>
                        <a:t> January 2026 (11am - 1pm)</a:t>
                      </a:r>
                      <a:endParaRPr lang="en-GB" b="0" i="0">
                        <a:solidFill>
                          <a:srgbClr val="0C0C0C"/>
                        </a:solidFill>
                        <a:effectLst/>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1100" b="1" i="0">
                          <a:solidFill>
                            <a:srgbClr val="0C0C0C"/>
                          </a:solidFill>
                          <a:effectLst/>
                          <a:latin typeface="Aptos" panose="020B0004020202020204" pitchFamily="34" charset="0"/>
                        </a:rPr>
                        <a:t>Workshop 6: Wellbeing, Stress and Work Life Balance</a:t>
                      </a:r>
                      <a:endParaRPr lang="en-GB" b="0" i="0">
                        <a:solidFill>
                          <a:srgbClr val="0C0C0C"/>
                        </a:solidFill>
                        <a:effectLst/>
                      </a:endParaRPr>
                    </a:p>
                    <a:p>
                      <a:pPr algn="l" fontAlgn="base">
                        <a:lnSpc>
                          <a:spcPts val="1350"/>
                        </a:lnSpc>
                        <a:buNone/>
                      </a:pPr>
                      <a:r>
                        <a:rPr lang="en-GB" sz="1100" b="0" i="0">
                          <a:solidFill>
                            <a:srgbClr val="0C0C0C"/>
                          </a:solidFill>
                          <a:effectLst/>
                          <a:latin typeface="Aptos" panose="020B0004020202020204" pitchFamily="34" charset="0"/>
                        </a:rPr>
                        <a:t>This session focuses on mental wellbeing for PGRs. It provides a space to identify issues PGRs face and to share tips on how to stay well across the period of the PhD. The session will be led by members of the university's </a:t>
                      </a:r>
                      <a:r>
                        <a:rPr lang="en-GB" sz="1100" b="0" i="0" u="sng" strike="noStrike">
                          <a:solidFill>
                            <a:srgbClr val="A399F4"/>
                          </a:solidFill>
                          <a:effectLst/>
                          <a:latin typeface="Aptos" panose="020B0004020202020204" pitchFamily="34" charset="0"/>
                          <a:hlinkClick r:id="rId2"/>
                        </a:rPr>
                        <a:t>Wellbeing </a:t>
                      </a:r>
                      <a:r>
                        <a:rPr lang="en-GB" sz="1100" b="0" i="0">
                          <a:solidFill>
                            <a:srgbClr val="0C0C0C"/>
                          </a:solidFill>
                          <a:effectLst/>
                          <a:latin typeface="Aptos" panose="020B0004020202020204" pitchFamily="34" charset="0"/>
                        </a:rPr>
                        <a:t>team and </a:t>
                      </a:r>
                      <a:r>
                        <a:rPr lang="en-GB" sz="1100" b="0" i="0" u="sng" strike="noStrike">
                          <a:solidFill>
                            <a:srgbClr val="A399F4"/>
                          </a:solidFill>
                          <a:effectLst/>
                          <a:latin typeface="Aptos" panose="020B0004020202020204" pitchFamily="34" charset="0"/>
                          <a:hlinkClick r:id="rId3"/>
                        </a:rPr>
                        <a:t>Warwick Sport</a:t>
                      </a:r>
                      <a:r>
                        <a:rPr lang="en-GB" sz="1100" b="0" i="0">
                          <a:solidFill>
                            <a:srgbClr val="0C0C0C"/>
                          </a:solidFill>
                          <a:effectLst/>
                          <a:latin typeface="Aptos" panose="020B0004020202020204" pitchFamily="34" charset="0"/>
                        </a:rPr>
                        <a:t>.</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1100" b="0" i="0">
                          <a:solidFill>
                            <a:srgbClr val="0C0C0C"/>
                          </a:solidFill>
                          <a:effectLst/>
                          <a:latin typeface="Aptos" panose="020B0004020202020204" pitchFamily="34" charset="0"/>
                        </a:rPr>
                        <a:t>Wolfson Research Exchange, The Library</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extLst>
                  <a:ext uri="{0D108BD9-81ED-4DB2-BD59-A6C34878D82A}">
                    <a16:rowId xmlns:a16="http://schemas.microsoft.com/office/drawing/2014/main" val="1609184450"/>
                  </a:ext>
                </a:extLst>
              </a:tr>
              <a:tr h="790575">
                <a:tc>
                  <a:txBody>
                    <a:bodyPr/>
                    <a:lstStyle/>
                    <a:p>
                      <a:pPr algn="l" fontAlgn="base">
                        <a:lnSpc>
                          <a:spcPts val="1350"/>
                        </a:lnSpc>
                        <a:buNone/>
                      </a:pPr>
                      <a:r>
                        <a:rPr lang="en-GB" sz="1100" b="0" i="0">
                          <a:solidFill>
                            <a:srgbClr val="0C0C0C"/>
                          </a:solidFill>
                          <a:effectLst/>
                          <a:latin typeface="Aptos" panose="020B0004020202020204" pitchFamily="34" charset="0"/>
                        </a:rPr>
                        <a:t>27</a:t>
                      </a:r>
                      <a:r>
                        <a:rPr lang="en-GB" sz="700" b="0" i="0" baseline="30000">
                          <a:solidFill>
                            <a:srgbClr val="0C0C0C"/>
                          </a:solidFill>
                          <a:effectLst/>
                          <a:latin typeface="Aptos" panose="020B0004020202020204" pitchFamily="34" charset="0"/>
                        </a:rPr>
                        <a:t>th</a:t>
                      </a:r>
                      <a:r>
                        <a:rPr lang="en-GB" sz="1100" b="0" i="0">
                          <a:solidFill>
                            <a:srgbClr val="0C0C0C"/>
                          </a:solidFill>
                          <a:effectLst/>
                          <a:latin typeface="Aptos" panose="020B0004020202020204" pitchFamily="34" charset="0"/>
                        </a:rPr>
                        <a:t> January 2026</a:t>
                      </a:r>
                      <a:endParaRPr lang="en-GB" b="0" i="0">
                        <a:solidFill>
                          <a:srgbClr val="0C0C0C"/>
                        </a:solidFill>
                        <a:effectLst/>
                      </a:endParaRPr>
                    </a:p>
                    <a:p>
                      <a:pPr algn="l" fontAlgn="base">
                        <a:lnSpc>
                          <a:spcPts val="1350"/>
                        </a:lnSpc>
                        <a:buNone/>
                      </a:pPr>
                      <a:r>
                        <a:rPr lang="en-GB" sz="1100" b="0" i="0">
                          <a:solidFill>
                            <a:srgbClr val="0C0C0C"/>
                          </a:solidFill>
                          <a:effectLst/>
                          <a:latin typeface="Aptos" panose="020B0004020202020204" pitchFamily="34" charset="0"/>
                        </a:rPr>
                        <a:t>(11am - 1pm)</a:t>
                      </a:r>
                      <a:endParaRPr lang="en-GB" b="0" i="0">
                        <a:solidFill>
                          <a:srgbClr val="0C0C0C"/>
                        </a:solidFill>
                        <a:effectLst/>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1100" b="1" i="0">
                          <a:solidFill>
                            <a:srgbClr val="0C0C0C"/>
                          </a:solidFill>
                          <a:effectLst/>
                          <a:latin typeface="Aptos" panose="020B0004020202020204" pitchFamily="34" charset="0"/>
                        </a:rPr>
                        <a:t>Workshop 7: Writing For Others and Getting Published</a:t>
                      </a:r>
                      <a:endParaRPr lang="en-GB" b="0" i="0">
                        <a:solidFill>
                          <a:srgbClr val="0C0C0C"/>
                        </a:solidFill>
                        <a:effectLst/>
                      </a:endParaRPr>
                    </a:p>
                    <a:p>
                      <a:pPr algn="l" fontAlgn="base">
                        <a:lnSpc>
                          <a:spcPts val="1350"/>
                        </a:lnSpc>
                        <a:buNone/>
                      </a:pPr>
                      <a:r>
                        <a:rPr lang="en-GB" sz="1100" b="0" i="0">
                          <a:solidFill>
                            <a:srgbClr val="0C0C0C"/>
                          </a:solidFill>
                          <a:effectLst/>
                          <a:latin typeface="Aptos" panose="020B0004020202020204" pitchFamily="34" charset="0"/>
                        </a:rPr>
                        <a:t>Hear from academics and journal editors about how to get published as well as PGRs who have recently attended the Monash Prato Writing workshop.</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1100" b="0" i="0">
                          <a:solidFill>
                            <a:srgbClr val="0C0C0C"/>
                          </a:solidFill>
                          <a:effectLst/>
                          <a:latin typeface="Aptos" panose="020B0004020202020204" pitchFamily="34" charset="0"/>
                        </a:rPr>
                        <a:t>Wolfson Research Exchange, The Library</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extLst>
                  <a:ext uri="{0D108BD9-81ED-4DB2-BD59-A6C34878D82A}">
                    <a16:rowId xmlns:a16="http://schemas.microsoft.com/office/drawing/2014/main" val="1445734259"/>
                  </a:ext>
                </a:extLst>
              </a:tr>
              <a:tr h="723900">
                <a:tc>
                  <a:txBody>
                    <a:bodyPr/>
                    <a:lstStyle/>
                    <a:p>
                      <a:pPr algn="l" fontAlgn="base">
                        <a:lnSpc>
                          <a:spcPts val="1350"/>
                        </a:lnSpc>
                        <a:buNone/>
                      </a:pPr>
                      <a:r>
                        <a:rPr lang="en-GB" sz="1100" b="0" i="0">
                          <a:solidFill>
                            <a:srgbClr val="0C0C0C"/>
                          </a:solidFill>
                          <a:effectLst/>
                          <a:latin typeface="Aptos" panose="020B0004020202020204" pitchFamily="34" charset="0"/>
                        </a:rPr>
                        <a:t>10</a:t>
                      </a:r>
                      <a:r>
                        <a:rPr lang="en-GB" sz="700" b="0" i="0" baseline="30000">
                          <a:solidFill>
                            <a:srgbClr val="0C0C0C"/>
                          </a:solidFill>
                          <a:effectLst/>
                          <a:latin typeface="Aptos" panose="020B0004020202020204" pitchFamily="34" charset="0"/>
                        </a:rPr>
                        <a:t>th</a:t>
                      </a:r>
                      <a:r>
                        <a:rPr lang="en-GB" sz="1100" b="0" i="0">
                          <a:solidFill>
                            <a:srgbClr val="0C0C0C"/>
                          </a:solidFill>
                          <a:effectLst/>
                          <a:latin typeface="Aptos" panose="020B0004020202020204" pitchFamily="34" charset="0"/>
                        </a:rPr>
                        <a:t> February 2026</a:t>
                      </a:r>
                      <a:endParaRPr lang="en-GB" b="0" i="0">
                        <a:solidFill>
                          <a:srgbClr val="0C0C0C"/>
                        </a:solidFill>
                        <a:effectLst/>
                      </a:endParaRPr>
                    </a:p>
                    <a:p>
                      <a:pPr algn="l" fontAlgn="base">
                        <a:lnSpc>
                          <a:spcPts val="1350"/>
                        </a:lnSpc>
                        <a:buNone/>
                      </a:pPr>
                      <a:r>
                        <a:rPr lang="en-GB" sz="1100" b="0" i="0">
                          <a:solidFill>
                            <a:srgbClr val="0C0C0C"/>
                          </a:solidFill>
                          <a:effectLst/>
                          <a:latin typeface="Aptos" panose="020B0004020202020204" pitchFamily="34" charset="0"/>
                        </a:rPr>
                        <a:t>(11am - 1pm)</a:t>
                      </a:r>
                      <a:endParaRPr lang="en-GB" b="0" i="0">
                        <a:solidFill>
                          <a:srgbClr val="0C0C0C"/>
                        </a:solidFill>
                        <a:effectLst/>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1100" b="1" i="0">
                          <a:solidFill>
                            <a:srgbClr val="0C0C0C"/>
                          </a:solidFill>
                          <a:effectLst/>
                          <a:latin typeface="Aptos" panose="020B0004020202020204" pitchFamily="34" charset="0"/>
                        </a:rPr>
                        <a:t>Workshop 8: Completing Your PhD</a:t>
                      </a:r>
                      <a:endParaRPr lang="en-GB" b="0" i="0">
                        <a:solidFill>
                          <a:srgbClr val="0C0C0C"/>
                        </a:solidFill>
                        <a:effectLst/>
                      </a:endParaRPr>
                    </a:p>
                    <a:p>
                      <a:pPr algn="l" fontAlgn="base">
                        <a:lnSpc>
                          <a:spcPts val="1350"/>
                        </a:lnSpc>
                        <a:buNone/>
                      </a:pPr>
                      <a:r>
                        <a:rPr lang="en-GB" sz="1100" b="0" i="0">
                          <a:solidFill>
                            <a:srgbClr val="0C0C0C"/>
                          </a:solidFill>
                          <a:effectLst/>
                          <a:latin typeface="Aptos" panose="020B0004020202020204" pitchFamily="34" charset="0"/>
                        </a:rPr>
                        <a:t>Hear about the process of completing your thesis: the last stages of writing up, submission, Viva, and corrections. This session will be led by our </a:t>
                      </a:r>
                      <a:r>
                        <a:rPr lang="en-GB" sz="1100" b="0" i="0" u="sng" strike="noStrike">
                          <a:solidFill>
                            <a:srgbClr val="A399F4"/>
                          </a:solidFill>
                          <a:effectLst/>
                          <a:latin typeface="Aptos" panose="020B0004020202020204" pitchFamily="34" charset="0"/>
                          <a:hlinkClick r:id="rId4"/>
                        </a:rPr>
                        <a:t>CADRE facilitators</a:t>
                      </a:r>
                      <a:r>
                        <a:rPr lang="en-GB" sz="1100" b="0" i="0">
                          <a:solidFill>
                            <a:srgbClr val="0C0C0C"/>
                          </a:solidFill>
                          <a:effectLst/>
                          <a:latin typeface="Aptos" panose="020B0004020202020204" pitchFamily="34" charset="0"/>
                        </a:rPr>
                        <a:t> and our </a:t>
                      </a:r>
                      <a:r>
                        <a:rPr lang="en-GB" sz="1100" b="0" i="0" u="sng" strike="noStrike">
                          <a:solidFill>
                            <a:srgbClr val="A399F4"/>
                          </a:solidFill>
                          <a:effectLst/>
                          <a:latin typeface="Aptos" panose="020B0004020202020204" pitchFamily="34" charset="0"/>
                          <a:hlinkClick r:id="rId5"/>
                        </a:rPr>
                        <a:t>Doctoral College</a:t>
                      </a:r>
                      <a:r>
                        <a:rPr lang="en-GB" sz="1100" b="0" i="0">
                          <a:solidFill>
                            <a:srgbClr val="0C0C0C"/>
                          </a:solidFill>
                          <a:effectLst/>
                          <a:latin typeface="Aptos" panose="020B0004020202020204" pitchFamily="34" charset="0"/>
                        </a:rPr>
                        <a:t> examinations team.</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1100" b="0" i="0">
                          <a:solidFill>
                            <a:srgbClr val="0C0C0C"/>
                          </a:solidFill>
                          <a:effectLst/>
                          <a:latin typeface="Aptos" panose="020B0004020202020204" pitchFamily="34" charset="0"/>
                        </a:rPr>
                        <a:t>Wolfson Research Exchange, The Library</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extLst>
                  <a:ext uri="{0D108BD9-81ED-4DB2-BD59-A6C34878D82A}">
                    <a16:rowId xmlns:a16="http://schemas.microsoft.com/office/drawing/2014/main" val="478307197"/>
                  </a:ext>
                </a:extLst>
              </a:tr>
              <a:tr h="295275">
                <a:tc>
                  <a:txBody>
                    <a:bodyPr/>
                    <a:lstStyle/>
                    <a:p>
                      <a:pPr algn="l" fontAlgn="base">
                        <a:lnSpc>
                          <a:spcPts val="1350"/>
                        </a:lnSpc>
                        <a:buNone/>
                      </a:pPr>
                      <a:r>
                        <a:rPr lang="en-GB" sz="1100" b="0" i="0">
                          <a:solidFill>
                            <a:srgbClr val="0C0C0C"/>
                          </a:solidFill>
                          <a:effectLst/>
                          <a:latin typeface="Aptos" panose="020B0004020202020204" pitchFamily="34" charset="0"/>
                        </a:rPr>
                        <a:t>24</a:t>
                      </a:r>
                      <a:r>
                        <a:rPr lang="en-GB" sz="700" b="0" i="0" baseline="30000">
                          <a:solidFill>
                            <a:srgbClr val="0C0C0C"/>
                          </a:solidFill>
                          <a:effectLst/>
                          <a:latin typeface="Aptos" panose="020B0004020202020204" pitchFamily="34" charset="0"/>
                        </a:rPr>
                        <a:t>th</a:t>
                      </a:r>
                      <a:r>
                        <a:rPr lang="en-GB" sz="1100" b="0" i="0">
                          <a:solidFill>
                            <a:srgbClr val="0C0C0C"/>
                          </a:solidFill>
                          <a:effectLst/>
                          <a:latin typeface="Aptos" panose="020B0004020202020204" pitchFamily="34" charset="0"/>
                        </a:rPr>
                        <a:t> February 2026 (11am-1pm)</a:t>
                      </a:r>
                      <a:endParaRPr lang="en-GB" b="0" i="0">
                        <a:solidFill>
                          <a:srgbClr val="0C0C0C"/>
                        </a:solidFill>
                        <a:effectLst/>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1100" b="1" i="0">
                          <a:solidFill>
                            <a:srgbClr val="0C0C0C"/>
                          </a:solidFill>
                          <a:effectLst/>
                          <a:latin typeface="Aptos" panose="020B0004020202020204" pitchFamily="34" charset="0"/>
                        </a:rPr>
                        <a:t>Workshop 9: Careers Outside Academia</a:t>
                      </a:r>
                      <a:endParaRPr lang="en-GB" b="0" i="0">
                        <a:solidFill>
                          <a:srgbClr val="0C0C0C"/>
                        </a:solidFill>
                        <a:effectLst/>
                      </a:endParaRPr>
                    </a:p>
                    <a:p>
                      <a:pPr algn="l" fontAlgn="base">
                        <a:lnSpc>
                          <a:spcPts val="1350"/>
                        </a:lnSpc>
                        <a:buNone/>
                      </a:pPr>
                      <a:r>
                        <a:rPr lang="en-GB" sz="1100" b="0" i="0">
                          <a:solidFill>
                            <a:srgbClr val="0C0C0C"/>
                          </a:solidFill>
                          <a:effectLst/>
                          <a:latin typeface="Aptos" panose="020B0004020202020204" pitchFamily="34" charset="0"/>
                        </a:rPr>
                        <a:t>Of course, academia isn't the only option after a PhD. This session provides guidance on moving into sectors outside the university and will include contributions from recently graduated Arts PGRs.</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1100" b="0" i="0">
                          <a:solidFill>
                            <a:srgbClr val="0C0C0C"/>
                          </a:solidFill>
                          <a:effectLst/>
                          <a:latin typeface="Aptos" panose="020B0004020202020204" pitchFamily="34" charset="0"/>
                        </a:rPr>
                        <a:t>Wolfson Research Exchange, The Library</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extLst>
                  <a:ext uri="{0D108BD9-81ED-4DB2-BD59-A6C34878D82A}">
                    <a16:rowId xmlns:a16="http://schemas.microsoft.com/office/drawing/2014/main" val="2787774724"/>
                  </a:ext>
                </a:extLst>
              </a:tr>
              <a:tr h="295275">
                <a:tc>
                  <a:txBody>
                    <a:bodyPr/>
                    <a:lstStyle/>
                    <a:p>
                      <a:pPr algn="l" fontAlgn="base">
                        <a:lnSpc>
                          <a:spcPts val="1350"/>
                        </a:lnSpc>
                        <a:buNone/>
                      </a:pPr>
                      <a:r>
                        <a:rPr lang="en-GB" sz="1100" b="0" i="0">
                          <a:solidFill>
                            <a:srgbClr val="0C0C0C"/>
                          </a:solidFill>
                          <a:effectLst/>
                          <a:latin typeface="Aptos" panose="020B0004020202020204" pitchFamily="34" charset="0"/>
                        </a:rPr>
                        <a:t>10</a:t>
                      </a:r>
                      <a:r>
                        <a:rPr lang="en-GB" sz="700" b="0" i="0" baseline="30000">
                          <a:solidFill>
                            <a:srgbClr val="0C0C0C"/>
                          </a:solidFill>
                          <a:effectLst/>
                          <a:latin typeface="Aptos" panose="020B0004020202020204" pitchFamily="34" charset="0"/>
                        </a:rPr>
                        <a:t>th</a:t>
                      </a:r>
                      <a:r>
                        <a:rPr lang="en-GB" sz="1100" b="0" i="0">
                          <a:solidFill>
                            <a:srgbClr val="0C0C0C"/>
                          </a:solidFill>
                          <a:effectLst/>
                          <a:latin typeface="Aptos" panose="020B0004020202020204" pitchFamily="34" charset="0"/>
                        </a:rPr>
                        <a:t> March 2026 (11am-1pm)</a:t>
                      </a:r>
                      <a:endParaRPr lang="en-GB" b="0" i="0">
                        <a:solidFill>
                          <a:srgbClr val="0C0C0C"/>
                        </a:solidFill>
                        <a:effectLst/>
                      </a:endParaRPr>
                    </a:p>
                  </a:txBody>
                  <a:tcPr>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tc>
                  <a:txBody>
                    <a:bodyPr/>
                    <a:lstStyle/>
                    <a:p>
                      <a:pPr algn="l" fontAlgn="base">
                        <a:lnSpc>
                          <a:spcPts val="1350"/>
                        </a:lnSpc>
                        <a:buNone/>
                      </a:pPr>
                      <a:r>
                        <a:rPr lang="en-GB" sz="1100" b="1" i="0">
                          <a:solidFill>
                            <a:srgbClr val="0C0C0C"/>
                          </a:solidFill>
                          <a:effectLst/>
                          <a:latin typeface="Aptos" panose="020B0004020202020204" pitchFamily="34" charset="0"/>
                        </a:rPr>
                        <a:t>Workshop 10: How To Get Postdoctoral Research Funding</a:t>
                      </a:r>
                      <a:endParaRPr lang="en-GB" b="0" i="0">
                        <a:solidFill>
                          <a:srgbClr val="0C0C0C"/>
                        </a:solidFill>
                        <a:effectLst/>
                      </a:endParaRPr>
                    </a:p>
                    <a:p>
                      <a:pPr algn="l" fontAlgn="base">
                        <a:lnSpc>
                          <a:spcPts val="1350"/>
                        </a:lnSpc>
                        <a:buNone/>
                      </a:pPr>
                      <a:r>
                        <a:rPr lang="en-GB" sz="1100" b="0" i="0">
                          <a:solidFill>
                            <a:srgbClr val="0C0C0C"/>
                          </a:solidFill>
                          <a:effectLst/>
                          <a:latin typeface="Aptos" panose="020B0004020202020204" pitchFamily="34" charset="0"/>
                        </a:rPr>
                        <a:t>The question of 'what now?' can seem daunting, especially on the back of 3 or 4 years working on a thesis. This session provides guidance on finding post-doctoral research funding, both at Warwick and beyond, and guidance on writing a successful application.</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tc>
                  <a:txBody>
                    <a:bodyPr/>
                    <a:lstStyle/>
                    <a:p>
                      <a:pPr algn="l" fontAlgn="base">
                        <a:lnSpc>
                          <a:spcPts val="1350"/>
                        </a:lnSpc>
                        <a:buNone/>
                      </a:pPr>
                      <a:r>
                        <a:rPr lang="en-GB" sz="1100" b="0" i="0">
                          <a:solidFill>
                            <a:srgbClr val="0C0C0C"/>
                          </a:solidFill>
                          <a:effectLst/>
                          <a:latin typeface="Aptos" panose="020B0004020202020204" pitchFamily="34" charset="0"/>
                        </a:rPr>
                        <a:t>Wolfson Research Exchange, The Library</a:t>
                      </a:r>
                      <a:endParaRPr lang="en-GB" b="0" i="0">
                        <a:solidFill>
                          <a:srgbClr val="0C0C0C"/>
                        </a:solidFill>
                        <a:effectLst/>
                      </a:endParaRPr>
                    </a:p>
                  </a:txBody>
                  <a:tcPr>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extLst>
                  <a:ext uri="{0D108BD9-81ED-4DB2-BD59-A6C34878D82A}">
                    <a16:rowId xmlns:a16="http://schemas.microsoft.com/office/drawing/2014/main" val="830423058"/>
                  </a:ext>
                </a:extLst>
              </a:tr>
            </a:tbl>
          </a:graphicData>
        </a:graphic>
      </p:graphicFrame>
      <p:sp>
        <p:nvSpPr>
          <p:cNvPr id="4" name="Picture Placeholder 3">
            <a:extLst>
              <a:ext uri="{FF2B5EF4-FFF2-40B4-BE49-F238E27FC236}">
                <a16:creationId xmlns:a16="http://schemas.microsoft.com/office/drawing/2014/main" id="{2F360A0A-71FC-F97F-EEF5-C01F2E36464F}"/>
              </a:ext>
            </a:extLst>
          </p:cNvPr>
          <p:cNvSpPr>
            <a:spLocks noGrp="1"/>
          </p:cNvSpPr>
          <p:nvPr>
            <p:ph type="pic" sz="quarter" idx="12"/>
          </p:nvPr>
        </p:nvSpPr>
        <p:spPr/>
      </p:sp>
    </p:spTree>
    <p:extLst>
      <p:ext uri="{BB962C8B-B14F-4D97-AF65-F5344CB8AC3E}">
        <p14:creationId xmlns:p14="http://schemas.microsoft.com/office/powerpoint/2010/main" val="42434486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71AF-4669-48A2-6F1F-640DD51020A9}"/>
              </a:ext>
            </a:extLst>
          </p:cNvPr>
          <p:cNvSpPr>
            <a:spLocks noGrp="1"/>
          </p:cNvSpPr>
          <p:nvPr>
            <p:ph type="title"/>
          </p:nvPr>
        </p:nvSpPr>
        <p:spPr/>
        <p:txBody>
          <a:bodyPr/>
          <a:lstStyle/>
          <a:p>
            <a:r>
              <a:rPr lang="en-GB" dirty="0"/>
              <a:t>Thank you</a:t>
            </a:r>
          </a:p>
        </p:txBody>
      </p:sp>
      <p:pic>
        <p:nvPicPr>
          <p:cNvPr id="6" name="Picture Placeholder 5" descr="A person working on a circuit board&#10;&#10;AI-generated content may be incorrect.">
            <a:extLst>
              <a:ext uri="{FF2B5EF4-FFF2-40B4-BE49-F238E27FC236}">
                <a16:creationId xmlns:a16="http://schemas.microsoft.com/office/drawing/2014/main" id="{E1AEF8EE-58A8-4700-A59F-277DF90634E3}"/>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690205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
    <p:bg>
      <p:bgPr>
        <a:solidFill>
          <a:srgbClr val="000000"/>
        </a:solidFill>
        <a:effectLst/>
      </p:bgPr>
    </p:bg>
    <p:spTree>
      <p:nvGrpSpPr>
        <p:cNvPr id="1" name=""/>
        <p:cNvGrpSpPr/>
        <p:nvPr/>
      </p:nvGrpSpPr>
      <p:grpSpPr>
        <a:xfrm>
          <a:off x="0" y="0"/>
          <a:ext cx="0" cy="0"/>
          <a:chOff x="0" y="0"/>
          <a:chExt cx="0" cy="0"/>
        </a:xfrm>
      </p:grpSpPr>
      <p:sp>
        <p:nvSpPr>
          <p:cNvPr id="2" name="Text 0"/>
          <p:cNvSpPr/>
          <p:nvPr/>
        </p:nvSpPr>
        <p:spPr>
          <a:xfrm>
            <a:off x="661492" y="957362"/>
            <a:ext cx="4131270" cy="50204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3917"/>
              </a:lnSpc>
              <a:buNone/>
            </a:pPr>
            <a:r>
              <a:rPr lang="en-US" sz="3125" dirty="0">
                <a:solidFill>
                  <a:srgbClr val="3A3A3A"/>
                </a:solidFill>
                <a:latin typeface="Noto Serif Medium" pitchFamily="34" charset="0"/>
                <a:ea typeface="Noto Serif Medium" pitchFamily="34" charset="-122"/>
                <a:cs typeface="Noto Serif Medium" pitchFamily="34" charset="-120"/>
              </a:rPr>
              <a:t>Types of Conferences</a:t>
            </a:r>
            <a:endParaRPr lang="en-US" sz="3125" dirty="0"/>
          </a:p>
        </p:txBody>
      </p:sp>
      <p:sp>
        <p:nvSpPr>
          <p:cNvPr id="3" name="Text 1"/>
          <p:cNvSpPr/>
          <p:nvPr/>
        </p:nvSpPr>
        <p:spPr>
          <a:xfrm>
            <a:off x="661492" y="1780679"/>
            <a:ext cx="10869018" cy="513953"/>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00"/>
              </a:lnSpc>
              <a:buNone/>
            </a:pPr>
            <a:r>
              <a:rPr lang="en-US" sz="1250" dirty="0">
                <a:solidFill>
                  <a:srgbClr val="4C4C4C"/>
                </a:solidFill>
                <a:latin typeface="Noto Serif" pitchFamily="34" charset="0"/>
                <a:ea typeface="Noto Serif" pitchFamily="34" charset="-122"/>
                <a:cs typeface="Noto Serif" pitchFamily="34" charset="-120"/>
              </a:rPr>
              <a:t>Not all conferences are created equal. Understanding the landscape helps you choose events that align with your goals and prepare appropriately for each unique setting.</a:t>
            </a:r>
            <a:endParaRPr lang="en-US" sz="1250" dirty="0"/>
          </a:p>
        </p:txBody>
      </p:sp>
      <p:sp>
        <p:nvSpPr>
          <p:cNvPr id="4" name="Shape 2"/>
          <p:cNvSpPr/>
          <p:nvPr/>
        </p:nvSpPr>
        <p:spPr>
          <a:xfrm>
            <a:off x="661492" y="2475310"/>
            <a:ext cx="3515916" cy="2730599"/>
          </a:xfrm>
          <a:prstGeom prst="roundRect">
            <a:avLst>
              <a:gd name="adj" fmla="val 2471"/>
            </a:avLst>
          </a:prstGeom>
          <a:solidFill>
            <a:srgbClr val="FDFBF7"/>
          </a:solidFill>
          <a:ln w="22860">
            <a:solidFill>
              <a:srgbClr val="E6DED2"/>
            </a:solidFill>
            <a:prstDash val="solid"/>
          </a:ln>
          <a:effectLst>
            <a:outerShdw dist="1778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5" name="Shape 3"/>
          <p:cNvSpPr/>
          <p:nvPr/>
        </p:nvSpPr>
        <p:spPr>
          <a:xfrm>
            <a:off x="680542" y="2494359"/>
            <a:ext cx="3477816" cy="482005"/>
          </a:xfrm>
          <a:prstGeom prst="roundRect">
            <a:avLst>
              <a:gd name="adj" fmla="val 9257"/>
            </a:avLst>
          </a:prstGeom>
          <a:solidFill>
            <a:srgbClr val="E6DED2">
              <a:alpha val="50000"/>
            </a:srgbClr>
          </a:solidFill>
          <a:ln/>
          <a:effectLst>
            <a:outerShdw dist="17780" dir="2700000" algn="bl" rotWithShape="0">
              <a:srgbClr val="CCC4B8">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6" name="Image 0"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298899" y="2611636"/>
            <a:ext cx="241003" cy="241003"/>
          </a:xfrm>
          <a:prstGeom prst="rect">
            <a:avLst/>
          </a:prstGeom>
        </p:spPr>
      </p:pic>
      <p:sp>
        <p:nvSpPr>
          <p:cNvPr id="7" name="Text 4"/>
          <p:cNvSpPr/>
          <p:nvPr/>
        </p:nvSpPr>
        <p:spPr>
          <a:xfrm>
            <a:off x="841177" y="3136999"/>
            <a:ext cx="3031332" cy="25102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58"/>
              </a:lnSpc>
              <a:buNone/>
            </a:pPr>
            <a:r>
              <a:rPr lang="en-US" sz="1542" dirty="0">
                <a:solidFill>
                  <a:srgbClr val="4C4C4C"/>
                </a:solidFill>
                <a:latin typeface="Noto Serif Medium" pitchFamily="34" charset="0"/>
                <a:ea typeface="Noto Serif Medium" pitchFamily="34" charset="-122"/>
                <a:cs typeface="Noto Serif Medium" pitchFamily="34" charset="-120"/>
              </a:rPr>
              <a:t>Large International Gatherings</a:t>
            </a:r>
            <a:endParaRPr lang="en-US" sz="1542" dirty="0"/>
          </a:p>
        </p:txBody>
      </p:sp>
      <p:sp>
        <p:nvSpPr>
          <p:cNvPr id="8" name="Text 5"/>
          <p:cNvSpPr/>
          <p:nvPr/>
        </p:nvSpPr>
        <p:spPr>
          <a:xfrm>
            <a:off x="841177" y="3484365"/>
            <a:ext cx="3156545" cy="1541859"/>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00"/>
              </a:lnSpc>
              <a:buNone/>
            </a:pPr>
            <a:r>
              <a:rPr lang="en-US" sz="1250" dirty="0">
                <a:solidFill>
                  <a:srgbClr val="4C4C4C"/>
                </a:solidFill>
                <a:latin typeface="Noto Serif" pitchFamily="34" charset="0"/>
                <a:ea typeface="Noto Serif" pitchFamily="34" charset="-122"/>
                <a:cs typeface="Noto Serif" pitchFamily="34" charset="-120"/>
              </a:rPr>
              <a:t>Massive events featuring hundreds of presentations, keynote speakers, and networking opportunities across multiple tracks and disciplines. These offer broad exposure but can feel overwhelming.</a:t>
            </a:r>
            <a:endParaRPr lang="en-US" sz="1250" dirty="0"/>
          </a:p>
        </p:txBody>
      </p:sp>
      <p:sp>
        <p:nvSpPr>
          <p:cNvPr id="9" name="Shape 6"/>
          <p:cNvSpPr/>
          <p:nvPr/>
        </p:nvSpPr>
        <p:spPr>
          <a:xfrm>
            <a:off x="4338043" y="2475310"/>
            <a:ext cx="3515916" cy="2730599"/>
          </a:xfrm>
          <a:prstGeom prst="roundRect">
            <a:avLst>
              <a:gd name="adj" fmla="val 2471"/>
            </a:avLst>
          </a:prstGeom>
          <a:solidFill>
            <a:srgbClr val="FDFBF7"/>
          </a:solidFill>
          <a:ln w="22860">
            <a:solidFill>
              <a:srgbClr val="E6DED2"/>
            </a:solidFill>
            <a:prstDash val="solid"/>
          </a:ln>
          <a:effectLst>
            <a:outerShdw dist="1778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0" name="Shape 7"/>
          <p:cNvSpPr/>
          <p:nvPr/>
        </p:nvSpPr>
        <p:spPr>
          <a:xfrm>
            <a:off x="4357093" y="2494359"/>
            <a:ext cx="3477816" cy="482005"/>
          </a:xfrm>
          <a:prstGeom prst="roundRect">
            <a:avLst>
              <a:gd name="adj" fmla="val 9257"/>
            </a:avLst>
          </a:prstGeom>
          <a:solidFill>
            <a:srgbClr val="E6DED2">
              <a:alpha val="50000"/>
            </a:srgbClr>
          </a:solidFill>
          <a:ln/>
          <a:effectLst>
            <a:outerShdw dist="17780" dir="2700000" algn="bl" rotWithShape="0">
              <a:srgbClr val="CCC4B8">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11" name="Image 1" descr="preencoded.png"/>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75449" y="2611636"/>
            <a:ext cx="241003" cy="241003"/>
          </a:xfrm>
          <a:prstGeom prst="rect">
            <a:avLst/>
          </a:prstGeom>
        </p:spPr>
      </p:pic>
      <p:sp>
        <p:nvSpPr>
          <p:cNvPr id="12" name="Text 8"/>
          <p:cNvSpPr/>
          <p:nvPr/>
        </p:nvSpPr>
        <p:spPr>
          <a:xfrm>
            <a:off x="4517728" y="3136999"/>
            <a:ext cx="2711748" cy="25102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58"/>
              </a:lnSpc>
              <a:buNone/>
            </a:pPr>
            <a:r>
              <a:rPr lang="en-US" sz="1542" dirty="0">
                <a:solidFill>
                  <a:srgbClr val="4C4C4C"/>
                </a:solidFill>
                <a:latin typeface="Noto Serif Medium" pitchFamily="34" charset="0"/>
                <a:ea typeface="Noto Serif Medium" pitchFamily="34" charset="-122"/>
                <a:cs typeface="Noto Serif Medium" pitchFamily="34" charset="-120"/>
              </a:rPr>
              <a:t>Smaller Specialist Symposia</a:t>
            </a:r>
            <a:endParaRPr lang="en-US" sz="1542" dirty="0"/>
          </a:p>
        </p:txBody>
      </p:sp>
      <p:sp>
        <p:nvSpPr>
          <p:cNvPr id="13" name="Text 9"/>
          <p:cNvSpPr/>
          <p:nvPr/>
        </p:nvSpPr>
        <p:spPr>
          <a:xfrm>
            <a:off x="4517728" y="3484364"/>
            <a:ext cx="3156545" cy="1284883"/>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00"/>
              </a:lnSpc>
              <a:buNone/>
            </a:pPr>
            <a:r>
              <a:rPr lang="en-US" sz="1250" dirty="0">
                <a:solidFill>
                  <a:srgbClr val="4C4C4C"/>
                </a:solidFill>
                <a:latin typeface="Noto Serif" pitchFamily="34" charset="0"/>
                <a:ea typeface="Noto Serif" pitchFamily="34" charset="-122"/>
                <a:cs typeface="Noto Serif" pitchFamily="34" charset="-120"/>
              </a:rPr>
              <a:t>Intimate, focused events centered on specific research areas or methodologies. These provide deeper engagement with like-minded scholars and often lead to meaningful connections.</a:t>
            </a:r>
            <a:endParaRPr lang="en-US" sz="1250" dirty="0"/>
          </a:p>
        </p:txBody>
      </p:sp>
      <p:sp>
        <p:nvSpPr>
          <p:cNvPr id="14" name="Shape 10"/>
          <p:cNvSpPr/>
          <p:nvPr/>
        </p:nvSpPr>
        <p:spPr>
          <a:xfrm>
            <a:off x="8014594" y="2475310"/>
            <a:ext cx="3515916" cy="2730599"/>
          </a:xfrm>
          <a:prstGeom prst="roundRect">
            <a:avLst>
              <a:gd name="adj" fmla="val 2471"/>
            </a:avLst>
          </a:prstGeom>
          <a:solidFill>
            <a:srgbClr val="FDFBF7"/>
          </a:solidFill>
          <a:ln w="22860">
            <a:solidFill>
              <a:srgbClr val="E6DED2"/>
            </a:solidFill>
            <a:prstDash val="solid"/>
          </a:ln>
          <a:effectLst>
            <a:outerShdw dist="1778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5" name="Shape 11"/>
          <p:cNvSpPr/>
          <p:nvPr/>
        </p:nvSpPr>
        <p:spPr>
          <a:xfrm>
            <a:off x="8033644" y="2494359"/>
            <a:ext cx="3477816" cy="482005"/>
          </a:xfrm>
          <a:prstGeom prst="roundRect">
            <a:avLst>
              <a:gd name="adj" fmla="val 9257"/>
            </a:avLst>
          </a:prstGeom>
          <a:solidFill>
            <a:srgbClr val="E6DED2">
              <a:alpha val="50000"/>
            </a:srgbClr>
          </a:solidFill>
          <a:ln/>
          <a:effectLst>
            <a:outerShdw dist="17780" dir="2700000" algn="bl" rotWithShape="0">
              <a:srgbClr val="CCC4B8">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16" name="Image 2" descr="preencoded.png"/>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652000" y="2611636"/>
            <a:ext cx="241003" cy="241003"/>
          </a:xfrm>
          <a:prstGeom prst="rect">
            <a:avLst/>
          </a:prstGeom>
        </p:spPr>
      </p:pic>
      <p:sp>
        <p:nvSpPr>
          <p:cNvPr id="17" name="Text 12"/>
          <p:cNvSpPr/>
          <p:nvPr/>
        </p:nvSpPr>
        <p:spPr>
          <a:xfrm>
            <a:off x="8194279" y="3136999"/>
            <a:ext cx="2077244" cy="25102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58"/>
              </a:lnSpc>
              <a:buNone/>
            </a:pPr>
            <a:r>
              <a:rPr lang="en-US" sz="1542" dirty="0">
                <a:solidFill>
                  <a:srgbClr val="4C4C4C"/>
                </a:solidFill>
                <a:latin typeface="Noto Serif Medium" pitchFamily="34" charset="0"/>
                <a:ea typeface="Noto Serif Medium" pitchFamily="34" charset="-122"/>
                <a:cs typeface="Noto Serif Medium" pitchFamily="34" charset="-120"/>
              </a:rPr>
              <a:t>Arts-Specific Formats</a:t>
            </a:r>
            <a:endParaRPr lang="en-US" sz="1542" dirty="0"/>
          </a:p>
        </p:txBody>
      </p:sp>
      <p:sp>
        <p:nvSpPr>
          <p:cNvPr id="18" name="Text 13"/>
          <p:cNvSpPr/>
          <p:nvPr/>
        </p:nvSpPr>
        <p:spPr>
          <a:xfrm>
            <a:off x="8194278" y="3484365"/>
            <a:ext cx="3156545" cy="1541859"/>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00"/>
              </a:lnSpc>
              <a:buNone/>
            </a:pPr>
            <a:r>
              <a:rPr lang="en-US" sz="1250" dirty="0">
                <a:solidFill>
                  <a:srgbClr val="4C4C4C"/>
                </a:solidFill>
                <a:latin typeface="Noto Serif" pitchFamily="34" charset="0"/>
                <a:ea typeface="Noto Serif" pitchFamily="34" charset="-122"/>
                <a:cs typeface="Noto Serif" pitchFamily="34" charset="-120"/>
              </a:rPr>
              <a:t>Creative and practice-led events featuring performances, exhibitions, installations, and innovative panel discussions that blur the boundaries between scholarship and artistic practice.</a:t>
            </a:r>
            <a:endParaRPr lang="en-US" sz="1250" dirty="0"/>
          </a:p>
        </p:txBody>
      </p:sp>
      <p:sp>
        <p:nvSpPr>
          <p:cNvPr id="19" name="Text 14"/>
          <p:cNvSpPr/>
          <p:nvPr/>
        </p:nvSpPr>
        <p:spPr>
          <a:xfrm>
            <a:off x="661492" y="5386586"/>
            <a:ext cx="10869018" cy="513953"/>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000"/>
              </a:lnSpc>
              <a:buNone/>
            </a:pPr>
            <a:r>
              <a:rPr lang="en-US" sz="1333" b="1" dirty="0">
                <a:solidFill>
                  <a:srgbClr val="4C4C4C"/>
                </a:solidFill>
                <a:ea typeface="Noto Serif" pitchFamily="34" charset="-122"/>
                <a:cs typeface="Noto Serif" pitchFamily="34" charset="-120"/>
              </a:rPr>
              <a:t>Understanding what you need or want to experience from a conference is crucial</a:t>
            </a:r>
            <a:r>
              <a:rPr lang="en-US" sz="1333" dirty="0">
                <a:solidFill>
                  <a:srgbClr val="4C4C4C"/>
                </a:solidFill>
                <a:ea typeface="Noto Serif" pitchFamily="34" charset="-122"/>
                <a:cs typeface="Noto Serif" pitchFamily="34" charset="-120"/>
              </a:rPr>
              <a:t>. This self-awareness allows you to choose wisely and prepare strategically to maximize the value of your participation.</a:t>
            </a:r>
            <a:endParaRPr lang="en-US" sz="1333" dirty="0"/>
          </a:p>
        </p:txBody>
      </p:sp>
      <p:sp>
        <p:nvSpPr>
          <p:cNvPr id="21" name="Shape 22">
            <a:extLst>
              <a:ext uri="{FF2B5EF4-FFF2-40B4-BE49-F238E27FC236}">
                <a16:creationId xmlns:a16="http://schemas.microsoft.com/office/drawing/2014/main" id="{6701F264-1D56-C165-6089-3C074924A661}"/>
              </a:ext>
            </a:extLst>
          </p:cNvPr>
          <p:cNvSpPr/>
          <p:nvPr/>
        </p:nvSpPr>
        <p:spPr>
          <a:xfrm>
            <a:off x="10668000" y="6433047"/>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2548728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661492" y="542727"/>
            <a:ext cx="4059337" cy="38397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3000"/>
              </a:lnSpc>
              <a:buNone/>
            </a:pPr>
            <a:r>
              <a:rPr lang="en-US" sz="2417" dirty="0">
                <a:solidFill>
                  <a:srgbClr val="3A3A3A"/>
                </a:solidFill>
                <a:ea typeface="Noto Serif Medium" pitchFamily="34" charset="-122"/>
                <a:cs typeface="Noto Serif Medium" pitchFamily="34" charset="-120"/>
              </a:rPr>
              <a:t>Conferences as Community</a:t>
            </a:r>
            <a:endParaRPr lang="en-US" sz="2417" dirty="0"/>
          </a:p>
        </p:txBody>
      </p:sp>
      <p:sp>
        <p:nvSpPr>
          <p:cNvPr id="3" name="Text 1"/>
          <p:cNvSpPr/>
          <p:nvPr/>
        </p:nvSpPr>
        <p:spPr>
          <a:xfrm>
            <a:off x="661492" y="1105626"/>
            <a:ext cx="6401494" cy="589359"/>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42"/>
              </a:lnSpc>
              <a:buNone/>
            </a:pPr>
            <a:r>
              <a:rPr lang="en-US" sz="1167" dirty="0">
                <a:solidFill>
                  <a:srgbClr val="4C4C4C"/>
                </a:solidFill>
                <a:ea typeface="Noto Serif" pitchFamily="34" charset="-122"/>
                <a:cs typeface="Noto Serif" pitchFamily="34" charset="-120"/>
              </a:rPr>
              <a:t>Conferences are about </a:t>
            </a:r>
            <a:r>
              <a:rPr lang="en-US" sz="1167" b="1" dirty="0">
                <a:solidFill>
                  <a:srgbClr val="FDC4C4"/>
                </a:solidFill>
                <a:ea typeface="Noto Serif" pitchFamily="34" charset="-122"/>
                <a:cs typeface="Noto Serif" pitchFamily="34" charset="-120"/>
              </a:rPr>
              <a:t>connection</a:t>
            </a:r>
            <a:r>
              <a:rPr lang="en-US" sz="1167" dirty="0">
                <a:solidFill>
                  <a:srgbClr val="4C4C4C"/>
                </a:solidFill>
                <a:ea typeface="Noto Serif" pitchFamily="34" charset="-122"/>
                <a:cs typeface="Noto Serif" pitchFamily="34" charset="-120"/>
              </a:rPr>
              <a:t>, not transactional networking. Approach these spaces with genuine curiosity and openness. The relationships you build at conferences often become the foundation of your academic support network.</a:t>
            </a:r>
            <a:endParaRPr lang="en-US" sz="1167" dirty="0"/>
          </a:p>
        </p:txBody>
      </p:sp>
      <p:pic>
        <p:nvPicPr>
          <p:cNvPr id="4" name="Image 0"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7530" y="1952824"/>
            <a:ext cx="184249" cy="184249"/>
          </a:xfrm>
          <a:prstGeom prst="rect">
            <a:avLst/>
          </a:prstGeom>
        </p:spPr>
      </p:pic>
      <p:sp>
        <p:nvSpPr>
          <p:cNvPr id="5" name="Text 2"/>
          <p:cNvSpPr/>
          <p:nvPr/>
        </p:nvSpPr>
        <p:spPr>
          <a:xfrm>
            <a:off x="1060748" y="1949054"/>
            <a:ext cx="2530178" cy="19198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250" dirty="0">
                <a:solidFill>
                  <a:srgbClr val="4C4C4C"/>
                </a:solidFill>
                <a:ea typeface="Noto Serif Medium" pitchFamily="34" charset="-122"/>
                <a:cs typeface="Noto Serif Medium" pitchFamily="34" charset="-120"/>
              </a:rPr>
              <a:t>Think connection, not networking</a:t>
            </a:r>
            <a:endParaRPr lang="en-US" sz="1250" dirty="0"/>
          </a:p>
        </p:txBody>
      </p:sp>
      <p:sp>
        <p:nvSpPr>
          <p:cNvPr id="6" name="Text 3"/>
          <p:cNvSpPr/>
          <p:nvPr/>
        </p:nvSpPr>
        <p:spPr>
          <a:xfrm>
            <a:off x="1060748" y="2263874"/>
            <a:ext cx="6002238" cy="392907"/>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42"/>
              </a:lnSpc>
              <a:buNone/>
            </a:pPr>
            <a:r>
              <a:rPr lang="en-US" sz="1167" dirty="0">
                <a:solidFill>
                  <a:srgbClr val="4C4C4C"/>
                </a:solidFill>
                <a:ea typeface="Noto Serif" pitchFamily="34" charset="-122"/>
                <a:cs typeface="Noto Serif" pitchFamily="34" charset="-120"/>
              </a:rPr>
              <a:t>Approach conversations with authenticity rather than agenda. Real relationships matter more than collecting business cards.</a:t>
            </a:r>
            <a:endParaRPr lang="en-US" sz="1167" dirty="0"/>
          </a:p>
        </p:txBody>
      </p:sp>
      <p:pic>
        <p:nvPicPr>
          <p:cNvPr id="7" name="Image 1"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7530" y="2906217"/>
            <a:ext cx="184249" cy="184249"/>
          </a:xfrm>
          <a:prstGeom prst="rect">
            <a:avLst/>
          </a:prstGeom>
        </p:spPr>
      </p:pic>
      <p:sp>
        <p:nvSpPr>
          <p:cNvPr id="8" name="Text 4"/>
          <p:cNvSpPr/>
          <p:nvPr/>
        </p:nvSpPr>
        <p:spPr>
          <a:xfrm>
            <a:off x="1060748" y="2902446"/>
            <a:ext cx="2481263" cy="19198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250" dirty="0">
                <a:solidFill>
                  <a:srgbClr val="4C4C4C"/>
                </a:solidFill>
                <a:ea typeface="Noto Serif Medium" pitchFamily="34" charset="-122"/>
                <a:cs typeface="Noto Serif Medium" pitchFamily="34" charset="-120"/>
              </a:rPr>
              <a:t>Meet fellow early-career scholars</a:t>
            </a:r>
            <a:endParaRPr lang="en-US" sz="1250" dirty="0"/>
          </a:p>
        </p:txBody>
      </p:sp>
      <p:sp>
        <p:nvSpPr>
          <p:cNvPr id="9" name="Text 5"/>
          <p:cNvSpPr/>
          <p:nvPr/>
        </p:nvSpPr>
        <p:spPr>
          <a:xfrm>
            <a:off x="1060748" y="3217267"/>
            <a:ext cx="6002238" cy="392907"/>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42"/>
              </a:lnSpc>
              <a:buNone/>
            </a:pPr>
            <a:r>
              <a:rPr lang="en-US" sz="1167" dirty="0">
                <a:solidFill>
                  <a:srgbClr val="4C4C4C"/>
                </a:solidFill>
                <a:ea typeface="Noto Serif" pitchFamily="34" charset="-122"/>
                <a:cs typeface="Noto Serif" pitchFamily="34" charset="-120"/>
              </a:rPr>
              <a:t>Your peers are navigating similar challenges. These relationships often become your strongest professional friendships.</a:t>
            </a:r>
            <a:endParaRPr lang="en-US" sz="1167" dirty="0"/>
          </a:p>
        </p:txBody>
      </p:sp>
      <p:pic>
        <p:nvPicPr>
          <p:cNvPr id="10" name="Image 2"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7530" y="3859610"/>
            <a:ext cx="184249" cy="184249"/>
          </a:xfrm>
          <a:prstGeom prst="rect">
            <a:avLst/>
          </a:prstGeom>
        </p:spPr>
      </p:pic>
      <p:sp>
        <p:nvSpPr>
          <p:cNvPr id="11" name="Text 6"/>
          <p:cNvSpPr/>
          <p:nvPr/>
        </p:nvSpPr>
        <p:spPr>
          <a:xfrm>
            <a:off x="1060747" y="3855839"/>
            <a:ext cx="2191147" cy="19198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250" dirty="0">
                <a:solidFill>
                  <a:srgbClr val="4C4C4C"/>
                </a:solidFill>
                <a:ea typeface="Noto Serif Medium" pitchFamily="34" charset="-122"/>
                <a:cs typeface="Noto Serif Medium" pitchFamily="34" charset="-120"/>
              </a:rPr>
              <a:t>Follow up after presentations</a:t>
            </a:r>
            <a:endParaRPr lang="en-US" sz="1250" dirty="0"/>
          </a:p>
        </p:txBody>
      </p:sp>
      <p:sp>
        <p:nvSpPr>
          <p:cNvPr id="12" name="Text 7"/>
          <p:cNvSpPr/>
          <p:nvPr/>
        </p:nvSpPr>
        <p:spPr>
          <a:xfrm>
            <a:off x="1060748" y="4170660"/>
            <a:ext cx="6002238" cy="392907"/>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42"/>
              </a:lnSpc>
              <a:buNone/>
            </a:pPr>
            <a:r>
              <a:rPr lang="en-US" sz="1167" dirty="0">
                <a:solidFill>
                  <a:srgbClr val="4C4C4C"/>
                </a:solidFill>
                <a:ea typeface="Noto Serif" pitchFamily="34" charset="-122"/>
                <a:cs typeface="Noto Serif" pitchFamily="34" charset="-120"/>
              </a:rPr>
              <a:t>Send a brief email to presenters whose work resonated with you. These small gestures build lasting connections.</a:t>
            </a:r>
            <a:endParaRPr lang="en-US" sz="1167" dirty="0"/>
          </a:p>
        </p:txBody>
      </p:sp>
      <p:pic>
        <p:nvPicPr>
          <p:cNvPr id="13" name="Image 3"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7530" y="4813003"/>
            <a:ext cx="184249" cy="184249"/>
          </a:xfrm>
          <a:prstGeom prst="rect">
            <a:avLst/>
          </a:prstGeom>
        </p:spPr>
      </p:pic>
      <p:sp>
        <p:nvSpPr>
          <p:cNvPr id="14" name="Text 8"/>
          <p:cNvSpPr/>
          <p:nvPr/>
        </p:nvSpPr>
        <p:spPr>
          <a:xfrm>
            <a:off x="1060748" y="4809232"/>
            <a:ext cx="2251869" cy="19198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250" dirty="0">
                <a:solidFill>
                  <a:srgbClr val="4C4C4C"/>
                </a:solidFill>
                <a:ea typeface="Noto Serif Medium" pitchFamily="34" charset="-122"/>
                <a:cs typeface="Noto Serif Medium" pitchFamily="34" charset="-120"/>
              </a:rPr>
              <a:t>Embrace casual conversations</a:t>
            </a:r>
            <a:endParaRPr lang="en-US" sz="1250" dirty="0"/>
          </a:p>
        </p:txBody>
      </p:sp>
      <p:sp>
        <p:nvSpPr>
          <p:cNvPr id="15" name="Text 9"/>
          <p:cNvSpPr/>
          <p:nvPr/>
        </p:nvSpPr>
        <p:spPr>
          <a:xfrm>
            <a:off x="1060748" y="5124053"/>
            <a:ext cx="6002238" cy="392907"/>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42"/>
              </a:lnSpc>
              <a:buNone/>
            </a:pPr>
            <a:r>
              <a:rPr lang="en-US" sz="1167" dirty="0">
                <a:solidFill>
                  <a:srgbClr val="4C4C4C"/>
                </a:solidFill>
                <a:ea typeface="Noto Serif" pitchFamily="34" charset="-122"/>
                <a:cs typeface="Noto Serif" pitchFamily="34" charset="-120"/>
              </a:rPr>
              <a:t>Coffee breaks and hallway chats often lead to unexpected collaborations, invitations, and opportunities.</a:t>
            </a:r>
            <a:endParaRPr lang="en-US" sz="1167" dirty="0"/>
          </a:p>
        </p:txBody>
      </p:sp>
      <p:pic>
        <p:nvPicPr>
          <p:cNvPr id="16" name="Image 4" descr="preencoded.png"/>
          <p:cNvPicPr>
            <a:picLocks noChangeAspect="1"/>
          </p:cNvPicPr>
          <p:nvPr/>
        </p:nvPicPr>
        <p:blipFill>
          <a:blip r:embed="rId5"/>
          <a:stretch>
            <a:fillRect/>
          </a:stretch>
        </p:blipFill>
        <p:spPr>
          <a:xfrm>
            <a:off x="7959031" y="1195746"/>
            <a:ext cx="2708969" cy="2708969"/>
          </a:xfrm>
          <a:prstGeom prst="rect">
            <a:avLst/>
          </a:prstGeom>
        </p:spPr>
      </p:pic>
      <p:sp>
        <p:nvSpPr>
          <p:cNvPr id="17" name="Shape 10"/>
          <p:cNvSpPr/>
          <p:nvPr/>
        </p:nvSpPr>
        <p:spPr>
          <a:xfrm>
            <a:off x="661492" y="5793383"/>
            <a:ext cx="10869018" cy="521891"/>
          </a:xfrm>
          <a:prstGeom prst="roundRect">
            <a:avLst>
              <a:gd name="adj" fmla="val 9888"/>
            </a:avLst>
          </a:prstGeom>
          <a:solidFill>
            <a:srgbClr val="DDDAD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18" name="Image 5" descr="preencoded.png"/>
          <p:cNvPicPr>
            <a:picLocks noChangeAspect="1"/>
          </p:cNvPicPr>
          <p:nvPr/>
        </p:nvPicPr>
        <p:blipFill>
          <a:blip r:embed="rId6"/>
          <a:stretch>
            <a:fillRect/>
          </a:stretch>
        </p:blipFill>
        <p:spPr>
          <a:xfrm>
            <a:off x="784324" y="5979021"/>
            <a:ext cx="153492" cy="122833"/>
          </a:xfrm>
          <a:prstGeom prst="rect">
            <a:avLst/>
          </a:prstGeom>
        </p:spPr>
      </p:pic>
      <p:sp>
        <p:nvSpPr>
          <p:cNvPr id="19" name="Text 11"/>
          <p:cNvSpPr/>
          <p:nvPr/>
        </p:nvSpPr>
        <p:spPr>
          <a:xfrm>
            <a:off x="1060649" y="5946874"/>
            <a:ext cx="10347028" cy="19645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42"/>
              </a:lnSpc>
              <a:buNone/>
            </a:pPr>
            <a:r>
              <a:rPr lang="en-US" sz="1333" b="1" dirty="0">
                <a:solidFill>
                  <a:srgbClr val="000000"/>
                </a:solidFill>
                <a:ea typeface="Noto Serif" pitchFamily="34" charset="-122"/>
                <a:cs typeface="Noto Serif" pitchFamily="34" charset="-120"/>
              </a:rPr>
              <a:t>Remember:</a:t>
            </a:r>
            <a:r>
              <a:rPr lang="en-US" sz="1333" dirty="0">
                <a:solidFill>
                  <a:srgbClr val="000000"/>
                </a:solidFill>
                <a:ea typeface="Noto Serif" pitchFamily="34" charset="-122"/>
                <a:cs typeface="Noto Serif" pitchFamily="34" charset="-120"/>
              </a:rPr>
              <a:t> </a:t>
            </a:r>
            <a:r>
              <a:rPr lang="en-US" sz="1333" b="1" dirty="0">
                <a:solidFill>
                  <a:srgbClr val="000000"/>
                </a:solidFill>
                <a:ea typeface="Noto Serif" pitchFamily="34" charset="-122"/>
                <a:cs typeface="Noto Serif" pitchFamily="34" charset="-120"/>
              </a:rPr>
              <a:t>You belong in these spaces</a:t>
            </a:r>
            <a:r>
              <a:rPr lang="en-US" sz="1333" dirty="0">
                <a:solidFill>
                  <a:srgbClr val="000000"/>
                </a:solidFill>
                <a:ea typeface="Noto Serif" pitchFamily="34" charset="-122"/>
                <a:cs typeface="Noto Serif" pitchFamily="34" charset="-120"/>
              </a:rPr>
              <a:t>. Your voice, your research, and your perspective add value to the scholarly conversation</a:t>
            </a:r>
            <a:r>
              <a:rPr lang="en-US" sz="1250" dirty="0">
                <a:solidFill>
                  <a:srgbClr val="000000"/>
                </a:solidFill>
                <a:ea typeface="Noto Serif" pitchFamily="34" charset="-122"/>
                <a:cs typeface="Noto Serif" pitchFamily="34" charset="-120"/>
              </a:rPr>
              <a:t>.</a:t>
            </a:r>
            <a:endParaRPr lang="en-US" sz="1250" dirty="0"/>
          </a:p>
        </p:txBody>
      </p:sp>
      <p:sp>
        <p:nvSpPr>
          <p:cNvPr id="20" name="Shape 22">
            <a:extLst>
              <a:ext uri="{FF2B5EF4-FFF2-40B4-BE49-F238E27FC236}">
                <a16:creationId xmlns:a16="http://schemas.microsoft.com/office/drawing/2014/main" id="{663DBF87-92EB-CB7D-8DC7-3D0BAAE873A2}"/>
              </a:ext>
            </a:extLst>
          </p:cNvPr>
          <p:cNvSpPr/>
          <p:nvPr/>
        </p:nvSpPr>
        <p:spPr>
          <a:xfrm>
            <a:off x="10668000" y="6433047"/>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375627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Shape 0"/>
          <p:cNvSpPr/>
          <p:nvPr/>
        </p:nvSpPr>
        <p:spPr>
          <a:xfrm>
            <a:off x="10972800" y="0"/>
            <a:ext cx="1219200" cy="6858000"/>
          </a:xfrm>
          <a:prstGeom prst="rect">
            <a:avLst/>
          </a:prstGeom>
          <a:solidFill>
            <a:srgbClr val="DFDFE0"/>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4" name="Text 1"/>
          <p:cNvSpPr/>
          <p:nvPr/>
        </p:nvSpPr>
        <p:spPr>
          <a:xfrm>
            <a:off x="661492" y="735607"/>
            <a:ext cx="4489252" cy="561182"/>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4416"/>
              </a:lnSpc>
              <a:buNone/>
            </a:pPr>
            <a:r>
              <a:rPr lang="en-US" sz="3500" dirty="0">
                <a:solidFill>
                  <a:srgbClr val="3A3A3A"/>
                </a:solidFill>
                <a:ea typeface="Noto Serif Medium" pitchFamily="34" charset="-122"/>
                <a:cs typeface="Noto Serif Medium" pitchFamily="34" charset="-120"/>
              </a:rPr>
              <a:t>Common Feelings</a:t>
            </a:r>
            <a:endParaRPr lang="en-US" sz="3500" dirty="0"/>
          </a:p>
        </p:txBody>
      </p:sp>
      <p:sp>
        <p:nvSpPr>
          <p:cNvPr id="5" name="Text 2"/>
          <p:cNvSpPr/>
          <p:nvPr/>
        </p:nvSpPr>
        <p:spPr>
          <a:xfrm>
            <a:off x="661492" y="1368525"/>
            <a:ext cx="4351338" cy="336649"/>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625"/>
              </a:lnSpc>
              <a:buNone/>
            </a:pPr>
            <a:r>
              <a:rPr lang="en-US" sz="2083" dirty="0">
                <a:solidFill>
                  <a:srgbClr val="3A3A3A"/>
                </a:solidFill>
                <a:ea typeface="Noto Serif Medium" pitchFamily="34" charset="-122"/>
                <a:cs typeface="Noto Serif Medium" pitchFamily="34" charset="-120"/>
              </a:rPr>
              <a:t>(and completely normal)</a:t>
            </a:r>
            <a:endParaRPr lang="en-US" sz="2083" dirty="0"/>
          </a:p>
        </p:txBody>
      </p:sp>
      <p:sp>
        <p:nvSpPr>
          <p:cNvPr id="6" name="Text 3"/>
          <p:cNvSpPr/>
          <p:nvPr/>
        </p:nvSpPr>
        <p:spPr>
          <a:xfrm>
            <a:off x="661492" y="1974453"/>
            <a:ext cx="9649818" cy="574675"/>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250"/>
              </a:lnSpc>
              <a:buNone/>
            </a:pPr>
            <a:r>
              <a:rPr lang="en-US" sz="1375" dirty="0">
                <a:solidFill>
                  <a:srgbClr val="4C4C4C"/>
                </a:solidFill>
                <a:ea typeface="Noto Serif" pitchFamily="34" charset="-122"/>
                <a:cs typeface="Noto Serif" pitchFamily="34" charset="-120"/>
              </a:rPr>
              <a:t>These doubts are common among early-career academics, and acknowledging them is the first step toward moving through them.</a:t>
            </a:r>
            <a:endParaRPr lang="en-US" sz="1375" dirty="0"/>
          </a:p>
        </p:txBody>
      </p:sp>
      <p:pic>
        <p:nvPicPr>
          <p:cNvPr id="7" name="Image 1" descr="preencoded.png"/>
          <p:cNvPicPr>
            <a:picLocks noChangeAspect="1"/>
          </p:cNvPicPr>
          <p:nvPr/>
        </p:nvPicPr>
        <p:blipFill>
          <a:blip r:embed="rId3"/>
          <a:stretch>
            <a:fillRect/>
          </a:stretch>
        </p:blipFill>
        <p:spPr>
          <a:xfrm>
            <a:off x="661492" y="2778224"/>
            <a:ext cx="4735116" cy="1149152"/>
          </a:xfrm>
          <a:prstGeom prst="rect">
            <a:avLst/>
          </a:prstGeom>
        </p:spPr>
      </p:pic>
      <p:sp>
        <p:nvSpPr>
          <p:cNvPr id="8" name="Text 4"/>
          <p:cNvSpPr/>
          <p:nvPr/>
        </p:nvSpPr>
        <p:spPr>
          <a:xfrm>
            <a:off x="1048693" y="3006824"/>
            <a:ext cx="4376143" cy="28733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250"/>
              </a:lnSpc>
              <a:buNone/>
            </a:pPr>
            <a:r>
              <a:rPr lang="en-US" sz="1375" i="1" dirty="0">
                <a:solidFill>
                  <a:srgbClr val="000000"/>
                </a:solidFill>
                <a:ea typeface="Noto Serif" pitchFamily="34" charset="-122"/>
                <a:cs typeface="Noto Serif" pitchFamily="34" charset="-120"/>
              </a:rPr>
              <a:t>'I don't know enough yet to be here.'</a:t>
            </a:r>
            <a:endParaRPr lang="en-US" sz="1375" dirty="0"/>
          </a:p>
        </p:txBody>
      </p:sp>
      <p:pic>
        <p:nvPicPr>
          <p:cNvPr id="9" name="Image 2" descr="preencoded.png"/>
          <p:cNvPicPr>
            <a:picLocks noChangeAspect="1"/>
          </p:cNvPicPr>
          <p:nvPr/>
        </p:nvPicPr>
        <p:blipFill>
          <a:blip r:embed="rId4"/>
          <a:stretch>
            <a:fillRect/>
          </a:stretch>
        </p:blipFill>
        <p:spPr>
          <a:xfrm>
            <a:off x="5576094" y="2751137"/>
            <a:ext cx="4735215" cy="1149152"/>
          </a:xfrm>
          <a:prstGeom prst="rect">
            <a:avLst/>
          </a:prstGeom>
        </p:spPr>
      </p:pic>
      <p:sp>
        <p:nvSpPr>
          <p:cNvPr id="10" name="Text 5"/>
          <p:cNvSpPr/>
          <p:nvPr/>
        </p:nvSpPr>
        <p:spPr>
          <a:xfrm>
            <a:off x="5755581" y="3040393"/>
            <a:ext cx="4376242" cy="574675"/>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250"/>
              </a:lnSpc>
              <a:buNone/>
            </a:pPr>
            <a:r>
              <a:rPr lang="en-US" sz="1375" i="1" dirty="0">
                <a:solidFill>
                  <a:srgbClr val="000000"/>
                </a:solidFill>
                <a:ea typeface="Noto Serif" pitchFamily="34" charset="-122"/>
                <a:cs typeface="Noto Serif" pitchFamily="34" charset="-120"/>
              </a:rPr>
              <a:t>'Everyone else seems so much more confident than me.'</a:t>
            </a:r>
            <a:endParaRPr lang="en-US" sz="1375" dirty="0"/>
          </a:p>
        </p:txBody>
      </p:sp>
      <p:pic>
        <p:nvPicPr>
          <p:cNvPr id="11" name="Image 3" descr="preencoded.png"/>
          <p:cNvPicPr>
            <a:picLocks noChangeAspect="1"/>
          </p:cNvPicPr>
          <p:nvPr/>
        </p:nvPicPr>
        <p:blipFill>
          <a:blip r:embed="rId5"/>
          <a:stretch>
            <a:fillRect/>
          </a:stretch>
        </p:blipFill>
        <p:spPr>
          <a:xfrm>
            <a:off x="661492" y="4079776"/>
            <a:ext cx="4735116" cy="861814"/>
          </a:xfrm>
          <a:prstGeom prst="rect">
            <a:avLst/>
          </a:prstGeom>
        </p:spPr>
      </p:pic>
      <p:sp>
        <p:nvSpPr>
          <p:cNvPr id="12" name="Text 6"/>
          <p:cNvSpPr/>
          <p:nvPr/>
        </p:nvSpPr>
        <p:spPr>
          <a:xfrm>
            <a:off x="930771" y="4241402"/>
            <a:ext cx="4376143" cy="28733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250"/>
              </a:lnSpc>
              <a:buNone/>
            </a:pPr>
            <a:r>
              <a:rPr lang="en-US" sz="1375" i="1" dirty="0">
                <a:solidFill>
                  <a:srgbClr val="000000"/>
                </a:solidFill>
                <a:ea typeface="Noto Serif" pitchFamily="34" charset="-122"/>
                <a:cs typeface="Noto Serif" pitchFamily="34" charset="-120"/>
              </a:rPr>
              <a:t>'My work isn't ready or polished enough.'</a:t>
            </a:r>
            <a:endParaRPr lang="en-US" sz="1375" dirty="0"/>
          </a:p>
        </p:txBody>
      </p:sp>
      <p:pic>
        <p:nvPicPr>
          <p:cNvPr id="13" name="Image 4" descr="preencoded.png"/>
          <p:cNvPicPr>
            <a:picLocks noChangeAspect="1"/>
          </p:cNvPicPr>
          <p:nvPr/>
        </p:nvPicPr>
        <p:blipFill>
          <a:blip r:embed="rId6"/>
          <a:stretch>
            <a:fillRect/>
          </a:stretch>
        </p:blipFill>
        <p:spPr>
          <a:xfrm>
            <a:off x="5576094" y="4079776"/>
            <a:ext cx="4735215" cy="861814"/>
          </a:xfrm>
          <a:prstGeom prst="rect">
            <a:avLst/>
          </a:prstGeom>
        </p:spPr>
      </p:pic>
      <p:sp>
        <p:nvSpPr>
          <p:cNvPr id="14" name="Text 7"/>
          <p:cNvSpPr/>
          <p:nvPr/>
        </p:nvSpPr>
        <p:spPr>
          <a:xfrm>
            <a:off x="5804694" y="4241401"/>
            <a:ext cx="4376242" cy="28733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250"/>
              </a:lnSpc>
              <a:buNone/>
            </a:pPr>
            <a:r>
              <a:rPr lang="en-US" sz="1375" i="1" dirty="0">
                <a:solidFill>
                  <a:srgbClr val="000000"/>
                </a:solidFill>
                <a:ea typeface="Noto Serif" pitchFamily="34" charset="-122"/>
                <a:cs typeface="Noto Serif" pitchFamily="34" charset="-120"/>
              </a:rPr>
              <a:t>'What if someone asks a question I can't answer?'</a:t>
            </a:r>
            <a:endParaRPr lang="en-US" sz="1375" dirty="0"/>
          </a:p>
        </p:txBody>
      </p:sp>
      <p:sp>
        <p:nvSpPr>
          <p:cNvPr id="15" name="Text 8"/>
          <p:cNvSpPr/>
          <p:nvPr/>
        </p:nvSpPr>
        <p:spPr>
          <a:xfrm>
            <a:off x="930771" y="5345608"/>
            <a:ext cx="9380538" cy="574675"/>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250"/>
              </a:lnSpc>
              <a:buNone/>
            </a:pPr>
            <a:r>
              <a:rPr lang="en-US" sz="1375" dirty="0">
                <a:solidFill>
                  <a:srgbClr val="4C4C4C"/>
                </a:solidFill>
                <a:ea typeface="Noto Serif" pitchFamily="34" charset="-122"/>
                <a:cs typeface="Noto Serif" pitchFamily="34" charset="-120"/>
              </a:rPr>
              <a:t>Confidence grows through practice, not before it. Every experienced presenter once stood exactly where you are now. The only way forward is through.</a:t>
            </a:r>
            <a:endParaRPr lang="en-US" sz="1375" dirty="0"/>
          </a:p>
        </p:txBody>
      </p:sp>
      <p:sp>
        <p:nvSpPr>
          <p:cNvPr id="16" name="Shape 9"/>
          <p:cNvSpPr/>
          <p:nvPr/>
        </p:nvSpPr>
        <p:spPr>
          <a:xfrm>
            <a:off x="661492" y="5143600"/>
            <a:ext cx="25400" cy="978694"/>
          </a:xfrm>
          <a:prstGeom prst="rect">
            <a:avLst/>
          </a:prstGeom>
          <a:solidFill>
            <a:srgbClr val="9C9283"/>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7" name="Shape 22">
            <a:extLst>
              <a:ext uri="{FF2B5EF4-FFF2-40B4-BE49-F238E27FC236}">
                <a16:creationId xmlns:a16="http://schemas.microsoft.com/office/drawing/2014/main" id="{EAF7A221-842B-5A62-3BA6-09DA52B16C13}"/>
              </a:ext>
            </a:extLst>
          </p:cNvPr>
          <p:cNvSpPr/>
          <p:nvPr/>
        </p:nvSpPr>
        <p:spPr>
          <a:xfrm>
            <a:off x="9468402" y="6445681"/>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4106123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661492" y="808632"/>
            <a:ext cx="9858871" cy="570607"/>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4458"/>
              </a:lnSpc>
              <a:buNone/>
            </a:pPr>
            <a:r>
              <a:rPr lang="en-US" sz="3583" dirty="0">
                <a:solidFill>
                  <a:srgbClr val="3A3A3A"/>
                </a:solidFill>
                <a:ea typeface="Noto Serif Medium" pitchFamily="34" charset="-122"/>
                <a:cs typeface="Noto Serif Medium" pitchFamily="34" charset="-120"/>
              </a:rPr>
              <a:t>Mindset: From </a:t>
            </a:r>
            <a:r>
              <a:rPr lang="en-US" sz="3583" i="1" dirty="0">
                <a:solidFill>
                  <a:srgbClr val="3A3A3A"/>
                </a:solidFill>
                <a:ea typeface="Noto Serif Medium" pitchFamily="34" charset="-122"/>
                <a:cs typeface="Noto Serif Medium" pitchFamily="34" charset="-120"/>
              </a:rPr>
              <a:t>Performance</a:t>
            </a:r>
            <a:r>
              <a:rPr lang="en-US" sz="3583" dirty="0">
                <a:solidFill>
                  <a:srgbClr val="3A3A3A"/>
                </a:solidFill>
                <a:ea typeface="Noto Serif Medium" pitchFamily="34" charset="-122"/>
                <a:cs typeface="Noto Serif Medium" pitchFamily="34" charset="-120"/>
              </a:rPr>
              <a:t> to </a:t>
            </a:r>
            <a:r>
              <a:rPr lang="en-US" sz="3583" i="1" dirty="0">
                <a:solidFill>
                  <a:srgbClr val="3A3A3A"/>
                </a:solidFill>
                <a:ea typeface="Noto Serif Medium" pitchFamily="34" charset="-122"/>
                <a:cs typeface="Noto Serif Medium" pitchFamily="34" charset="-120"/>
              </a:rPr>
              <a:t>Conversation</a:t>
            </a:r>
            <a:endParaRPr lang="en-US" sz="3583" i="1" dirty="0"/>
          </a:p>
        </p:txBody>
      </p:sp>
      <p:sp>
        <p:nvSpPr>
          <p:cNvPr id="3" name="Text 1"/>
          <p:cNvSpPr/>
          <p:nvPr/>
        </p:nvSpPr>
        <p:spPr>
          <a:xfrm>
            <a:off x="661492" y="1643857"/>
            <a:ext cx="10869018" cy="423466"/>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00" dirty="0">
                <a:solidFill>
                  <a:srgbClr val="4C4C4C"/>
                </a:solidFill>
                <a:ea typeface="Noto Serif" pitchFamily="34" charset="-122"/>
                <a:cs typeface="Noto Serif" pitchFamily="34" charset="-120"/>
              </a:rPr>
              <a:t>Shift how you think about presenting. Academic presentations aren't theatrical performances meant to dazzle - they're intellectual conversations designed to share ideas and invite dialogue.</a:t>
            </a:r>
            <a:endParaRPr lang="en-US" sz="1000" dirty="0"/>
          </a:p>
        </p:txBody>
      </p:sp>
      <p:pic>
        <p:nvPicPr>
          <p:cNvPr id="4" name="Image 0" descr="preencoded.png"/>
          <p:cNvPicPr>
            <a:picLocks noChangeAspect="1"/>
          </p:cNvPicPr>
          <p:nvPr/>
        </p:nvPicPr>
        <p:blipFill>
          <a:blip r:embed="rId3"/>
          <a:stretch>
            <a:fillRect/>
          </a:stretch>
        </p:blipFill>
        <p:spPr>
          <a:xfrm>
            <a:off x="661492" y="2216150"/>
            <a:ext cx="1081882" cy="1081882"/>
          </a:xfrm>
          <a:prstGeom prst="rect">
            <a:avLst/>
          </a:prstGeom>
        </p:spPr>
      </p:pic>
      <p:sp>
        <p:nvSpPr>
          <p:cNvPr id="5" name="Text 2"/>
          <p:cNvSpPr/>
          <p:nvPr/>
        </p:nvSpPr>
        <p:spPr>
          <a:xfrm>
            <a:off x="661492" y="3463330"/>
            <a:ext cx="1747738" cy="20667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25"/>
              </a:lnSpc>
              <a:buNone/>
            </a:pPr>
            <a:r>
              <a:rPr lang="en-US" sz="1292" dirty="0">
                <a:solidFill>
                  <a:srgbClr val="4C4C4C"/>
                </a:solidFill>
                <a:ea typeface="Noto Serif Medium" pitchFamily="34" charset="-122"/>
                <a:cs typeface="Noto Serif Medium" pitchFamily="34" charset="-120"/>
              </a:rPr>
              <a:t>Invitation to Dialogue</a:t>
            </a:r>
            <a:endParaRPr lang="en-US" sz="1292" dirty="0"/>
          </a:p>
        </p:txBody>
      </p:sp>
      <p:sp>
        <p:nvSpPr>
          <p:cNvPr id="6" name="Text 3"/>
          <p:cNvSpPr/>
          <p:nvPr/>
        </p:nvSpPr>
        <p:spPr>
          <a:xfrm>
            <a:off x="661492" y="3749378"/>
            <a:ext cx="3512741" cy="635198"/>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Your presentation opens a door for exchange. You're inviting others into your thinking, not defending a fortress.</a:t>
            </a:r>
            <a:endParaRPr lang="en-US" sz="1042" dirty="0"/>
          </a:p>
        </p:txBody>
      </p:sp>
      <p:pic>
        <p:nvPicPr>
          <p:cNvPr id="7" name="Image 1" descr="preencoded.png"/>
          <p:cNvPicPr>
            <a:picLocks noChangeAspect="1"/>
          </p:cNvPicPr>
          <p:nvPr/>
        </p:nvPicPr>
        <p:blipFill>
          <a:blip r:embed="rId4"/>
          <a:stretch>
            <a:fillRect/>
          </a:stretch>
        </p:blipFill>
        <p:spPr>
          <a:xfrm>
            <a:off x="4339531" y="2216150"/>
            <a:ext cx="1081882" cy="1081882"/>
          </a:xfrm>
          <a:prstGeom prst="rect">
            <a:avLst/>
          </a:prstGeom>
        </p:spPr>
      </p:pic>
      <p:sp>
        <p:nvSpPr>
          <p:cNvPr id="8" name="Text 4"/>
          <p:cNvSpPr/>
          <p:nvPr/>
        </p:nvSpPr>
        <p:spPr>
          <a:xfrm>
            <a:off x="4339531" y="3463330"/>
            <a:ext cx="2569766" cy="20667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25"/>
              </a:lnSpc>
              <a:buNone/>
            </a:pPr>
            <a:r>
              <a:rPr lang="en-US" sz="1292" dirty="0">
                <a:solidFill>
                  <a:srgbClr val="4C4C4C"/>
                </a:solidFill>
                <a:ea typeface="Noto Serif Medium" pitchFamily="34" charset="-122"/>
                <a:cs typeface="Noto Serif Medium" pitchFamily="34" charset="-120"/>
              </a:rPr>
              <a:t>Understanding Over Impressing</a:t>
            </a:r>
            <a:endParaRPr lang="en-US" sz="1292" dirty="0"/>
          </a:p>
        </p:txBody>
      </p:sp>
      <p:sp>
        <p:nvSpPr>
          <p:cNvPr id="9" name="Text 5"/>
          <p:cNvSpPr/>
          <p:nvPr/>
        </p:nvSpPr>
        <p:spPr>
          <a:xfrm>
            <a:off x="4339531" y="3749378"/>
            <a:ext cx="3512840" cy="635198"/>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Your aim is clarity and comprehension, not to wow the audience with complexity. Accessible communication is a strength.</a:t>
            </a:r>
            <a:endParaRPr lang="en-US" sz="1042" dirty="0"/>
          </a:p>
        </p:txBody>
      </p:sp>
      <p:pic>
        <p:nvPicPr>
          <p:cNvPr id="10" name="Image 2" descr="preencoded.png"/>
          <p:cNvPicPr>
            <a:picLocks noChangeAspect="1"/>
          </p:cNvPicPr>
          <p:nvPr/>
        </p:nvPicPr>
        <p:blipFill>
          <a:blip r:embed="rId5"/>
          <a:stretch>
            <a:fillRect/>
          </a:stretch>
        </p:blipFill>
        <p:spPr>
          <a:xfrm>
            <a:off x="8017669" y="2216150"/>
            <a:ext cx="1081882" cy="1081882"/>
          </a:xfrm>
          <a:prstGeom prst="rect">
            <a:avLst/>
          </a:prstGeom>
        </p:spPr>
      </p:pic>
      <p:sp>
        <p:nvSpPr>
          <p:cNvPr id="11" name="Text 6"/>
          <p:cNvSpPr/>
          <p:nvPr/>
        </p:nvSpPr>
        <p:spPr>
          <a:xfrm>
            <a:off x="8017670" y="3463330"/>
            <a:ext cx="1951236" cy="20667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25"/>
              </a:lnSpc>
              <a:buNone/>
            </a:pPr>
            <a:r>
              <a:rPr lang="en-US" sz="1292" dirty="0">
                <a:solidFill>
                  <a:srgbClr val="4C4C4C"/>
                </a:solidFill>
                <a:ea typeface="Noto Serif Medium" pitchFamily="34" charset="-122"/>
                <a:cs typeface="Noto Serif Medium" pitchFamily="34" charset="-120"/>
              </a:rPr>
              <a:t>Curiosity Over Certainty</a:t>
            </a:r>
            <a:endParaRPr lang="en-US" sz="1292" dirty="0"/>
          </a:p>
        </p:txBody>
      </p:sp>
      <p:sp>
        <p:nvSpPr>
          <p:cNvPr id="12" name="Text 7"/>
          <p:cNvSpPr/>
          <p:nvPr/>
        </p:nvSpPr>
        <p:spPr>
          <a:xfrm>
            <a:off x="8017670" y="3749378"/>
            <a:ext cx="3512741" cy="635198"/>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It is fine to explore ideas still in development. Intellectual honesty and curiosity are valued in academic spaces.</a:t>
            </a:r>
            <a:endParaRPr lang="en-US" sz="1042" dirty="0"/>
          </a:p>
        </p:txBody>
      </p:sp>
      <p:sp>
        <p:nvSpPr>
          <p:cNvPr id="13" name="Shape 8"/>
          <p:cNvSpPr/>
          <p:nvPr/>
        </p:nvSpPr>
        <p:spPr>
          <a:xfrm>
            <a:off x="661492" y="4533405"/>
            <a:ext cx="5368330" cy="1515864"/>
          </a:xfrm>
          <a:prstGeom prst="roundRect">
            <a:avLst>
              <a:gd name="adj" fmla="val 3666"/>
            </a:avLst>
          </a:prstGeom>
          <a:solidFill>
            <a:srgbClr val="F2EDE5"/>
          </a:solidFill>
          <a:ln w="7620">
            <a:solidFill>
              <a:srgbClr val="FDC4C4"/>
            </a:solidFill>
            <a:prstDash val="solid"/>
          </a:ln>
          <a:effectLst>
            <a:outerShdw dist="13970" dir="2700000" algn="bl" rotWithShape="0">
              <a:srgbClr val="FDC4C4">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4" name="Shape 9"/>
          <p:cNvSpPr/>
          <p:nvPr/>
        </p:nvSpPr>
        <p:spPr>
          <a:xfrm>
            <a:off x="800100" y="4672013"/>
            <a:ext cx="396875" cy="396875"/>
          </a:xfrm>
          <a:prstGeom prst="roundRect">
            <a:avLst>
              <a:gd name="adj" fmla="val 19198080"/>
            </a:avLst>
          </a:prstGeom>
          <a:solidFill>
            <a:srgbClr val="FDC4C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15" name="Image 3" descr="preencoded.png"/>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09241" y="4781154"/>
            <a:ext cx="178594" cy="178593"/>
          </a:xfrm>
          <a:prstGeom prst="rect">
            <a:avLst/>
          </a:prstGeom>
        </p:spPr>
      </p:pic>
      <p:sp>
        <p:nvSpPr>
          <p:cNvPr id="16" name="Text 10"/>
          <p:cNvSpPr/>
          <p:nvPr/>
        </p:nvSpPr>
        <p:spPr>
          <a:xfrm>
            <a:off x="800100" y="5201146"/>
            <a:ext cx="1653878" cy="20667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25"/>
              </a:lnSpc>
              <a:buNone/>
            </a:pPr>
            <a:r>
              <a:rPr lang="en-US" sz="1292" dirty="0">
                <a:solidFill>
                  <a:srgbClr val="4C4C4C"/>
                </a:solidFill>
                <a:ea typeface="Noto Serif Medium" pitchFamily="34" charset="-122"/>
                <a:cs typeface="Noto Serif Medium" pitchFamily="34" charset="-120"/>
              </a:rPr>
              <a:t>Audience is Curious</a:t>
            </a:r>
            <a:endParaRPr lang="en-US" sz="1292" dirty="0"/>
          </a:p>
        </p:txBody>
      </p:sp>
      <p:sp>
        <p:nvSpPr>
          <p:cNvPr id="17" name="Text 11"/>
          <p:cNvSpPr/>
          <p:nvPr/>
        </p:nvSpPr>
        <p:spPr>
          <a:xfrm>
            <a:off x="800100" y="5487195"/>
            <a:ext cx="5091113" cy="423466"/>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They are not here to judge. Most academics are genuinely interested in your work.</a:t>
            </a:r>
            <a:endParaRPr lang="en-US" sz="1042" dirty="0"/>
          </a:p>
        </p:txBody>
      </p:sp>
      <p:sp>
        <p:nvSpPr>
          <p:cNvPr id="18" name="Shape 12"/>
          <p:cNvSpPr/>
          <p:nvPr/>
        </p:nvSpPr>
        <p:spPr>
          <a:xfrm>
            <a:off x="6162081" y="4533405"/>
            <a:ext cx="5368429" cy="1515864"/>
          </a:xfrm>
          <a:prstGeom prst="roundRect">
            <a:avLst>
              <a:gd name="adj" fmla="val 3666"/>
            </a:avLst>
          </a:prstGeom>
          <a:solidFill>
            <a:srgbClr val="F2EDE5"/>
          </a:solidFill>
          <a:ln w="7620">
            <a:solidFill>
              <a:srgbClr val="FDC4C4"/>
            </a:solidFill>
            <a:prstDash val="solid"/>
          </a:ln>
          <a:effectLst>
            <a:outerShdw dist="13970" dir="2700000" algn="bl" rotWithShape="0">
              <a:srgbClr val="FDC4C4">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9" name="Shape 13"/>
          <p:cNvSpPr/>
          <p:nvPr/>
        </p:nvSpPr>
        <p:spPr>
          <a:xfrm>
            <a:off x="6300688" y="4672013"/>
            <a:ext cx="396875" cy="396875"/>
          </a:xfrm>
          <a:prstGeom prst="roundRect">
            <a:avLst>
              <a:gd name="adj" fmla="val 19198080"/>
            </a:avLst>
          </a:prstGeom>
          <a:solidFill>
            <a:srgbClr val="FDC4C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20" name="Image 4" descr="preencoded.png"/>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409830" y="4781154"/>
            <a:ext cx="178594" cy="178593"/>
          </a:xfrm>
          <a:prstGeom prst="rect">
            <a:avLst/>
          </a:prstGeom>
        </p:spPr>
      </p:pic>
      <p:sp>
        <p:nvSpPr>
          <p:cNvPr id="21" name="Text 14"/>
          <p:cNvSpPr/>
          <p:nvPr/>
        </p:nvSpPr>
        <p:spPr>
          <a:xfrm>
            <a:off x="6300689" y="5201146"/>
            <a:ext cx="1895376" cy="20667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25"/>
              </a:lnSpc>
              <a:buNone/>
            </a:pPr>
            <a:r>
              <a:rPr lang="en-US" sz="1292" dirty="0">
                <a:solidFill>
                  <a:srgbClr val="4C4C4C"/>
                </a:solidFill>
                <a:ea typeface="Noto Serif Medium" pitchFamily="34" charset="-122"/>
                <a:cs typeface="Noto Serif Medium" pitchFamily="34" charset="-120"/>
              </a:rPr>
              <a:t>Purpose, Not Perfection</a:t>
            </a:r>
            <a:endParaRPr lang="en-US" sz="1292" dirty="0"/>
          </a:p>
        </p:txBody>
      </p:sp>
      <p:sp>
        <p:nvSpPr>
          <p:cNvPr id="22" name="Text 15"/>
          <p:cNvSpPr/>
          <p:nvPr/>
        </p:nvSpPr>
        <p:spPr>
          <a:xfrm>
            <a:off x="6300688" y="5487195"/>
            <a:ext cx="5091212" cy="423466"/>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667"/>
              </a:lnSpc>
              <a:buNone/>
            </a:pPr>
            <a:r>
              <a:rPr lang="en-US" sz="1042" dirty="0">
                <a:solidFill>
                  <a:srgbClr val="4C4C4C"/>
                </a:solidFill>
                <a:ea typeface="Noto Serif" pitchFamily="34" charset="-122"/>
                <a:cs typeface="Noto Serif" pitchFamily="34" charset="-120"/>
              </a:rPr>
              <a:t>Focus on communicating your core message clearly rather than delivering a flawless performance.</a:t>
            </a:r>
            <a:endParaRPr lang="en-US" sz="1042" dirty="0"/>
          </a:p>
        </p:txBody>
      </p:sp>
      <p:sp>
        <p:nvSpPr>
          <p:cNvPr id="23" name="Shape 22">
            <a:extLst>
              <a:ext uri="{FF2B5EF4-FFF2-40B4-BE49-F238E27FC236}">
                <a16:creationId xmlns:a16="http://schemas.microsoft.com/office/drawing/2014/main" id="{782CD44E-F41C-65F7-E8F7-2920B7C83C02}"/>
              </a:ext>
            </a:extLst>
          </p:cNvPr>
          <p:cNvSpPr/>
          <p:nvPr/>
        </p:nvSpPr>
        <p:spPr>
          <a:xfrm>
            <a:off x="10668000" y="6433047"/>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3765446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Text 0"/>
          <p:cNvSpPr/>
          <p:nvPr/>
        </p:nvSpPr>
        <p:spPr>
          <a:xfrm>
            <a:off x="670867" y="419424"/>
            <a:ext cx="2880817" cy="357188"/>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2792"/>
              </a:lnSpc>
              <a:buNone/>
            </a:pPr>
            <a:r>
              <a:rPr lang="en-US" sz="3000" dirty="0">
                <a:solidFill>
                  <a:srgbClr val="3A3A3A"/>
                </a:solidFill>
                <a:ea typeface="Noto Serif Medium" pitchFamily="34" charset="-122"/>
                <a:cs typeface="Noto Serif Medium" pitchFamily="34" charset="-120"/>
              </a:rPr>
              <a:t>Presenting: Presence</a:t>
            </a:r>
            <a:endParaRPr lang="en-US" sz="3000" dirty="0"/>
          </a:p>
        </p:txBody>
      </p:sp>
      <p:pic>
        <p:nvPicPr>
          <p:cNvPr id="3" name="Image 0" descr="preencoded.png"/>
          <p:cNvPicPr>
            <a:picLocks noChangeAspect="1"/>
          </p:cNvPicPr>
          <p:nvPr/>
        </p:nvPicPr>
        <p:blipFill>
          <a:blip r:embed="rId3"/>
          <a:stretch>
            <a:fillRect/>
          </a:stretch>
        </p:blipFill>
        <p:spPr>
          <a:xfrm>
            <a:off x="670868" y="1042606"/>
            <a:ext cx="3069253" cy="3069253"/>
          </a:xfrm>
          <a:prstGeom prst="rect">
            <a:avLst/>
          </a:prstGeom>
        </p:spPr>
      </p:pic>
      <p:sp>
        <p:nvSpPr>
          <p:cNvPr id="4" name="Text 1"/>
          <p:cNvSpPr/>
          <p:nvPr/>
        </p:nvSpPr>
        <p:spPr>
          <a:xfrm>
            <a:off x="5117704" y="923757"/>
            <a:ext cx="6465193" cy="457200"/>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792"/>
              </a:lnSpc>
              <a:buNone/>
            </a:pPr>
            <a:r>
              <a:rPr lang="en-US" sz="1667" dirty="0">
                <a:solidFill>
                  <a:srgbClr val="4C4C4C"/>
                </a:solidFill>
                <a:ea typeface="Noto Serif" pitchFamily="34" charset="-122"/>
                <a:cs typeface="Noto Serif" pitchFamily="34" charset="-120"/>
              </a:rPr>
              <a:t>Your physical presence communicates as much as your words. How you inhabit the space, use your voice, and connect with your audience shapes how your ideas are received. </a:t>
            </a:r>
            <a:endParaRPr lang="en-US" sz="1667" dirty="0"/>
          </a:p>
        </p:txBody>
      </p:sp>
      <p:sp>
        <p:nvSpPr>
          <p:cNvPr id="5" name="Shape 2"/>
          <p:cNvSpPr/>
          <p:nvPr/>
        </p:nvSpPr>
        <p:spPr>
          <a:xfrm>
            <a:off x="5117703" y="2009736"/>
            <a:ext cx="5423495" cy="866676"/>
          </a:xfrm>
          <a:prstGeom prst="roundRect">
            <a:avLst>
              <a:gd name="adj" fmla="val 5539"/>
            </a:avLst>
          </a:prstGeom>
          <a:solidFill>
            <a:srgbClr val="FDFBF7"/>
          </a:solidFill>
          <a:ln w="15240">
            <a:solidFill>
              <a:srgbClr val="E6DED2"/>
            </a:solidFill>
            <a:prstDash val="solid"/>
          </a:ln>
          <a:effectLst>
            <a:outerShdw dist="1270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6" name="Text 3"/>
          <p:cNvSpPr/>
          <p:nvPr/>
        </p:nvSpPr>
        <p:spPr>
          <a:xfrm>
            <a:off x="5244604" y="2182394"/>
            <a:ext cx="2454771" cy="17859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375"/>
              </a:lnSpc>
              <a:buNone/>
            </a:pPr>
            <a:r>
              <a:rPr lang="en-US" sz="1250" dirty="0">
                <a:solidFill>
                  <a:srgbClr val="4C4C4C"/>
                </a:solidFill>
                <a:ea typeface="Noto Serif Medium" pitchFamily="34" charset="-122"/>
                <a:cs typeface="Noto Serif Medium" pitchFamily="34" charset="-120"/>
              </a:rPr>
              <a:t>Grounded Posture &amp; Open Gestures</a:t>
            </a:r>
            <a:endParaRPr lang="en-US" sz="1250" dirty="0"/>
          </a:p>
        </p:txBody>
      </p:sp>
      <p:sp>
        <p:nvSpPr>
          <p:cNvPr id="7" name="Text 4"/>
          <p:cNvSpPr/>
          <p:nvPr/>
        </p:nvSpPr>
        <p:spPr>
          <a:xfrm>
            <a:off x="5231755" y="2452443"/>
            <a:ext cx="5296595" cy="365720"/>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417"/>
              </a:lnSpc>
              <a:buNone/>
            </a:pPr>
            <a:r>
              <a:rPr lang="en-US" sz="1250" dirty="0">
                <a:solidFill>
                  <a:srgbClr val="4C4C4C"/>
                </a:solidFill>
                <a:ea typeface="Noto Serif" pitchFamily="34" charset="-122"/>
                <a:cs typeface="Noto Serif" pitchFamily="34" charset="-120"/>
              </a:rPr>
              <a:t>Stand with feet shoulder-width apart, weight evenly distributed. Use natural hand movements to emphasize points. Open body language invites engagement.</a:t>
            </a:r>
            <a:endParaRPr lang="en-US" sz="1250" dirty="0"/>
          </a:p>
        </p:txBody>
      </p:sp>
      <p:sp>
        <p:nvSpPr>
          <p:cNvPr id="8" name="Shape 5"/>
          <p:cNvSpPr/>
          <p:nvPr/>
        </p:nvSpPr>
        <p:spPr>
          <a:xfrm>
            <a:off x="5117605" y="3252675"/>
            <a:ext cx="5423594" cy="866676"/>
          </a:xfrm>
          <a:prstGeom prst="roundRect">
            <a:avLst>
              <a:gd name="adj" fmla="val 5539"/>
            </a:avLst>
          </a:prstGeom>
          <a:solidFill>
            <a:srgbClr val="FDFBF7"/>
          </a:solidFill>
          <a:ln w="15240">
            <a:solidFill>
              <a:srgbClr val="E6DED2"/>
            </a:solidFill>
            <a:prstDash val="solid"/>
          </a:ln>
          <a:effectLst>
            <a:outerShdw dist="1270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9" name="Text 6"/>
          <p:cNvSpPr/>
          <p:nvPr/>
        </p:nvSpPr>
        <p:spPr>
          <a:xfrm>
            <a:off x="5262504" y="3377874"/>
            <a:ext cx="2096393" cy="17859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375"/>
              </a:lnSpc>
              <a:buNone/>
            </a:pPr>
            <a:r>
              <a:rPr lang="en-US" sz="1250" dirty="0">
                <a:solidFill>
                  <a:srgbClr val="4C4C4C"/>
                </a:solidFill>
                <a:ea typeface="Noto Serif Medium" pitchFamily="34" charset="-122"/>
                <a:cs typeface="Noto Serif Medium" pitchFamily="34" charset="-120"/>
              </a:rPr>
              <a:t>Voice: Pace, Pauses, Projection</a:t>
            </a:r>
            <a:endParaRPr lang="en-US" sz="1250" dirty="0"/>
          </a:p>
        </p:txBody>
      </p:sp>
      <p:sp>
        <p:nvSpPr>
          <p:cNvPr id="10" name="Text 7"/>
          <p:cNvSpPr/>
          <p:nvPr/>
        </p:nvSpPr>
        <p:spPr>
          <a:xfrm>
            <a:off x="5231755" y="3616706"/>
            <a:ext cx="5169793" cy="365720"/>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417"/>
              </a:lnSpc>
              <a:buNone/>
            </a:pPr>
            <a:r>
              <a:rPr lang="en-US" sz="1250" dirty="0">
                <a:solidFill>
                  <a:srgbClr val="4C4C4C"/>
                </a:solidFill>
                <a:ea typeface="Noto Serif" pitchFamily="34" charset="-122"/>
                <a:cs typeface="Noto Serif" pitchFamily="34" charset="-120"/>
              </a:rPr>
              <a:t>Speak at a moderate pace. Use strategic pauses to let ideas land. Project your voice to the back of the room without shouting. </a:t>
            </a:r>
            <a:endParaRPr lang="en-US" sz="1250" dirty="0"/>
          </a:p>
        </p:txBody>
      </p:sp>
      <p:sp>
        <p:nvSpPr>
          <p:cNvPr id="11" name="Shape 8"/>
          <p:cNvSpPr/>
          <p:nvPr/>
        </p:nvSpPr>
        <p:spPr>
          <a:xfrm>
            <a:off x="615455" y="4468218"/>
            <a:ext cx="5423495" cy="866676"/>
          </a:xfrm>
          <a:prstGeom prst="roundRect">
            <a:avLst>
              <a:gd name="adj" fmla="val 5539"/>
            </a:avLst>
          </a:prstGeom>
          <a:solidFill>
            <a:srgbClr val="FDFBF7"/>
          </a:solidFill>
          <a:ln w="15240">
            <a:solidFill>
              <a:srgbClr val="E6DED2"/>
            </a:solidFill>
            <a:prstDash val="solid"/>
          </a:ln>
          <a:effectLst>
            <a:outerShdw dist="1270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2" name="Text 9"/>
          <p:cNvSpPr/>
          <p:nvPr/>
        </p:nvSpPr>
        <p:spPr>
          <a:xfrm>
            <a:off x="729556" y="4533118"/>
            <a:ext cx="2627412" cy="17859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375"/>
              </a:lnSpc>
              <a:buNone/>
            </a:pPr>
            <a:r>
              <a:rPr lang="en-US" sz="1250" dirty="0">
                <a:solidFill>
                  <a:srgbClr val="4C4C4C"/>
                </a:solidFill>
                <a:ea typeface="Noto Serif Medium" pitchFamily="34" charset="-122"/>
                <a:cs typeface="Noto Serif Medium" pitchFamily="34" charset="-120"/>
              </a:rPr>
              <a:t>Eye Contact: Connect with Individuals</a:t>
            </a:r>
            <a:endParaRPr lang="en-US" sz="1250" dirty="0"/>
          </a:p>
        </p:txBody>
      </p:sp>
      <p:sp>
        <p:nvSpPr>
          <p:cNvPr id="13" name="Text 10"/>
          <p:cNvSpPr/>
          <p:nvPr/>
        </p:nvSpPr>
        <p:spPr>
          <a:xfrm>
            <a:off x="742256" y="4796172"/>
            <a:ext cx="5169694" cy="365720"/>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417"/>
              </a:lnSpc>
              <a:buNone/>
            </a:pPr>
            <a:r>
              <a:rPr lang="en-US" sz="1250" dirty="0">
                <a:solidFill>
                  <a:srgbClr val="4C4C4C"/>
                </a:solidFill>
                <a:ea typeface="Noto Serif" pitchFamily="34" charset="-122"/>
                <a:cs typeface="Noto Serif" pitchFamily="34" charset="-120"/>
              </a:rPr>
              <a:t>Make genuine eye contact with different audience members throughout your talk. This creates connection and helps you read the room.</a:t>
            </a:r>
            <a:endParaRPr lang="en-US" sz="1250" dirty="0"/>
          </a:p>
        </p:txBody>
      </p:sp>
      <p:sp>
        <p:nvSpPr>
          <p:cNvPr id="14" name="Shape 11"/>
          <p:cNvSpPr/>
          <p:nvPr/>
        </p:nvSpPr>
        <p:spPr>
          <a:xfrm>
            <a:off x="6224488" y="4455164"/>
            <a:ext cx="5423594" cy="866676"/>
          </a:xfrm>
          <a:prstGeom prst="roundRect">
            <a:avLst>
              <a:gd name="adj" fmla="val 5539"/>
            </a:avLst>
          </a:prstGeom>
          <a:solidFill>
            <a:srgbClr val="FDFBF7"/>
          </a:solidFill>
          <a:ln w="15240">
            <a:solidFill>
              <a:srgbClr val="E6DED2"/>
            </a:solidFill>
            <a:prstDash val="solid"/>
          </a:ln>
          <a:effectLst>
            <a:outerShdw dist="1270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5" name="Text 12"/>
          <p:cNvSpPr/>
          <p:nvPr/>
        </p:nvSpPr>
        <p:spPr>
          <a:xfrm>
            <a:off x="6279952" y="4533118"/>
            <a:ext cx="2019201" cy="178593"/>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375"/>
              </a:lnSpc>
              <a:buNone/>
            </a:pPr>
            <a:r>
              <a:rPr lang="en-US" sz="1250" dirty="0">
                <a:solidFill>
                  <a:srgbClr val="4C4C4C"/>
                </a:solidFill>
                <a:ea typeface="Noto Serif Medium" pitchFamily="34" charset="-122"/>
                <a:cs typeface="Noto Serif Medium" pitchFamily="34" charset="-120"/>
              </a:rPr>
              <a:t>Personality &amp; Authentic Style</a:t>
            </a:r>
            <a:endParaRPr lang="en-US" sz="1250" dirty="0"/>
          </a:p>
        </p:txBody>
      </p:sp>
      <p:sp>
        <p:nvSpPr>
          <p:cNvPr id="16" name="Text 13"/>
          <p:cNvSpPr/>
          <p:nvPr/>
        </p:nvSpPr>
        <p:spPr>
          <a:xfrm>
            <a:off x="6279952" y="4803166"/>
            <a:ext cx="5169793" cy="182860"/>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417"/>
              </a:lnSpc>
              <a:buNone/>
            </a:pPr>
            <a:r>
              <a:rPr lang="en-US" sz="1250" dirty="0">
                <a:solidFill>
                  <a:srgbClr val="4C4C4C"/>
                </a:solidFill>
                <a:ea typeface="Noto Serif" pitchFamily="34" charset="-122"/>
                <a:cs typeface="Noto Serif" pitchFamily="34" charset="-120"/>
              </a:rPr>
              <a:t>Let your unique personality guide your delivery. Authenticity resonates</a:t>
            </a:r>
          </a:p>
          <a:p>
            <a:pPr marL="0" indent="0" algn="l">
              <a:lnSpc>
                <a:spcPts val="1417"/>
              </a:lnSpc>
              <a:buNone/>
            </a:pPr>
            <a:r>
              <a:rPr lang="en-US" sz="1250" dirty="0">
                <a:solidFill>
                  <a:srgbClr val="4C4C4C"/>
                </a:solidFill>
                <a:ea typeface="Noto Serif" pitchFamily="34" charset="-122"/>
                <a:cs typeface="Noto Serif" pitchFamily="34" charset="-120"/>
              </a:rPr>
              <a:t>more than imitation.</a:t>
            </a:r>
            <a:endParaRPr lang="en-US" sz="1250" dirty="0"/>
          </a:p>
        </p:txBody>
      </p:sp>
      <p:sp>
        <p:nvSpPr>
          <p:cNvPr id="17" name="Shape 14"/>
          <p:cNvSpPr/>
          <p:nvPr/>
        </p:nvSpPr>
        <p:spPr>
          <a:xfrm>
            <a:off x="615355" y="5901329"/>
            <a:ext cx="10052645" cy="485378"/>
          </a:xfrm>
          <a:prstGeom prst="roundRect">
            <a:avLst>
              <a:gd name="adj" fmla="val 9890"/>
            </a:avLst>
          </a:prstGeom>
          <a:solidFill>
            <a:srgbClr val="DDDAD4"/>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pic>
        <p:nvPicPr>
          <p:cNvPr id="18" name="Image 1" descr="preencoded.png"/>
          <p:cNvPicPr>
            <a:picLocks noChangeAspect="1"/>
          </p:cNvPicPr>
          <p:nvPr/>
        </p:nvPicPr>
        <p:blipFill>
          <a:blip r:embed="rId4"/>
          <a:stretch>
            <a:fillRect/>
          </a:stretch>
        </p:blipFill>
        <p:spPr>
          <a:xfrm>
            <a:off x="670868" y="5993860"/>
            <a:ext cx="142776" cy="114201"/>
          </a:xfrm>
          <a:prstGeom prst="rect">
            <a:avLst/>
          </a:prstGeom>
        </p:spPr>
      </p:pic>
      <p:sp>
        <p:nvSpPr>
          <p:cNvPr id="19" name="Text 15"/>
          <p:cNvSpPr/>
          <p:nvPr/>
        </p:nvSpPr>
        <p:spPr>
          <a:xfrm>
            <a:off x="986532" y="5987892"/>
            <a:ext cx="8981928" cy="182860"/>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417"/>
              </a:lnSpc>
              <a:buNone/>
            </a:pPr>
            <a:r>
              <a:rPr lang="en-US" sz="1333" b="1" dirty="0">
                <a:solidFill>
                  <a:srgbClr val="000000"/>
                </a:solidFill>
                <a:ea typeface="Noto Serif" pitchFamily="34" charset="-122"/>
                <a:cs typeface="Noto Serif" pitchFamily="34" charset="-120"/>
              </a:rPr>
              <a:t>Important:</a:t>
            </a:r>
            <a:r>
              <a:rPr lang="en-US" sz="1333" dirty="0">
                <a:solidFill>
                  <a:srgbClr val="000000"/>
                </a:solidFill>
                <a:ea typeface="Noto Serif" pitchFamily="34" charset="-122"/>
                <a:cs typeface="Noto Serif" pitchFamily="34" charset="-120"/>
              </a:rPr>
              <a:t> Academic presence doesn't mean imitating senior scholars. Your authentic voice and style are what make your presentation</a:t>
            </a:r>
          </a:p>
          <a:p>
            <a:pPr marL="0" indent="0" algn="l">
              <a:lnSpc>
                <a:spcPts val="1417"/>
              </a:lnSpc>
              <a:buNone/>
            </a:pPr>
            <a:r>
              <a:rPr lang="en-US" sz="1333" dirty="0">
                <a:solidFill>
                  <a:srgbClr val="000000"/>
                </a:solidFill>
                <a:ea typeface="Noto Serif" pitchFamily="34" charset="-122"/>
                <a:cs typeface="Noto Serif" pitchFamily="34" charset="-120"/>
              </a:rPr>
              <a:t> memorable and distinctly yours</a:t>
            </a:r>
            <a:r>
              <a:rPr lang="en-US" sz="875" dirty="0">
                <a:solidFill>
                  <a:srgbClr val="000000"/>
                </a:solidFill>
                <a:ea typeface="Noto Serif" pitchFamily="34" charset="-122"/>
                <a:cs typeface="Noto Serif" pitchFamily="34" charset="-120"/>
              </a:rPr>
              <a:t>.</a:t>
            </a:r>
            <a:endParaRPr lang="en-US" sz="875" dirty="0"/>
          </a:p>
        </p:txBody>
      </p:sp>
      <p:sp>
        <p:nvSpPr>
          <p:cNvPr id="20" name="Shape 22">
            <a:extLst>
              <a:ext uri="{FF2B5EF4-FFF2-40B4-BE49-F238E27FC236}">
                <a16:creationId xmlns:a16="http://schemas.microsoft.com/office/drawing/2014/main" id="{6FFE8B76-D161-9CF6-E06B-F696F0EEA8A9}"/>
              </a:ext>
            </a:extLst>
          </p:cNvPr>
          <p:cNvSpPr/>
          <p:nvPr/>
        </p:nvSpPr>
        <p:spPr>
          <a:xfrm>
            <a:off x="10668000" y="6433047"/>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1489278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658515" y="517327"/>
            <a:ext cx="4431507" cy="382191"/>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3000"/>
              </a:lnSpc>
              <a:buNone/>
            </a:pPr>
            <a:r>
              <a:rPr lang="en-US" sz="2375" dirty="0">
                <a:solidFill>
                  <a:srgbClr val="3A3A3A"/>
                </a:solidFill>
                <a:ea typeface="Noto Serif Medium" pitchFamily="34" charset="-122"/>
                <a:cs typeface="Noto Serif Medium" pitchFamily="34" charset="-120"/>
              </a:rPr>
              <a:t>Channel 'Nerves' into 'Energy'</a:t>
            </a:r>
            <a:endParaRPr lang="en-US" sz="2375" dirty="0"/>
          </a:p>
        </p:txBody>
      </p:sp>
      <p:sp>
        <p:nvSpPr>
          <p:cNvPr id="3" name="Text 1"/>
          <p:cNvSpPr/>
          <p:nvPr/>
        </p:nvSpPr>
        <p:spPr>
          <a:xfrm>
            <a:off x="658515" y="1074494"/>
            <a:ext cx="10874970" cy="391318"/>
          </a:xfrm>
          <a:prstGeom prst="rect">
            <a:avLst/>
          </a:prstGeom>
          <a:noFill/>
          <a:ln/>
        </p:spPr>
        <p:txBody>
          <a:bodyPr wrap="squar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buNone/>
            </a:pPr>
            <a:r>
              <a:rPr lang="en-US" sz="1333" dirty="0">
                <a:solidFill>
                  <a:srgbClr val="4C4C4C"/>
                </a:solidFill>
                <a:ea typeface="Noto Serif" pitchFamily="34" charset="-122"/>
                <a:cs typeface="Noto Serif" pitchFamily="34" charset="-120"/>
              </a:rPr>
              <a:t>That racing heart and heightened alertness iss not your enemy—it's your body preparing you to perform at your best. The key is learning to </a:t>
            </a:r>
            <a:r>
              <a:rPr lang="en-US" sz="1333" b="1" dirty="0">
                <a:solidFill>
                  <a:srgbClr val="4C4C4C"/>
                </a:solidFill>
                <a:ea typeface="Noto Serif" pitchFamily="34" charset="-122"/>
                <a:cs typeface="Noto Serif" pitchFamily="34" charset="-120"/>
              </a:rPr>
              <a:t>harness </a:t>
            </a:r>
            <a:r>
              <a:rPr lang="en-US" sz="1333" dirty="0">
                <a:solidFill>
                  <a:srgbClr val="4C4C4C"/>
                </a:solidFill>
                <a:ea typeface="Noto Serif" pitchFamily="34" charset="-122"/>
                <a:cs typeface="Noto Serif" pitchFamily="34" charset="-120"/>
              </a:rPr>
              <a:t>that physiological response rather than </a:t>
            </a:r>
            <a:r>
              <a:rPr lang="en-US" sz="1333" b="1" dirty="0">
                <a:solidFill>
                  <a:srgbClr val="4C4C4C"/>
                </a:solidFill>
                <a:ea typeface="Noto Serif" pitchFamily="34" charset="-122"/>
                <a:cs typeface="Noto Serif" pitchFamily="34" charset="-120"/>
              </a:rPr>
              <a:t>fighting </a:t>
            </a:r>
            <a:r>
              <a:rPr lang="en-US" sz="1333" dirty="0">
                <a:solidFill>
                  <a:srgbClr val="4C4C4C"/>
                </a:solidFill>
                <a:ea typeface="Noto Serif" pitchFamily="34" charset="-122"/>
                <a:cs typeface="Noto Serif" pitchFamily="34" charset="-120"/>
              </a:rPr>
              <a:t>it.</a:t>
            </a:r>
            <a:endParaRPr lang="en-US" sz="1333" dirty="0"/>
          </a:p>
        </p:txBody>
      </p:sp>
      <p:pic>
        <p:nvPicPr>
          <p:cNvPr id="4" name="Image 0" descr="preencoded.png"/>
          <p:cNvPicPr>
            <a:picLocks noChangeAspect="1"/>
          </p:cNvPicPr>
          <p:nvPr/>
        </p:nvPicPr>
        <p:blipFill>
          <a:blip r:embed="rId3"/>
          <a:stretch>
            <a:fillRect/>
          </a:stretch>
        </p:blipFill>
        <p:spPr>
          <a:xfrm>
            <a:off x="658515" y="1672928"/>
            <a:ext cx="10874970" cy="489148"/>
          </a:xfrm>
          <a:prstGeom prst="rect">
            <a:avLst/>
          </a:prstGeom>
        </p:spPr>
      </p:pic>
      <p:sp>
        <p:nvSpPr>
          <p:cNvPr id="5" name="Text 2"/>
          <p:cNvSpPr/>
          <p:nvPr/>
        </p:nvSpPr>
        <p:spPr>
          <a:xfrm>
            <a:off x="780753" y="2284313"/>
            <a:ext cx="1528663" cy="191095"/>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250" b="1" dirty="0">
                <a:solidFill>
                  <a:srgbClr val="4C4C4C"/>
                </a:solidFill>
                <a:ea typeface="Noto Serif Medium" pitchFamily="34" charset="-122"/>
                <a:cs typeface="Noto Serif Medium" pitchFamily="34" charset="-120"/>
              </a:rPr>
              <a:t>Adrenaline = Fuel</a:t>
            </a:r>
            <a:endParaRPr lang="en-US" sz="1250" dirty="0"/>
          </a:p>
        </p:txBody>
      </p:sp>
      <p:sp>
        <p:nvSpPr>
          <p:cNvPr id="6" name="Text 3"/>
          <p:cNvSpPr/>
          <p:nvPr/>
        </p:nvSpPr>
        <p:spPr>
          <a:xfrm>
            <a:off x="780753" y="2548732"/>
            <a:ext cx="10630495" cy="244574"/>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17"/>
              </a:lnSpc>
              <a:buNone/>
            </a:pPr>
            <a:r>
              <a:rPr lang="en-US" sz="1250" dirty="0">
                <a:solidFill>
                  <a:srgbClr val="4C4C4C"/>
                </a:solidFill>
                <a:ea typeface="Noto Serif" pitchFamily="34" charset="-122"/>
                <a:cs typeface="Noto Serif" pitchFamily="34" charset="-120"/>
              </a:rPr>
              <a:t>That rush of adrenaline is your body's way of giving you the energy and focus to share your passion for your research with conviction.</a:t>
            </a:r>
            <a:endParaRPr lang="en-US" sz="1250" dirty="0"/>
          </a:p>
        </p:txBody>
      </p:sp>
      <p:pic>
        <p:nvPicPr>
          <p:cNvPr id="7" name="Image 1" descr="preencoded.png"/>
          <p:cNvPicPr>
            <a:picLocks noChangeAspect="1"/>
          </p:cNvPicPr>
          <p:nvPr/>
        </p:nvPicPr>
        <p:blipFill>
          <a:blip r:embed="rId4"/>
          <a:stretch>
            <a:fillRect/>
          </a:stretch>
        </p:blipFill>
        <p:spPr>
          <a:xfrm>
            <a:off x="658515" y="2915544"/>
            <a:ext cx="10874970" cy="489148"/>
          </a:xfrm>
          <a:prstGeom prst="rect">
            <a:avLst/>
          </a:prstGeom>
        </p:spPr>
      </p:pic>
      <p:sp>
        <p:nvSpPr>
          <p:cNvPr id="8" name="Text 4"/>
          <p:cNvSpPr/>
          <p:nvPr/>
        </p:nvSpPr>
        <p:spPr>
          <a:xfrm>
            <a:off x="780753" y="3526929"/>
            <a:ext cx="1528663" cy="191095"/>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250" b="1" dirty="0">
                <a:solidFill>
                  <a:srgbClr val="4C4C4C"/>
                </a:solidFill>
                <a:ea typeface="Noto Serif Medium" pitchFamily="34" charset="-122"/>
                <a:cs typeface="Noto Serif Medium" pitchFamily="34" charset="-120"/>
              </a:rPr>
              <a:t>Breathe to Steady</a:t>
            </a:r>
            <a:endParaRPr lang="en-US" sz="1250" dirty="0"/>
          </a:p>
        </p:txBody>
      </p:sp>
      <p:sp>
        <p:nvSpPr>
          <p:cNvPr id="9" name="Text 5"/>
          <p:cNvSpPr/>
          <p:nvPr/>
        </p:nvSpPr>
        <p:spPr>
          <a:xfrm>
            <a:off x="780753" y="3791347"/>
            <a:ext cx="10630495" cy="244574"/>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17"/>
              </a:lnSpc>
              <a:buNone/>
            </a:pPr>
            <a:r>
              <a:rPr lang="en-US" sz="1333" dirty="0">
                <a:solidFill>
                  <a:srgbClr val="4C4C4C"/>
                </a:solidFill>
                <a:ea typeface="Noto Serif" pitchFamily="34" charset="-122"/>
                <a:cs typeface="Noto Serif" pitchFamily="34" charset="-120"/>
              </a:rPr>
              <a:t>Use deep, controlled breathing to regulate your rhythm. Inhale for four counts, hold for four, exhale for six. This activates your calm response.</a:t>
            </a:r>
            <a:endParaRPr lang="en-US" sz="1333" dirty="0"/>
          </a:p>
        </p:txBody>
      </p:sp>
      <p:pic>
        <p:nvPicPr>
          <p:cNvPr id="10" name="Image 2" descr="preencoded.png"/>
          <p:cNvPicPr>
            <a:picLocks noChangeAspect="1"/>
          </p:cNvPicPr>
          <p:nvPr/>
        </p:nvPicPr>
        <p:blipFill>
          <a:blip r:embed="rId5"/>
          <a:stretch>
            <a:fillRect/>
          </a:stretch>
        </p:blipFill>
        <p:spPr>
          <a:xfrm>
            <a:off x="658515" y="4158159"/>
            <a:ext cx="10874970" cy="489148"/>
          </a:xfrm>
          <a:prstGeom prst="rect">
            <a:avLst/>
          </a:prstGeom>
        </p:spPr>
      </p:pic>
      <p:sp>
        <p:nvSpPr>
          <p:cNvPr id="11" name="Text 6"/>
          <p:cNvSpPr/>
          <p:nvPr/>
        </p:nvSpPr>
        <p:spPr>
          <a:xfrm>
            <a:off x="780753" y="4769544"/>
            <a:ext cx="1528663" cy="191095"/>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250" b="1" dirty="0">
                <a:solidFill>
                  <a:srgbClr val="4C4C4C"/>
                </a:solidFill>
                <a:ea typeface="Noto Serif Medium" pitchFamily="34" charset="-122"/>
                <a:cs typeface="Noto Serif Medium" pitchFamily="34" charset="-120"/>
              </a:rPr>
              <a:t>Direct the Energy</a:t>
            </a:r>
            <a:endParaRPr lang="en-US" sz="1250" dirty="0"/>
          </a:p>
        </p:txBody>
      </p:sp>
      <p:sp>
        <p:nvSpPr>
          <p:cNvPr id="12" name="Text 7"/>
          <p:cNvSpPr/>
          <p:nvPr/>
        </p:nvSpPr>
        <p:spPr>
          <a:xfrm>
            <a:off x="780753" y="5033963"/>
            <a:ext cx="10630495" cy="244574"/>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917"/>
              </a:lnSpc>
              <a:buNone/>
            </a:pPr>
            <a:r>
              <a:rPr lang="en-US" sz="1333" dirty="0">
                <a:solidFill>
                  <a:srgbClr val="4C4C4C"/>
                </a:solidFill>
                <a:ea typeface="Noto Serif" pitchFamily="34" charset="-122"/>
                <a:cs typeface="Noto Serif" pitchFamily="34" charset="-120"/>
              </a:rPr>
              <a:t>Channel that nervous energy into your voice, gestures, and movement. Let it amplify your enthusiasm rather than undermine your confidence.</a:t>
            </a:r>
            <a:endParaRPr lang="en-US" sz="1333" dirty="0"/>
          </a:p>
        </p:txBody>
      </p:sp>
      <p:sp>
        <p:nvSpPr>
          <p:cNvPr id="13" name="Text 8"/>
          <p:cNvSpPr/>
          <p:nvPr/>
        </p:nvSpPr>
        <p:spPr>
          <a:xfrm>
            <a:off x="841871" y="5675809"/>
            <a:ext cx="10691614" cy="195659"/>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250" b="1" dirty="0">
                <a:solidFill>
                  <a:srgbClr val="4C4C4C"/>
                </a:solidFill>
                <a:ea typeface="Noto Serif" pitchFamily="34" charset="-122"/>
                <a:cs typeface="Noto Serif" pitchFamily="34" charset="-120"/>
              </a:rPr>
              <a:t>The difference between nerves and excitement is often just the story you tell yourself about what you're feeling</a:t>
            </a:r>
            <a:r>
              <a:rPr lang="en-US" sz="1250" dirty="0">
                <a:solidFill>
                  <a:srgbClr val="4C4C4C"/>
                </a:solidFill>
                <a:ea typeface="Noto Serif" pitchFamily="34" charset="-122"/>
                <a:cs typeface="Noto Serif" pitchFamily="34" charset="-120"/>
              </a:rPr>
              <a:t>. </a:t>
            </a:r>
            <a:endParaRPr lang="en-US" sz="1250" dirty="0"/>
          </a:p>
        </p:txBody>
      </p:sp>
      <p:sp>
        <p:nvSpPr>
          <p:cNvPr id="14" name="Text 9"/>
          <p:cNvSpPr/>
          <p:nvPr/>
        </p:nvSpPr>
        <p:spPr>
          <a:xfrm>
            <a:off x="841871" y="6008986"/>
            <a:ext cx="10691614" cy="195659"/>
          </a:xfrm>
          <a:prstGeom prst="rect">
            <a:avLst/>
          </a:prstGeom>
          <a:noFill/>
          <a:ln/>
        </p:spPr>
        <p:txBody>
          <a:bodyPr wrap="none" lIns="0" tIns="0" rIns="0" bIns="0" rtlCol="0" anchor="t"/>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pPr marL="0" indent="0" algn="l">
              <a:lnSpc>
                <a:spcPts val="1500"/>
              </a:lnSpc>
              <a:buNone/>
            </a:pPr>
            <a:r>
              <a:rPr lang="en-US" sz="1333" dirty="0">
                <a:solidFill>
                  <a:srgbClr val="4C4C4C"/>
                </a:solidFill>
                <a:ea typeface="Noto Serif" pitchFamily="34" charset="-122"/>
                <a:cs typeface="Noto Serif" pitchFamily="34" charset="-120"/>
              </a:rPr>
              <a:t>Choose the empowering narrative.</a:t>
            </a:r>
            <a:endParaRPr lang="en-US" sz="1333" dirty="0"/>
          </a:p>
        </p:txBody>
      </p:sp>
      <p:sp>
        <p:nvSpPr>
          <p:cNvPr id="15" name="Shape 10"/>
          <p:cNvSpPr/>
          <p:nvPr/>
        </p:nvSpPr>
        <p:spPr>
          <a:xfrm>
            <a:off x="658515" y="5538292"/>
            <a:ext cx="12700" cy="803870"/>
          </a:xfrm>
          <a:prstGeom prst="rect">
            <a:avLst/>
          </a:prstGeom>
          <a:solidFill>
            <a:srgbClr val="9C9283"/>
          </a:solidFill>
          <a:ln/>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
        <p:nvSpPr>
          <p:cNvPr id="16" name="Shape 22">
            <a:extLst>
              <a:ext uri="{FF2B5EF4-FFF2-40B4-BE49-F238E27FC236}">
                <a16:creationId xmlns:a16="http://schemas.microsoft.com/office/drawing/2014/main" id="{F48657E0-4AC8-605C-D382-40CEB8741E7D}"/>
              </a:ext>
            </a:extLst>
          </p:cNvPr>
          <p:cNvSpPr/>
          <p:nvPr/>
        </p:nvSpPr>
        <p:spPr>
          <a:xfrm>
            <a:off x="10668000" y="6433047"/>
            <a:ext cx="1504398" cy="342216"/>
          </a:xfrm>
          <a:prstGeom prst="roundRect">
            <a:avLst>
              <a:gd name="adj" fmla="val 7603"/>
            </a:avLst>
          </a:prstGeom>
          <a:solidFill>
            <a:srgbClr val="FDFBF7"/>
          </a:solidFill>
          <a:ln/>
          <a:effectLst>
            <a:outerShdw dist="11430" dir="2700000" algn="bl" rotWithShape="0">
              <a:srgbClr val="E6DED2">
                <a:alpha val="100000"/>
              </a:srgbClr>
            </a:outerShdw>
          </a:effectLst>
        </p:spPr>
        <p:txBody>
          <a:bodyPr/>
          <a:lst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a:lstStyle>
          <a:p>
            <a:endParaRPr lang="en-GB" sz="1250"/>
          </a:p>
        </p:txBody>
      </p:sp>
    </p:spTree>
    <p:extLst>
      <p:ext uri="{BB962C8B-B14F-4D97-AF65-F5344CB8AC3E}">
        <p14:creationId xmlns:p14="http://schemas.microsoft.com/office/powerpoint/2010/main" val="2816645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d50a5f6-9ee8-40e1-9772-d6b2ad34a450">
      <Terms xmlns="http://schemas.microsoft.com/office/infopath/2007/PartnerControls"/>
    </lcf76f155ced4ddcb4097134ff3c332f>
    <TaxCatchAll xmlns="839d821f-c568-43d4-9a44-14b2dc93586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A80AABB81EADE4B92A61FAB3952137F" ma:contentTypeVersion="14" ma:contentTypeDescription="Create a new document." ma:contentTypeScope="" ma:versionID="50e4487675bec51500344c4aff5e68d1">
  <xsd:schema xmlns:xsd="http://www.w3.org/2001/XMLSchema" xmlns:xs="http://www.w3.org/2001/XMLSchema" xmlns:p="http://schemas.microsoft.com/office/2006/metadata/properties" xmlns:ns2="1d50a5f6-9ee8-40e1-9772-d6b2ad34a450" xmlns:ns3="839d821f-c568-43d4-9a44-14b2dc935861" targetNamespace="http://schemas.microsoft.com/office/2006/metadata/properties" ma:root="true" ma:fieldsID="d5900f8c93107740c1aa2c9fc21f262e" ns2:_="" ns3:_="">
    <xsd:import namespace="1d50a5f6-9ee8-40e1-9772-d6b2ad34a450"/>
    <xsd:import namespace="839d821f-c568-43d4-9a44-14b2dc93586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50a5f6-9ee8-40e1-9772-d6b2ad34a4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39d821f-c568-43d4-9a44-14b2dc93586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5afd84b-17be-48e5-9b1b-6a9829720563}" ma:internalName="TaxCatchAll" ma:showField="CatchAllData" ma:web="839d821f-c568-43d4-9a44-14b2dc935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D47AF0-BF4F-45B2-A1D9-B16451E49457}">
  <ds:schemaRefs>
    <ds:schemaRef ds:uri="http://schemas.microsoft.com/office/2006/metadata/properties"/>
    <ds:schemaRef ds:uri="http://schemas.microsoft.com/office/infopath/2007/PartnerControls"/>
    <ds:schemaRef ds:uri="1d50a5f6-9ee8-40e1-9772-d6b2ad34a450"/>
    <ds:schemaRef ds:uri="839d821f-c568-43d4-9a44-14b2dc935861"/>
  </ds:schemaRefs>
</ds:datastoreItem>
</file>

<file path=customXml/itemProps2.xml><?xml version="1.0" encoding="utf-8"?>
<ds:datastoreItem xmlns:ds="http://schemas.openxmlformats.org/officeDocument/2006/customXml" ds:itemID="{49AF6331-54E9-42B3-808C-29382B7F15FB}">
  <ds:schemaRefs>
    <ds:schemaRef ds:uri="http://schemas.microsoft.com/sharepoint/v3/contenttype/forms"/>
  </ds:schemaRefs>
</ds:datastoreItem>
</file>

<file path=customXml/itemProps3.xml><?xml version="1.0" encoding="utf-8"?>
<ds:datastoreItem xmlns:ds="http://schemas.openxmlformats.org/officeDocument/2006/customXml" ds:itemID="{89C8192D-7B11-462B-858F-1267578941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50a5f6-9ee8-40e1-9772-d6b2ad34a450"/>
    <ds:schemaRef ds:uri="839d821f-c568-43d4-9a44-14b2dc9358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36</Slides>
  <Notes>20</Notes>
  <HiddenSlides>0</HiddenSlides>
  <MMClips>0</MMClips>
  <ScaleCrop>false</ScaleCrop>
  <HeadingPairs>
    <vt:vector size="4" baseType="variant">
      <vt:variant>
        <vt:lpstr>Theme</vt:lpstr>
      </vt:variant>
      <vt:variant>
        <vt:i4>4</vt:i4>
      </vt:variant>
      <vt:variant>
        <vt:lpstr>Slide Titles</vt:lpstr>
      </vt:variant>
      <vt:variant>
        <vt:i4>36</vt:i4>
      </vt:variant>
    </vt:vector>
  </HeadingPairs>
  <TitlesOfParts>
    <vt:vector size="40" baseType="lpstr">
      <vt:lpstr>office theme</vt:lpstr>
      <vt:lpstr>Office Theme</vt:lpstr>
      <vt:lpstr>UoW_Template_Lavender</vt:lpstr>
      <vt:lpstr>UoW_Template_Blue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Organising Conferences &amp; Presenting Papers  Mia Edwards Anna Pravdica </vt:lpstr>
      <vt:lpstr>Organising Conferences</vt:lpstr>
      <vt:lpstr>Why Organise a Conference?</vt:lpstr>
      <vt:lpstr>Choosing a Conference Theme</vt:lpstr>
      <vt:lpstr>Determining the Audience</vt:lpstr>
      <vt:lpstr>Interdisciplinary Opportunities</vt:lpstr>
      <vt:lpstr>PowerPoint Presentation</vt:lpstr>
      <vt:lpstr>Working as a Team</vt:lpstr>
      <vt:lpstr>Funding a Conference</vt:lpstr>
      <vt:lpstr>How to Budget</vt:lpstr>
      <vt:lpstr>Calls for Papers</vt:lpstr>
      <vt:lpstr>Inviting Speakers and Keynotes</vt:lpstr>
      <vt:lpstr>Logistics and Practicalities</vt:lpstr>
      <vt:lpstr>Presenting</vt:lpstr>
      <vt:lpstr>How to Structure an Academic Presentation</vt:lpstr>
      <vt:lpstr>Knowing Your Audience</vt:lpstr>
      <vt:lpstr>PowerPoint or No PowerPoint?</vt:lpstr>
      <vt:lpstr>Delivering Your Presentation Well</vt:lpstr>
      <vt:lpstr>Abstracts and Panels</vt:lpstr>
      <vt:lpstr>Keeping to Time</vt:lpstr>
      <vt:lpstr>Responding to Questions</vt:lpstr>
      <vt:lpstr>Final Tips and Takeaways</vt:lpstr>
      <vt:lpstr>Upcoming Workshop 9 December 2025</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48</cp:revision>
  <dcterms:created xsi:type="dcterms:W3CDTF">2025-11-25T09:03:08Z</dcterms:created>
  <dcterms:modified xsi:type="dcterms:W3CDTF">2025-11-25T09:15:30Z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0x010100BA80AABB81EADE4B92A61FAB3952137F</vt:lpwstr>
  </property>
  <property fmtid="{D5CDD505-2E9C-101B-9397-08002B2CF9AE}" pid="3" name="MediaServiceImageTags">
    <vt:lpwstr/>
  </property>
</Properties>
</file>