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7.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95" r:id="rId5"/>
    <p:sldMasterId id="2147483962" r:id="rId6"/>
    <p:sldMasterId id="2147483708" r:id="rId7"/>
    <p:sldMasterId id="2147483720" r:id="rId8"/>
    <p:sldMasterId id="2147483828" r:id="rId9"/>
    <p:sldMasterId id="2147483660" r:id="rId10"/>
    <p:sldMasterId id="2147483986" r:id="rId11"/>
  </p:sldMasterIdLst>
  <p:notesMasterIdLst>
    <p:notesMasterId r:id="rId32"/>
  </p:notesMasterIdLst>
  <p:handoutMasterIdLst>
    <p:handoutMasterId r:id="rId33"/>
  </p:handoutMasterIdLst>
  <p:sldIdLst>
    <p:sldId id="438" r:id="rId12"/>
    <p:sldId id="275" r:id="rId13"/>
    <p:sldId id="297" r:id="rId14"/>
    <p:sldId id="310" r:id="rId15"/>
    <p:sldId id="313" r:id="rId16"/>
    <p:sldId id="439" r:id="rId17"/>
    <p:sldId id="440" r:id="rId18"/>
    <p:sldId id="441" r:id="rId19"/>
    <p:sldId id="319" r:id="rId20"/>
    <p:sldId id="442" r:id="rId21"/>
    <p:sldId id="449" r:id="rId22"/>
    <p:sldId id="443" r:id="rId23"/>
    <p:sldId id="257" r:id="rId24"/>
    <p:sldId id="258" r:id="rId25"/>
    <p:sldId id="445" r:id="rId26"/>
    <p:sldId id="259" r:id="rId27"/>
    <p:sldId id="260" r:id="rId28"/>
    <p:sldId id="316" r:id="rId29"/>
    <p:sldId id="447" r:id="rId30"/>
    <p:sldId id="448" r:id="rId31"/>
  </p:sldIdLst>
  <p:sldSz cx="9144000" cy="6858000" type="screen4x3"/>
  <p:notesSz cx="6781800" cy="9906000"/>
  <p:custDataLst>
    <p:tags r:id="rId34"/>
  </p:custDataLst>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826411-8ED6-78F6-A51A-847B4CF2845F}" v="16" dt="2026-02-09T11:15:11.370"/>
    <p1510:client id="{850835EB-625F-9331-82FD-782AC36659A2}" v="6" dt="2026-02-10T08:56:01.968"/>
    <p1510:client id="{D96211E8-0E1D-4956-84DE-1E9A73087047}" v="5" dt="2026-02-11T09:11:04.3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176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microsoft.com/office/2015/10/relationships/revisionInfo" Target="revisionInfo.xml"/><Relationship Id="rId21" Type="http://schemas.openxmlformats.org/officeDocument/2006/relationships/slide" Target="slides/slide10.xml"/><Relationship Id="rId34" Type="http://schemas.openxmlformats.org/officeDocument/2006/relationships/tags" Target="tags/tag1.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Completed </a:t>
            </a:r>
            <a:r>
              <a:rPr lang="en-GB" dirty="0" err="1"/>
              <a:t>NoE</a:t>
            </a:r>
            <a:r>
              <a:rPr lang="en-GB" dirty="0"/>
              <a:t> form should be sent to DC for approval </a:t>
            </a:r>
            <a:r>
              <a:rPr lang="en-GB" dirty="0" err="1"/>
              <a:t>approx</a:t>
            </a:r>
            <a:r>
              <a:rPr lang="en-GB" dirty="0"/>
              <a:t> 1 month before thesis submission. You complete section 1 and supervisor will contact prospective examiners and complete section 2. </a:t>
            </a:r>
          </a:p>
          <a:p>
            <a:endParaRPr lang="en-GB" dirty="0"/>
          </a:p>
          <a:p>
            <a:r>
              <a:rPr lang="en-GB" dirty="0"/>
              <a:t>Students will usually have one internal and one external examiner, and potentially also an examination advisor. 2 externals if member of staff or to access suitable expertise. If on joint award or co-</a:t>
            </a:r>
            <a:r>
              <a:rPr lang="en-GB" dirty="0" err="1"/>
              <a:t>tutelle</a:t>
            </a:r>
            <a:r>
              <a:rPr lang="en-GB" dirty="0"/>
              <a:t> agreement there may be additional requirements. </a:t>
            </a:r>
          </a:p>
          <a:p>
            <a:endParaRPr lang="en-GB" dirty="0"/>
          </a:p>
          <a:p>
            <a:r>
              <a:rPr lang="en-GB" dirty="0"/>
              <a:t>Let supervisor know if any potential conflict of interest with prospective examiners e.g. if you have published with them etc</a:t>
            </a:r>
          </a:p>
          <a:p>
            <a:endParaRPr lang="en-GB" dirty="0"/>
          </a:p>
          <a:p>
            <a:r>
              <a:rPr lang="en-GB" dirty="0"/>
              <a:t>You shouldn't be in direct contact with your examiners once approved, must not send them a copy of your thesis.</a:t>
            </a: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4</a:t>
            </a:fld>
            <a:endParaRPr lang="en-US"/>
          </a:p>
        </p:txBody>
      </p:sp>
    </p:spTree>
    <p:extLst>
      <p:ext uri="{BB962C8B-B14F-4D97-AF65-F5344CB8AC3E}">
        <p14:creationId xmlns:p14="http://schemas.microsoft.com/office/powerpoint/2010/main" val="1068431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Refer to Guide to Examinations for Higher Degrees by Research. Section 2 refers to presentation of thesis and includes a template title page. If thesis doesn't comply we can't accept for examination, this may result in delays to your examination.</a:t>
            </a:r>
          </a:p>
          <a:p>
            <a:endParaRPr lang="en-GB" dirty="0"/>
          </a:p>
          <a:p>
            <a:r>
              <a:rPr lang="en-GB" dirty="0"/>
              <a:t>Ensure that a declaration is included - this should include confirmation that the work hasn't been submitted elsewhere, is the student's own work (highlighting any collaborative research and setting out the nature and extent of the candidate's original contribution. </a:t>
            </a:r>
          </a:p>
          <a:p>
            <a:endParaRPr lang="en-GB" dirty="0"/>
          </a:p>
          <a:p>
            <a:r>
              <a:rPr lang="en-GB" dirty="0"/>
              <a:t>Word limit for PhD is 80,000 excluding appendices, footnotes, tables and bibliography. Theses over word limit require approval from Academic Director via Doctoral College</a:t>
            </a:r>
          </a:p>
          <a:p>
            <a:endParaRPr lang="en-GB" dirty="0"/>
          </a:p>
          <a:p>
            <a:r>
              <a:rPr lang="en-GB" dirty="0"/>
              <a:t>Include thesis submission form and upload to DC website Can submit up to 23.59 on last day of registration; if need additional time discuss with supervisor in first instance as early as possible as extension may be required</a:t>
            </a: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2765953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Registration period will be extended to cover the examination period when your thesis is processed</a:t>
            </a:r>
          </a:p>
          <a:p>
            <a:endParaRPr lang="en-GB" dirty="0"/>
          </a:p>
          <a:p>
            <a:r>
              <a:rPr lang="en-GB" dirty="0"/>
              <a:t>If your examiners have been approved your thesis will be sent to examiners usually within a week of submission</a:t>
            </a:r>
          </a:p>
          <a:p>
            <a:endParaRPr lang="en-GB" dirty="0"/>
          </a:p>
          <a:p>
            <a:r>
              <a:rPr lang="en-GB" dirty="0"/>
              <a:t>It is the responsibility of internal examiner/exams advisor to arrange viva, This should be on a mutually convenient date and can be face to face, fully online or hybrid (e.g. external joining remotely). You should be asked to confirm that you are happy with the arrangements.</a:t>
            </a:r>
          </a:p>
          <a:p>
            <a:endParaRPr lang="en-GB" dirty="0"/>
          </a:p>
          <a:p>
            <a:r>
              <a:rPr lang="en-GB" dirty="0"/>
              <a:t>It's not usual for supervisors to attend viva, but they may do if examiners agree although they are there to observe only and should not play any part in the examination</a:t>
            </a:r>
          </a:p>
          <a:p>
            <a:endParaRPr lang="en-GB" dirty="0"/>
          </a:p>
          <a:p>
            <a:r>
              <a:rPr lang="en-GB" dirty="0"/>
              <a:t>Examiners required to complete independent reports pre-viva and joint report post viva. Examiners will usually give you their recommendation at the end of the viva, recommendation needs to be approved by Faculty so you may not get official notification from DC for a couple of weeks. You will receive copy of joint report and can request independent</a:t>
            </a: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386230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Outcomes:</a:t>
            </a:r>
          </a:p>
          <a:p>
            <a:r>
              <a:rPr lang="en-GB" dirty="0"/>
              <a:t>Pass w/o corrections</a:t>
            </a:r>
          </a:p>
          <a:p>
            <a:r>
              <a:rPr lang="en-GB" dirty="0"/>
              <a:t>Minor/major corrections - examiners should send list of required corrections to you to be completed in 3/6 months. You should send corrected thesis directly to examiners</a:t>
            </a:r>
          </a:p>
          <a:p>
            <a:r>
              <a:rPr lang="en-GB" dirty="0"/>
              <a:t>Resubmission - DC will send official notification with details of amendments to be made and deadline (up to 12 months), resubmit to DC and pay resub fee. Examiners may require 2nd viva</a:t>
            </a:r>
          </a:p>
          <a:p>
            <a:r>
              <a:rPr lang="en-GB" dirty="0"/>
              <a:t>Lower award/fail - v rare but would be able to appeal </a:t>
            </a: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1160492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DC will contact you to request submission of final thesis after approval of any corrections. You will need to submit electronic copy in PDF/A format. Also need to complete Library Declaration and Deposit Agreement, can apply embargo up to 2 years. Need Academic Director approval (via DC) for anything longer than this. Further info from Library</a:t>
            </a:r>
          </a:p>
          <a:p>
            <a:endParaRPr lang="en-GB" dirty="0"/>
          </a:p>
          <a:p>
            <a:r>
              <a:rPr lang="en-GB" dirty="0"/>
              <a:t>At completion of examination process name will be added to pass list for Senate approval - approved monthly. 2025/26 on DC website. Will be contacted by Awards and Ceremonies team in due course with an invitation to attend the next available graduation ceremony</a:t>
            </a:r>
          </a:p>
        </p:txBody>
      </p:sp>
      <p:sp>
        <p:nvSpPr>
          <p:cNvPr id="4" name="Slide Number Placeholder 3"/>
          <p:cNvSpPr>
            <a:spLocks noGrp="1"/>
          </p:cNvSpPr>
          <p:nvPr>
            <p:ph type="sldNum" sz="quarter" idx="5"/>
          </p:nvPr>
        </p:nvSpPr>
        <p:spPr/>
        <p:txBody>
          <a:bodyPr/>
          <a:lstStyle/>
          <a:p>
            <a:fld id="{008B6ED8-9D91-5E4C-8236-27D5494AAD9C}" type="slidenum">
              <a:rPr lang="en-US" smtClean="0"/>
              <a:t>8</a:t>
            </a:fld>
            <a:endParaRPr lang="en-US"/>
          </a:p>
        </p:txBody>
      </p:sp>
    </p:spTree>
    <p:extLst>
      <p:ext uri="{BB962C8B-B14F-4D97-AF65-F5344CB8AC3E}">
        <p14:creationId xmlns:p14="http://schemas.microsoft.com/office/powerpoint/2010/main" val="27348383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20.svg"/><Relationship Id="rId4" Type="http://schemas.openxmlformats.org/officeDocument/2006/relationships/image" Target="../media/image11.pn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18.svg"/><Relationship Id="rId4" Type="http://schemas.openxmlformats.org/officeDocument/2006/relationships/image" Target="../media/image11.png"/></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20.svg"/><Relationship Id="rId4" Type="http://schemas.openxmlformats.org/officeDocument/2006/relationships/image" Target="../media/image11.png"/></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1.png"/><Relationship Id="rId1" Type="http://schemas.openxmlformats.org/officeDocument/2006/relationships/slideMaster" Target="../slideMasters/slideMaster8.xml"/><Relationship Id="rId5" Type="http://schemas.openxmlformats.org/officeDocument/2006/relationships/image" Target="../media/image19.svg"/><Relationship Id="rId4" Type="http://schemas.openxmlformats.org/officeDocument/2006/relationships/image" Target="../media/image13.png"/></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20.sv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20.svg"/><Relationship Id="rId4" Type="http://schemas.openxmlformats.org/officeDocument/2006/relationships/image" Target="../media/image11.png"/></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20.svg"/><Relationship Id="rId4" Type="http://schemas.openxmlformats.org/officeDocument/2006/relationships/image" Target="../media/image11.png"/></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5.xml"/><Relationship Id="rId1" Type="http://schemas.openxmlformats.org/officeDocument/2006/relationships/tags" Target="../tags/tag3.xml"/><Relationship Id="rId4" Type="http://schemas.openxmlformats.org/officeDocument/2006/relationships/image" Target="../media/image8.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5.xml"/><Relationship Id="rId1" Type="http://schemas.openxmlformats.org/officeDocument/2006/relationships/tags" Target="../tags/tag4.xml"/><Relationship Id="rId4" Type="http://schemas.openxmlformats.org/officeDocument/2006/relationships/image" Target="../media/image9.sv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5.xml"/><Relationship Id="rId1" Type="http://schemas.openxmlformats.org/officeDocument/2006/relationships/tags" Target="../tags/tag5.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5.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8.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8.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8.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8.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18.svg"/><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8.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8.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1_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374800" y="2138376"/>
            <a:ext cx="3952103" cy="3317700"/>
          </a:xfrm>
          <a:prstGeom prst="rect">
            <a:avLst/>
          </a:prstGeom>
        </p:spPr>
        <p:txBody>
          <a:bodyPr/>
          <a:lstStyle>
            <a:lvl1pPr>
              <a:lnSpc>
                <a:spcPct val="104000"/>
              </a:lnSpc>
              <a:defRPr sz="1050" b="0" i="0"/>
            </a:lvl1pPr>
          </a:lstStyle>
          <a:p>
            <a:pPr lvl="0"/>
            <a:r>
              <a:rPr lang="en-US"/>
              <a:t>Click to edit Master text styles</a:t>
            </a:r>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374798" y="1408771"/>
            <a:ext cx="3952103"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4817098" y="1408770"/>
            <a:ext cx="3952103" cy="4047306"/>
          </a:xfrm>
          <a:prstGeom prst="rect">
            <a:avLst/>
          </a:prstGeom>
        </p:spPr>
        <p:txBody>
          <a:bodyPr/>
          <a:lstStyle>
            <a:lvl1pPr>
              <a:defRPr sz="1050" b="0" i="0"/>
            </a:lvl1pPr>
          </a:lstStyle>
          <a:p>
            <a:pPr lvl="0"/>
            <a:r>
              <a:rPr lang="en-US"/>
              <a:t>Click to edit Master text styles</a:t>
            </a:r>
          </a:p>
        </p:txBody>
      </p:sp>
      <p:sp>
        <p:nvSpPr>
          <p:cNvPr id="4" name="Footer Placeholder 4">
            <a:extLst>
              <a:ext uri="{FF2B5EF4-FFF2-40B4-BE49-F238E27FC236}">
                <a16:creationId xmlns:a16="http://schemas.microsoft.com/office/drawing/2014/main" id="{EB511903-CB70-1128-6EEE-9FF21DD89770}"/>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3EB83CE-0CDC-FE94-D907-C47260ACA782}"/>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0013233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1_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374800" y="2138376"/>
            <a:ext cx="2212858" cy="3317700"/>
          </a:xfrm>
          <a:prstGeom prst="rect">
            <a:avLst/>
          </a:prstGeom>
        </p:spPr>
        <p:txBody>
          <a:bodyPr/>
          <a:lstStyle>
            <a:lvl1pPr>
              <a:lnSpc>
                <a:spcPct val="104000"/>
              </a:lnSpc>
              <a:defRPr sz="1050" b="0" i="0"/>
            </a:lvl1pPr>
          </a:lstStyle>
          <a:p>
            <a:pPr lvl="0"/>
            <a:r>
              <a:rPr lang="en-US"/>
              <a:t>Click to edit Master text styles</a:t>
            </a:r>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374799" y="1408771"/>
            <a:ext cx="2212858"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3068425" y="1408770"/>
            <a:ext cx="5700776" cy="4047306"/>
          </a:xfrm>
          <a:prstGeom prst="rect">
            <a:avLst/>
          </a:prstGeom>
        </p:spPr>
        <p:txBody>
          <a:bodyPr/>
          <a:lstStyle>
            <a:lvl1pPr>
              <a:defRPr sz="1050" b="0" i="0"/>
            </a:lvl1pPr>
          </a:lstStyle>
          <a:p>
            <a:pPr lvl="0"/>
            <a:r>
              <a:rPr lang="en-US"/>
              <a:t>Click to edit Master text styles</a:t>
            </a:r>
          </a:p>
        </p:txBody>
      </p:sp>
      <p:sp>
        <p:nvSpPr>
          <p:cNvPr id="4" name="Footer Placeholder 4">
            <a:extLst>
              <a:ext uri="{FF2B5EF4-FFF2-40B4-BE49-F238E27FC236}">
                <a16:creationId xmlns:a16="http://schemas.microsoft.com/office/drawing/2014/main" id="{C0483C78-BC28-1830-F13E-92BD8D4DB62E}"/>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2E5F5AA-B1A2-E9D6-D14D-2F3AD3C5145D}"/>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2589763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1_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3B91A3E3-F049-5B54-8336-88231750EE46}"/>
              </a:ext>
            </a:extLst>
          </p:cNvPr>
          <p:cNvSpPr>
            <a:spLocks noGrp="1"/>
          </p:cNvSpPr>
          <p:nvPr>
            <p:ph sz="quarter" idx="19"/>
          </p:nvPr>
        </p:nvSpPr>
        <p:spPr>
          <a:xfrm>
            <a:off x="0" y="0"/>
            <a:ext cx="9144000" cy="6858000"/>
          </a:xfrm>
          <a:prstGeom prst="rect">
            <a:avLst/>
          </a:prstGeom>
        </p:spPr>
        <p:txBody>
          <a:bodyPr anchor="ctr"/>
          <a:lstStyle>
            <a:lvl1pPr algn="ctr">
              <a:lnSpc>
                <a:spcPct val="104000"/>
              </a:lnSpc>
              <a:defRPr sz="1050" b="0" i="0">
                <a:noFill/>
              </a:defRPr>
            </a:lvl1pPr>
          </a:lstStyle>
          <a:p>
            <a:pPr lvl="0"/>
            <a:r>
              <a:rPr lang="en-US"/>
              <a:t>Click to edit Master text styles</a:t>
            </a:r>
          </a:p>
        </p:txBody>
      </p:sp>
    </p:spTree>
    <p:extLst>
      <p:ext uri="{BB962C8B-B14F-4D97-AF65-F5344CB8AC3E}">
        <p14:creationId xmlns:p14="http://schemas.microsoft.com/office/powerpoint/2010/main" val="350906655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1_Image and text v1">
    <p:bg>
      <p:bgPr>
        <a:solidFill>
          <a:schemeClr val="bg1"/>
        </a:solidFill>
        <a:effectLst/>
      </p:bgPr>
    </p:bg>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2CACF877-98EB-C504-2170-B2D84E90BF7D}"/>
              </a:ext>
            </a:extLst>
          </p:cNvPr>
          <p:cNvSpPr>
            <a:spLocks noGrp="1"/>
          </p:cNvSpPr>
          <p:nvPr>
            <p:ph type="pic" sz="quarter" idx="12" hasCustomPrompt="1"/>
          </p:nvPr>
        </p:nvSpPr>
        <p:spPr>
          <a:xfrm>
            <a:off x="4486499" y="0"/>
            <a:ext cx="34155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3" name="Graphic 2">
            <a:extLst>
              <a:ext uri="{FF2B5EF4-FFF2-40B4-BE49-F238E27FC236}">
                <a16:creationId xmlns:a16="http://schemas.microsoft.com/office/drawing/2014/main" id="{6B27849B-CB10-F1E0-A5A8-5B05A3F3F9E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8280232" y="503550"/>
            <a:ext cx="488969" cy="936000"/>
          </a:xfrm>
          <a:prstGeom prst="rect">
            <a:avLst/>
          </a:prstGeom>
        </p:spPr>
      </p:pic>
      <p:pic>
        <p:nvPicPr>
          <p:cNvPr id="4" name="Graphic 3">
            <a:extLst>
              <a:ext uri="{FF2B5EF4-FFF2-40B4-BE49-F238E27FC236}">
                <a16:creationId xmlns:a16="http://schemas.microsoft.com/office/drawing/2014/main" id="{F4178E48-5E26-7133-CEE5-105663E56BA2}"/>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a:off x="7542470" y="5125415"/>
            <a:ext cx="2047718" cy="405743"/>
          </a:xfrm>
          <a:prstGeom prst="rect">
            <a:avLst/>
          </a:prstGeom>
        </p:spPr>
      </p:pic>
      <p:sp>
        <p:nvSpPr>
          <p:cNvPr id="7" name="Title Placeholder 1">
            <a:extLst>
              <a:ext uri="{FF2B5EF4-FFF2-40B4-BE49-F238E27FC236}">
                <a16:creationId xmlns:a16="http://schemas.microsoft.com/office/drawing/2014/main" id="{59933AFB-C5B9-05B3-AA63-1283AF192037}"/>
              </a:ext>
            </a:extLst>
          </p:cNvPr>
          <p:cNvSpPr>
            <a:spLocks noGrp="1"/>
          </p:cNvSpPr>
          <p:nvPr>
            <p:ph type="title" hasCustomPrompt="1"/>
          </p:nvPr>
        </p:nvSpPr>
        <p:spPr>
          <a:xfrm>
            <a:off x="374800" y="538539"/>
            <a:ext cx="3645001"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BE189048-A4DC-8194-6856-2E45B35726CC}"/>
              </a:ext>
            </a:extLst>
          </p:cNvPr>
          <p:cNvSpPr>
            <a:spLocks noGrp="1"/>
          </p:cNvSpPr>
          <p:nvPr>
            <p:ph sz="quarter" idx="20"/>
          </p:nvPr>
        </p:nvSpPr>
        <p:spPr>
          <a:xfrm>
            <a:off x="374800" y="2138376"/>
            <a:ext cx="3645001" cy="3317700"/>
          </a:xfrm>
          <a:prstGeom prst="rect">
            <a:avLst/>
          </a:prstGeom>
        </p:spPr>
        <p:txBody>
          <a:bodyPr/>
          <a:lstStyle>
            <a:lvl1pPr>
              <a:lnSpc>
                <a:spcPct val="104000"/>
              </a:lnSpc>
              <a:defRPr sz="1050" b="0" i="0"/>
            </a:lvl1pPr>
          </a:lstStyle>
          <a:p>
            <a:pPr lvl="0"/>
            <a:r>
              <a:rPr lang="en-US"/>
              <a:t>Click to edit Master text styles</a:t>
            </a:r>
          </a:p>
        </p:txBody>
      </p:sp>
      <p:sp>
        <p:nvSpPr>
          <p:cNvPr id="11" name="Text Placeholder 13">
            <a:extLst>
              <a:ext uri="{FF2B5EF4-FFF2-40B4-BE49-F238E27FC236}">
                <a16:creationId xmlns:a16="http://schemas.microsoft.com/office/drawing/2014/main" id="{C0D125F2-CF42-C81F-11C5-AAA95CDA9FA9}"/>
              </a:ext>
            </a:extLst>
          </p:cNvPr>
          <p:cNvSpPr>
            <a:spLocks noGrp="1"/>
          </p:cNvSpPr>
          <p:nvPr>
            <p:ph type="body" sz="quarter" idx="22" hasCustomPrompt="1"/>
          </p:nvPr>
        </p:nvSpPr>
        <p:spPr>
          <a:xfrm>
            <a:off x="374799" y="1408771"/>
            <a:ext cx="3645002"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2" name="Footer Placeholder 4">
            <a:extLst>
              <a:ext uri="{FF2B5EF4-FFF2-40B4-BE49-F238E27FC236}">
                <a16:creationId xmlns:a16="http://schemas.microsoft.com/office/drawing/2014/main" id="{10375886-2AF5-4107-AE31-D263FB07CDDA}"/>
              </a:ext>
            </a:extLst>
          </p:cNvPr>
          <p:cNvSpPr>
            <a:spLocks noGrp="1"/>
          </p:cNvSpPr>
          <p:nvPr>
            <p:ph type="ftr" sz="quarter" idx="3"/>
          </p:nvPr>
        </p:nvSpPr>
        <p:spPr>
          <a:xfrm>
            <a:off x="779800" y="5994450"/>
            <a:ext cx="32400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3" name="Slide Number Placeholder 5">
            <a:extLst>
              <a:ext uri="{FF2B5EF4-FFF2-40B4-BE49-F238E27FC236}">
                <a16:creationId xmlns:a16="http://schemas.microsoft.com/office/drawing/2014/main" id="{32CB9AFF-7FE6-A460-A0CB-BB9914948941}"/>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5420264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Image and text v2">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7040CE-A94D-AA9F-2647-AFA5B8425771}"/>
              </a:ext>
            </a:extLst>
          </p:cNvPr>
          <p:cNvSpPr>
            <a:spLocks noGrp="1"/>
          </p:cNvSpPr>
          <p:nvPr>
            <p:ph type="title" hasCustomPrompt="1"/>
          </p:nvPr>
        </p:nvSpPr>
        <p:spPr>
          <a:xfrm>
            <a:off x="374801" y="538539"/>
            <a:ext cx="3645000"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3" name="Text Placeholder 12">
            <a:extLst>
              <a:ext uri="{FF2B5EF4-FFF2-40B4-BE49-F238E27FC236}">
                <a16:creationId xmlns:a16="http://schemas.microsoft.com/office/drawing/2014/main" id="{20F49C91-0553-D74D-2497-E699C5393217}"/>
              </a:ext>
            </a:extLst>
          </p:cNvPr>
          <p:cNvSpPr>
            <a:spLocks noGrp="1"/>
          </p:cNvSpPr>
          <p:nvPr>
            <p:ph type="body" sz="quarter" idx="13" hasCustomPrompt="1"/>
          </p:nvPr>
        </p:nvSpPr>
        <p:spPr>
          <a:xfrm>
            <a:off x="374800" y="1077065"/>
            <a:ext cx="3645000"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4" name="Content Placeholder 15">
            <a:extLst>
              <a:ext uri="{FF2B5EF4-FFF2-40B4-BE49-F238E27FC236}">
                <a16:creationId xmlns:a16="http://schemas.microsoft.com/office/drawing/2014/main" id="{D63F3000-138E-2A82-B6ED-0E923DAF35BA}"/>
              </a:ext>
            </a:extLst>
          </p:cNvPr>
          <p:cNvSpPr>
            <a:spLocks noGrp="1"/>
          </p:cNvSpPr>
          <p:nvPr>
            <p:ph sz="quarter" idx="20"/>
          </p:nvPr>
        </p:nvSpPr>
        <p:spPr>
          <a:xfrm>
            <a:off x="374800" y="1888476"/>
            <a:ext cx="3645000" cy="3567600"/>
          </a:xfrm>
          <a:prstGeom prst="rect">
            <a:avLst/>
          </a:prstGeom>
        </p:spPr>
        <p:txBody>
          <a:bodyPr/>
          <a:lstStyle>
            <a:lvl1pPr>
              <a:lnSpc>
                <a:spcPct val="104000"/>
              </a:lnSpc>
              <a:defRPr sz="1050" b="0" i="0"/>
            </a:lvl1pPr>
          </a:lstStyle>
          <a:p>
            <a:pPr lvl="0"/>
            <a:r>
              <a:rPr lang="en-US"/>
              <a:t>Click to edit Master text styles</a:t>
            </a:r>
          </a:p>
        </p:txBody>
      </p:sp>
      <p:sp>
        <p:nvSpPr>
          <p:cNvPr id="6" name="Picture Placeholder 11">
            <a:extLst>
              <a:ext uri="{FF2B5EF4-FFF2-40B4-BE49-F238E27FC236}">
                <a16:creationId xmlns:a16="http://schemas.microsoft.com/office/drawing/2014/main" id="{2230340E-87C8-BAF7-89D1-25433C9E30BA}"/>
              </a:ext>
            </a:extLst>
          </p:cNvPr>
          <p:cNvSpPr>
            <a:spLocks noGrp="1"/>
          </p:cNvSpPr>
          <p:nvPr>
            <p:ph type="pic" sz="quarter" idx="12" hasCustomPrompt="1"/>
          </p:nvPr>
        </p:nvSpPr>
        <p:spPr>
          <a:xfrm>
            <a:off x="4486499" y="0"/>
            <a:ext cx="34155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7" name="Graphic 6">
            <a:extLst>
              <a:ext uri="{FF2B5EF4-FFF2-40B4-BE49-F238E27FC236}">
                <a16:creationId xmlns:a16="http://schemas.microsoft.com/office/drawing/2014/main" id="{E02E724E-A288-EFC3-E3BB-BE3CABCA3AC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8280232" y="503550"/>
            <a:ext cx="488969" cy="936000"/>
          </a:xfrm>
          <a:prstGeom prst="rect">
            <a:avLst/>
          </a:prstGeom>
        </p:spPr>
      </p:pic>
      <p:pic>
        <p:nvPicPr>
          <p:cNvPr id="11" name="Graphic 10">
            <a:extLst>
              <a:ext uri="{FF2B5EF4-FFF2-40B4-BE49-F238E27FC236}">
                <a16:creationId xmlns:a16="http://schemas.microsoft.com/office/drawing/2014/main" id="{C2BB48BA-E4D7-01A5-235A-B675AB14142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a:off x="7542470" y="5125415"/>
            <a:ext cx="2047718" cy="405743"/>
          </a:xfrm>
          <a:prstGeom prst="rect">
            <a:avLst/>
          </a:prstGeom>
        </p:spPr>
      </p:pic>
      <p:sp>
        <p:nvSpPr>
          <p:cNvPr id="12" name="Footer Placeholder 4">
            <a:extLst>
              <a:ext uri="{FF2B5EF4-FFF2-40B4-BE49-F238E27FC236}">
                <a16:creationId xmlns:a16="http://schemas.microsoft.com/office/drawing/2014/main" id="{EDC605D0-8A67-116B-F38D-738685542D77}"/>
              </a:ext>
            </a:extLst>
          </p:cNvPr>
          <p:cNvSpPr>
            <a:spLocks noGrp="1"/>
          </p:cNvSpPr>
          <p:nvPr>
            <p:ph type="ftr" sz="quarter" idx="3"/>
          </p:nvPr>
        </p:nvSpPr>
        <p:spPr>
          <a:xfrm>
            <a:off x="779800" y="5994450"/>
            <a:ext cx="324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4" name="Slide Number Placeholder 5">
            <a:extLst>
              <a:ext uri="{FF2B5EF4-FFF2-40B4-BE49-F238E27FC236}">
                <a16:creationId xmlns:a16="http://schemas.microsoft.com/office/drawing/2014/main" id="{79C74E85-CCD9-756F-E57A-188000714F01}"/>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3987086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1_Three image and text 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374800" y="538539"/>
            <a:ext cx="3645001"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374800" y="2138376"/>
            <a:ext cx="3645001" cy="3317700"/>
          </a:xfrm>
          <a:prstGeom prst="rect">
            <a:avLst/>
          </a:prstGeom>
        </p:spPr>
        <p:txBody>
          <a:bodyPr/>
          <a:lstStyle>
            <a:lvl1pPr>
              <a:lnSpc>
                <a:spcPct val="104000"/>
              </a:lnSpc>
              <a:defRPr sz="1050" b="0" i="0"/>
            </a:lvl1pPr>
          </a:lstStyle>
          <a:p>
            <a:pPr lvl="0"/>
            <a:r>
              <a:rPr lang="en-US"/>
              <a:t>Click to edit Master text styles</a:t>
            </a:r>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374799" y="1408771"/>
            <a:ext cx="3645002"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6858001" y="0"/>
            <a:ext cx="19112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4489515" y="1895901"/>
            <a:ext cx="2368483"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11" name="Picture Placeholder 11">
            <a:extLst>
              <a:ext uri="{FF2B5EF4-FFF2-40B4-BE49-F238E27FC236}">
                <a16:creationId xmlns:a16="http://schemas.microsoft.com/office/drawing/2014/main" id="{2CB57F59-3C57-C85A-4795-3FD9AD5D8486}"/>
              </a:ext>
            </a:extLst>
          </p:cNvPr>
          <p:cNvSpPr>
            <a:spLocks noGrp="1"/>
          </p:cNvSpPr>
          <p:nvPr>
            <p:ph type="pic" sz="quarter" idx="19" hasCustomPrompt="1"/>
          </p:nvPr>
        </p:nvSpPr>
        <p:spPr>
          <a:xfrm>
            <a:off x="4489512" y="0"/>
            <a:ext cx="2368483"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3" name="Footer Placeholder 4">
            <a:extLst>
              <a:ext uri="{FF2B5EF4-FFF2-40B4-BE49-F238E27FC236}">
                <a16:creationId xmlns:a16="http://schemas.microsoft.com/office/drawing/2014/main" id="{D0BE81EC-17A2-AF37-8B15-8B6D9CEC691B}"/>
              </a:ext>
            </a:extLst>
          </p:cNvPr>
          <p:cNvSpPr>
            <a:spLocks noGrp="1"/>
          </p:cNvSpPr>
          <p:nvPr>
            <p:ph type="ftr" sz="quarter" idx="3"/>
          </p:nvPr>
        </p:nvSpPr>
        <p:spPr>
          <a:xfrm>
            <a:off x="779800" y="5994450"/>
            <a:ext cx="32400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7D633C40-011D-9E95-0EE5-FEDBCC39FE1A}"/>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98038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1_Three image and text 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6858001" y="0"/>
            <a:ext cx="19112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4489515" y="1895901"/>
            <a:ext cx="2368483"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374800" y="538539"/>
            <a:ext cx="3645000"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374800" y="1077065"/>
            <a:ext cx="3645000"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4" name="Picture Placeholder 11">
            <a:extLst>
              <a:ext uri="{FF2B5EF4-FFF2-40B4-BE49-F238E27FC236}">
                <a16:creationId xmlns:a16="http://schemas.microsoft.com/office/drawing/2014/main" id="{BC30E919-61CD-A0E3-FBE6-8B10FDC911ED}"/>
              </a:ext>
            </a:extLst>
          </p:cNvPr>
          <p:cNvSpPr>
            <a:spLocks noGrp="1"/>
          </p:cNvSpPr>
          <p:nvPr>
            <p:ph type="pic" sz="quarter" idx="19" hasCustomPrompt="1"/>
          </p:nvPr>
        </p:nvSpPr>
        <p:spPr>
          <a:xfrm>
            <a:off x="4489512" y="0"/>
            <a:ext cx="2368483"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15" name="Content Placeholder 15">
            <a:extLst>
              <a:ext uri="{FF2B5EF4-FFF2-40B4-BE49-F238E27FC236}">
                <a16:creationId xmlns:a16="http://schemas.microsoft.com/office/drawing/2014/main" id="{FB6437F4-92A5-139A-A9C4-A697581FC02F}"/>
              </a:ext>
            </a:extLst>
          </p:cNvPr>
          <p:cNvSpPr>
            <a:spLocks noGrp="1"/>
          </p:cNvSpPr>
          <p:nvPr>
            <p:ph sz="quarter" idx="20"/>
          </p:nvPr>
        </p:nvSpPr>
        <p:spPr>
          <a:xfrm>
            <a:off x="374800" y="1888476"/>
            <a:ext cx="3645000" cy="3567600"/>
          </a:xfrm>
          <a:prstGeom prst="rect">
            <a:avLst/>
          </a:prstGeom>
        </p:spPr>
        <p:txBody>
          <a:bodyPr/>
          <a:lstStyle>
            <a:lvl1pPr>
              <a:lnSpc>
                <a:spcPct val="104000"/>
              </a:lnSpc>
              <a:defRPr sz="1050" b="0" i="0"/>
            </a:lvl1pPr>
          </a:lstStyle>
          <a:p>
            <a:pPr lvl="0"/>
            <a:r>
              <a:rPr lang="en-US"/>
              <a:t>Click to edit Master text styles</a:t>
            </a:r>
          </a:p>
        </p:txBody>
      </p:sp>
      <p:sp>
        <p:nvSpPr>
          <p:cNvPr id="2" name="Footer Placeholder 4">
            <a:extLst>
              <a:ext uri="{FF2B5EF4-FFF2-40B4-BE49-F238E27FC236}">
                <a16:creationId xmlns:a16="http://schemas.microsoft.com/office/drawing/2014/main" id="{F2B071D6-2E80-5842-B9C1-E84C09937430}"/>
              </a:ext>
            </a:extLst>
          </p:cNvPr>
          <p:cNvSpPr>
            <a:spLocks noGrp="1"/>
          </p:cNvSpPr>
          <p:nvPr>
            <p:ph type="ftr" sz="quarter" idx="3"/>
          </p:nvPr>
        </p:nvSpPr>
        <p:spPr>
          <a:xfrm>
            <a:off x="779800" y="5994450"/>
            <a:ext cx="324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66678E-B6BC-A6EA-D020-113EF97B1000}"/>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5100209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1_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374801" y="2539978"/>
            <a:ext cx="3645000" cy="2235622"/>
          </a:xfrm>
          <a:prstGeom prst="rect">
            <a:avLst/>
          </a:prstGeom>
        </p:spPr>
        <p:txBody>
          <a:bodyPr vert="horz" wrap="square" lIns="0" tIns="0" rIns="0" bIns="0" rtlCol="0" anchor="t">
            <a:noAutofit/>
          </a:bodyPr>
          <a:lstStyle>
            <a:lvl1pPr>
              <a:defRPr sz="18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374801" y="4866805"/>
            <a:ext cx="3644999" cy="501740"/>
          </a:xfrm>
          <a:prstGeom prst="rect">
            <a:avLst/>
          </a:prstGeom>
        </p:spPr>
        <p:txBody>
          <a:bodyPr wrap="square">
            <a:noAutofit/>
          </a:bodyPr>
          <a:lstStyle>
            <a:lvl1pPr>
              <a:defRPr sz="90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4489516" y="-1"/>
            <a:ext cx="3412484"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7902000" y="1879348"/>
            <a:ext cx="1242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p:nvSpPr>
        <p:spPr>
          <a:xfrm>
            <a:off x="336598" y="1882098"/>
            <a:ext cx="421991"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75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2" name="Graphic 1">
            <a:extLst>
              <a:ext uri="{FF2B5EF4-FFF2-40B4-BE49-F238E27FC236}">
                <a16:creationId xmlns:a16="http://schemas.microsoft.com/office/drawing/2014/main" id="{13FFC4DE-4136-486C-252C-5AD4A808106F}"/>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376528" y="685868"/>
            <a:ext cx="1535789" cy="540991"/>
          </a:xfrm>
          <a:prstGeom prst="rect">
            <a:avLst/>
          </a:prstGeom>
        </p:spPr>
      </p:pic>
      <p:sp>
        <p:nvSpPr>
          <p:cNvPr id="5" name="Footer Placeholder 4">
            <a:extLst>
              <a:ext uri="{FF2B5EF4-FFF2-40B4-BE49-F238E27FC236}">
                <a16:creationId xmlns:a16="http://schemas.microsoft.com/office/drawing/2014/main" id="{45C2996C-6DB5-A199-8218-F2160223F17B}"/>
              </a:ext>
            </a:extLst>
          </p:cNvPr>
          <p:cNvSpPr>
            <a:spLocks noGrp="1"/>
          </p:cNvSpPr>
          <p:nvPr>
            <p:ph type="ftr" sz="quarter" idx="3"/>
          </p:nvPr>
        </p:nvSpPr>
        <p:spPr>
          <a:xfrm>
            <a:off x="779800" y="5994450"/>
            <a:ext cx="324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8B3A5009-B28B-F2B8-8E32-188E9E05E153}"/>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6827838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1_Partner Logo v1">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9A4667DD-C338-BED4-997B-55E10BCF384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376528" y="5813460"/>
            <a:ext cx="1535789" cy="540991"/>
          </a:xfrm>
          <a:prstGeom prst="rect">
            <a:avLst/>
          </a:prstGeom>
        </p:spPr>
      </p:pic>
      <p:cxnSp>
        <p:nvCxnSpPr>
          <p:cNvPr id="13" name="Straight Connector 12">
            <a:extLst>
              <a:ext uri="{FF2B5EF4-FFF2-40B4-BE49-F238E27FC236}">
                <a16:creationId xmlns:a16="http://schemas.microsoft.com/office/drawing/2014/main" id="{6326FD46-2E55-87FF-F0B3-A17A0C3DF6F8}"/>
              </a:ext>
            </a:extLst>
          </p:cNvPr>
          <p:cNvCxnSpPr>
            <a:cxnSpLocks/>
          </p:cNvCxnSpPr>
          <p:nvPr/>
        </p:nvCxnSpPr>
        <p:spPr>
          <a:xfrm>
            <a:off x="2062042"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211767" y="5813459"/>
            <a:ext cx="997905"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p:nvCxnSpPr>
        <p:spPr>
          <a:xfrm>
            <a:off x="3359397"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3509123" y="5813493"/>
            <a:ext cx="405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374800" y="538539"/>
            <a:ext cx="75272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374800" y="1077066"/>
            <a:ext cx="7527200" cy="4379011"/>
          </a:xfrm>
          <a:prstGeom prst="rect">
            <a:avLst/>
          </a:prstGeom>
        </p:spPr>
        <p:txBody>
          <a:bodyPr/>
          <a:lstStyle>
            <a:lvl1pPr>
              <a:lnSpc>
                <a:spcPct val="104000"/>
              </a:lnSpc>
              <a:defRPr sz="1050" b="0" i="0"/>
            </a:lvl1pPr>
          </a:lstStyle>
          <a:p>
            <a:pPr lvl="0"/>
            <a:r>
              <a:rPr lang="en-US"/>
              <a:t>Click to edit Master text styles</a:t>
            </a:r>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8279983" y="503550"/>
            <a:ext cx="488969" cy="936000"/>
          </a:xfrm>
          <a:prstGeom prst="rect">
            <a:avLst/>
          </a:prstGeom>
        </p:spPr>
      </p:pic>
    </p:spTree>
    <p:extLst>
      <p:ext uri="{BB962C8B-B14F-4D97-AF65-F5344CB8AC3E}">
        <p14:creationId xmlns:p14="http://schemas.microsoft.com/office/powerpoint/2010/main" val="321475521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1_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374800" y="538539"/>
            <a:ext cx="75272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374800" y="1077066"/>
            <a:ext cx="7527200" cy="4379011"/>
          </a:xfrm>
          <a:prstGeom prst="rect">
            <a:avLst/>
          </a:prstGeom>
        </p:spPr>
        <p:txBody>
          <a:bodyPr/>
          <a:lstStyle>
            <a:lvl1pPr>
              <a:lnSpc>
                <a:spcPct val="104000"/>
              </a:lnSpc>
              <a:defRPr sz="1050" b="0" i="0"/>
            </a:lvl1pPr>
          </a:lstStyle>
          <a:p>
            <a:pPr lvl="0"/>
            <a:r>
              <a:rPr lang="en-US"/>
              <a:t>Click to edit Master text styles</a:t>
            </a:r>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2" name="Graphic 1">
            <a:extLst>
              <a:ext uri="{FF2B5EF4-FFF2-40B4-BE49-F238E27FC236}">
                <a16:creationId xmlns:a16="http://schemas.microsoft.com/office/drawing/2014/main" id="{484AF844-7532-EA26-6DF9-7821D6DAAA2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376528" y="5813460"/>
            <a:ext cx="1535789" cy="540991"/>
          </a:xfrm>
          <a:prstGeom prst="rect">
            <a:avLst/>
          </a:prstGeom>
        </p:spPr>
      </p:pic>
      <p:cxnSp>
        <p:nvCxnSpPr>
          <p:cNvPr id="3" name="Straight Connector 2">
            <a:extLst>
              <a:ext uri="{FF2B5EF4-FFF2-40B4-BE49-F238E27FC236}">
                <a16:creationId xmlns:a16="http://schemas.microsoft.com/office/drawing/2014/main" id="{FF3443A7-ED34-25B2-4D80-A6F4038F79F9}"/>
              </a:ext>
            </a:extLst>
          </p:cNvPr>
          <p:cNvCxnSpPr>
            <a:cxnSpLocks/>
          </p:cNvCxnSpPr>
          <p:nvPr/>
        </p:nvCxnSpPr>
        <p:spPr>
          <a:xfrm>
            <a:off x="2062042"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E34DAB9-73AF-CCFF-D154-A20EF66F3EE5}"/>
              </a:ext>
            </a:extLst>
          </p:cNvPr>
          <p:cNvSpPr>
            <a:spLocks noGrp="1"/>
          </p:cNvSpPr>
          <p:nvPr>
            <p:ph type="pic" sz="quarter" idx="12" hasCustomPrompt="1"/>
          </p:nvPr>
        </p:nvSpPr>
        <p:spPr>
          <a:xfrm>
            <a:off x="2211767" y="5813459"/>
            <a:ext cx="997905"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a:t>
            </a:r>
            <a:br>
              <a:rPr lang="en-GB"/>
            </a:br>
            <a:r>
              <a:rPr lang="en-GB"/>
              <a:t>logo</a:t>
            </a:r>
          </a:p>
        </p:txBody>
      </p:sp>
    </p:spTree>
    <p:extLst>
      <p:ext uri="{BB962C8B-B14F-4D97-AF65-F5344CB8AC3E}">
        <p14:creationId xmlns:p14="http://schemas.microsoft.com/office/powerpoint/2010/main" val="3295866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1_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374799" y="2968746"/>
            <a:ext cx="3645000" cy="690382"/>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8280232" y="503550"/>
            <a:ext cx="48896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a:off x="7542470" y="5125415"/>
            <a:ext cx="2047718" cy="405743"/>
          </a:xfrm>
          <a:prstGeom prst="rect">
            <a:avLst/>
          </a:prstGeom>
        </p:spPr>
      </p:pic>
    </p:spTree>
    <p:extLst>
      <p:ext uri="{BB962C8B-B14F-4D97-AF65-F5344CB8AC3E}">
        <p14:creationId xmlns:p14="http://schemas.microsoft.com/office/powerpoint/2010/main" val="147939966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1_Thank you v2">
    <p:bg>
      <p:bgPr>
        <a:solidFill>
          <a:schemeClr val="bg1"/>
        </a:solidFill>
        <a:effectLst/>
      </p:bgPr>
    </p:bg>
    <p:spTree>
      <p:nvGrpSpPr>
        <p:cNvPr id="1" name=""/>
        <p:cNvGrpSpPr/>
        <p:nvPr/>
      </p:nvGrpSpPr>
      <p:grpSpPr>
        <a:xfrm>
          <a:off x="0" y="0"/>
          <a:ext cx="0" cy="0"/>
          <a:chOff x="0" y="0"/>
          <a:chExt cx="0" cy="0"/>
        </a:xfrm>
      </p:grpSpPr>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4489516" y="-1"/>
            <a:ext cx="3412484"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376528" y="5813460"/>
            <a:ext cx="1535789" cy="540991"/>
          </a:xfrm>
          <a:prstGeom prst="rect">
            <a:avLst/>
          </a:prstGeom>
        </p:spPr>
      </p:pic>
      <p:sp>
        <p:nvSpPr>
          <p:cNvPr id="11" name="Title Placeholder 1">
            <a:extLst>
              <a:ext uri="{FF2B5EF4-FFF2-40B4-BE49-F238E27FC236}">
                <a16:creationId xmlns:a16="http://schemas.microsoft.com/office/drawing/2014/main" id="{10B7C26A-DD06-48F4-6F84-2D4126BA4271}"/>
              </a:ext>
            </a:extLst>
          </p:cNvPr>
          <p:cNvSpPr>
            <a:spLocks noGrp="1"/>
          </p:cNvSpPr>
          <p:nvPr>
            <p:ph type="title" hasCustomPrompt="1"/>
          </p:nvPr>
        </p:nvSpPr>
        <p:spPr>
          <a:xfrm>
            <a:off x="374799" y="2968746"/>
            <a:ext cx="3645000" cy="690382"/>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Thank you</a:t>
            </a:r>
          </a:p>
        </p:txBody>
      </p:sp>
    </p:spTree>
    <p:extLst>
      <p:ext uri="{BB962C8B-B14F-4D97-AF65-F5344CB8AC3E}">
        <p14:creationId xmlns:p14="http://schemas.microsoft.com/office/powerpoint/2010/main" val="57174645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235284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Tit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BC2B4-5B9A-A3D6-9E1F-F1414377F777}"/>
              </a:ext>
            </a:extLst>
          </p:cNvPr>
          <p:cNvSpPr>
            <a:spLocks noGrp="1"/>
          </p:cNvSpPr>
          <p:nvPr>
            <p:ph type="title"/>
          </p:nvPr>
        </p:nvSpPr>
        <p:spPr>
          <a:xfrm>
            <a:off x="628650" y="3992925"/>
            <a:ext cx="7886700" cy="1325563"/>
          </a:xfrm>
        </p:spPr>
        <p:txBody>
          <a:bodyPr>
            <a:normAutofit/>
          </a:bodyPr>
          <a:lstStyle>
            <a:lvl1pPr algn="ctr">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39820086-AA3A-5111-3373-DE189155043A}"/>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7CACFCFC-0E7E-F866-5FA6-FCA5C1AE0B5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DE70660-02E2-F057-F843-6E53448AC1E5}"/>
              </a:ext>
            </a:extLst>
          </p:cNvPr>
          <p:cNvSpPr>
            <a:spLocks noGrp="1"/>
          </p:cNvSpPr>
          <p:nvPr>
            <p:ph type="sldNum" sz="quarter" idx="12"/>
          </p:nvPr>
        </p:nvSpPr>
        <p:spPr/>
        <p:txBody>
          <a:bodyPr/>
          <a:lstStyle/>
          <a:p>
            <a:fld id="{9F3680C2-A6D3-42B2-AC16-ECBE6B5382FC}" type="slidenum">
              <a:rPr lang="en-GB" smtClean="0"/>
              <a:pPr/>
              <a:t>‹#›</a:t>
            </a:fld>
            <a:endParaRPr lang="en-GB"/>
          </a:p>
        </p:txBody>
      </p:sp>
      <p:pic>
        <p:nvPicPr>
          <p:cNvPr id="6" name="Picture 5" descr="A picture containing background pattern&#10;&#10;Description automatically generated">
            <a:extLst>
              <a:ext uri="{FF2B5EF4-FFF2-40B4-BE49-F238E27FC236}">
                <a16:creationId xmlns:a16="http://schemas.microsoft.com/office/drawing/2014/main" id="{0C4DA239-1DB8-B26C-FC96-9621AAA3FD8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42699" y="655958"/>
            <a:ext cx="1965380" cy="2773043"/>
          </a:xfrm>
          <a:prstGeom prst="rect">
            <a:avLst/>
          </a:prstGeom>
        </p:spPr>
      </p:pic>
      <p:cxnSp>
        <p:nvCxnSpPr>
          <p:cNvPr id="7" name="Straight Connector 6">
            <a:extLst>
              <a:ext uri="{FF2B5EF4-FFF2-40B4-BE49-F238E27FC236}">
                <a16:creationId xmlns:a16="http://schemas.microsoft.com/office/drawing/2014/main" id="{0AB5D71F-577D-417D-93D8-2793BBDEAB31}"/>
              </a:ext>
            </a:extLst>
          </p:cNvPr>
          <p:cNvCxnSpPr/>
          <p:nvPr userDrawn="1"/>
        </p:nvCxnSpPr>
        <p:spPr>
          <a:xfrm>
            <a:off x="2405581" y="3902938"/>
            <a:ext cx="440422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B4DB0F34-3D23-14E0-3F11-ED7471466EE9}"/>
              </a:ext>
            </a:extLst>
          </p:cNvPr>
          <p:cNvSpPr>
            <a:spLocks noGrp="1"/>
          </p:cNvSpPr>
          <p:nvPr>
            <p:ph type="body" sz="quarter" idx="13"/>
          </p:nvPr>
        </p:nvSpPr>
        <p:spPr>
          <a:xfrm>
            <a:off x="628650" y="5318125"/>
            <a:ext cx="7886700" cy="755650"/>
          </a:xfrm>
          <a:prstGeom prst="rect">
            <a:avLst/>
          </a:prstGeom>
        </p:spPr>
        <p:txBody>
          <a:bodyPr>
            <a:normAutofit/>
          </a:bodyPr>
          <a:lstStyle>
            <a:lvl1pPr marL="0" indent="0" algn="ctr">
              <a:buNone/>
              <a:defRPr lang="en-GB" sz="2100" b="1" kern="1200" dirty="0" smtClean="0">
                <a:solidFill>
                  <a:srgbClr val="009999"/>
                </a:solidFill>
                <a:latin typeface="Avenir Next LT Pro" panose="020B0504020202020204" pitchFamily="34" charset="0"/>
                <a:ea typeface="+mn-ea"/>
                <a:cs typeface="+mn-cs"/>
              </a:defRPr>
            </a:lvl1pPr>
          </a:lstStyle>
          <a:p>
            <a:pPr lvl="0"/>
            <a:r>
              <a:rPr lang="en-US"/>
              <a:t>Click to edit Master text styles</a:t>
            </a:r>
          </a:p>
        </p:txBody>
      </p:sp>
    </p:spTree>
    <p:extLst>
      <p:ext uri="{BB962C8B-B14F-4D97-AF65-F5344CB8AC3E}">
        <p14:creationId xmlns:p14="http://schemas.microsoft.com/office/powerpoint/2010/main" val="337850127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685800" rtl="0" eaLnBrk="1" latinLnBrk="0" hangingPunct="1">
              <a:lnSpc>
                <a:spcPct val="90000"/>
              </a:lnSpc>
              <a:spcBef>
                <a:spcPct val="0"/>
              </a:spcBef>
              <a:buNone/>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628650" y="2630489"/>
            <a:ext cx="7886700" cy="3614737"/>
          </a:xfrm>
          <a:prstGeom prst="rect">
            <a:avLst/>
          </a:prstGeom>
        </p:spPr>
        <p:txBody>
          <a:bodyPr>
            <a:normAutofit/>
          </a:bodyPr>
          <a:lstStyle>
            <a:lvl1pPr marL="342900" indent="-34290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1pPr>
            <a:lvl2pPr marL="5143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2pPr>
            <a:lvl3pPr marL="8572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3pPr>
            <a:lvl4pPr marL="12001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4pPr>
            <a:lvl5pPr marL="1543050" indent="-171450" algn="l" defTabSz="685800" rtl="0" eaLnBrk="1" latinLnBrk="0" hangingPunct="1">
              <a:lnSpc>
                <a:spcPct val="90000"/>
              </a:lnSpc>
              <a:buFont typeface="Arial" panose="020B0604020202020204" pitchFamily="34" charset="0"/>
              <a:buChar char="•"/>
              <a:defRPr lang="en-GB" sz="2100" kern="1200" dirty="0">
                <a:solidFill>
                  <a:schemeClr val="tx1"/>
                </a:solidFill>
                <a:latin typeface="Avenir Next LT Pro" panose="020B0504020202020204" pitchFamily="34" charset="0"/>
                <a:ea typeface="+mn-ea"/>
                <a:cs typeface="+mn-cs"/>
              </a:defRPr>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b="1">
                <a:solidFill>
                  <a:srgbClr val="009999"/>
                </a:solidFill>
                <a:latin typeface="Avenir Next LT Pro" panose="020B0504020202020204" pitchFamily="34" charset="0"/>
              </a:rPr>
              <a:t>Sub Heading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a:latin typeface="Avenir Next LT Pro" panose="020B0504020202020204" pitchFamily="34" charset="0"/>
              </a:rPr>
              <a:t>Text</a:t>
            </a:r>
          </a:p>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3421505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685800" rtl="0" eaLnBrk="1" latinLnBrk="0" hangingPunct="1">
              <a:lnSpc>
                <a:spcPct val="90000"/>
              </a:lnSpc>
              <a:spcBef>
                <a:spcPct val="0"/>
              </a:spcBef>
              <a:buNone/>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628650" y="2630489"/>
            <a:ext cx="7886700" cy="3614737"/>
          </a:xfrm>
          <a:prstGeom prst="rect">
            <a:avLst/>
          </a:prstGeom>
        </p:spPr>
        <p:txBody>
          <a:bodyPr>
            <a:normAutofit/>
          </a:bodyPr>
          <a:lstStyle>
            <a:lvl1pPr marL="342900" indent="-34290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1pPr>
            <a:lvl2pPr marL="5143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2pPr>
            <a:lvl3pPr marL="8572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3pPr>
            <a:lvl4pPr marL="12001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4pPr>
            <a:lvl5pPr marL="1543050" indent="-171450" algn="l" defTabSz="685800" rtl="0" eaLnBrk="1" latinLnBrk="0" hangingPunct="1">
              <a:lnSpc>
                <a:spcPct val="90000"/>
              </a:lnSpc>
              <a:buFont typeface="Arial" panose="020B0604020202020204" pitchFamily="34" charset="0"/>
              <a:buChar char="•"/>
              <a:defRPr lang="en-GB" sz="2100" kern="1200" dirty="0">
                <a:solidFill>
                  <a:schemeClr val="tx1"/>
                </a:solidFill>
                <a:latin typeface="Avenir Next LT Pro" panose="020B0504020202020204" pitchFamily="34" charset="0"/>
                <a:ea typeface="+mn-ea"/>
                <a:cs typeface="+mn-cs"/>
              </a:defRPr>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b="1">
                <a:solidFill>
                  <a:srgbClr val="009999"/>
                </a:solidFill>
                <a:latin typeface="Avenir Next LT Pro" panose="020B0504020202020204" pitchFamily="34" charset="0"/>
              </a:rPr>
              <a:t>Sub Heading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a:latin typeface="Avenir Next LT Pro" panose="020B0504020202020204" pitchFamily="34" charset="0"/>
              </a:rPr>
              <a:t>Text</a:t>
            </a:r>
          </a:p>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7789183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685800" rtl="0" eaLnBrk="1" latinLnBrk="0" hangingPunct="1">
              <a:lnSpc>
                <a:spcPct val="90000"/>
              </a:lnSpc>
              <a:spcBef>
                <a:spcPct val="0"/>
              </a:spcBef>
              <a:buNone/>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628650" y="2630489"/>
            <a:ext cx="7886700" cy="3614737"/>
          </a:xfrm>
          <a:prstGeom prst="rect">
            <a:avLst/>
          </a:prstGeom>
        </p:spPr>
        <p:txBody>
          <a:bodyPr>
            <a:normAutofit/>
          </a:bodyPr>
          <a:lstStyle>
            <a:lvl1pPr marL="342900" indent="-34290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1pPr>
            <a:lvl2pPr marL="5143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2pPr>
            <a:lvl3pPr marL="8572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3pPr>
            <a:lvl4pPr marL="12001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4pPr>
            <a:lvl5pPr marL="1543050" indent="-171450" algn="l" defTabSz="685800" rtl="0" eaLnBrk="1" latinLnBrk="0" hangingPunct="1">
              <a:lnSpc>
                <a:spcPct val="90000"/>
              </a:lnSpc>
              <a:buFont typeface="Arial" panose="020B0604020202020204" pitchFamily="34" charset="0"/>
              <a:buChar char="•"/>
              <a:defRPr lang="en-GB" sz="2100" kern="1200" dirty="0">
                <a:solidFill>
                  <a:schemeClr val="tx1"/>
                </a:solidFill>
                <a:latin typeface="Avenir Next LT Pro" panose="020B0504020202020204" pitchFamily="34" charset="0"/>
                <a:ea typeface="+mn-ea"/>
                <a:cs typeface="+mn-cs"/>
              </a:defRPr>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b="1">
                <a:solidFill>
                  <a:srgbClr val="009999"/>
                </a:solidFill>
                <a:latin typeface="Avenir Next LT Pro" panose="020B0504020202020204" pitchFamily="34" charset="0"/>
              </a:rPr>
              <a:t>Sub Heading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a:latin typeface="Avenir Next LT Pro" panose="020B0504020202020204" pitchFamily="34" charset="0"/>
              </a:rPr>
              <a:t>Text</a:t>
            </a:r>
          </a:p>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2549270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685800" rtl="0" eaLnBrk="1" latinLnBrk="0" hangingPunct="1">
              <a:lnSpc>
                <a:spcPct val="90000"/>
              </a:lnSpc>
              <a:spcBef>
                <a:spcPct val="0"/>
              </a:spcBef>
              <a:buNone/>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628650" y="2630489"/>
            <a:ext cx="7886700" cy="3614737"/>
          </a:xfrm>
          <a:prstGeom prst="rect">
            <a:avLst/>
          </a:prstGeom>
        </p:spPr>
        <p:txBody>
          <a:bodyPr>
            <a:normAutofit/>
          </a:bodyPr>
          <a:lstStyle>
            <a:lvl1pPr marL="342900" indent="-34290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1pPr>
            <a:lvl2pPr marL="5143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2pPr>
            <a:lvl3pPr marL="8572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3pPr>
            <a:lvl4pPr marL="12001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4pPr>
            <a:lvl5pPr marL="1543050" indent="-171450" algn="l" defTabSz="685800" rtl="0" eaLnBrk="1" latinLnBrk="0" hangingPunct="1">
              <a:lnSpc>
                <a:spcPct val="90000"/>
              </a:lnSpc>
              <a:buFont typeface="Arial" panose="020B0604020202020204" pitchFamily="34" charset="0"/>
              <a:buChar char="•"/>
              <a:defRPr lang="en-GB" sz="2100" kern="1200" dirty="0">
                <a:solidFill>
                  <a:schemeClr val="tx1"/>
                </a:solidFill>
                <a:latin typeface="Avenir Next LT Pro" panose="020B0504020202020204" pitchFamily="34" charset="0"/>
                <a:ea typeface="+mn-ea"/>
                <a:cs typeface="+mn-cs"/>
              </a:defRPr>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b="1">
                <a:solidFill>
                  <a:srgbClr val="009999"/>
                </a:solidFill>
                <a:latin typeface="Avenir Next LT Pro" panose="020B0504020202020204" pitchFamily="34" charset="0"/>
              </a:rPr>
              <a:t>Sub Heading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a:latin typeface="Avenir Next LT Pro" panose="020B0504020202020204" pitchFamily="34" charset="0"/>
              </a:rPr>
              <a:t>Text</a:t>
            </a:r>
          </a:p>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2203957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685800" rtl="0" eaLnBrk="1" latinLnBrk="0" hangingPunct="1">
              <a:lnSpc>
                <a:spcPct val="90000"/>
              </a:lnSpc>
              <a:spcBef>
                <a:spcPct val="0"/>
              </a:spcBef>
              <a:buNone/>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628650" y="2630489"/>
            <a:ext cx="7886700" cy="3614737"/>
          </a:xfrm>
          <a:prstGeom prst="rect">
            <a:avLst/>
          </a:prstGeom>
        </p:spPr>
        <p:txBody>
          <a:bodyPr>
            <a:normAutofit/>
          </a:bodyPr>
          <a:lstStyle>
            <a:lvl1pPr marL="342900" indent="-34290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1pPr>
            <a:lvl2pPr marL="5143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2pPr>
            <a:lvl3pPr marL="8572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3pPr>
            <a:lvl4pPr marL="12001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4pPr>
            <a:lvl5pPr marL="1543050" indent="-171450" algn="l" defTabSz="685800" rtl="0" eaLnBrk="1" latinLnBrk="0" hangingPunct="1">
              <a:lnSpc>
                <a:spcPct val="90000"/>
              </a:lnSpc>
              <a:buFont typeface="Arial" panose="020B0604020202020204" pitchFamily="34" charset="0"/>
              <a:buChar char="•"/>
              <a:defRPr lang="en-GB" sz="2100" kern="1200" dirty="0">
                <a:solidFill>
                  <a:schemeClr val="tx1"/>
                </a:solidFill>
                <a:latin typeface="Avenir Next LT Pro" panose="020B0504020202020204" pitchFamily="34" charset="0"/>
                <a:ea typeface="+mn-ea"/>
                <a:cs typeface="+mn-cs"/>
              </a:defRPr>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b="1">
                <a:solidFill>
                  <a:srgbClr val="009999"/>
                </a:solidFill>
                <a:latin typeface="Avenir Next LT Pro" panose="020B0504020202020204" pitchFamily="34" charset="0"/>
              </a:rPr>
              <a:t>Sub Heading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a:latin typeface="Avenir Next LT Pro" panose="020B0504020202020204" pitchFamily="34" charset="0"/>
              </a:rPr>
              <a:t>Text</a:t>
            </a:r>
          </a:p>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1420417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6767C-0FEF-A04F-D93D-7AB2BB6247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36583A4-BB8A-4A33-9429-B8665C1D482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4075E29-5D30-6C00-60CC-828663DD9F36}"/>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5" name="Footer Placeholder 4">
            <a:extLst>
              <a:ext uri="{FF2B5EF4-FFF2-40B4-BE49-F238E27FC236}">
                <a16:creationId xmlns:a16="http://schemas.microsoft.com/office/drawing/2014/main" id="{A339E7FE-E065-DB55-E3B4-DA27737E8D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64AE00-0739-F616-33E0-14E497AF9327}"/>
              </a:ext>
            </a:extLst>
          </p:cNvPr>
          <p:cNvSpPr>
            <a:spLocks noGrp="1"/>
          </p:cNvSpPr>
          <p:nvPr>
            <p:ph type="sldNum" sz="quarter" idx="12"/>
          </p:nvPr>
        </p:nvSpPr>
        <p:spPr/>
        <p:txBody>
          <a:bodyPr/>
          <a:lstStyle/>
          <a:p>
            <a:fld id="{9F3680C2-A6D3-42B2-AC16-ECBE6B5382FC}" type="slidenum">
              <a:rPr lang="en-GB" smtClean="0"/>
              <a:pPr/>
              <a:t>‹#›</a:t>
            </a:fld>
            <a:endParaRPr lang="en-GB"/>
          </a:p>
        </p:txBody>
      </p:sp>
    </p:spTree>
    <p:extLst>
      <p:ext uri="{BB962C8B-B14F-4D97-AF65-F5344CB8AC3E}">
        <p14:creationId xmlns:p14="http://schemas.microsoft.com/office/powerpoint/2010/main" val="29239965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685800" rtl="0" eaLnBrk="1" latinLnBrk="0" hangingPunct="1">
              <a:lnSpc>
                <a:spcPct val="90000"/>
              </a:lnSpc>
              <a:spcBef>
                <a:spcPct val="0"/>
              </a:spcBef>
              <a:buNone/>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628650" y="2630489"/>
            <a:ext cx="7886700" cy="3614737"/>
          </a:xfrm>
          <a:prstGeom prst="rect">
            <a:avLst/>
          </a:prstGeom>
        </p:spPr>
        <p:txBody>
          <a:bodyPr>
            <a:normAutofit/>
          </a:bodyPr>
          <a:lstStyle>
            <a:lvl1pPr marL="342900" indent="-34290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1pPr>
            <a:lvl2pPr marL="5143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2pPr>
            <a:lvl3pPr marL="8572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3pPr>
            <a:lvl4pPr marL="12001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4pPr>
            <a:lvl5pPr marL="1543050" indent="-171450" algn="l" defTabSz="685800" rtl="0" eaLnBrk="1" latinLnBrk="0" hangingPunct="1">
              <a:lnSpc>
                <a:spcPct val="90000"/>
              </a:lnSpc>
              <a:buFont typeface="Arial" panose="020B0604020202020204" pitchFamily="34" charset="0"/>
              <a:buChar char="•"/>
              <a:defRPr lang="en-GB" sz="2100" kern="1200" dirty="0">
                <a:solidFill>
                  <a:schemeClr val="tx1"/>
                </a:solidFill>
                <a:latin typeface="Avenir Next LT Pro" panose="020B0504020202020204" pitchFamily="34" charset="0"/>
                <a:ea typeface="+mn-ea"/>
                <a:cs typeface="+mn-cs"/>
              </a:defRPr>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b="1">
                <a:solidFill>
                  <a:srgbClr val="009999"/>
                </a:solidFill>
                <a:latin typeface="Avenir Next LT Pro" panose="020B0504020202020204" pitchFamily="34" charset="0"/>
              </a:rPr>
              <a:t>Sub Heading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a:latin typeface="Avenir Next LT Pro" panose="020B0504020202020204" pitchFamily="34" charset="0"/>
              </a:rPr>
              <a:t>Text</a:t>
            </a:r>
          </a:p>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0078319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685800" rtl="0" eaLnBrk="1" latinLnBrk="0" hangingPunct="1">
              <a:lnSpc>
                <a:spcPct val="90000"/>
              </a:lnSpc>
              <a:spcBef>
                <a:spcPct val="0"/>
              </a:spcBef>
              <a:buNone/>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628650" y="2630489"/>
            <a:ext cx="7886700" cy="3614737"/>
          </a:xfrm>
          <a:prstGeom prst="rect">
            <a:avLst/>
          </a:prstGeom>
        </p:spPr>
        <p:txBody>
          <a:bodyPr>
            <a:normAutofit/>
          </a:bodyPr>
          <a:lstStyle>
            <a:lvl1pPr marL="342900" indent="-34290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1pPr>
            <a:lvl2pPr marL="5143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2pPr>
            <a:lvl3pPr marL="8572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3pPr>
            <a:lvl4pPr marL="12001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4pPr>
            <a:lvl5pPr marL="1543050" indent="-171450" algn="l" defTabSz="685800" rtl="0" eaLnBrk="1" latinLnBrk="0" hangingPunct="1">
              <a:lnSpc>
                <a:spcPct val="90000"/>
              </a:lnSpc>
              <a:buFont typeface="Arial" panose="020B0604020202020204" pitchFamily="34" charset="0"/>
              <a:buChar char="•"/>
              <a:defRPr lang="en-GB" sz="2100" kern="1200" dirty="0">
                <a:solidFill>
                  <a:schemeClr val="tx1"/>
                </a:solidFill>
                <a:latin typeface="Avenir Next LT Pro" panose="020B0504020202020204" pitchFamily="34" charset="0"/>
                <a:ea typeface="+mn-ea"/>
                <a:cs typeface="+mn-cs"/>
              </a:defRPr>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b="1">
                <a:solidFill>
                  <a:srgbClr val="009999"/>
                </a:solidFill>
                <a:latin typeface="Avenir Next LT Pro" panose="020B0504020202020204" pitchFamily="34" charset="0"/>
              </a:rPr>
              <a:t>Sub Heading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a:latin typeface="Avenir Next LT Pro" panose="020B0504020202020204" pitchFamily="34" charset="0"/>
              </a:rPr>
              <a:t>Text</a:t>
            </a:r>
          </a:p>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7780298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6AC99-45F0-6689-399C-BD5C88ABE1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C39AE55-1733-D62D-1CA1-D6E15140A48C}"/>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007FCE6-DBF7-3952-CFD2-4BB9E20CD08C}"/>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0C7CB52-E01F-4DEE-290A-8AFC23AA503D}"/>
              </a:ext>
            </a:extLst>
          </p:cNvPr>
          <p:cNvSpPr>
            <a:spLocks noGrp="1"/>
          </p:cNvSpPr>
          <p:nvPr>
            <p:ph type="dt" sz="half" idx="10"/>
          </p:nvPr>
        </p:nvSpPr>
        <p:spPr/>
        <p:txBody>
          <a:bodyPr/>
          <a:lstStyle/>
          <a:p>
            <a:fld id="{35407D98-2D5B-43F4-8C4E-664A527C0B9B}" type="datetimeFigureOut">
              <a:rPr lang="en-GB" smtClean="0"/>
              <a:t>11/02/2026</a:t>
            </a:fld>
            <a:endParaRPr lang="en-GB"/>
          </a:p>
        </p:txBody>
      </p:sp>
      <p:sp>
        <p:nvSpPr>
          <p:cNvPr id="6" name="Footer Placeholder 5">
            <a:extLst>
              <a:ext uri="{FF2B5EF4-FFF2-40B4-BE49-F238E27FC236}">
                <a16:creationId xmlns:a16="http://schemas.microsoft.com/office/drawing/2014/main" id="{9EDBD32F-4E4C-2A44-E510-AA18104D8CE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273AA3-E1B2-D8FF-E37B-395F4F5B4079}"/>
              </a:ext>
            </a:extLst>
          </p:cNvPr>
          <p:cNvSpPr>
            <a:spLocks noGrp="1"/>
          </p:cNvSpPr>
          <p:nvPr>
            <p:ph type="sldNum" sz="quarter" idx="12"/>
          </p:nvPr>
        </p:nvSpPr>
        <p:spPr/>
        <p:txBody>
          <a:bodyPr/>
          <a:lstStyle/>
          <a:p>
            <a:fld id="{9F3680C2-A6D3-42B2-AC16-ECBE6B5382FC}" type="slidenum">
              <a:rPr lang="en-GB" smtClean="0"/>
              <a:t>‹#›</a:t>
            </a:fld>
            <a:endParaRPr lang="en-GB"/>
          </a:p>
        </p:txBody>
      </p:sp>
    </p:spTree>
    <p:extLst>
      <p:ext uri="{BB962C8B-B14F-4D97-AF65-F5344CB8AC3E}">
        <p14:creationId xmlns:p14="http://schemas.microsoft.com/office/powerpoint/2010/main" val="230405076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685800" rtl="0" eaLnBrk="1" latinLnBrk="0" hangingPunct="1">
              <a:lnSpc>
                <a:spcPct val="90000"/>
              </a:lnSpc>
              <a:spcBef>
                <a:spcPct val="0"/>
              </a:spcBef>
              <a:buNone/>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628650" y="2630489"/>
            <a:ext cx="7886700" cy="3614737"/>
          </a:xfrm>
          <a:prstGeom prst="rect">
            <a:avLst/>
          </a:prstGeom>
        </p:spPr>
        <p:txBody>
          <a:bodyPr>
            <a:normAutofit/>
          </a:bodyPr>
          <a:lstStyle>
            <a:lvl1pPr marL="342900" indent="-34290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1pPr>
            <a:lvl2pPr marL="5143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2pPr>
            <a:lvl3pPr marL="8572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3pPr>
            <a:lvl4pPr marL="12001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4pPr>
            <a:lvl5pPr marL="1543050" indent="-171450" algn="l" defTabSz="685800" rtl="0" eaLnBrk="1" latinLnBrk="0" hangingPunct="1">
              <a:lnSpc>
                <a:spcPct val="90000"/>
              </a:lnSpc>
              <a:buFont typeface="Arial" panose="020B0604020202020204" pitchFamily="34" charset="0"/>
              <a:buChar char="•"/>
              <a:defRPr lang="en-GB" sz="2100" kern="1200" dirty="0">
                <a:solidFill>
                  <a:schemeClr val="tx1"/>
                </a:solidFill>
                <a:latin typeface="Avenir Next LT Pro" panose="020B0504020202020204" pitchFamily="34" charset="0"/>
                <a:ea typeface="+mn-ea"/>
                <a:cs typeface="+mn-cs"/>
              </a:defRPr>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b="1">
                <a:solidFill>
                  <a:srgbClr val="009999"/>
                </a:solidFill>
                <a:latin typeface="Avenir Next LT Pro" panose="020B0504020202020204" pitchFamily="34" charset="0"/>
              </a:rPr>
              <a:t>Sub Heading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a:latin typeface="Avenir Next LT Pro" panose="020B0504020202020204" pitchFamily="34" charset="0"/>
              </a:rPr>
              <a:t>Text</a:t>
            </a:r>
          </a:p>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9980151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2F88D-3F71-D099-229E-B836ABE86E4C}"/>
              </a:ext>
            </a:extLst>
          </p:cNvPr>
          <p:cNvSpPr>
            <a:spLocks noGrp="1"/>
          </p:cNvSpPr>
          <p:nvPr>
            <p:ph type="title"/>
          </p:nvPr>
        </p:nvSpPr>
        <p:spPr/>
        <p:txBody>
          <a:bodyPr>
            <a:normAutofit/>
          </a:bodyPr>
          <a:lstStyle>
            <a:lvl1pPr algn="l" defTabSz="685800" rtl="0" eaLnBrk="1" latinLnBrk="0" hangingPunct="1">
              <a:lnSpc>
                <a:spcPct val="90000"/>
              </a:lnSpc>
              <a:spcBef>
                <a:spcPct val="0"/>
              </a:spcBef>
              <a:buNone/>
              <a:defRPr lang="en-GB" sz="3300" kern="1200" dirty="0">
                <a:solidFill>
                  <a:srgbClr val="692587"/>
                </a:solidFill>
                <a:latin typeface="Avenir Next LT Pro" panose="020B0504020202020204" pitchFamily="34" charset="0"/>
                <a:ea typeface="+mj-ea"/>
                <a:cs typeface="+mj-cs"/>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7D5EF19-DF3E-16E1-0BC7-12A1152438BE}"/>
              </a:ext>
            </a:extLst>
          </p:cNvPr>
          <p:cNvSpPr>
            <a:spLocks noGrp="1"/>
          </p:cNvSpPr>
          <p:nvPr>
            <p:ph type="dt" sz="half" idx="10"/>
          </p:nvPr>
        </p:nvSpPr>
        <p:spPr/>
        <p:txBody>
          <a:bodyPr/>
          <a:lstStyle/>
          <a:p>
            <a:fld id="{35407D98-2D5B-43F4-8C4E-664A527C0B9B}" type="datetimeFigureOut">
              <a:rPr lang="en-GB" smtClean="0"/>
              <a:pPr/>
              <a:t>11/02/2026</a:t>
            </a:fld>
            <a:endParaRPr lang="en-GB"/>
          </a:p>
        </p:txBody>
      </p:sp>
      <p:sp>
        <p:nvSpPr>
          <p:cNvPr id="4" name="Footer Placeholder 3">
            <a:extLst>
              <a:ext uri="{FF2B5EF4-FFF2-40B4-BE49-F238E27FC236}">
                <a16:creationId xmlns:a16="http://schemas.microsoft.com/office/drawing/2014/main" id="{1FDD677F-F5DE-DDDC-B59D-6E16ECDD6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0FD8D3-6CB9-5ACD-5E10-7D253D1EB826}"/>
              </a:ext>
            </a:extLst>
          </p:cNvPr>
          <p:cNvSpPr>
            <a:spLocks noGrp="1"/>
          </p:cNvSpPr>
          <p:nvPr>
            <p:ph type="sldNum" sz="quarter" idx="12"/>
          </p:nvPr>
        </p:nvSpPr>
        <p:spPr/>
        <p:txBody>
          <a:bodyPr/>
          <a:lstStyle/>
          <a:p>
            <a:fld id="{9F3680C2-A6D3-42B2-AC16-ECBE6B5382FC}" type="slidenum">
              <a:rPr lang="en-GB" smtClean="0"/>
              <a:pPr/>
              <a:t>‹#›</a:t>
            </a:fld>
            <a:endParaRPr lang="en-GB"/>
          </a:p>
        </p:txBody>
      </p:sp>
      <p:sp>
        <p:nvSpPr>
          <p:cNvPr id="7" name="Content Placeholder 6">
            <a:extLst>
              <a:ext uri="{FF2B5EF4-FFF2-40B4-BE49-F238E27FC236}">
                <a16:creationId xmlns:a16="http://schemas.microsoft.com/office/drawing/2014/main" id="{EC368BF3-E43E-B0F0-7CB0-8B5DB9553B71}"/>
              </a:ext>
            </a:extLst>
          </p:cNvPr>
          <p:cNvSpPr>
            <a:spLocks noGrp="1"/>
          </p:cNvSpPr>
          <p:nvPr>
            <p:ph sz="quarter" idx="13" hasCustomPrompt="1"/>
          </p:nvPr>
        </p:nvSpPr>
        <p:spPr>
          <a:xfrm>
            <a:off x="628650" y="2630489"/>
            <a:ext cx="7886700" cy="3614737"/>
          </a:xfrm>
          <a:prstGeom prst="rect">
            <a:avLst/>
          </a:prstGeom>
        </p:spPr>
        <p:txBody>
          <a:bodyPr>
            <a:normAutofit/>
          </a:bodyPr>
          <a:lstStyle>
            <a:lvl1pPr marL="342900" indent="-34290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1pPr>
            <a:lvl2pPr marL="5143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2pPr>
            <a:lvl3pPr marL="8572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3pPr>
            <a:lvl4pPr marL="1200150" indent="-171450" algn="l" defTabSz="685800" rtl="0" eaLnBrk="1" latinLnBrk="0" hangingPunct="1">
              <a:lnSpc>
                <a:spcPct val="90000"/>
              </a:lnSpc>
              <a:buFont typeface="Arial" panose="020B0604020202020204" pitchFamily="34" charset="0"/>
              <a:buChar char="•"/>
              <a:defRPr lang="en-US" sz="2100" kern="1200" dirty="0" smtClean="0">
                <a:solidFill>
                  <a:schemeClr val="tx1"/>
                </a:solidFill>
                <a:latin typeface="Avenir Next LT Pro" panose="020B0504020202020204" pitchFamily="34" charset="0"/>
                <a:ea typeface="+mn-ea"/>
                <a:cs typeface="+mn-cs"/>
              </a:defRPr>
            </a:lvl4pPr>
            <a:lvl5pPr marL="1543050" indent="-171450" algn="l" defTabSz="685800" rtl="0" eaLnBrk="1" latinLnBrk="0" hangingPunct="1">
              <a:lnSpc>
                <a:spcPct val="90000"/>
              </a:lnSpc>
              <a:buFont typeface="Arial" panose="020B0604020202020204" pitchFamily="34" charset="0"/>
              <a:buChar char="•"/>
              <a:defRPr lang="en-GB" sz="2100" kern="1200" dirty="0">
                <a:solidFill>
                  <a:schemeClr val="tx1"/>
                </a:solidFill>
                <a:latin typeface="Avenir Next LT Pro" panose="020B0504020202020204" pitchFamily="34" charset="0"/>
                <a:ea typeface="+mn-ea"/>
                <a:cs typeface="+mn-cs"/>
              </a:defRPr>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b="1">
                <a:solidFill>
                  <a:srgbClr val="009999"/>
                </a:solidFill>
                <a:latin typeface="Avenir Next LT Pro" panose="020B0504020202020204" pitchFamily="34" charset="0"/>
              </a:rPr>
              <a:t>Sub Heading</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a:latin typeface="Avenir Next LT Pro" panose="020B0504020202020204" pitchFamily="34" charset="0"/>
              </a:rPr>
              <a:t>Text</a:t>
            </a:r>
          </a:p>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2187580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B441-5642-3A6D-B00B-F35A4B8EF04A}"/>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1369F50-D60A-9C08-F6EB-ADFEED623291}"/>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1BD0545D-241E-3A0E-DDD9-D748D644DDA7}"/>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1635AF3-0C48-8D4D-1A6E-EBFD2462DF7D}"/>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2F31B02-7327-50DF-3C7E-162D2D06F4D9}"/>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3742481-43C6-F91D-987C-F3C8C097073F}"/>
              </a:ext>
            </a:extLst>
          </p:cNvPr>
          <p:cNvSpPr>
            <a:spLocks noGrp="1"/>
          </p:cNvSpPr>
          <p:nvPr>
            <p:ph type="dt" sz="half" idx="10"/>
          </p:nvPr>
        </p:nvSpPr>
        <p:spPr/>
        <p:txBody>
          <a:bodyPr/>
          <a:lstStyle/>
          <a:p>
            <a:fld id="{35407D98-2D5B-43F4-8C4E-664A527C0B9B}" type="datetimeFigureOut">
              <a:rPr lang="en-GB" smtClean="0"/>
              <a:t>11/02/2026</a:t>
            </a:fld>
            <a:endParaRPr lang="en-GB"/>
          </a:p>
        </p:txBody>
      </p:sp>
      <p:sp>
        <p:nvSpPr>
          <p:cNvPr id="8" name="Footer Placeholder 7">
            <a:extLst>
              <a:ext uri="{FF2B5EF4-FFF2-40B4-BE49-F238E27FC236}">
                <a16:creationId xmlns:a16="http://schemas.microsoft.com/office/drawing/2014/main" id="{4FB047C5-1F2E-414C-29AC-677F76F92E4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CA3A110-B775-0320-F408-C6C03F2D9E96}"/>
              </a:ext>
            </a:extLst>
          </p:cNvPr>
          <p:cNvSpPr>
            <a:spLocks noGrp="1"/>
          </p:cNvSpPr>
          <p:nvPr>
            <p:ph type="sldNum" sz="quarter" idx="12"/>
          </p:nvPr>
        </p:nvSpPr>
        <p:spPr/>
        <p:txBody>
          <a:bodyPr/>
          <a:lstStyle/>
          <a:p>
            <a:fld id="{9F3680C2-A6D3-42B2-AC16-ECBE6B5382FC}" type="slidenum">
              <a:rPr lang="en-GB" smtClean="0"/>
              <a:t>‹#›</a:t>
            </a:fld>
            <a:endParaRPr lang="en-GB"/>
          </a:p>
        </p:txBody>
      </p:sp>
    </p:spTree>
    <p:extLst>
      <p:ext uri="{BB962C8B-B14F-4D97-AF65-F5344CB8AC3E}">
        <p14:creationId xmlns:p14="http://schemas.microsoft.com/office/powerpoint/2010/main" val="76741702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2_Text only slide">
    <p:spTree>
      <p:nvGrpSpPr>
        <p:cNvPr id="1" name=""/>
        <p:cNvGrpSpPr/>
        <p:nvPr/>
      </p:nvGrpSpPr>
      <p:grpSpPr>
        <a:xfrm>
          <a:off x="0" y="0"/>
          <a:ext cx="0" cy="0"/>
          <a:chOff x="0" y="0"/>
          <a:chExt cx="0" cy="0"/>
        </a:xfrm>
      </p:grpSpPr>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374800" y="1215190"/>
            <a:ext cx="8394401" cy="4240887"/>
          </a:xfrm>
          <a:prstGeom prst="rect">
            <a:avLst/>
          </a:prstGeom>
        </p:spPr>
        <p:txBody>
          <a:bodyPr vert="horz" lIns="0" tIns="0" rIns="0" bIns="0" rtlCol="0">
            <a:noAutofit/>
          </a:bodyPr>
          <a:lstStyle>
            <a:lvl1pPr>
              <a:defRPr sz="12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25977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11/02/2026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11/02/2026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11/02/2026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11/02/2026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11/02/2026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11/02/2026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11/02/2026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11/02/2026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11/02/2026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11/02/2026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11/02/2026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11/02/2026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11/02/2026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11/02/2026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11/02/2026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11/02/2026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11/02/2026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11/02/2026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247255" y="-59376"/>
            <a:ext cx="9386888"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251970" y="1186484"/>
            <a:ext cx="6636259"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319428" y="2075505"/>
            <a:ext cx="6509936" cy="1748729"/>
          </a:xfrm>
        </p:spPr>
        <p:txBody>
          <a:bodyPr bIns="0" anchor="b">
            <a:normAutofit/>
          </a:bodyPr>
          <a:lstStyle>
            <a:lvl1pPr algn="ctr">
              <a:lnSpc>
                <a:spcPct val="80000"/>
              </a:lnSpc>
              <a:defRPr sz="4050" spc="-113">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319428" y="3906267"/>
            <a:ext cx="6505070" cy="1322587"/>
          </a:xfrm>
        </p:spPr>
        <p:txBody>
          <a:bodyPr tIns="0">
            <a:normAutofit/>
          </a:bodyPr>
          <a:lstStyle>
            <a:lvl1pPr marL="0" indent="0" algn="ctr">
              <a:lnSpc>
                <a:spcPct val="100000"/>
              </a:lnSpc>
              <a:buNone/>
              <a:defRPr sz="1350" b="0">
                <a:solidFill>
                  <a:srgbClr val="FFFEFF"/>
                </a:solidFill>
              </a:defRPr>
            </a:lvl1pPr>
            <a:lvl2pPr marL="342900" indent="0" algn="ctr">
              <a:buNone/>
              <a:defRPr sz="135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603504" y="320040"/>
            <a:ext cx="2743200" cy="320040"/>
          </a:xfrm>
        </p:spPr>
        <p:txBody>
          <a:bodyPr vert="horz" lIns="91440" tIns="45720" rIns="91440" bIns="45720" rtlCol="0" anchor="ctr"/>
          <a:lstStyle>
            <a:lvl1pPr>
              <a:defRPr lang="en-US"/>
            </a:lvl1pPr>
          </a:lstStyle>
          <a:p>
            <a:fld id="{3719DD76-C526-4594-868D-F7BC46AE5E24}" type="datetimeFigureOut">
              <a:rPr lang="en-GB" smtClean="0"/>
              <a:t>11/02/2026</a:t>
            </a:fld>
            <a:endParaRPr lang="en-GB"/>
          </a:p>
        </p:txBody>
      </p:sp>
      <p:sp>
        <p:nvSpPr>
          <p:cNvPr id="5" name="Footer Placeholder 4"/>
          <p:cNvSpPr>
            <a:spLocks noGrp="1"/>
          </p:cNvSpPr>
          <p:nvPr>
            <p:ph type="ftr" sz="quarter" idx="11"/>
          </p:nvPr>
        </p:nvSpPr>
        <p:spPr>
          <a:xfrm>
            <a:off x="603504" y="6227064"/>
            <a:ext cx="7941564" cy="320040"/>
          </a:xfrm>
        </p:spPr>
        <p:txBody>
          <a:bodyPr/>
          <a:lstStyle>
            <a:lvl1pPr algn="ctr">
              <a:defRPr/>
            </a:lvl1pPr>
          </a:lstStyle>
          <a:p>
            <a:endParaRPr lang="en-GB"/>
          </a:p>
        </p:txBody>
      </p:sp>
      <p:sp>
        <p:nvSpPr>
          <p:cNvPr id="6" name="Slide Number Placeholder 5"/>
          <p:cNvSpPr>
            <a:spLocks noGrp="1"/>
          </p:cNvSpPr>
          <p:nvPr>
            <p:ph type="sldNum" sz="quarter" idx="12"/>
          </p:nvPr>
        </p:nvSpPr>
        <p:spPr>
          <a:xfrm>
            <a:off x="7852410" y="320040"/>
            <a:ext cx="685800" cy="320040"/>
          </a:xfrm>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36701309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313135" y="0"/>
            <a:ext cx="9438086"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600108" y="1699589"/>
            <a:ext cx="2755857"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666474" y="2349925"/>
            <a:ext cx="2624234"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3838836" y="803186"/>
            <a:ext cx="4711405"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19DD76-C526-4594-868D-F7BC46AE5E24}" type="datetimeFigureOut">
              <a:rPr lang="en-GB" smtClean="0"/>
              <a:t>11/02/2026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38262502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247255" y="-59376"/>
            <a:ext cx="9386888"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2444659" y="1186484"/>
            <a:ext cx="4249609"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508162" y="2074730"/>
            <a:ext cx="4117668" cy="1689390"/>
          </a:xfrm>
        </p:spPr>
        <p:txBody>
          <a:bodyPr bIns="0" anchor="b">
            <a:normAutofit/>
          </a:bodyPr>
          <a:lstStyle>
            <a:lvl1pPr algn="ctr">
              <a:defRPr sz="33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2508162" y="3846851"/>
            <a:ext cx="4117667" cy="1383770"/>
          </a:xfrm>
        </p:spPr>
        <p:txBody>
          <a:bodyPr tIns="0">
            <a:normAutofit/>
          </a:bodyPr>
          <a:lstStyle>
            <a:lvl1pPr marL="0" indent="0" algn="ctr">
              <a:buNone/>
              <a:defRPr sz="1350">
                <a:solidFill>
                  <a:srgbClr val="FFFEFF"/>
                </a:solidFill>
              </a:defRPr>
            </a:lvl1pPr>
            <a:lvl2pPr marL="342900" indent="0">
              <a:buNone/>
              <a:defRPr sz="135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3504" y="320040"/>
            <a:ext cx="2743200" cy="320040"/>
          </a:xfrm>
        </p:spPr>
        <p:txBody>
          <a:bodyPr/>
          <a:lstStyle/>
          <a:p>
            <a:fld id="{3719DD76-C526-4594-868D-F7BC46AE5E24}" type="datetimeFigureOut">
              <a:rPr lang="en-GB" smtClean="0"/>
              <a:t>11/02/2026</a:t>
            </a:fld>
            <a:endParaRPr lang="en-GB"/>
          </a:p>
        </p:txBody>
      </p:sp>
      <p:sp>
        <p:nvSpPr>
          <p:cNvPr id="5" name="Footer Placeholder 4"/>
          <p:cNvSpPr>
            <a:spLocks noGrp="1"/>
          </p:cNvSpPr>
          <p:nvPr>
            <p:ph type="ftr" sz="quarter" idx="11"/>
          </p:nvPr>
        </p:nvSpPr>
        <p:spPr>
          <a:xfrm>
            <a:off x="603504" y="6227064"/>
            <a:ext cx="7941564" cy="320040"/>
          </a:xfrm>
        </p:spPr>
        <p:txBody>
          <a:bodyPr/>
          <a:lstStyle>
            <a:lvl1pPr algn="ctr">
              <a:defRPr/>
            </a:lvl1pPr>
          </a:lstStyle>
          <a:p>
            <a:endParaRPr lang="en-GB"/>
          </a:p>
        </p:txBody>
      </p:sp>
      <p:sp>
        <p:nvSpPr>
          <p:cNvPr id="6" name="Slide Number Placeholder 5"/>
          <p:cNvSpPr>
            <a:spLocks noGrp="1"/>
          </p:cNvSpPr>
          <p:nvPr>
            <p:ph type="sldNum" sz="quarter" idx="12"/>
          </p:nvPr>
        </p:nvSpPr>
        <p:spPr>
          <a:xfrm>
            <a:off x="7852410" y="320040"/>
            <a:ext cx="685800" cy="320040"/>
          </a:xfrm>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17273941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313135" y="0"/>
            <a:ext cx="9438086"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600108" y="1699589"/>
            <a:ext cx="2755857"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666750" y="2339670"/>
            <a:ext cx="2625621"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3840659" y="803188"/>
            <a:ext cx="4702193"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38835" y="3672162"/>
            <a:ext cx="4704017"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03504" y="320040"/>
            <a:ext cx="2743200" cy="320040"/>
          </a:xfrm>
        </p:spPr>
        <p:txBody>
          <a:bodyPr/>
          <a:lstStyle/>
          <a:p>
            <a:fld id="{3719DD76-C526-4594-868D-F7BC46AE5E24}" type="datetimeFigureOut">
              <a:rPr lang="en-GB" smtClean="0"/>
              <a:t>11/02/2026</a:t>
            </a:fld>
            <a:endParaRPr lang="en-GB"/>
          </a:p>
        </p:txBody>
      </p:sp>
      <p:sp>
        <p:nvSpPr>
          <p:cNvPr id="6" name="Footer Placeholder 5"/>
          <p:cNvSpPr>
            <a:spLocks noGrp="1"/>
          </p:cNvSpPr>
          <p:nvPr>
            <p:ph type="ftr" sz="quarter" idx="11"/>
          </p:nvPr>
        </p:nvSpPr>
        <p:spPr>
          <a:xfrm>
            <a:off x="603504" y="6227064"/>
            <a:ext cx="7941564" cy="320040"/>
          </a:xfrm>
        </p:spPr>
        <p:txBody>
          <a:bodyPr/>
          <a:lstStyle/>
          <a:p>
            <a:endParaRPr lang="en-GB"/>
          </a:p>
        </p:txBody>
      </p:sp>
      <p:sp>
        <p:nvSpPr>
          <p:cNvPr id="7" name="Slide Number Placeholder 6"/>
          <p:cNvSpPr>
            <a:spLocks noGrp="1"/>
          </p:cNvSpPr>
          <p:nvPr>
            <p:ph type="sldNum" sz="quarter" idx="12"/>
          </p:nvPr>
        </p:nvSpPr>
        <p:spPr>
          <a:xfrm>
            <a:off x="7852410" y="320040"/>
            <a:ext cx="685800" cy="320040"/>
          </a:xfrm>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28108648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313135" y="0"/>
            <a:ext cx="9438086"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600108" y="1699589"/>
            <a:ext cx="2755857"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666751" y="2363916"/>
            <a:ext cx="2625621"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43853" y="803185"/>
            <a:ext cx="4698816" cy="685800"/>
          </a:xfrm>
        </p:spPr>
        <p:txBody>
          <a:bodyPr anchor="ctr">
            <a:noAutofit/>
          </a:bodyPr>
          <a:lstStyle>
            <a:lvl1pPr marL="0" indent="0" algn="l">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843979" y="1488986"/>
            <a:ext cx="4698263"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38989" y="3665887"/>
            <a:ext cx="4698311" cy="685800"/>
          </a:xfrm>
        </p:spPr>
        <p:txBody>
          <a:bodyPr anchor="ctr">
            <a:noAutofit/>
          </a:bodyPr>
          <a:lstStyle>
            <a:lvl1pPr marL="0" indent="0" algn="l">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38835" y="4351687"/>
            <a:ext cx="4699191"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03504" y="320040"/>
            <a:ext cx="2743200" cy="320040"/>
          </a:xfrm>
        </p:spPr>
        <p:txBody>
          <a:bodyPr/>
          <a:lstStyle/>
          <a:p>
            <a:fld id="{3719DD76-C526-4594-868D-F7BC46AE5E24}" type="datetimeFigureOut">
              <a:rPr lang="en-GB" smtClean="0"/>
              <a:t>11/02/2026</a:t>
            </a:fld>
            <a:endParaRPr lang="en-GB"/>
          </a:p>
        </p:txBody>
      </p:sp>
      <p:sp>
        <p:nvSpPr>
          <p:cNvPr id="8" name="Footer Placeholder 7"/>
          <p:cNvSpPr>
            <a:spLocks noGrp="1"/>
          </p:cNvSpPr>
          <p:nvPr>
            <p:ph type="ftr" sz="quarter" idx="11"/>
          </p:nvPr>
        </p:nvSpPr>
        <p:spPr>
          <a:xfrm>
            <a:off x="603504" y="6227064"/>
            <a:ext cx="7941564" cy="320040"/>
          </a:xfrm>
        </p:spPr>
        <p:txBody>
          <a:bodyPr/>
          <a:lstStyle/>
          <a:p>
            <a:endParaRPr lang="en-GB"/>
          </a:p>
        </p:txBody>
      </p:sp>
      <p:sp>
        <p:nvSpPr>
          <p:cNvPr id="9" name="Slide Number Placeholder 8"/>
          <p:cNvSpPr>
            <a:spLocks noGrp="1"/>
          </p:cNvSpPr>
          <p:nvPr>
            <p:ph type="sldNum" sz="quarter" idx="12"/>
          </p:nvPr>
        </p:nvSpPr>
        <p:spPr>
          <a:xfrm>
            <a:off x="7852410" y="320040"/>
            <a:ext cx="685800" cy="320040"/>
          </a:xfrm>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294153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3047114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313135" y="0"/>
            <a:ext cx="9438086"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600108" y="1699589"/>
            <a:ext cx="2755857"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666474" y="2349925"/>
            <a:ext cx="2625897"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719DD76-C526-4594-868D-F7BC46AE5E24}" type="datetimeFigureOut">
              <a:rPr lang="en-GB" smtClean="0"/>
              <a:t>11/02/2026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23389368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3504" y="320040"/>
            <a:ext cx="2743200" cy="320040"/>
          </a:xfrm>
        </p:spPr>
        <p:txBody>
          <a:bodyPr/>
          <a:lstStyle/>
          <a:p>
            <a:fld id="{3719DD76-C526-4594-868D-F7BC46AE5E24}" type="datetimeFigureOut">
              <a:rPr lang="en-GB" smtClean="0"/>
              <a:t>11/02/2026</a:t>
            </a:fld>
            <a:endParaRPr lang="en-GB"/>
          </a:p>
        </p:txBody>
      </p:sp>
      <p:sp>
        <p:nvSpPr>
          <p:cNvPr id="3" name="Footer Placeholder 2"/>
          <p:cNvSpPr>
            <a:spLocks noGrp="1"/>
          </p:cNvSpPr>
          <p:nvPr>
            <p:ph type="ftr" sz="quarter" idx="11"/>
          </p:nvPr>
        </p:nvSpPr>
        <p:spPr>
          <a:xfrm>
            <a:off x="603504" y="6227064"/>
            <a:ext cx="7941564" cy="320040"/>
          </a:xfrm>
        </p:spPr>
        <p:txBody>
          <a:bodyPr/>
          <a:lstStyle/>
          <a:p>
            <a:endParaRPr lang="en-GB"/>
          </a:p>
        </p:txBody>
      </p:sp>
      <p:sp>
        <p:nvSpPr>
          <p:cNvPr id="4" name="Slide Number Placeholder 3"/>
          <p:cNvSpPr>
            <a:spLocks noGrp="1"/>
          </p:cNvSpPr>
          <p:nvPr>
            <p:ph type="sldNum" sz="quarter" idx="12"/>
          </p:nvPr>
        </p:nvSpPr>
        <p:spPr>
          <a:xfrm>
            <a:off x="7852410" y="320040"/>
            <a:ext cx="685800" cy="320040"/>
          </a:xfrm>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1278272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313135" y="0"/>
            <a:ext cx="9438086"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600108" y="1699589"/>
            <a:ext cx="2755857"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666474" y="2352026"/>
            <a:ext cx="2625898" cy="1223298"/>
          </a:xfrm>
        </p:spPr>
        <p:txBody>
          <a:bodyPr bIns="0" anchor="b">
            <a:noAutofit/>
          </a:bodyPr>
          <a:lstStyle>
            <a:lvl1pPr algn="ctr">
              <a:defRPr sz="24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3832488" y="802809"/>
            <a:ext cx="4706276"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66474" y="3580186"/>
            <a:ext cx="2625898" cy="1221164"/>
          </a:xfrm>
        </p:spPr>
        <p:txBody>
          <a:bodyPr/>
          <a:lstStyle>
            <a:lvl1pPr marL="0" indent="0" algn="ctr">
              <a:buNone/>
              <a:defRPr sz="1200">
                <a:solidFill>
                  <a:srgbClr val="FFFEFF"/>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719DD76-C526-4594-868D-F7BC46AE5E24}" type="datetimeFigureOut">
              <a:rPr lang="en-GB" smtClean="0"/>
              <a:t>11/02/2026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6194595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247255" y="-59376"/>
            <a:ext cx="9386888"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604002" y="1698332"/>
            <a:ext cx="4456155"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5657632" y="0"/>
            <a:ext cx="3486368" cy="6858000"/>
          </a:xfrm>
          <a:solidFill>
            <a:schemeClr val="bg1">
              <a:lumMod val="65000"/>
              <a:lumOff val="3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2" name="Title 1"/>
          <p:cNvSpPr>
            <a:spLocks noGrp="1"/>
          </p:cNvSpPr>
          <p:nvPr>
            <p:ph type="title"/>
          </p:nvPr>
        </p:nvSpPr>
        <p:spPr>
          <a:xfrm>
            <a:off x="664082" y="2360255"/>
            <a:ext cx="4332485" cy="1178032"/>
          </a:xfrm>
        </p:spPr>
        <p:txBody>
          <a:bodyPr bIns="0" anchor="b">
            <a:normAutofit/>
          </a:bodyPr>
          <a:lstStyle>
            <a:lvl1pPr>
              <a:defRPr sz="27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664082" y="3545012"/>
            <a:ext cx="4332485" cy="1274198"/>
          </a:xfrm>
        </p:spPr>
        <p:txBody>
          <a:bodyPr>
            <a:normAutofit/>
          </a:bodyPr>
          <a:lstStyle>
            <a:lvl1pPr marL="0" indent="0" algn="ctr">
              <a:buNone/>
              <a:defRPr sz="1350">
                <a:solidFill>
                  <a:srgbClr val="FFFEFF"/>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603504" y="320040"/>
            <a:ext cx="2743200" cy="320040"/>
          </a:xfrm>
        </p:spPr>
        <p:txBody>
          <a:bodyPr/>
          <a:lstStyle/>
          <a:p>
            <a:fld id="{3719DD76-C526-4594-868D-F7BC46AE5E24}" type="datetimeFigureOut">
              <a:rPr lang="en-GB" smtClean="0"/>
              <a:t>11/02/2026</a:t>
            </a:fld>
            <a:endParaRPr lang="en-GB"/>
          </a:p>
        </p:txBody>
      </p:sp>
      <p:sp>
        <p:nvSpPr>
          <p:cNvPr id="6" name="Footer Placeholder 5"/>
          <p:cNvSpPr>
            <a:spLocks noGrp="1"/>
          </p:cNvSpPr>
          <p:nvPr>
            <p:ph type="ftr" sz="quarter" idx="11"/>
          </p:nvPr>
        </p:nvSpPr>
        <p:spPr>
          <a:xfrm>
            <a:off x="603505" y="6227064"/>
            <a:ext cx="4456652" cy="320040"/>
          </a:xfrm>
        </p:spPr>
        <p:txBody>
          <a:bodyPr/>
          <a:lstStyle/>
          <a:p>
            <a:endParaRPr lang="en-GB"/>
          </a:p>
        </p:txBody>
      </p:sp>
      <p:sp>
        <p:nvSpPr>
          <p:cNvPr id="7" name="Slide Number Placeholder 6"/>
          <p:cNvSpPr>
            <a:spLocks noGrp="1"/>
          </p:cNvSpPr>
          <p:nvPr>
            <p:ph type="sldNum" sz="quarter" idx="12"/>
          </p:nvPr>
        </p:nvSpPr>
        <p:spPr>
          <a:xfrm>
            <a:off x="4371283" y="320040"/>
            <a:ext cx="685800" cy="320040"/>
          </a:xfrm>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4790881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313135" y="0"/>
            <a:ext cx="9438086"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600108" y="1699589"/>
            <a:ext cx="2755857"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666474" y="2349926"/>
            <a:ext cx="2625897"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3832488" y="794719"/>
            <a:ext cx="4706276"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19DD76-C526-4594-868D-F7BC46AE5E24}" type="datetimeFigureOut">
              <a:rPr lang="en-GB" smtClean="0"/>
              <a:t>11/02/2026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24210481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9438086"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5789211" y="1699589"/>
            <a:ext cx="2755857"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5855578" y="2349925"/>
            <a:ext cx="2625896"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2060" y="798445"/>
            <a:ext cx="4701467"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03504" y="320040"/>
            <a:ext cx="2743200" cy="320040"/>
          </a:xfrm>
        </p:spPr>
        <p:txBody>
          <a:bodyPr/>
          <a:lstStyle/>
          <a:p>
            <a:fld id="{3719DD76-C526-4594-868D-F7BC46AE5E24}" type="datetimeFigureOut">
              <a:rPr lang="en-GB" smtClean="0"/>
              <a:t>11/02/2026</a:t>
            </a:fld>
            <a:endParaRPr lang="en-GB"/>
          </a:p>
        </p:txBody>
      </p:sp>
      <p:sp>
        <p:nvSpPr>
          <p:cNvPr id="5" name="Footer Placeholder 4"/>
          <p:cNvSpPr>
            <a:spLocks noGrp="1"/>
          </p:cNvSpPr>
          <p:nvPr>
            <p:ph type="ftr" sz="quarter" idx="11"/>
          </p:nvPr>
        </p:nvSpPr>
        <p:spPr>
          <a:xfrm>
            <a:off x="603504" y="6227064"/>
            <a:ext cx="7941564" cy="320040"/>
          </a:xfrm>
        </p:spPr>
        <p:txBody>
          <a:bodyPr/>
          <a:lstStyle/>
          <a:p>
            <a:endParaRPr lang="en-GB"/>
          </a:p>
        </p:txBody>
      </p:sp>
      <p:sp>
        <p:nvSpPr>
          <p:cNvPr id="6" name="Slide Number Placeholder 5"/>
          <p:cNvSpPr>
            <a:spLocks noGrp="1"/>
          </p:cNvSpPr>
          <p:nvPr>
            <p:ph type="sldNum" sz="quarter" idx="12"/>
          </p:nvPr>
        </p:nvSpPr>
        <p:spPr>
          <a:xfrm>
            <a:off x="7852410" y="320040"/>
            <a:ext cx="685800" cy="320040"/>
          </a:xfrm>
        </p:spPr>
        <p:txBody>
          <a:bodyPr/>
          <a:lstStyle/>
          <a:p>
            <a:fld id="{24511F03-16E4-47F8-AFAA-19E435CB1C59}" type="slidenum">
              <a:rPr lang="en-GB" smtClean="0"/>
              <a:t>‹#›</a:t>
            </a:fld>
            <a:endParaRPr lang="en-GB"/>
          </a:p>
        </p:txBody>
      </p:sp>
    </p:spTree>
    <p:extLst>
      <p:ext uri="{BB962C8B-B14F-4D97-AF65-F5344CB8AC3E}">
        <p14:creationId xmlns:p14="http://schemas.microsoft.com/office/powerpoint/2010/main" val="34560069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6724650" y="0"/>
            <a:ext cx="241935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310188" y="472594"/>
            <a:ext cx="5881063"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310753" y="944563"/>
            <a:ext cx="5880497"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7924800" y="390843"/>
            <a:ext cx="917973"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310187" y="1641566"/>
            <a:ext cx="6772842"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2719501" y="1"/>
            <a:ext cx="2635240"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a:solidFill>
                    <a:schemeClr val="bg1"/>
                  </a:solidFill>
                  <a:latin typeface="+mn-lt"/>
                  <a:ea typeface="Inter Semi Bold" panose="02000703000000020004" pitchFamily="50" charset="0"/>
                  <a:cs typeface="Inter Semi Bold" panose="02000703000000020004" pitchFamily="50" charset="0"/>
                </a:rPr>
                <a:t>How to insert </a:t>
              </a:r>
              <a:br>
                <a:rPr lang="en-GB" sz="1800">
                  <a:solidFill>
                    <a:schemeClr val="bg1"/>
                  </a:solidFill>
                  <a:latin typeface="+mn-lt"/>
                  <a:ea typeface="Inter Semi Bold" panose="02000703000000020004" pitchFamily="50" charset="0"/>
                  <a:cs typeface="Inter Semi Bold" panose="02000703000000020004" pitchFamily="50" charset="0"/>
                </a:rPr>
              </a:br>
              <a:r>
                <a:rPr lang="en-GB" sz="18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a:solidFill>
                    <a:schemeClr val="tx1"/>
                  </a:solidFill>
                  <a:latin typeface="+mn-lt"/>
                </a:rPr>
                <a:t>Click on the icon in the middle of the placeholder.</a:t>
              </a:r>
            </a:p>
            <a:p>
              <a:pPr marL="257175" indent="-257175" algn="l">
                <a:lnSpc>
                  <a:spcPct val="100000"/>
                </a:lnSpc>
                <a:spcBef>
                  <a:spcPts val="0"/>
                </a:spcBef>
                <a:spcAft>
                  <a:spcPts val="600"/>
                </a:spcAft>
                <a:buClr>
                  <a:schemeClr val="accent1"/>
                </a:buClr>
                <a:buFont typeface="+mj-lt"/>
                <a:buAutoNum type="arabicPeriod"/>
              </a:pPr>
              <a:r>
                <a:rPr lang="en-US" sz="900">
                  <a:solidFill>
                    <a:schemeClr val="tx1"/>
                  </a:solidFill>
                  <a:latin typeface="+mn-lt"/>
                </a:rPr>
                <a:t>Click on the chart type you wish to use.</a:t>
              </a:r>
            </a:p>
            <a:p>
              <a:pPr marL="257175" indent="-257175" algn="l">
                <a:lnSpc>
                  <a:spcPct val="100000"/>
                </a:lnSpc>
                <a:spcBef>
                  <a:spcPts val="0"/>
                </a:spcBef>
                <a:spcAft>
                  <a:spcPts val="600"/>
                </a:spcAft>
                <a:buClr>
                  <a:schemeClr val="accent1"/>
                </a:buClr>
                <a:buFont typeface="+mj-lt"/>
                <a:buAutoNum type="arabicPeriod"/>
              </a:pPr>
              <a:r>
                <a:rPr lang="en-US" sz="900">
                  <a:solidFill>
                    <a:schemeClr val="tx1"/>
                  </a:solidFill>
                  <a:latin typeface="+mn-lt"/>
                </a:rPr>
                <a:t>Edit your data under </a:t>
              </a:r>
              <a:r>
                <a:rPr lang="en-US" sz="900" b="1">
                  <a:solidFill>
                    <a:schemeClr val="tx1"/>
                  </a:solidFill>
                  <a:latin typeface="+mn-lt"/>
                </a:rPr>
                <a:t>Design</a:t>
              </a:r>
              <a:r>
                <a:rPr lang="en-US" sz="900">
                  <a:solidFill>
                    <a:schemeClr val="tx1"/>
                  </a:solidFill>
                  <a:latin typeface="+mn-lt"/>
                </a:rPr>
                <a:t> in the </a:t>
              </a:r>
              <a:r>
                <a:rPr lang="en-US" sz="900" b="1">
                  <a:solidFill>
                    <a:schemeClr val="tx1"/>
                  </a:solidFill>
                  <a:latin typeface="+mn-lt"/>
                </a:rPr>
                <a:t>Chart Tools</a:t>
              </a:r>
              <a:r>
                <a:rPr lang="en-US" sz="900">
                  <a:solidFill>
                    <a:schemeClr val="tx1"/>
                  </a:solidFill>
                  <a:latin typeface="+mn-lt"/>
                </a:rPr>
                <a:t> ribbon.</a:t>
              </a:r>
            </a:p>
            <a:p>
              <a:pPr marL="257175" indent="-257175" algn="l">
                <a:lnSpc>
                  <a:spcPct val="100000"/>
                </a:lnSpc>
                <a:spcBef>
                  <a:spcPts val="0"/>
                </a:spcBef>
                <a:spcAft>
                  <a:spcPts val="600"/>
                </a:spcAft>
                <a:buClr>
                  <a:schemeClr val="accent1"/>
                </a:buClr>
                <a:buFont typeface="+mj-lt"/>
                <a:buAutoNum type="arabicPeriod"/>
              </a:pPr>
              <a:r>
                <a:rPr lang="en-US" sz="900" err="1">
                  <a:solidFill>
                    <a:schemeClr val="tx1"/>
                  </a:solidFill>
                  <a:latin typeface="+mn-lt"/>
                </a:rPr>
                <a:t>Stylise</a:t>
              </a:r>
              <a:r>
                <a:rPr lang="en-US" sz="900">
                  <a:solidFill>
                    <a:schemeClr val="tx1"/>
                  </a:solidFill>
                  <a:latin typeface="+mn-lt"/>
                </a:rPr>
                <a:t> your chart under Format in the </a:t>
              </a:r>
              <a:r>
                <a:rPr lang="en-US" sz="900" b="1">
                  <a:solidFill>
                    <a:schemeClr val="tx1"/>
                  </a:solidFill>
                  <a:latin typeface="+mn-lt"/>
                </a:rPr>
                <a:t>Chart Tools</a:t>
              </a:r>
              <a:r>
                <a:rPr lang="en-US" sz="900">
                  <a:solidFill>
                    <a:schemeClr val="tx1"/>
                  </a:solidFill>
                  <a:latin typeface="+mn-lt"/>
                </a:rPr>
                <a:t> ribbons.</a:t>
              </a:r>
            </a:p>
          </p:txBody>
        </p:sp>
      </p:grpSp>
    </p:spTree>
    <p:custDataLst>
      <p:tags r:id="rId1"/>
    </p:custDataLst>
    <p:extLst>
      <p:ext uri="{BB962C8B-B14F-4D97-AF65-F5344CB8AC3E}">
        <p14:creationId xmlns:p14="http://schemas.microsoft.com/office/powerpoint/2010/main" val="96488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310188" y="2414631"/>
            <a:ext cx="3275023" cy="1563010"/>
          </a:xfrm>
        </p:spPr>
        <p:txBody>
          <a:bodyPr anchor="b"/>
          <a:lstStyle>
            <a:lvl1pPr>
              <a:defRPr sz="27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385197" y="682625"/>
            <a:ext cx="1182857"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310188" y="4222115"/>
            <a:ext cx="3275023" cy="990600"/>
          </a:xfrm>
        </p:spPr>
        <p:txBody>
          <a:bodyPr/>
          <a:lstStyle>
            <a:lvl1pPr>
              <a:defRPr sz="1500"/>
            </a:lvl1pPr>
            <a:lvl2pPr>
              <a:defRPr sz="1500"/>
            </a:lvl2pPr>
            <a:lvl3pPr>
              <a:defRPr sz="1500"/>
            </a:lvl3pPr>
            <a:lvl4pPr>
              <a:defRPr sz="1500"/>
            </a:lvl4pPr>
            <a:lvl5pPr>
              <a:defRPr sz="15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309950" y="5842636"/>
            <a:ext cx="3275023"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2719501" y="0"/>
            <a:ext cx="2635240"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a:solidFill>
                    <a:schemeClr val="tx1"/>
                  </a:solidFill>
                  <a:latin typeface="+mn-lt"/>
                  <a:ea typeface="Inter Semi Bold" panose="02000703000000020004" pitchFamily="50" charset="0"/>
                  <a:cs typeface="Inter Semi Bold" panose="02000703000000020004" pitchFamily="50" charset="0"/>
                </a:rPr>
                <a:t>How to insert </a:t>
              </a:r>
              <a:br>
                <a:rPr lang="en-GB" sz="1800">
                  <a:solidFill>
                    <a:schemeClr val="tx1"/>
                  </a:solidFill>
                  <a:latin typeface="+mn-lt"/>
                  <a:ea typeface="Inter Semi Bold" panose="02000703000000020004" pitchFamily="50" charset="0"/>
                  <a:cs typeface="Inter Semi Bold" panose="02000703000000020004" pitchFamily="50" charset="0"/>
                </a:rPr>
              </a:br>
              <a:r>
                <a:rPr lang="en-GB" sz="18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a:solidFill>
                    <a:schemeClr val="bg2"/>
                  </a:solidFill>
                  <a:latin typeface="+mn-lt"/>
                </a:rPr>
                <a:t>If there is already an image present, delete this first.</a:t>
              </a:r>
            </a:p>
            <a:p>
              <a:pPr marL="257175" indent="-257175" algn="l">
                <a:lnSpc>
                  <a:spcPct val="100000"/>
                </a:lnSpc>
                <a:spcBef>
                  <a:spcPts val="0"/>
                </a:spcBef>
                <a:spcAft>
                  <a:spcPts val="600"/>
                </a:spcAft>
                <a:buClr>
                  <a:schemeClr val="accent1"/>
                </a:buClr>
                <a:buFont typeface="+mj-lt"/>
                <a:buAutoNum type="arabicPeriod"/>
              </a:pPr>
              <a:r>
                <a:rPr lang="en-US" sz="900">
                  <a:solidFill>
                    <a:schemeClr val="bg2"/>
                  </a:solidFill>
                  <a:latin typeface="+mn-lt"/>
                </a:rPr>
                <a:t>Click the icon in the middle of the placeholder and choose an image from file, or select the placeholder and paste an image in using </a:t>
              </a:r>
              <a:r>
                <a:rPr lang="en-US" sz="900" b="1">
                  <a:solidFill>
                    <a:schemeClr val="bg2"/>
                  </a:solidFill>
                  <a:latin typeface="+mn-lt"/>
                </a:rPr>
                <a:t>Ctrl + V</a:t>
              </a:r>
              <a:r>
                <a:rPr lang="en-US" sz="900">
                  <a:solidFill>
                    <a:schemeClr val="bg2"/>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a:solidFill>
                    <a:schemeClr val="bg2"/>
                  </a:solidFill>
                  <a:latin typeface="+mn-lt"/>
                </a:rPr>
                <a:t>Click on the </a:t>
              </a:r>
              <a:r>
                <a:rPr lang="en-US" sz="900" b="1">
                  <a:solidFill>
                    <a:schemeClr val="bg2"/>
                  </a:solidFill>
                  <a:latin typeface="+mn-lt"/>
                </a:rPr>
                <a:t>Format Picture </a:t>
              </a:r>
              <a:r>
                <a:rPr lang="en-US" sz="900">
                  <a:solidFill>
                    <a:schemeClr val="bg2"/>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a:solidFill>
                    <a:schemeClr val="bg2"/>
                  </a:solidFill>
                  <a:latin typeface="+mn-lt"/>
                </a:rPr>
                <a:t>Choose </a:t>
              </a:r>
              <a:r>
                <a:rPr lang="en-US" sz="900" b="1">
                  <a:solidFill>
                    <a:schemeClr val="bg2"/>
                  </a:solidFill>
                  <a:latin typeface="+mn-lt"/>
                </a:rPr>
                <a:t>Crop</a:t>
              </a:r>
              <a:r>
                <a:rPr lang="en-US" sz="900">
                  <a:solidFill>
                    <a:schemeClr val="bg2"/>
                  </a:solidFill>
                  <a:latin typeface="+mn-lt"/>
                </a:rPr>
                <a:t> to resize and move the image within the placeholder, using the white circles in the corners of the image. Click on the drop down arrow and choose </a:t>
              </a:r>
              <a:r>
                <a:rPr lang="en-US" sz="900" b="1">
                  <a:solidFill>
                    <a:schemeClr val="bg2"/>
                  </a:solidFill>
                  <a:latin typeface="+mn-lt"/>
                </a:rPr>
                <a:t>Fit</a:t>
              </a:r>
              <a:r>
                <a:rPr lang="en-US" sz="900">
                  <a:solidFill>
                    <a:schemeClr val="bg2"/>
                  </a:solidFill>
                  <a:latin typeface="+mn-lt"/>
                </a:rPr>
                <a:t> or </a:t>
              </a:r>
              <a:r>
                <a:rPr lang="en-US" sz="900" b="1">
                  <a:solidFill>
                    <a:schemeClr val="bg2"/>
                  </a:solidFill>
                  <a:latin typeface="+mn-lt"/>
                </a:rPr>
                <a:t>Fill</a:t>
              </a:r>
              <a:r>
                <a:rPr lang="en-US" sz="900">
                  <a:solidFill>
                    <a:schemeClr val="bg2"/>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a:solidFill>
                    <a:schemeClr val="bg2"/>
                  </a:solidFill>
                  <a:latin typeface="+mn-lt"/>
                </a:rPr>
                <a:t>Right click the image and choose </a:t>
              </a:r>
              <a:r>
                <a:rPr lang="en-US" sz="900" b="1">
                  <a:solidFill>
                    <a:schemeClr val="bg2"/>
                  </a:solidFill>
                  <a:latin typeface="+mn-lt"/>
                </a:rPr>
                <a:t>Send to back </a:t>
              </a:r>
              <a:r>
                <a:rPr lang="en-US" sz="9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3011134" y="0"/>
            <a:ext cx="6132867"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900"/>
            </a:lvl1pPr>
          </a:lstStyle>
          <a:p>
            <a:r>
              <a:rPr lang="en-GB"/>
              <a:t>Click icon to insert image</a:t>
            </a:r>
          </a:p>
        </p:txBody>
      </p:sp>
    </p:spTree>
    <p:custDataLst>
      <p:tags r:id="rId1"/>
    </p:custDataLst>
    <p:extLst>
      <p:ext uri="{BB962C8B-B14F-4D97-AF65-F5344CB8AC3E}">
        <p14:creationId xmlns:p14="http://schemas.microsoft.com/office/powerpoint/2010/main" val="1981885626"/>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310188" y="472594"/>
            <a:ext cx="4105602"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310754" y="944563"/>
            <a:ext cx="410520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310186" y="1641566"/>
            <a:ext cx="4105207"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4567444" y="0"/>
            <a:ext cx="4576556"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9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6288362" y="3968750"/>
            <a:ext cx="285563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9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2719501" y="0"/>
            <a:ext cx="2635240"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a:solidFill>
                    <a:schemeClr val="bg1"/>
                  </a:solidFill>
                  <a:latin typeface="+mn-lt"/>
                  <a:ea typeface="Inter Semi Bold" panose="02000703000000020004" pitchFamily="50" charset="0"/>
                  <a:cs typeface="Inter Semi Bold" panose="02000703000000020004" pitchFamily="50" charset="0"/>
                </a:rPr>
                <a:t>How to insert </a:t>
              </a:r>
              <a:br>
                <a:rPr lang="en-GB" sz="1800">
                  <a:solidFill>
                    <a:schemeClr val="bg1"/>
                  </a:solidFill>
                  <a:latin typeface="+mn-lt"/>
                  <a:ea typeface="Inter Semi Bold" panose="02000703000000020004" pitchFamily="50" charset="0"/>
                  <a:cs typeface="Inter Semi Bold" panose="02000703000000020004" pitchFamily="50" charset="0"/>
                </a:rPr>
              </a:br>
              <a:r>
                <a:rPr lang="en-GB" sz="18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If there is already an image present, delete this first.</a:t>
              </a:r>
            </a:p>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Click the icon in the middle of the placeholder and choose an image from file, or select the placeholder and paste an image in using </a:t>
              </a:r>
              <a:r>
                <a:rPr lang="en-US" sz="900" b="1">
                  <a:solidFill>
                    <a:schemeClr val="tx2"/>
                  </a:solidFill>
                  <a:latin typeface="+mn-lt"/>
                </a:rPr>
                <a:t>Ctrl + V</a:t>
              </a:r>
              <a:r>
                <a:rPr lang="en-US" sz="900">
                  <a:solidFill>
                    <a:schemeClr val="tx2"/>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Click on the </a:t>
              </a:r>
              <a:r>
                <a:rPr lang="en-US" sz="900" b="1">
                  <a:solidFill>
                    <a:schemeClr val="tx2"/>
                  </a:solidFill>
                  <a:latin typeface="+mn-lt"/>
                </a:rPr>
                <a:t>Format Picture </a:t>
              </a:r>
              <a:r>
                <a:rPr lang="en-US" sz="900">
                  <a:solidFill>
                    <a:schemeClr val="tx2"/>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Choose </a:t>
              </a:r>
              <a:r>
                <a:rPr lang="en-US" sz="900" b="1">
                  <a:solidFill>
                    <a:schemeClr val="tx2"/>
                  </a:solidFill>
                  <a:latin typeface="+mn-lt"/>
                </a:rPr>
                <a:t>Crop</a:t>
              </a:r>
              <a:r>
                <a:rPr lang="en-US" sz="900">
                  <a:solidFill>
                    <a:schemeClr val="tx2"/>
                  </a:solidFill>
                  <a:latin typeface="+mn-lt"/>
                </a:rPr>
                <a:t> to resize and move the image within the placeholder, using the white circles in the corners of the image. Click on the drop down arrow and choose </a:t>
              </a:r>
              <a:r>
                <a:rPr lang="en-US" sz="900" b="1">
                  <a:solidFill>
                    <a:schemeClr val="tx2"/>
                  </a:solidFill>
                  <a:latin typeface="+mn-lt"/>
                </a:rPr>
                <a:t>Fit</a:t>
              </a:r>
              <a:r>
                <a:rPr lang="en-US" sz="900">
                  <a:solidFill>
                    <a:schemeClr val="tx2"/>
                  </a:solidFill>
                  <a:latin typeface="+mn-lt"/>
                </a:rPr>
                <a:t> or </a:t>
              </a:r>
              <a:r>
                <a:rPr lang="en-US" sz="900" b="1">
                  <a:solidFill>
                    <a:schemeClr val="tx2"/>
                  </a:solidFill>
                  <a:latin typeface="+mn-lt"/>
                </a:rPr>
                <a:t>Fill</a:t>
              </a:r>
              <a:r>
                <a:rPr lang="en-US" sz="900">
                  <a:solidFill>
                    <a:schemeClr val="tx2"/>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a:solidFill>
                    <a:schemeClr val="tx2"/>
                  </a:solidFill>
                  <a:latin typeface="+mn-lt"/>
                </a:rPr>
                <a:t>Right click the image and choose </a:t>
              </a:r>
              <a:r>
                <a:rPr lang="en-US" sz="900" b="1">
                  <a:solidFill>
                    <a:schemeClr val="tx2"/>
                  </a:solidFill>
                  <a:latin typeface="+mn-lt"/>
                </a:rPr>
                <a:t>Send to back </a:t>
              </a:r>
              <a:r>
                <a:rPr lang="en-US" sz="9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7924800" y="390842"/>
            <a:ext cx="917973" cy="814388"/>
          </a:xfrm>
          <a:prstGeom prst="rect">
            <a:avLst/>
          </a:prstGeom>
        </p:spPr>
      </p:pic>
    </p:spTree>
    <p:custDataLst>
      <p:tags r:id="rId1"/>
    </p:custDataLst>
    <p:extLst>
      <p:ext uri="{BB962C8B-B14F-4D97-AF65-F5344CB8AC3E}">
        <p14:creationId xmlns:p14="http://schemas.microsoft.com/office/powerpoint/2010/main" val="79969256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409575" y="2184400"/>
            <a:ext cx="2481263"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310188" y="472594"/>
            <a:ext cx="5881063"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310753" y="944563"/>
            <a:ext cx="5880497"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644124" y="1801813"/>
            <a:ext cx="579834"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714365" y="1896305"/>
            <a:ext cx="439352" cy="584128"/>
          </a:xfrm>
          <a:prstGeom prst="ellipse">
            <a:avLst/>
          </a:prstGeom>
        </p:spPr>
        <p:txBody>
          <a:bodyPr lIns="0" rIns="0" bIns="576000"/>
          <a:lstStyle>
            <a:lvl1pPr algn="ctr">
              <a:defRPr sz="9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3331369" y="2184400"/>
            <a:ext cx="2481263"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3565918" y="1801813"/>
            <a:ext cx="579834"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3636159" y="1896305"/>
            <a:ext cx="439352" cy="584128"/>
          </a:xfrm>
          <a:prstGeom prst="ellipse">
            <a:avLst/>
          </a:prstGeom>
        </p:spPr>
        <p:txBody>
          <a:bodyPr lIns="0" rIns="0" bIns="576000"/>
          <a:lstStyle>
            <a:lvl1pPr algn="ctr">
              <a:defRPr sz="9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6253162" y="2184400"/>
            <a:ext cx="2481263"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6487712" y="1801813"/>
            <a:ext cx="579834"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6557953" y="1896305"/>
            <a:ext cx="439352" cy="584128"/>
          </a:xfrm>
          <a:prstGeom prst="ellipse">
            <a:avLst/>
          </a:prstGeom>
        </p:spPr>
        <p:txBody>
          <a:bodyPr lIns="0" rIns="0" bIns="576000"/>
          <a:lstStyle>
            <a:lvl1pPr algn="ctr">
              <a:defRPr sz="9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7924800" y="390842"/>
            <a:ext cx="917973"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2719501" y="0"/>
            <a:ext cx="2635240"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If there is already an image present, delete this first.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Click the icon in the middle of the placeholder and choose an image from file, or select the placeholder and paste an image in using </a:t>
              </a:r>
              <a:r>
                <a:rPr lang="en-US" sz="900" b="1" dirty="0">
                  <a:solidFill>
                    <a:schemeClr val="tx2"/>
                  </a:solidFill>
                  <a:latin typeface="+mn-lt"/>
                </a:rPr>
                <a:t>Ctrl + V</a:t>
              </a:r>
              <a:r>
                <a:rPr lang="en-US" sz="900" dirty="0">
                  <a:solidFill>
                    <a:schemeClr val="tx2"/>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Click on the </a:t>
              </a:r>
              <a:r>
                <a:rPr lang="en-US" sz="900" b="1" dirty="0">
                  <a:solidFill>
                    <a:schemeClr val="tx2"/>
                  </a:solidFill>
                  <a:latin typeface="+mn-lt"/>
                </a:rPr>
                <a:t>Format Picture </a:t>
              </a:r>
              <a:r>
                <a:rPr lang="en-US" sz="900" dirty="0">
                  <a:solidFill>
                    <a:schemeClr val="tx2"/>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Choose </a:t>
              </a:r>
              <a:r>
                <a:rPr lang="en-US" sz="900" b="1" dirty="0">
                  <a:solidFill>
                    <a:schemeClr val="tx2"/>
                  </a:solidFill>
                  <a:latin typeface="+mn-lt"/>
                </a:rPr>
                <a:t>Crop</a:t>
              </a:r>
              <a:r>
                <a:rPr lang="en-US" sz="900" dirty="0">
                  <a:solidFill>
                    <a:schemeClr val="tx2"/>
                  </a:solidFill>
                  <a:latin typeface="+mn-lt"/>
                </a:rPr>
                <a:t> to resize and move the image within the placeholder, using the white circles in the corners of the image. Click on the drop down arrow and choose </a:t>
              </a:r>
              <a:r>
                <a:rPr lang="en-US" sz="900" b="1" dirty="0">
                  <a:solidFill>
                    <a:schemeClr val="tx2"/>
                  </a:solidFill>
                  <a:latin typeface="+mn-lt"/>
                </a:rPr>
                <a:t>Fit</a:t>
              </a:r>
              <a:r>
                <a:rPr lang="en-US" sz="900" dirty="0">
                  <a:solidFill>
                    <a:schemeClr val="tx2"/>
                  </a:solidFill>
                  <a:latin typeface="+mn-lt"/>
                </a:rPr>
                <a:t> or </a:t>
              </a:r>
              <a:r>
                <a:rPr lang="en-US" sz="900" b="1" dirty="0">
                  <a:solidFill>
                    <a:schemeClr val="tx2"/>
                  </a:solidFill>
                  <a:latin typeface="+mn-lt"/>
                </a:rPr>
                <a:t>Fill</a:t>
              </a:r>
              <a:r>
                <a:rPr lang="en-US" sz="900" dirty="0">
                  <a:solidFill>
                    <a:schemeClr val="tx2"/>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Right click the image and choose </a:t>
              </a:r>
              <a:r>
                <a:rPr lang="en-US" sz="900" b="1" dirty="0">
                  <a:solidFill>
                    <a:schemeClr val="tx2"/>
                  </a:solidFill>
                  <a:latin typeface="+mn-lt"/>
                </a:rPr>
                <a:t>Send to back </a:t>
              </a:r>
              <a:r>
                <a:rPr lang="en-US" sz="9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777812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374800" y="3779225"/>
            <a:ext cx="4905900" cy="855299"/>
          </a:xfrm>
          <a:prstGeom prst="rect">
            <a:avLst/>
          </a:prstGeom>
        </p:spPr>
        <p:txBody>
          <a:bodyPr wrap="square">
            <a:noAutofit/>
          </a:bodyPr>
          <a:lstStyle>
            <a:lvl1pPr>
              <a:lnSpc>
                <a:spcPct val="104000"/>
              </a:lnSpc>
              <a:defRPr sz="1350" b="0" i="0" kern="1800" spc="-23" baseline="0"/>
            </a:lvl1pPr>
            <a:lvl2pPr>
              <a:defRPr sz="1500"/>
            </a:lvl2pPr>
            <a:lvl3pPr>
              <a:defRPr sz="1500"/>
            </a:lvl3pPr>
            <a:lvl4pPr>
              <a:defRPr sz="1500"/>
            </a:lvl4pPr>
            <a:lvl5pPr>
              <a:defRPr sz="15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374799" y="1889951"/>
            <a:ext cx="4906885" cy="1355179"/>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5758627" y="0"/>
            <a:ext cx="3010574"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76528" y="5813460"/>
            <a:ext cx="1535789"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4800" y="503550"/>
            <a:ext cx="48896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374800" y="1408773"/>
            <a:ext cx="372600" cy="493200"/>
          </a:xfrm>
          <a:prstGeom prst="rect">
            <a:avLst/>
          </a:prstGeom>
        </p:spPr>
        <p:txBody>
          <a:bodyPr>
            <a:noAutofit/>
          </a:bodyPr>
          <a:lstStyle>
            <a:lvl1pPr>
              <a:lnSpc>
                <a:spcPct val="104000"/>
              </a:lnSpc>
              <a:defRPr sz="135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003111" y="1408772"/>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374800" y="2113799"/>
            <a:ext cx="372600" cy="493200"/>
          </a:xfrm>
          <a:prstGeom prst="rect">
            <a:avLst/>
          </a:prstGeom>
        </p:spPr>
        <p:txBody>
          <a:bodyPr>
            <a:noAutofit/>
          </a:bodyPr>
          <a:lstStyle>
            <a:lvl1pPr>
              <a:defRPr sz="135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374800" y="2818825"/>
            <a:ext cx="372600" cy="493200"/>
          </a:xfrm>
          <a:prstGeom prst="rect">
            <a:avLst/>
          </a:prstGeom>
        </p:spPr>
        <p:txBody>
          <a:bodyPr>
            <a:noAutofit/>
          </a:bodyPr>
          <a:lstStyle>
            <a:lvl1pPr>
              <a:lnSpc>
                <a:spcPct val="104000"/>
              </a:lnSpc>
              <a:defRPr sz="135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374800" y="3523851"/>
            <a:ext cx="372600" cy="493200"/>
          </a:xfrm>
          <a:prstGeom prst="rect">
            <a:avLst/>
          </a:prstGeom>
        </p:spPr>
        <p:txBody>
          <a:bodyPr>
            <a:noAutofit/>
          </a:bodyPr>
          <a:lstStyle>
            <a:lvl1pPr>
              <a:lnSpc>
                <a:spcPct val="104000"/>
              </a:lnSpc>
              <a:defRPr sz="135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374800" y="4228877"/>
            <a:ext cx="372600" cy="493200"/>
          </a:xfrm>
          <a:prstGeom prst="rect">
            <a:avLst/>
          </a:prstGeom>
        </p:spPr>
        <p:txBody>
          <a:bodyPr>
            <a:noAutofit/>
          </a:bodyPr>
          <a:lstStyle>
            <a:lvl1pPr>
              <a:lnSpc>
                <a:spcPct val="104000"/>
              </a:lnSpc>
              <a:defRPr sz="135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854691"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003111" y="2113798"/>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003111" y="2818824"/>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003111" y="3523850"/>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003111" y="4228876"/>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003111" y="4933902"/>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374800" y="4933903"/>
            <a:ext cx="372600" cy="493200"/>
          </a:xfrm>
          <a:prstGeom prst="rect">
            <a:avLst/>
          </a:prstGeom>
        </p:spPr>
        <p:txBody>
          <a:bodyPr>
            <a:noAutofit/>
          </a:bodyPr>
          <a:lstStyle>
            <a:lvl1pPr>
              <a:defRPr sz="135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9144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374800" y="1580119"/>
            <a:ext cx="6156000" cy="855299"/>
          </a:xfrm>
          <a:prstGeom prst="rect">
            <a:avLst/>
          </a:prstGeom>
        </p:spPr>
        <p:txBody>
          <a:bodyPr wrap="square">
            <a:noAutofit/>
          </a:bodyPr>
          <a:lstStyle>
            <a:lvl1pPr>
              <a:lnSpc>
                <a:spcPct val="105000"/>
              </a:lnSpc>
              <a:defRPr sz="4500" b="1" i="0" kern="1800" spc="-23" baseline="0"/>
            </a:lvl1pPr>
            <a:lvl2pPr>
              <a:defRPr sz="1500"/>
            </a:lvl2pPr>
            <a:lvl3pPr>
              <a:defRPr sz="1500"/>
            </a:lvl3pPr>
            <a:lvl4pPr>
              <a:defRPr sz="1500"/>
            </a:lvl4pPr>
            <a:lvl5pPr>
              <a:defRPr sz="15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374800" y="2791790"/>
            <a:ext cx="6156000" cy="1743682"/>
          </a:xfrm>
          <a:prstGeom prst="rect">
            <a:avLst/>
          </a:prstGeom>
        </p:spPr>
        <p:txBody>
          <a:bodyPr vert="horz" wrap="square" lIns="0" tIns="0" rIns="0" bIns="0" rtlCol="0" anchor="t">
            <a:noAutofit/>
          </a:bodyPr>
          <a:lstStyle>
            <a:lvl1pPr>
              <a:lnSpc>
                <a:spcPct val="80000"/>
              </a:lnSpc>
              <a:defRPr sz="54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7542470" y="5125415"/>
            <a:ext cx="2047718" cy="405743"/>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5049" y="5418450"/>
            <a:ext cx="48896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374800" y="5994450"/>
            <a:ext cx="27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779800" y="5994450"/>
            <a:ext cx="7989401"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374800" y="1077065"/>
            <a:ext cx="8394401"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374800" y="1888476"/>
            <a:ext cx="8394401" cy="3567600"/>
          </a:xfrm>
          <a:prstGeom prst="rect">
            <a:avLst/>
          </a:prstGeom>
        </p:spPr>
        <p:txBody>
          <a:bodyPr vert="horz" lIns="0" tIns="0" rIns="0" bIns="0" rtlCol="0">
            <a:noAutofit/>
          </a:bodyPr>
          <a:lstStyle>
            <a:lvl1pPr>
              <a:defRPr sz="12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374800" y="1077065"/>
            <a:ext cx="8394401"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374800" y="2589800"/>
            <a:ext cx="3807000" cy="2866276"/>
          </a:xfrm>
          <a:prstGeom prst="rect">
            <a:avLst/>
          </a:prstGeom>
        </p:spPr>
        <p:txBody>
          <a:bodyPr/>
          <a:lstStyle>
            <a:lvl1pPr>
              <a:lnSpc>
                <a:spcPct val="104000"/>
              </a:lnSpc>
              <a:defRPr sz="105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374798" y="1888476"/>
            <a:ext cx="3807000"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4964375" y="2589800"/>
            <a:ext cx="3804818" cy="2866276"/>
          </a:xfrm>
          <a:prstGeom prst="rect">
            <a:avLst/>
          </a:prstGeom>
        </p:spPr>
        <p:txBody>
          <a:bodyPr/>
          <a:lstStyle>
            <a:lvl1pPr>
              <a:lnSpc>
                <a:spcPct val="104000"/>
              </a:lnSpc>
              <a:defRPr sz="105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4964376" y="1888476"/>
            <a:ext cx="3804824" cy="564450"/>
          </a:xfrm>
          <a:prstGeom prst="rect">
            <a:avLst/>
          </a:prstGeom>
        </p:spPr>
        <p:txBody>
          <a:bodyPr anchor="t">
            <a:noAutofit/>
          </a:bodyPr>
          <a:lstStyle>
            <a:lvl1pPr>
              <a:lnSpc>
                <a:spcPct val="104000"/>
              </a:lnSpc>
              <a:defRPr sz="12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4572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5750600" y="1408770"/>
            <a:ext cx="3018601" cy="4047306"/>
          </a:xfrm>
          <a:prstGeom prst="rect">
            <a:avLst/>
          </a:prstGeom>
        </p:spPr>
        <p:txBody>
          <a:bodyPr/>
          <a:lstStyle>
            <a:lvl1pPr>
              <a:defRPr sz="105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374800" y="2138376"/>
            <a:ext cx="4906568" cy="3317700"/>
          </a:xfrm>
          <a:prstGeom prst="rect">
            <a:avLst/>
          </a:prstGeom>
        </p:spPr>
        <p:txBody>
          <a:bodyPr/>
          <a:lstStyle>
            <a:lvl1pPr>
              <a:lnSpc>
                <a:spcPct val="104000"/>
              </a:lnSpc>
              <a:defRPr sz="105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374798" y="1408771"/>
            <a:ext cx="4906568"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374800" y="2138376"/>
            <a:ext cx="3952103" cy="3317700"/>
          </a:xfrm>
          <a:prstGeom prst="rect">
            <a:avLst/>
          </a:prstGeom>
        </p:spPr>
        <p:txBody>
          <a:bodyPr/>
          <a:lstStyle>
            <a:lvl1pPr>
              <a:lnSpc>
                <a:spcPct val="104000"/>
              </a:lnSpc>
              <a:defRPr sz="105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374798" y="1408771"/>
            <a:ext cx="3952103"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4817098" y="1408770"/>
            <a:ext cx="3952103" cy="4047306"/>
          </a:xfrm>
          <a:prstGeom prst="rect">
            <a:avLst/>
          </a:prstGeom>
        </p:spPr>
        <p:txBody>
          <a:bodyPr/>
          <a:lstStyle>
            <a:lvl1pPr>
              <a:defRPr sz="105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374800" y="2138376"/>
            <a:ext cx="2212858" cy="3317700"/>
          </a:xfrm>
          <a:prstGeom prst="rect">
            <a:avLst/>
          </a:prstGeom>
        </p:spPr>
        <p:txBody>
          <a:bodyPr/>
          <a:lstStyle>
            <a:lvl1pPr>
              <a:lnSpc>
                <a:spcPct val="104000"/>
              </a:lnSpc>
              <a:defRPr sz="105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374799" y="1408771"/>
            <a:ext cx="2212858"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3068425" y="1408770"/>
            <a:ext cx="5700776" cy="4047306"/>
          </a:xfrm>
          <a:prstGeom prst="rect">
            <a:avLst/>
          </a:prstGeom>
        </p:spPr>
        <p:txBody>
          <a:bodyPr/>
          <a:lstStyle>
            <a:lvl1pPr>
              <a:defRPr sz="105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9144000" cy="6858000"/>
          </a:xfrm>
          <a:prstGeom prst="rect">
            <a:avLst/>
          </a:prstGeom>
        </p:spPr>
        <p:txBody>
          <a:bodyPr anchor="ctr"/>
          <a:lstStyle>
            <a:lvl1pPr algn="ctr">
              <a:lnSpc>
                <a:spcPct val="104000"/>
              </a:lnSpc>
              <a:defRPr sz="105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4486499" y="0"/>
            <a:ext cx="34155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80232" y="503550"/>
            <a:ext cx="48896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7542470" y="5125415"/>
            <a:ext cx="2047718" cy="405743"/>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374800" y="538539"/>
            <a:ext cx="3645001"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374800" y="2138376"/>
            <a:ext cx="3645001" cy="3317700"/>
          </a:xfrm>
          <a:prstGeom prst="rect">
            <a:avLst/>
          </a:prstGeom>
        </p:spPr>
        <p:txBody>
          <a:bodyPr/>
          <a:lstStyle>
            <a:lvl1pPr>
              <a:lnSpc>
                <a:spcPct val="104000"/>
              </a:lnSpc>
              <a:defRPr sz="105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374799" y="1408771"/>
            <a:ext cx="3645002"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779800" y="5994450"/>
            <a:ext cx="3245242"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374801" y="538539"/>
            <a:ext cx="3645000"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374800" y="1077065"/>
            <a:ext cx="3645000"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374800" y="1888476"/>
            <a:ext cx="3645000" cy="3567600"/>
          </a:xfrm>
          <a:prstGeom prst="rect">
            <a:avLst/>
          </a:prstGeom>
        </p:spPr>
        <p:txBody>
          <a:bodyPr/>
          <a:lstStyle>
            <a:lvl1pPr>
              <a:lnSpc>
                <a:spcPct val="104000"/>
              </a:lnSpc>
              <a:defRPr sz="105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4486499" y="0"/>
            <a:ext cx="34155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80232" y="503550"/>
            <a:ext cx="48896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7542470" y="5125415"/>
            <a:ext cx="2047718" cy="405743"/>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779800" y="5994450"/>
            <a:ext cx="3245242"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374800" y="538539"/>
            <a:ext cx="3645001"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374800" y="2138376"/>
            <a:ext cx="3645001" cy="3317700"/>
          </a:xfrm>
          <a:prstGeom prst="rect">
            <a:avLst/>
          </a:prstGeom>
        </p:spPr>
        <p:txBody>
          <a:bodyPr/>
          <a:lstStyle>
            <a:lvl1pPr>
              <a:lnSpc>
                <a:spcPct val="104000"/>
              </a:lnSpc>
              <a:defRPr sz="105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374799" y="1408771"/>
            <a:ext cx="3645002"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6858001" y="0"/>
            <a:ext cx="19112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4489515" y="1895901"/>
            <a:ext cx="2368483"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4489512" y="0"/>
            <a:ext cx="2368483"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779800" y="5994450"/>
            <a:ext cx="3245242"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6858001" y="0"/>
            <a:ext cx="19112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4489515" y="1895901"/>
            <a:ext cx="2368483"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374800" y="538539"/>
            <a:ext cx="3645000"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374800" y="1077065"/>
            <a:ext cx="3645000"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374801" y="1888476"/>
            <a:ext cx="3645000" cy="3567600"/>
          </a:xfrm>
          <a:prstGeom prst="rect">
            <a:avLst/>
          </a:prstGeom>
        </p:spPr>
        <p:txBody>
          <a:bodyPr vert="horz" lIns="0" tIns="0" rIns="0" bIns="0" rtlCol="0">
            <a:noAutofit/>
          </a:bodyPr>
          <a:lstStyle>
            <a:lvl1pPr>
              <a:defRPr sz="12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4489512" y="0"/>
            <a:ext cx="2368483"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779800" y="5994450"/>
            <a:ext cx="3245242"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374801" y="2539978"/>
            <a:ext cx="3645000" cy="2235622"/>
          </a:xfrm>
          <a:prstGeom prst="rect">
            <a:avLst/>
          </a:prstGeom>
        </p:spPr>
        <p:txBody>
          <a:bodyPr vert="horz" wrap="square" lIns="0" tIns="0" rIns="0" bIns="0" rtlCol="0" anchor="t">
            <a:noAutofit/>
          </a:bodyPr>
          <a:lstStyle>
            <a:lvl1pPr>
              <a:defRPr sz="18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374801" y="4866805"/>
            <a:ext cx="3644999" cy="501740"/>
          </a:xfrm>
          <a:prstGeom prst="rect">
            <a:avLst/>
          </a:prstGeom>
        </p:spPr>
        <p:txBody>
          <a:bodyPr wrap="square">
            <a:noAutofit/>
          </a:bodyPr>
          <a:lstStyle>
            <a:lvl1pPr>
              <a:defRPr sz="90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4489516" y="-1"/>
            <a:ext cx="3412484"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7902000" y="1897276"/>
            <a:ext cx="1242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336598" y="1882098"/>
            <a:ext cx="421991"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75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6528" y="685868"/>
            <a:ext cx="1535789"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779800" y="5994450"/>
            <a:ext cx="3245242"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374800" y="538539"/>
            <a:ext cx="75272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374800" y="1077066"/>
            <a:ext cx="7527200" cy="4379011"/>
          </a:xfrm>
          <a:prstGeom prst="rect">
            <a:avLst/>
          </a:prstGeom>
        </p:spPr>
        <p:txBody>
          <a:bodyPr/>
          <a:lstStyle>
            <a:lvl1pPr>
              <a:lnSpc>
                <a:spcPct val="104000"/>
              </a:lnSpc>
              <a:defRPr sz="105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6528" y="5813460"/>
            <a:ext cx="1535789"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062042"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211767" y="5813459"/>
            <a:ext cx="997905"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3359397"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3509123" y="5813493"/>
            <a:ext cx="405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374800" y="538539"/>
            <a:ext cx="75272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374800" y="1077066"/>
            <a:ext cx="7527200" cy="4379011"/>
          </a:xfrm>
          <a:prstGeom prst="rect">
            <a:avLst/>
          </a:prstGeom>
        </p:spPr>
        <p:txBody>
          <a:bodyPr/>
          <a:lstStyle>
            <a:lvl1pPr>
              <a:lnSpc>
                <a:spcPct val="104000"/>
              </a:lnSpc>
              <a:defRPr sz="105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6528" y="5813460"/>
            <a:ext cx="1535789"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062042"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211767" y="5813459"/>
            <a:ext cx="997905"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374799" y="2968746"/>
            <a:ext cx="3645000" cy="690382"/>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80232" y="503550"/>
            <a:ext cx="48896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7542470" y="5125415"/>
            <a:ext cx="2047718" cy="405743"/>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374799" y="2716971"/>
            <a:ext cx="3645000" cy="690382"/>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4489516" y="-1"/>
            <a:ext cx="3412484"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6528" y="5813460"/>
            <a:ext cx="1535789"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A8790-EEF7-00E8-681C-2C33819D2A7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9AC93A6-B7C7-BF2C-A80C-EA567AAC2C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865AEBB-A721-7736-B93B-8A5C43F6D215}"/>
              </a:ext>
            </a:extLst>
          </p:cNvPr>
          <p:cNvSpPr>
            <a:spLocks noGrp="1"/>
          </p:cNvSpPr>
          <p:nvPr>
            <p:ph type="dt" sz="half" idx="10"/>
          </p:nvPr>
        </p:nvSpPr>
        <p:spPr/>
        <p:txBody>
          <a:bodyPr/>
          <a:lstStyle/>
          <a:p>
            <a:fld id="{C8FBDE18-A310-4A64-AFCD-4700FBDE141C}" type="datetimeFigureOut">
              <a:rPr lang="en-IN" smtClean="0"/>
              <a:t>11-02-2026</a:t>
            </a:fld>
            <a:endParaRPr lang="en-IN"/>
          </a:p>
        </p:txBody>
      </p:sp>
      <p:sp>
        <p:nvSpPr>
          <p:cNvPr id="5" name="Footer Placeholder 4">
            <a:extLst>
              <a:ext uri="{FF2B5EF4-FFF2-40B4-BE49-F238E27FC236}">
                <a16:creationId xmlns:a16="http://schemas.microsoft.com/office/drawing/2014/main" id="{C85AA3FE-1259-EF06-C935-1871A251F8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F1EA3E5-C169-A17E-E507-17EAF4B4E748}"/>
              </a:ext>
            </a:extLst>
          </p:cNvPr>
          <p:cNvSpPr>
            <a:spLocks noGrp="1"/>
          </p:cNvSpPr>
          <p:nvPr>
            <p:ph type="sldNum" sz="quarter" idx="12"/>
          </p:nvPr>
        </p:nvSpPr>
        <p:spPr/>
        <p:txBody>
          <a:bodyPr/>
          <a:lstStyle/>
          <a:p>
            <a:fld id="{A9D7504F-6586-4864-84C4-82418253BF79}" type="slidenum">
              <a:rPr lang="en-IN" smtClean="0"/>
              <a:t>‹#›</a:t>
            </a:fld>
            <a:endParaRPr lang="en-IN"/>
          </a:p>
        </p:txBody>
      </p:sp>
    </p:spTree>
    <p:extLst>
      <p:ext uri="{BB962C8B-B14F-4D97-AF65-F5344CB8AC3E}">
        <p14:creationId xmlns:p14="http://schemas.microsoft.com/office/powerpoint/2010/main" val="122657099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9144000" cy="68579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p:cNvSpPr>
            <a:spLocks noGrp="1"/>
          </p:cNvSpPr>
          <p:nvPr>
            <p:ph type="ctrTitle" hasCustomPrompt="1"/>
          </p:nvPr>
        </p:nvSpPr>
        <p:spPr>
          <a:xfrm>
            <a:off x="603504"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3087899"/>
            <a:ext cx="6858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1" y="4196465"/>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5078501"/>
            <a:ext cx="9372513" cy="193300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9144000" cy="68579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5078501"/>
            <a:ext cx="9372513" cy="1933001"/>
          </a:xfrm>
          <a:prstGeom prst="rect">
            <a:avLst/>
          </a:prstGeom>
        </p:spPr>
      </p:pic>
      <p:sp>
        <p:nvSpPr>
          <p:cNvPr id="9" name="Picture Placeholder 7"/>
          <p:cNvSpPr>
            <a:spLocks noGrp="1"/>
          </p:cNvSpPr>
          <p:nvPr>
            <p:ph type="pic" sz="quarter" idx="10"/>
          </p:nvPr>
        </p:nvSpPr>
        <p:spPr>
          <a:xfrm>
            <a:off x="674704" y="5594636"/>
            <a:ext cx="1258371" cy="876304"/>
          </a:xfrm>
          <a:prstGeom prst="rect">
            <a:avLst/>
          </a:prstGeom>
        </p:spPr>
        <p:txBody>
          <a:bodyPr/>
          <a:lstStyle/>
          <a:p>
            <a:endParaRPr lang="en-US" dirty="0"/>
          </a:p>
        </p:txBody>
      </p:sp>
      <p:sp>
        <p:nvSpPr>
          <p:cNvPr id="10" name="Picture Placeholder 7"/>
          <p:cNvSpPr>
            <a:spLocks noGrp="1"/>
          </p:cNvSpPr>
          <p:nvPr>
            <p:ph type="pic" sz="quarter" idx="11"/>
          </p:nvPr>
        </p:nvSpPr>
        <p:spPr>
          <a:xfrm>
            <a:off x="2134536" y="5594636"/>
            <a:ext cx="1258371" cy="876304"/>
          </a:xfrm>
          <a:prstGeom prst="rect">
            <a:avLst/>
          </a:prstGeom>
        </p:spPr>
        <p:txBody>
          <a:bodyPr/>
          <a:lstStyle/>
          <a:p>
            <a:endParaRPr lang="en-US" dirty="0"/>
          </a:p>
        </p:txBody>
      </p:sp>
      <p:sp>
        <p:nvSpPr>
          <p:cNvPr id="12" name="Title 1"/>
          <p:cNvSpPr>
            <a:spLocks noGrp="1"/>
          </p:cNvSpPr>
          <p:nvPr>
            <p:ph type="ctrTitle" hasCustomPrompt="1"/>
          </p:nvPr>
        </p:nvSpPr>
        <p:spPr>
          <a:xfrm>
            <a:off x="603504"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3087899"/>
            <a:ext cx="6858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1" y="4196465"/>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0" y="-89728"/>
            <a:ext cx="9364192" cy="1931285"/>
          </a:xfrm>
          <a:prstGeom prst="rect">
            <a:avLst/>
          </a:prstGeom>
        </p:spPr>
      </p:pic>
      <p:sp>
        <p:nvSpPr>
          <p:cNvPr id="9" name="Text Placeholder 3"/>
          <p:cNvSpPr>
            <a:spLocks noGrp="1"/>
          </p:cNvSpPr>
          <p:nvPr>
            <p:ph type="body" sz="quarter" idx="4294967295"/>
          </p:nvPr>
        </p:nvSpPr>
        <p:spPr>
          <a:xfrm>
            <a:off x="884242" y="2351436"/>
            <a:ext cx="6110339" cy="3665541"/>
          </a:xfrm>
          <a:prstGeom prst="rect">
            <a:avLst/>
          </a:prstGeom>
        </p:spPr>
        <p:txBody>
          <a:bodyPr/>
          <a:lstStyle/>
          <a:p>
            <a:pPr>
              <a:buClr>
                <a:srgbClr val="F47920"/>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F47920"/>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F47920"/>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F47920"/>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0" name="Text Placeholder 4"/>
          <p:cNvSpPr>
            <a:spLocks noGrp="1"/>
          </p:cNvSpPr>
          <p:nvPr>
            <p:ph type="body" sz="quarter" idx="4294967295"/>
          </p:nvPr>
        </p:nvSpPr>
        <p:spPr>
          <a:xfrm>
            <a:off x="884242" y="1620934"/>
            <a:ext cx="5373684" cy="507823"/>
          </a:xfrm>
          <a:prstGeom prst="rect">
            <a:avLst/>
          </a:prstGeom>
        </p:spPr>
        <p:txBody>
          <a:bodyPr/>
          <a:lstStyle/>
          <a:p>
            <a:pPr marL="0" indent="0">
              <a:buNone/>
            </a:pPr>
            <a:r>
              <a:rPr lang="en-US" dirty="0">
                <a:solidFill>
                  <a:srgbClr val="F47920"/>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102729134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374800" y="3779225"/>
            <a:ext cx="4905900" cy="855299"/>
          </a:xfrm>
          <a:prstGeom prst="rect">
            <a:avLst/>
          </a:prstGeom>
        </p:spPr>
        <p:txBody>
          <a:bodyPr wrap="square">
            <a:noAutofit/>
          </a:bodyPr>
          <a:lstStyle>
            <a:lvl1pPr>
              <a:lnSpc>
                <a:spcPct val="104000"/>
              </a:lnSpc>
              <a:defRPr sz="1350" b="0" i="0" kern="1800" spc="-23" baseline="0"/>
            </a:lvl1pPr>
            <a:lvl2pPr>
              <a:defRPr sz="1500"/>
            </a:lvl2pPr>
            <a:lvl3pPr>
              <a:defRPr sz="1500"/>
            </a:lvl3pPr>
            <a:lvl4pPr>
              <a:defRPr sz="1500"/>
            </a:lvl4pPr>
            <a:lvl5pPr>
              <a:defRPr sz="15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374799" y="1889951"/>
            <a:ext cx="4906885" cy="1355179"/>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5758627" y="0"/>
            <a:ext cx="3010574"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2" name="Graphic 1">
            <a:extLst>
              <a:ext uri="{FF2B5EF4-FFF2-40B4-BE49-F238E27FC236}">
                <a16:creationId xmlns:a16="http://schemas.microsoft.com/office/drawing/2014/main" id="{9DA70695-2501-E77B-EFCA-F8982C3AF85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76528" y="5813460"/>
            <a:ext cx="1535789" cy="540991"/>
          </a:xfrm>
          <a:prstGeom prst="rect">
            <a:avLst/>
          </a:prstGeom>
        </p:spPr>
      </p:pic>
      <p:pic>
        <p:nvPicPr>
          <p:cNvPr id="5" name="Graphic 4">
            <a:extLst>
              <a:ext uri="{FF2B5EF4-FFF2-40B4-BE49-F238E27FC236}">
                <a16:creationId xmlns:a16="http://schemas.microsoft.com/office/drawing/2014/main" id="{0573EA90-025A-92E5-9459-5C7BEE7EA5E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4800" y="503550"/>
            <a:ext cx="488969" cy="936000"/>
          </a:xfrm>
          <a:prstGeom prst="rect">
            <a:avLst/>
          </a:prstGeom>
        </p:spPr>
      </p:pic>
    </p:spTree>
    <p:extLst>
      <p:ext uri="{BB962C8B-B14F-4D97-AF65-F5344CB8AC3E}">
        <p14:creationId xmlns:p14="http://schemas.microsoft.com/office/powerpoint/2010/main" val="38080599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374800" y="1408773"/>
            <a:ext cx="372600" cy="493200"/>
          </a:xfrm>
          <a:prstGeom prst="rect">
            <a:avLst/>
          </a:prstGeom>
        </p:spPr>
        <p:txBody>
          <a:bodyPr>
            <a:noAutofit/>
          </a:bodyPr>
          <a:lstStyle>
            <a:lvl1pPr>
              <a:lnSpc>
                <a:spcPct val="104000"/>
              </a:lnSpc>
              <a:defRPr sz="135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003111" y="1408772"/>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374800" y="2113799"/>
            <a:ext cx="372600" cy="493200"/>
          </a:xfrm>
          <a:prstGeom prst="rect">
            <a:avLst/>
          </a:prstGeom>
        </p:spPr>
        <p:txBody>
          <a:bodyPr>
            <a:noAutofit/>
          </a:bodyPr>
          <a:lstStyle>
            <a:lvl1pPr>
              <a:defRPr sz="135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374800" y="2818825"/>
            <a:ext cx="372600" cy="493200"/>
          </a:xfrm>
          <a:prstGeom prst="rect">
            <a:avLst/>
          </a:prstGeom>
        </p:spPr>
        <p:txBody>
          <a:bodyPr>
            <a:noAutofit/>
          </a:bodyPr>
          <a:lstStyle>
            <a:lvl1pPr>
              <a:lnSpc>
                <a:spcPct val="104000"/>
              </a:lnSpc>
              <a:defRPr sz="135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374800" y="3523851"/>
            <a:ext cx="372600" cy="493200"/>
          </a:xfrm>
          <a:prstGeom prst="rect">
            <a:avLst/>
          </a:prstGeom>
        </p:spPr>
        <p:txBody>
          <a:bodyPr>
            <a:noAutofit/>
          </a:bodyPr>
          <a:lstStyle>
            <a:lvl1pPr>
              <a:lnSpc>
                <a:spcPct val="104000"/>
              </a:lnSpc>
              <a:defRPr sz="135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374800" y="4228877"/>
            <a:ext cx="372600" cy="493200"/>
          </a:xfrm>
          <a:prstGeom prst="rect">
            <a:avLst/>
          </a:prstGeom>
        </p:spPr>
        <p:txBody>
          <a:bodyPr>
            <a:noAutofit/>
          </a:bodyPr>
          <a:lstStyle>
            <a:lvl1pPr>
              <a:lnSpc>
                <a:spcPct val="104000"/>
              </a:lnSpc>
              <a:defRPr sz="135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854691"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003111" y="2113798"/>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003111" y="2818824"/>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003111" y="3523850"/>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003111" y="4228876"/>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003111" y="4933902"/>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374800" y="4933903"/>
            <a:ext cx="372600" cy="493200"/>
          </a:xfrm>
          <a:prstGeom prst="rect">
            <a:avLst/>
          </a:prstGeom>
        </p:spPr>
        <p:txBody>
          <a:bodyPr>
            <a:noAutofit/>
          </a:bodyPr>
          <a:lstStyle>
            <a:lvl1pPr>
              <a:defRPr sz="1350" b="1" i="0"/>
            </a:lvl1pPr>
          </a:lstStyle>
          <a:p>
            <a:r>
              <a:rPr lang="en-GB"/>
              <a:t>06</a:t>
            </a:r>
          </a:p>
        </p:txBody>
      </p:sp>
      <p:sp>
        <p:nvSpPr>
          <p:cNvPr id="2" name="Footer Placeholder 4">
            <a:extLst>
              <a:ext uri="{FF2B5EF4-FFF2-40B4-BE49-F238E27FC236}">
                <a16:creationId xmlns:a16="http://schemas.microsoft.com/office/drawing/2014/main" id="{337AF688-F2F4-5A61-7DEC-E4536AC7662E}"/>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BA0E0DF3-0C51-3B21-3B96-9D21D6373794}"/>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5335646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9144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374800" y="1580119"/>
            <a:ext cx="6156000" cy="855299"/>
          </a:xfrm>
          <a:prstGeom prst="rect">
            <a:avLst/>
          </a:prstGeom>
        </p:spPr>
        <p:txBody>
          <a:bodyPr wrap="square">
            <a:noAutofit/>
          </a:bodyPr>
          <a:lstStyle>
            <a:lvl1pPr>
              <a:lnSpc>
                <a:spcPct val="105000"/>
              </a:lnSpc>
              <a:defRPr sz="4500" b="1" i="0" kern="1800" spc="-23" baseline="0"/>
            </a:lvl1pPr>
            <a:lvl2pPr>
              <a:defRPr sz="1500"/>
            </a:lvl2pPr>
            <a:lvl3pPr>
              <a:defRPr sz="1500"/>
            </a:lvl3pPr>
            <a:lvl4pPr>
              <a:defRPr sz="1500"/>
            </a:lvl4pPr>
            <a:lvl5pPr>
              <a:defRPr sz="15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374800" y="2791790"/>
            <a:ext cx="6156000" cy="1743682"/>
          </a:xfrm>
          <a:prstGeom prst="rect">
            <a:avLst/>
          </a:prstGeom>
        </p:spPr>
        <p:txBody>
          <a:bodyPr vert="horz" wrap="square" lIns="0" tIns="0" rIns="0" bIns="0" rtlCol="0" anchor="t">
            <a:noAutofit/>
          </a:bodyPr>
          <a:lstStyle>
            <a:lvl1pPr>
              <a:lnSpc>
                <a:spcPct val="80000"/>
              </a:lnSpc>
              <a:defRPr sz="54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7542470" y="5125415"/>
            <a:ext cx="2047718" cy="405743"/>
          </a:xfrm>
          <a:prstGeom prst="rect">
            <a:avLst/>
          </a:prstGeom>
        </p:spPr>
      </p:pic>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5049" y="5418450"/>
            <a:ext cx="488969" cy="936000"/>
          </a:xfrm>
          <a:prstGeom prst="rect">
            <a:avLst/>
          </a:prstGeom>
        </p:spPr>
      </p:pic>
    </p:spTree>
    <p:extLst>
      <p:ext uri="{BB962C8B-B14F-4D97-AF65-F5344CB8AC3E}">
        <p14:creationId xmlns:p14="http://schemas.microsoft.com/office/powerpoint/2010/main" val="424944626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_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374800" y="3779225"/>
            <a:ext cx="4905900" cy="855299"/>
          </a:xfrm>
          <a:prstGeom prst="rect">
            <a:avLst/>
          </a:prstGeom>
        </p:spPr>
        <p:txBody>
          <a:bodyPr wrap="square">
            <a:noAutofit/>
          </a:bodyPr>
          <a:lstStyle>
            <a:lvl1pPr>
              <a:lnSpc>
                <a:spcPct val="104000"/>
              </a:lnSpc>
              <a:defRPr sz="1350" b="0" i="0" kern="1800" spc="-23" baseline="0"/>
            </a:lvl1pPr>
            <a:lvl2pPr>
              <a:defRPr sz="1500"/>
            </a:lvl2pPr>
            <a:lvl3pPr>
              <a:defRPr sz="1500"/>
            </a:lvl3pPr>
            <a:lvl4pPr>
              <a:defRPr sz="1500"/>
            </a:lvl4pPr>
            <a:lvl5pPr>
              <a:defRPr sz="1500"/>
            </a:lvl5pPr>
          </a:lstStyle>
          <a:p>
            <a:pPr lvl="0"/>
            <a:r>
              <a:rPr lang="en-US"/>
              <a:t>Click to edit Master text styles</a:t>
            </a:r>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374799" y="1889951"/>
            <a:ext cx="4906885" cy="1355179"/>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5758627" y="0"/>
            <a:ext cx="3010574"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2" name="Graphic 1">
            <a:extLst>
              <a:ext uri="{FF2B5EF4-FFF2-40B4-BE49-F238E27FC236}">
                <a16:creationId xmlns:a16="http://schemas.microsoft.com/office/drawing/2014/main" id="{9DA70695-2501-E77B-EFCA-F8982C3AF85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376528" y="5813460"/>
            <a:ext cx="1535789" cy="540991"/>
          </a:xfrm>
          <a:prstGeom prst="rect">
            <a:avLst/>
          </a:prstGeom>
        </p:spPr>
      </p:pic>
      <p:pic>
        <p:nvPicPr>
          <p:cNvPr id="5" name="Graphic 4">
            <a:extLst>
              <a:ext uri="{FF2B5EF4-FFF2-40B4-BE49-F238E27FC236}">
                <a16:creationId xmlns:a16="http://schemas.microsoft.com/office/drawing/2014/main" id="{0573EA90-025A-92E5-9459-5C7BEE7EA5E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374800" y="503550"/>
            <a:ext cx="488969" cy="936000"/>
          </a:xfrm>
          <a:prstGeom prst="rect">
            <a:avLst/>
          </a:prstGeom>
        </p:spPr>
      </p:pic>
    </p:spTree>
    <p:extLst>
      <p:ext uri="{BB962C8B-B14F-4D97-AF65-F5344CB8AC3E}">
        <p14:creationId xmlns:p14="http://schemas.microsoft.com/office/powerpoint/2010/main" val="15728939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_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374800" y="1408773"/>
            <a:ext cx="372600" cy="493200"/>
          </a:xfrm>
          <a:prstGeom prst="rect">
            <a:avLst/>
          </a:prstGeom>
        </p:spPr>
        <p:txBody>
          <a:bodyPr>
            <a:noAutofit/>
          </a:bodyPr>
          <a:lstStyle>
            <a:lvl1pPr>
              <a:lnSpc>
                <a:spcPct val="104000"/>
              </a:lnSpc>
              <a:defRPr sz="135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003111" y="1408772"/>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374800" y="2113799"/>
            <a:ext cx="372600" cy="493200"/>
          </a:xfrm>
          <a:prstGeom prst="rect">
            <a:avLst/>
          </a:prstGeom>
        </p:spPr>
        <p:txBody>
          <a:bodyPr>
            <a:noAutofit/>
          </a:bodyPr>
          <a:lstStyle>
            <a:lvl1pPr>
              <a:defRPr sz="135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374800" y="2818825"/>
            <a:ext cx="372600" cy="493200"/>
          </a:xfrm>
          <a:prstGeom prst="rect">
            <a:avLst/>
          </a:prstGeom>
        </p:spPr>
        <p:txBody>
          <a:bodyPr>
            <a:noAutofit/>
          </a:bodyPr>
          <a:lstStyle>
            <a:lvl1pPr>
              <a:lnSpc>
                <a:spcPct val="104000"/>
              </a:lnSpc>
              <a:defRPr sz="135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374800" y="3523851"/>
            <a:ext cx="372600" cy="493200"/>
          </a:xfrm>
          <a:prstGeom prst="rect">
            <a:avLst/>
          </a:prstGeom>
        </p:spPr>
        <p:txBody>
          <a:bodyPr>
            <a:noAutofit/>
          </a:bodyPr>
          <a:lstStyle>
            <a:lvl1pPr>
              <a:lnSpc>
                <a:spcPct val="104000"/>
              </a:lnSpc>
              <a:defRPr sz="135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374800" y="4228877"/>
            <a:ext cx="372600" cy="493200"/>
          </a:xfrm>
          <a:prstGeom prst="rect">
            <a:avLst/>
          </a:prstGeom>
        </p:spPr>
        <p:txBody>
          <a:bodyPr>
            <a:noAutofit/>
          </a:bodyPr>
          <a:lstStyle>
            <a:lvl1pPr>
              <a:lnSpc>
                <a:spcPct val="104000"/>
              </a:lnSpc>
              <a:defRPr sz="135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p:nvCxnSpPr>
        <p:spPr>
          <a:xfrm>
            <a:off x="854691"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003111" y="2113798"/>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003111" y="2818824"/>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003111" y="3523850"/>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003111" y="4228876"/>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003111" y="4933902"/>
            <a:ext cx="7766086" cy="493200"/>
          </a:xfrm>
          <a:prstGeom prst="rect">
            <a:avLst/>
          </a:prstGeom>
        </p:spPr>
        <p:txBody>
          <a:bodyPr>
            <a:noAutofit/>
          </a:bodyPr>
          <a:lstStyle>
            <a:lvl1pPr>
              <a:lnSpc>
                <a:spcPct val="104000"/>
              </a:lnSpc>
              <a:defRPr sz="135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374800" y="4933903"/>
            <a:ext cx="372600" cy="493200"/>
          </a:xfrm>
          <a:prstGeom prst="rect">
            <a:avLst/>
          </a:prstGeom>
        </p:spPr>
        <p:txBody>
          <a:bodyPr>
            <a:noAutofit/>
          </a:bodyPr>
          <a:lstStyle>
            <a:lvl1pPr>
              <a:defRPr sz="1350" b="1" i="0"/>
            </a:lvl1pPr>
          </a:lstStyle>
          <a:p>
            <a:r>
              <a:rPr lang="en-GB"/>
              <a:t>06</a:t>
            </a:r>
          </a:p>
        </p:txBody>
      </p:sp>
      <p:sp>
        <p:nvSpPr>
          <p:cNvPr id="2" name="Footer Placeholder 4">
            <a:extLst>
              <a:ext uri="{FF2B5EF4-FFF2-40B4-BE49-F238E27FC236}">
                <a16:creationId xmlns:a16="http://schemas.microsoft.com/office/drawing/2014/main" id="{337AF688-F2F4-5A61-7DEC-E4536AC7662E}"/>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BA0E0DF3-0C51-3B21-3B96-9D21D6373794}"/>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8967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_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9144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374800" y="1580119"/>
            <a:ext cx="6156000" cy="855299"/>
          </a:xfrm>
          <a:prstGeom prst="rect">
            <a:avLst/>
          </a:prstGeom>
        </p:spPr>
        <p:txBody>
          <a:bodyPr wrap="square">
            <a:noAutofit/>
          </a:bodyPr>
          <a:lstStyle>
            <a:lvl1pPr>
              <a:lnSpc>
                <a:spcPct val="105000"/>
              </a:lnSpc>
              <a:defRPr sz="4500" b="1" i="0" kern="1800" spc="-23" baseline="0"/>
            </a:lvl1pPr>
            <a:lvl2pPr>
              <a:defRPr sz="1500"/>
            </a:lvl2pPr>
            <a:lvl3pPr>
              <a:defRPr sz="1500"/>
            </a:lvl3pPr>
            <a:lvl4pPr>
              <a:defRPr sz="1500"/>
            </a:lvl4pPr>
            <a:lvl5pPr>
              <a:defRPr sz="15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374800" y="2791790"/>
            <a:ext cx="6156000" cy="1743682"/>
          </a:xfrm>
          <a:prstGeom prst="rect">
            <a:avLst/>
          </a:prstGeom>
        </p:spPr>
        <p:txBody>
          <a:bodyPr vert="horz" wrap="square" lIns="0" tIns="0" rIns="0" bIns="0" rtlCol="0" anchor="t">
            <a:noAutofit/>
          </a:bodyPr>
          <a:lstStyle>
            <a:lvl1pPr>
              <a:lnSpc>
                <a:spcPct val="80000"/>
              </a:lnSpc>
              <a:defRPr sz="54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rot="16200000">
            <a:off x="7542470" y="5125415"/>
            <a:ext cx="2047718" cy="405743"/>
          </a:xfrm>
          <a:prstGeom prst="rect">
            <a:avLst/>
          </a:prstGeom>
        </p:spPr>
      </p:pic>
      <p:pic>
        <p:nvPicPr>
          <p:cNvPr id="90" name="Graphic 89">
            <a:extLst>
              <a:ext uri="{FF2B5EF4-FFF2-40B4-BE49-F238E27FC236}">
                <a16:creationId xmlns:a16="http://schemas.microsoft.com/office/drawing/2014/main" id="{DEABD41F-F2D1-68DD-A891-4162D21E5E5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375049" y="5418450"/>
            <a:ext cx="488969" cy="936000"/>
          </a:xfrm>
          <a:prstGeom prst="rect">
            <a:avLst/>
          </a:prstGeom>
        </p:spPr>
      </p:pic>
    </p:spTree>
    <p:extLst>
      <p:ext uri="{BB962C8B-B14F-4D97-AF65-F5344CB8AC3E}">
        <p14:creationId xmlns:p14="http://schemas.microsoft.com/office/powerpoint/2010/main" val="8176464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F9BD1-A4DD-6A62-9BB5-F304498F64C0}"/>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BB37A09F-609D-6141-5F28-1FE05BC4218A}"/>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516419A-B37A-74F5-E24E-782EAA1AB776}"/>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613533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374800" y="1077065"/>
            <a:ext cx="8394401"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1" name="Content Placeholder 15">
            <a:extLst>
              <a:ext uri="{FF2B5EF4-FFF2-40B4-BE49-F238E27FC236}">
                <a16:creationId xmlns:a16="http://schemas.microsoft.com/office/drawing/2014/main" id="{A3BBA274-D5FA-81FC-EF2A-782133FFBF8D}"/>
              </a:ext>
            </a:extLst>
          </p:cNvPr>
          <p:cNvSpPr>
            <a:spLocks noGrp="1"/>
          </p:cNvSpPr>
          <p:nvPr>
            <p:ph sz="quarter" idx="19"/>
          </p:nvPr>
        </p:nvSpPr>
        <p:spPr>
          <a:xfrm>
            <a:off x="374799" y="1888476"/>
            <a:ext cx="8394400" cy="3567600"/>
          </a:xfrm>
          <a:prstGeom prst="rect">
            <a:avLst/>
          </a:prstGeom>
        </p:spPr>
        <p:txBody>
          <a:bodyPr/>
          <a:lstStyle>
            <a:lvl1pPr>
              <a:lnSpc>
                <a:spcPct val="104000"/>
              </a:lnSpc>
              <a:defRPr sz="1050" b="0" i="0"/>
            </a:lvl1pPr>
          </a:lstStyle>
          <a:p>
            <a:endParaRPr lang="en-GB"/>
          </a:p>
        </p:txBody>
      </p:sp>
      <p:sp>
        <p:nvSpPr>
          <p:cNvPr id="5" name="Footer Placeholder 4">
            <a:extLst>
              <a:ext uri="{FF2B5EF4-FFF2-40B4-BE49-F238E27FC236}">
                <a16:creationId xmlns:a16="http://schemas.microsoft.com/office/drawing/2014/main" id="{889B92C1-F22F-9E51-6976-3986B0F6A52F}"/>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940EE97-C53A-24F1-7226-4B77D9302130}"/>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364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374800" y="1077065"/>
            <a:ext cx="8394401"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374800" y="2589800"/>
            <a:ext cx="3807000" cy="2866276"/>
          </a:xfrm>
          <a:prstGeom prst="rect">
            <a:avLst/>
          </a:prstGeom>
        </p:spPr>
        <p:txBody>
          <a:bodyPr/>
          <a:lstStyle>
            <a:lvl1pPr>
              <a:lnSpc>
                <a:spcPct val="104000"/>
              </a:lnSpc>
              <a:defRPr sz="105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374798" y="1888476"/>
            <a:ext cx="3807000"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4964375" y="2589800"/>
            <a:ext cx="3804818" cy="2866276"/>
          </a:xfrm>
          <a:prstGeom prst="rect">
            <a:avLst/>
          </a:prstGeom>
        </p:spPr>
        <p:txBody>
          <a:bodyPr/>
          <a:lstStyle>
            <a:lvl1pPr>
              <a:lnSpc>
                <a:spcPct val="104000"/>
              </a:lnSpc>
              <a:defRPr sz="105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4964376" y="1888476"/>
            <a:ext cx="3804824" cy="564450"/>
          </a:xfrm>
          <a:prstGeom prst="rect">
            <a:avLst/>
          </a:prstGeom>
        </p:spPr>
        <p:txBody>
          <a:bodyPr anchor="t">
            <a:noAutofit/>
          </a:bodyPr>
          <a:lstStyle>
            <a:lvl1pPr>
              <a:lnSpc>
                <a:spcPct val="104000"/>
              </a:lnSpc>
              <a:defRPr sz="12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4572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 name="Footer Placeholder 4">
            <a:extLst>
              <a:ext uri="{FF2B5EF4-FFF2-40B4-BE49-F238E27FC236}">
                <a16:creationId xmlns:a16="http://schemas.microsoft.com/office/drawing/2014/main" id="{586F01CE-863C-2545-F359-8EA7DA242B3F}"/>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D4300F38-9E19-2837-5541-00EE5F9E99FB}"/>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70784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5750600" y="1408770"/>
            <a:ext cx="3018601" cy="4047306"/>
          </a:xfrm>
          <a:prstGeom prst="rect">
            <a:avLst/>
          </a:prstGeom>
        </p:spPr>
        <p:txBody>
          <a:bodyPr/>
          <a:lstStyle>
            <a:lvl1pPr>
              <a:defRPr sz="105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374800" y="2138376"/>
            <a:ext cx="4906568" cy="3317700"/>
          </a:xfrm>
          <a:prstGeom prst="rect">
            <a:avLst/>
          </a:prstGeom>
        </p:spPr>
        <p:txBody>
          <a:bodyPr/>
          <a:lstStyle>
            <a:lvl1pPr>
              <a:lnSpc>
                <a:spcPct val="104000"/>
              </a:lnSpc>
              <a:defRPr sz="105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374798" y="1408771"/>
            <a:ext cx="4906568"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5" name="Footer Placeholder 4">
            <a:extLst>
              <a:ext uri="{FF2B5EF4-FFF2-40B4-BE49-F238E27FC236}">
                <a16:creationId xmlns:a16="http://schemas.microsoft.com/office/drawing/2014/main" id="{963F4D0E-28C6-7F57-EE08-455ACB208951}"/>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D892581-57BF-3501-A81B-FE662EA3EA18}"/>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9796976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374800" y="2138376"/>
            <a:ext cx="3952103" cy="3317700"/>
          </a:xfrm>
          <a:prstGeom prst="rect">
            <a:avLst/>
          </a:prstGeom>
        </p:spPr>
        <p:txBody>
          <a:bodyPr/>
          <a:lstStyle>
            <a:lvl1pPr>
              <a:lnSpc>
                <a:spcPct val="104000"/>
              </a:lnSpc>
              <a:defRPr sz="105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374798" y="1408771"/>
            <a:ext cx="3952103"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4817098" y="1408770"/>
            <a:ext cx="3952103" cy="4047306"/>
          </a:xfrm>
          <a:prstGeom prst="rect">
            <a:avLst/>
          </a:prstGeom>
        </p:spPr>
        <p:txBody>
          <a:bodyPr/>
          <a:lstStyle>
            <a:lvl1pPr>
              <a:defRPr sz="1050" b="0" i="0"/>
            </a:lvl1pPr>
          </a:lstStyle>
          <a:p>
            <a:endParaRPr lang="en-GB"/>
          </a:p>
        </p:txBody>
      </p:sp>
      <p:sp>
        <p:nvSpPr>
          <p:cNvPr id="4" name="Footer Placeholder 4">
            <a:extLst>
              <a:ext uri="{FF2B5EF4-FFF2-40B4-BE49-F238E27FC236}">
                <a16:creationId xmlns:a16="http://schemas.microsoft.com/office/drawing/2014/main" id="{EB511903-CB70-1128-6EEE-9FF21DD89770}"/>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3EB83CE-0CDC-FE94-D907-C47260ACA782}"/>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76441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374800" y="2138376"/>
            <a:ext cx="2212858" cy="3317700"/>
          </a:xfrm>
          <a:prstGeom prst="rect">
            <a:avLst/>
          </a:prstGeom>
        </p:spPr>
        <p:txBody>
          <a:bodyPr/>
          <a:lstStyle>
            <a:lvl1pPr>
              <a:lnSpc>
                <a:spcPct val="104000"/>
              </a:lnSpc>
              <a:defRPr sz="105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374799" y="1408771"/>
            <a:ext cx="2212858"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3068425" y="1408770"/>
            <a:ext cx="5700776" cy="4047306"/>
          </a:xfrm>
          <a:prstGeom prst="rect">
            <a:avLst/>
          </a:prstGeom>
        </p:spPr>
        <p:txBody>
          <a:bodyPr/>
          <a:lstStyle>
            <a:lvl1pPr>
              <a:defRPr sz="1050" b="0" i="0"/>
            </a:lvl1pPr>
          </a:lstStyle>
          <a:p>
            <a:endParaRPr lang="en-GB"/>
          </a:p>
        </p:txBody>
      </p:sp>
      <p:sp>
        <p:nvSpPr>
          <p:cNvPr id="4" name="Footer Placeholder 4">
            <a:extLst>
              <a:ext uri="{FF2B5EF4-FFF2-40B4-BE49-F238E27FC236}">
                <a16:creationId xmlns:a16="http://schemas.microsoft.com/office/drawing/2014/main" id="{C0483C78-BC28-1830-F13E-92BD8D4DB62E}"/>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2E5F5AA-B1A2-E9D6-D14D-2F3AD3C5145D}"/>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383634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3B91A3E3-F049-5B54-8336-88231750EE46}"/>
              </a:ext>
            </a:extLst>
          </p:cNvPr>
          <p:cNvSpPr>
            <a:spLocks noGrp="1"/>
          </p:cNvSpPr>
          <p:nvPr>
            <p:ph sz="quarter" idx="19"/>
          </p:nvPr>
        </p:nvSpPr>
        <p:spPr>
          <a:xfrm>
            <a:off x="0" y="0"/>
            <a:ext cx="9144000" cy="6858000"/>
          </a:xfrm>
          <a:prstGeom prst="rect">
            <a:avLst/>
          </a:prstGeom>
        </p:spPr>
        <p:txBody>
          <a:bodyPr anchor="ctr"/>
          <a:lstStyle>
            <a:lvl1pPr algn="ctr">
              <a:lnSpc>
                <a:spcPct val="104000"/>
              </a:lnSpc>
              <a:defRPr sz="1050" b="0" i="0">
                <a:noFill/>
              </a:defRPr>
            </a:lvl1pPr>
          </a:lstStyle>
          <a:p>
            <a:endParaRPr lang="en-GB"/>
          </a:p>
        </p:txBody>
      </p:sp>
    </p:spTree>
    <p:extLst>
      <p:ext uri="{BB962C8B-B14F-4D97-AF65-F5344CB8AC3E}">
        <p14:creationId xmlns:p14="http://schemas.microsoft.com/office/powerpoint/2010/main" val="66509733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nd text v1">
    <p:bg>
      <p:bgPr>
        <a:solidFill>
          <a:schemeClr val="bg1"/>
        </a:solidFill>
        <a:effectLst/>
      </p:bgPr>
    </p:bg>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2CACF877-98EB-C504-2170-B2D84E90BF7D}"/>
              </a:ext>
            </a:extLst>
          </p:cNvPr>
          <p:cNvSpPr>
            <a:spLocks noGrp="1"/>
          </p:cNvSpPr>
          <p:nvPr>
            <p:ph type="pic" sz="quarter" idx="12" hasCustomPrompt="1"/>
          </p:nvPr>
        </p:nvSpPr>
        <p:spPr>
          <a:xfrm>
            <a:off x="4486499" y="0"/>
            <a:ext cx="34155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3" name="Graphic 2">
            <a:extLst>
              <a:ext uri="{FF2B5EF4-FFF2-40B4-BE49-F238E27FC236}">
                <a16:creationId xmlns:a16="http://schemas.microsoft.com/office/drawing/2014/main" id="{6B27849B-CB10-F1E0-A5A8-5B05A3F3F9E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80232" y="503550"/>
            <a:ext cx="488969" cy="936000"/>
          </a:xfrm>
          <a:prstGeom prst="rect">
            <a:avLst/>
          </a:prstGeom>
        </p:spPr>
      </p:pic>
      <p:pic>
        <p:nvPicPr>
          <p:cNvPr id="4" name="Graphic 3">
            <a:extLst>
              <a:ext uri="{FF2B5EF4-FFF2-40B4-BE49-F238E27FC236}">
                <a16:creationId xmlns:a16="http://schemas.microsoft.com/office/drawing/2014/main" id="{F4178E48-5E26-7133-CEE5-105663E56BA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7542470" y="5125415"/>
            <a:ext cx="2047718" cy="405743"/>
          </a:xfrm>
          <a:prstGeom prst="rect">
            <a:avLst/>
          </a:prstGeom>
        </p:spPr>
      </p:pic>
      <p:sp>
        <p:nvSpPr>
          <p:cNvPr id="7" name="Title Placeholder 1">
            <a:extLst>
              <a:ext uri="{FF2B5EF4-FFF2-40B4-BE49-F238E27FC236}">
                <a16:creationId xmlns:a16="http://schemas.microsoft.com/office/drawing/2014/main" id="{59933AFB-C5B9-05B3-AA63-1283AF192037}"/>
              </a:ext>
            </a:extLst>
          </p:cNvPr>
          <p:cNvSpPr>
            <a:spLocks noGrp="1"/>
          </p:cNvSpPr>
          <p:nvPr>
            <p:ph type="title" hasCustomPrompt="1"/>
          </p:nvPr>
        </p:nvSpPr>
        <p:spPr>
          <a:xfrm>
            <a:off x="374800" y="538539"/>
            <a:ext cx="3645001"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BE189048-A4DC-8194-6856-2E45B35726CC}"/>
              </a:ext>
            </a:extLst>
          </p:cNvPr>
          <p:cNvSpPr>
            <a:spLocks noGrp="1"/>
          </p:cNvSpPr>
          <p:nvPr>
            <p:ph sz="quarter" idx="20"/>
          </p:nvPr>
        </p:nvSpPr>
        <p:spPr>
          <a:xfrm>
            <a:off x="374800" y="2138376"/>
            <a:ext cx="3645001" cy="3317700"/>
          </a:xfrm>
          <a:prstGeom prst="rect">
            <a:avLst/>
          </a:prstGeom>
        </p:spPr>
        <p:txBody>
          <a:bodyPr/>
          <a:lstStyle>
            <a:lvl1pPr>
              <a:lnSpc>
                <a:spcPct val="104000"/>
              </a:lnSpc>
              <a:defRPr sz="1050" b="0" i="0"/>
            </a:lvl1pPr>
          </a:lstStyle>
          <a:p>
            <a:endParaRPr lang="en-GB"/>
          </a:p>
        </p:txBody>
      </p:sp>
      <p:sp>
        <p:nvSpPr>
          <p:cNvPr id="11" name="Text Placeholder 13">
            <a:extLst>
              <a:ext uri="{FF2B5EF4-FFF2-40B4-BE49-F238E27FC236}">
                <a16:creationId xmlns:a16="http://schemas.microsoft.com/office/drawing/2014/main" id="{C0D125F2-CF42-C81F-11C5-AAA95CDA9FA9}"/>
              </a:ext>
            </a:extLst>
          </p:cNvPr>
          <p:cNvSpPr>
            <a:spLocks noGrp="1"/>
          </p:cNvSpPr>
          <p:nvPr>
            <p:ph type="body" sz="quarter" idx="22" hasCustomPrompt="1"/>
          </p:nvPr>
        </p:nvSpPr>
        <p:spPr>
          <a:xfrm>
            <a:off x="374799" y="1408771"/>
            <a:ext cx="3645002"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2" name="Footer Placeholder 4">
            <a:extLst>
              <a:ext uri="{FF2B5EF4-FFF2-40B4-BE49-F238E27FC236}">
                <a16:creationId xmlns:a16="http://schemas.microsoft.com/office/drawing/2014/main" id="{10375886-2AF5-4107-AE31-D263FB07CDDA}"/>
              </a:ext>
            </a:extLst>
          </p:cNvPr>
          <p:cNvSpPr>
            <a:spLocks noGrp="1"/>
          </p:cNvSpPr>
          <p:nvPr>
            <p:ph type="ftr" sz="quarter" idx="3"/>
          </p:nvPr>
        </p:nvSpPr>
        <p:spPr>
          <a:xfrm>
            <a:off x="779800" y="5994450"/>
            <a:ext cx="32400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3" name="Slide Number Placeholder 5">
            <a:extLst>
              <a:ext uri="{FF2B5EF4-FFF2-40B4-BE49-F238E27FC236}">
                <a16:creationId xmlns:a16="http://schemas.microsoft.com/office/drawing/2014/main" id="{32CB9AFF-7FE6-A460-A0CB-BB9914948941}"/>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725533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Image and text v2">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7040CE-A94D-AA9F-2647-AFA5B8425771}"/>
              </a:ext>
            </a:extLst>
          </p:cNvPr>
          <p:cNvSpPr>
            <a:spLocks noGrp="1"/>
          </p:cNvSpPr>
          <p:nvPr>
            <p:ph type="title" hasCustomPrompt="1"/>
          </p:nvPr>
        </p:nvSpPr>
        <p:spPr>
          <a:xfrm>
            <a:off x="374801" y="538539"/>
            <a:ext cx="3645000"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3" name="Text Placeholder 12">
            <a:extLst>
              <a:ext uri="{FF2B5EF4-FFF2-40B4-BE49-F238E27FC236}">
                <a16:creationId xmlns:a16="http://schemas.microsoft.com/office/drawing/2014/main" id="{20F49C91-0553-D74D-2497-E699C5393217}"/>
              </a:ext>
            </a:extLst>
          </p:cNvPr>
          <p:cNvSpPr>
            <a:spLocks noGrp="1"/>
          </p:cNvSpPr>
          <p:nvPr>
            <p:ph type="body" sz="quarter" idx="13" hasCustomPrompt="1"/>
          </p:nvPr>
        </p:nvSpPr>
        <p:spPr>
          <a:xfrm>
            <a:off x="374800" y="1077065"/>
            <a:ext cx="3645000"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4" name="Content Placeholder 15">
            <a:extLst>
              <a:ext uri="{FF2B5EF4-FFF2-40B4-BE49-F238E27FC236}">
                <a16:creationId xmlns:a16="http://schemas.microsoft.com/office/drawing/2014/main" id="{D63F3000-138E-2A82-B6ED-0E923DAF35BA}"/>
              </a:ext>
            </a:extLst>
          </p:cNvPr>
          <p:cNvSpPr>
            <a:spLocks noGrp="1"/>
          </p:cNvSpPr>
          <p:nvPr>
            <p:ph sz="quarter" idx="20"/>
          </p:nvPr>
        </p:nvSpPr>
        <p:spPr>
          <a:xfrm>
            <a:off x="374800" y="1888476"/>
            <a:ext cx="3645000" cy="3567600"/>
          </a:xfrm>
          <a:prstGeom prst="rect">
            <a:avLst/>
          </a:prstGeom>
        </p:spPr>
        <p:txBody>
          <a:bodyPr/>
          <a:lstStyle>
            <a:lvl1pPr>
              <a:lnSpc>
                <a:spcPct val="104000"/>
              </a:lnSpc>
              <a:defRPr sz="1050" b="0" i="0"/>
            </a:lvl1pPr>
          </a:lstStyle>
          <a:p>
            <a:endParaRPr lang="en-GB"/>
          </a:p>
        </p:txBody>
      </p:sp>
      <p:sp>
        <p:nvSpPr>
          <p:cNvPr id="6" name="Picture Placeholder 11">
            <a:extLst>
              <a:ext uri="{FF2B5EF4-FFF2-40B4-BE49-F238E27FC236}">
                <a16:creationId xmlns:a16="http://schemas.microsoft.com/office/drawing/2014/main" id="{2230340E-87C8-BAF7-89D1-25433C9E30BA}"/>
              </a:ext>
            </a:extLst>
          </p:cNvPr>
          <p:cNvSpPr>
            <a:spLocks noGrp="1"/>
          </p:cNvSpPr>
          <p:nvPr>
            <p:ph type="pic" sz="quarter" idx="12" hasCustomPrompt="1"/>
          </p:nvPr>
        </p:nvSpPr>
        <p:spPr>
          <a:xfrm>
            <a:off x="4486499" y="0"/>
            <a:ext cx="34155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7" name="Graphic 6">
            <a:extLst>
              <a:ext uri="{FF2B5EF4-FFF2-40B4-BE49-F238E27FC236}">
                <a16:creationId xmlns:a16="http://schemas.microsoft.com/office/drawing/2014/main" id="{E02E724E-A288-EFC3-E3BB-BE3CABCA3AC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80232" y="503550"/>
            <a:ext cx="488969" cy="936000"/>
          </a:xfrm>
          <a:prstGeom prst="rect">
            <a:avLst/>
          </a:prstGeom>
        </p:spPr>
      </p:pic>
      <p:pic>
        <p:nvPicPr>
          <p:cNvPr id="11" name="Graphic 10">
            <a:extLst>
              <a:ext uri="{FF2B5EF4-FFF2-40B4-BE49-F238E27FC236}">
                <a16:creationId xmlns:a16="http://schemas.microsoft.com/office/drawing/2014/main" id="{C2BB48BA-E4D7-01A5-235A-B675AB14142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7542470" y="5125415"/>
            <a:ext cx="2047718" cy="405743"/>
          </a:xfrm>
          <a:prstGeom prst="rect">
            <a:avLst/>
          </a:prstGeom>
        </p:spPr>
      </p:pic>
      <p:sp>
        <p:nvSpPr>
          <p:cNvPr id="12" name="Footer Placeholder 4">
            <a:extLst>
              <a:ext uri="{FF2B5EF4-FFF2-40B4-BE49-F238E27FC236}">
                <a16:creationId xmlns:a16="http://schemas.microsoft.com/office/drawing/2014/main" id="{EDC605D0-8A67-116B-F38D-738685542D77}"/>
              </a:ext>
            </a:extLst>
          </p:cNvPr>
          <p:cNvSpPr>
            <a:spLocks noGrp="1"/>
          </p:cNvSpPr>
          <p:nvPr>
            <p:ph type="ftr" sz="quarter" idx="3"/>
          </p:nvPr>
        </p:nvSpPr>
        <p:spPr>
          <a:xfrm>
            <a:off x="779800" y="5994450"/>
            <a:ext cx="324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4" name="Slide Number Placeholder 5">
            <a:extLst>
              <a:ext uri="{FF2B5EF4-FFF2-40B4-BE49-F238E27FC236}">
                <a16:creationId xmlns:a16="http://schemas.microsoft.com/office/drawing/2014/main" id="{79C74E85-CCD9-756F-E57A-188000714F01}"/>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90293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hree image and text 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374800" y="538539"/>
            <a:ext cx="3645001"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374800" y="2138376"/>
            <a:ext cx="3645001" cy="3317700"/>
          </a:xfrm>
          <a:prstGeom prst="rect">
            <a:avLst/>
          </a:prstGeom>
        </p:spPr>
        <p:txBody>
          <a:bodyPr/>
          <a:lstStyle>
            <a:lvl1pPr>
              <a:lnSpc>
                <a:spcPct val="104000"/>
              </a:lnSpc>
              <a:defRPr sz="105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374799" y="1408771"/>
            <a:ext cx="3645002"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6858001" y="0"/>
            <a:ext cx="19112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4489515" y="1895901"/>
            <a:ext cx="2368483"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11" name="Picture Placeholder 11">
            <a:extLst>
              <a:ext uri="{FF2B5EF4-FFF2-40B4-BE49-F238E27FC236}">
                <a16:creationId xmlns:a16="http://schemas.microsoft.com/office/drawing/2014/main" id="{2CB57F59-3C57-C85A-4795-3FD9AD5D8486}"/>
              </a:ext>
            </a:extLst>
          </p:cNvPr>
          <p:cNvSpPr>
            <a:spLocks noGrp="1"/>
          </p:cNvSpPr>
          <p:nvPr>
            <p:ph type="pic" sz="quarter" idx="19" hasCustomPrompt="1"/>
          </p:nvPr>
        </p:nvSpPr>
        <p:spPr>
          <a:xfrm>
            <a:off x="4489512" y="0"/>
            <a:ext cx="2368483"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3" name="Footer Placeholder 4">
            <a:extLst>
              <a:ext uri="{FF2B5EF4-FFF2-40B4-BE49-F238E27FC236}">
                <a16:creationId xmlns:a16="http://schemas.microsoft.com/office/drawing/2014/main" id="{D0BE81EC-17A2-AF37-8B15-8B6D9CEC691B}"/>
              </a:ext>
            </a:extLst>
          </p:cNvPr>
          <p:cNvSpPr>
            <a:spLocks noGrp="1"/>
          </p:cNvSpPr>
          <p:nvPr>
            <p:ph type="ftr" sz="quarter" idx="3"/>
          </p:nvPr>
        </p:nvSpPr>
        <p:spPr>
          <a:xfrm>
            <a:off x="779800" y="5994450"/>
            <a:ext cx="32400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7D633C40-011D-9E95-0EE5-FEDBCC39FE1A}"/>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7564338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hree image and text 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6858001" y="0"/>
            <a:ext cx="19112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4489515" y="1895901"/>
            <a:ext cx="2368483"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374800" y="538539"/>
            <a:ext cx="3645000" cy="752835"/>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374800" y="1077065"/>
            <a:ext cx="3645000"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4" name="Picture Placeholder 11">
            <a:extLst>
              <a:ext uri="{FF2B5EF4-FFF2-40B4-BE49-F238E27FC236}">
                <a16:creationId xmlns:a16="http://schemas.microsoft.com/office/drawing/2014/main" id="{BC30E919-61CD-A0E3-FBE6-8B10FDC911ED}"/>
              </a:ext>
            </a:extLst>
          </p:cNvPr>
          <p:cNvSpPr>
            <a:spLocks noGrp="1"/>
          </p:cNvSpPr>
          <p:nvPr>
            <p:ph type="pic" sz="quarter" idx="19" hasCustomPrompt="1"/>
          </p:nvPr>
        </p:nvSpPr>
        <p:spPr>
          <a:xfrm>
            <a:off x="4489512" y="0"/>
            <a:ext cx="2368483"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15" name="Content Placeholder 15">
            <a:extLst>
              <a:ext uri="{FF2B5EF4-FFF2-40B4-BE49-F238E27FC236}">
                <a16:creationId xmlns:a16="http://schemas.microsoft.com/office/drawing/2014/main" id="{FB6437F4-92A5-139A-A9C4-A697581FC02F}"/>
              </a:ext>
            </a:extLst>
          </p:cNvPr>
          <p:cNvSpPr>
            <a:spLocks noGrp="1"/>
          </p:cNvSpPr>
          <p:nvPr>
            <p:ph sz="quarter" idx="20"/>
          </p:nvPr>
        </p:nvSpPr>
        <p:spPr>
          <a:xfrm>
            <a:off x="374800" y="1888476"/>
            <a:ext cx="3645000" cy="3567600"/>
          </a:xfrm>
          <a:prstGeom prst="rect">
            <a:avLst/>
          </a:prstGeom>
        </p:spPr>
        <p:txBody>
          <a:bodyPr/>
          <a:lstStyle>
            <a:lvl1pPr>
              <a:lnSpc>
                <a:spcPct val="104000"/>
              </a:lnSpc>
              <a:defRPr sz="1050" b="0" i="0"/>
            </a:lvl1pPr>
          </a:lstStyle>
          <a:p>
            <a:endParaRPr lang="en-GB"/>
          </a:p>
        </p:txBody>
      </p:sp>
      <p:sp>
        <p:nvSpPr>
          <p:cNvPr id="2" name="Footer Placeholder 4">
            <a:extLst>
              <a:ext uri="{FF2B5EF4-FFF2-40B4-BE49-F238E27FC236}">
                <a16:creationId xmlns:a16="http://schemas.microsoft.com/office/drawing/2014/main" id="{F2B071D6-2E80-5842-B9C1-E84C09937430}"/>
              </a:ext>
            </a:extLst>
          </p:cNvPr>
          <p:cNvSpPr>
            <a:spLocks noGrp="1"/>
          </p:cNvSpPr>
          <p:nvPr>
            <p:ph type="ftr" sz="quarter" idx="3"/>
          </p:nvPr>
        </p:nvSpPr>
        <p:spPr>
          <a:xfrm>
            <a:off x="779800" y="5994450"/>
            <a:ext cx="324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66678E-B6BC-A6EA-D020-113EF97B1000}"/>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9116166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374801" y="2539978"/>
            <a:ext cx="3645000" cy="2235622"/>
          </a:xfrm>
          <a:prstGeom prst="rect">
            <a:avLst/>
          </a:prstGeom>
        </p:spPr>
        <p:txBody>
          <a:bodyPr vert="horz" wrap="square" lIns="0" tIns="0" rIns="0" bIns="0" rtlCol="0" anchor="t">
            <a:noAutofit/>
          </a:bodyPr>
          <a:lstStyle>
            <a:lvl1pPr>
              <a:defRPr sz="18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374801" y="4866805"/>
            <a:ext cx="3644999" cy="501740"/>
          </a:xfrm>
          <a:prstGeom prst="rect">
            <a:avLst/>
          </a:prstGeom>
        </p:spPr>
        <p:txBody>
          <a:bodyPr wrap="square">
            <a:noAutofit/>
          </a:bodyPr>
          <a:lstStyle>
            <a:lvl1pPr>
              <a:defRPr sz="90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4489516" y="-1"/>
            <a:ext cx="3412484"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7902000" y="1879348"/>
            <a:ext cx="1242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336598" y="1882098"/>
            <a:ext cx="421991"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75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2" name="Graphic 1">
            <a:extLst>
              <a:ext uri="{FF2B5EF4-FFF2-40B4-BE49-F238E27FC236}">
                <a16:creationId xmlns:a16="http://schemas.microsoft.com/office/drawing/2014/main" id="{13FFC4DE-4136-486C-252C-5AD4A808106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6528" y="685868"/>
            <a:ext cx="1535789" cy="540991"/>
          </a:xfrm>
          <a:prstGeom prst="rect">
            <a:avLst/>
          </a:prstGeom>
        </p:spPr>
      </p:pic>
      <p:sp>
        <p:nvSpPr>
          <p:cNvPr id="5" name="Footer Placeholder 4">
            <a:extLst>
              <a:ext uri="{FF2B5EF4-FFF2-40B4-BE49-F238E27FC236}">
                <a16:creationId xmlns:a16="http://schemas.microsoft.com/office/drawing/2014/main" id="{45C2996C-6DB5-A199-8218-F2160223F17B}"/>
              </a:ext>
            </a:extLst>
          </p:cNvPr>
          <p:cNvSpPr>
            <a:spLocks noGrp="1"/>
          </p:cNvSpPr>
          <p:nvPr>
            <p:ph type="ftr" sz="quarter" idx="3"/>
          </p:nvPr>
        </p:nvSpPr>
        <p:spPr>
          <a:xfrm>
            <a:off x="779800" y="5994450"/>
            <a:ext cx="324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8B3A5009-B28B-F2B8-8E32-188E9E05E153}"/>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598367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9A4667DD-C338-BED4-997B-55E10BCF384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76528" y="5813460"/>
            <a:ext cx="1535789" cy="540991"/>
          </a:xfrm>
          <a:prstGeom prst="rect">
            <a:avLst/>
          </a:prstGeom>
        </p:spPr>
      </p:pic>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062042"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211767" y="5813459"/>
            <a:ext cx="997905"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3359397"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3509123" y="5813493"/>
            <a:ext cx="405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374800" y="538539"/>
            <a:ext cx="75272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374800" y="1077066"/>
            <a:ext cx="7527200" cy="4379011"/>
          </a:xfrm>
          <a:prstGeom prst="rect">
            <a:avLst/>
          </a:prstGeom>
        </p:spPr>
        <p:txBody>
          <a:bodyPr/>
          <a:lstStyle>
            <a:lvl1pPr>
              <a:lnSpc>
                <a:spcPct val="104000"/>
              </a:lnSpc>
              <a:defRPr sz="105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279983" y="503550"/>
            <a:ext cx="488969" cy="936000"/>
          </a:xfrm>
          <a:prstGeom prst="rect">
            <a:avLst/>
          </a:prstGeom>
        </p:spPr>
      </p:pic>
    </p:spTree>
    <p:extLst>
      <p:ext uri="{BB962C8B-B14F-4D97-AF65-F5344CB8AC3E}">
        <p14:creationId xmlns:p14="http://schemas.microsoft.com/office/powerpoint/2010/main" val="276017025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374800" y="538539"/>
            <a:ext cx="75272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374800" y="1077066"/>
            <a:ext cx="7527200" cy="4379011"/>
          </a:xfrm>
          <a:prstGeom prst="rect">
            <a:avLst/>
          </a:prstGeom>
        </p:spPr>
        <p:txBody>
          <a:bodyPr/>
          <a:lstStyle>
            <a:lvl1pPr>
              <a:lnSpc>
                <a:spcPct val="104000"/>
              </a:lnSpc>
              <a:defRPr sz="105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2" name="Graphic 1">
            <a:extLst>
              <a:ext uri="{FF2B5EF4-FFF2-40B4-BE49-F238E27FC236}">
                <a16:creationId xmlns:a16="http://schemas.microsoft.com/office/drawing/2014/main" id="{484AF844-7532-EA26-6DF9-7821D6DAAA2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6528" y="5813460"/>
            <a:ext cx="1535789" cy="540991"/>
          </a:xfrm>
          <a:prstGeom prst="rect">
            <a:avLst/>
          </a:prstGeom>
        </p:spPr>
      </p:pic>
      <p:cxnSp>
        <p:nvCxnSpPr>
          <p:cNvPr id="3" name="Straight Connector 2">
            <a:extLst>
              <a:ext uri="{FF2B5EF4-FFF2-40B4-BE49-F238E27FC236}">
                <a16:creationId xmlns:a16="http://schemas.microsoft.com/office/drawing/2014/main" id="{FF3443A7-ED34-25B2-4D80-A6F4038F79F9}"/>
              </a:ext>
            </a:extLst>
          </p:cNvPr>
          <p:cNvCxnSpPr>
            <a:cxnSpLocks/>
          </p:cNvCxnSpPr>
          <p:nvPr userDrawn="1"/>
        </p:nvCxnSpPr>
        <p:spPr>
          <a:xfrm>
            <a:off x="2062042"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E34DAB9-73AF-CCFF-D154-A20EF66F3EE5}"/>
              </a:ext>
            </a:extLst>
          </p:cNvPr>
          <p:cNvSpPr>
            <a:spLocks noGrp="1"/>
          </p:cNvSpPr>
          <p:nvPr>
            <p:ph type="pic" sz="quarter" idx="12" hasCustomPrompt="1"/>
          </p:nvPr>
        </p:nvSpPr>
        <p:spPr>
          <a:xfrm>
            <a:off x="2211767" y="5813459"/>
            <a:ext cx="997905"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a:t>
            </a:r>
            <a:br>
              <a:rPr lang="en-GB"/>
            </a:br>
            <a:r>
              <a:rPr lang="en-GB"/>
              <a:t>logo</a:t>
            </a:r>
          </a:p>
        </p:txBody>
      </p:sp>
    </p:spTree>
    <p:extLst>
      <p:ext uri="{BB962C8B-B14F-4D97-AF65-F5344CB8AC3E}">
        <p14:creationId xmlns:p14="http://schemas.microsoft.com/office/powerpoint/2010/main" val="169490165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374799" y="2968746"/>
            <a:ext cx="3645000" cy="690382"/>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80232" y="503550"/>
            <a:ext cx="48896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7542470" y="5125415"/>
            <a:ext cx="2047718" cy="405743"/>
          </a:xfrm>
          <a:prstGeom prst="rect">
            <a:avLst/>
          </a:prstGeom>
        </p:spPr>
      </p:pic>
    </p:spTree>
    <p:extLst>
      <p:ext uri="{BB962C8B-B14F-4D97-AF65-F5344CB8AC3E}">
        <p14:creationId xmlns:p14="http://schemas.microsoft.com/office/powerpoint/2010/main" val="53140952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4489516" y="-1"/>
            <a:ext cx="3412484"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8279983" y="503550"/>
            <a:ext cx="48896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6528" y="5813460"/>
            <a:ext cx="1535789" cy="540991"/>
          </a:xfrm>
          <a:prstGeom prst="rect">
            <a:avLst/>
          </a:prstGeom>
        </p:spPr>
      </p:pic>
      <p:sp>
        <p:nvSpPr>
          <p:cNvPr id="11" name="Title Placeholder 1">
            <a:extLst>
              <a:ext uri="{FF2B5EF4-FFF2-40B4-BE49-F238E27FC236}">
                <a16:creationId xmlns:a16="http://schemas.microsoft.com/office/drawing/2014/main" id="{10B7C26A-DD06-48F4-6F84-2D4126BA4271}"/>
              </a:ext>
            </a:extLst>
          </p:cNvPr>
          <p:cNvSpPr>
            <a:spLocks noGrp="1"/>
          </p:cNvSpPr>
          <p:nvPr>
            <p:ph type="title" hasCustomPrompt="1"/>
          </p:nvPr>
        </p:nvSpPr>
        <p:spPr>
          <a:xfrm>
            <a:off x="374799" y="2968746"/>
            <a:ext cx="3645000" cy="690382"/>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Thank you</a:t>
            </a:r>
          </a:p>
        </p:txBody>
      </p:sp>
    </p:spTree>
    <p:extLst>
      <p:ext uri="{BB962C8B-B14F-4D97-AF65-F5344CB8AC3E}">
        <p14:creationId xmlns:p14="http://schemas.microsoft.com/office/powerpoint/2010/main" val="39641595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1_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374800" y="1077065"/>
            <a:ext cx="8394401"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1" name="Content Placeholder 15">
            <a:extLst>
              <a:ext uri="{FF2B5EF4-FFF2-40B4-BE49-F238E27FC236}">
                <a16:creationId xmlns:a16="http://schemas.microsoft.com/office/drawing/2014/main" id="{A3BBA274-D5FA-81FC-EF2A-782133FFBF8D}"/>
              </a:ext>
            </a:extLst>
          </p:cNvPr>
          <p:cNvSpPr>
            <a:spLocks noGrp="1"/>
          </p:cNvSpPr>
          <p:nvPr>
            <p:ph sz="quarter" idx="19"/>
          </p:nvPr>
        </p:nvSpPr>
        <p:spPr>
          <a:xfrm>
            <a:off x="374799" y="1888476"/>
            <a:ext cx="8394400" cy="3567600"/>
          </a:xfrm>
          <a:prstGeom prst="rect">
            <a:avLst/>
          </a:prstGeom>
        </p:spPr>
        <p:txBody>
          <a:bodyPr/>
          <a:lstStyle>
            <a:lvl1pPr>
              <a:lnSpc>
                <a:spcPct val="104000"/>
              </a:lnSpc>
              <a:defRPr sz="1050" b="0" i="0"/>
            </a:lvl1pPr>
          </a:lstStyle>
          <a:p>
            <a:pPr lvl="0"/>
            <a:r>
              <a:rPr lang="en-US"/>
              <a:t>Click to edit Master text styles</a:t>
            </a:r>
          </a:p>
        </p:txBody>
      </p:sp>
      <p:sp>
        <p:nvSpPr>
          <p:cNvPr id="5" name="Footer Placeholder 4">
            <a:extLst>
              <a:ext uri="{FF2B5EF4-FFF2-40B4-BE49-F238E27FC236}">
                <a16:creationId xmlns:a16="http://schemas.microsoft.com/office/drawing/2014/main" id="{889B92C1-F22F-9E51-6976-3986B0F6A52F}"/>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940EE97-C53A-24F1-7226-4B77D9302130}"/>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5035648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_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374800" y="1077065"/>
            <a:ext cx="8394401"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374800" y="2589800"/>
            <a:ext cx="3807000" cy="2866276"/>
          </a:xfrm>
          <a:prstGeom prst="rect">
            <a:avLst/>
          </a:prstGeom>
        </p:spPr>
        <p:txBody>
          <a:bodyPr/>
          <a:lstStyle>
            <a:lvl1pPr>
              <a:lnSpc>
                <a:spcPct val="104000"/>
              </a:lnSpc>
              <a:defRPr sz="1050" b="0" i="0"/>
            </a:lvl1pPr>
          </a:lstStyle>
          <a:p>
            <a:pPr lvl="0"/>
            <a:r>
              <a:rPr lang="en-US"/>
              <a:t>Click to edit Master text styles</a:t>
            </a:r>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374798" y="1888476"/>
            <a:ext cx="3807000"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4964375" y="2589800"/>
            <a:ext cx="3804818" cy="2866276"/>
          </a:xfrm>
          <a:prstGeom prst="rect">
            <a:avLst/>
          </a:prstGeom>
        </p:spPr>
        <p:txBody>
          <a:bodyPr/>
          <a:lstStyle>
            <a:lvl1pPr>
              <a:lnSpc>
                <a:spcPct val="104000"/>
              </a:lnSpc>
              <a:defRPr sz="1050" b="0" i="0"/>
            </a:lvl1pPr>
          </a:lstStyle>
          <a:p>
            <a:pPr lvl="0"/>
            <a:r>
              <a:rPr lang="en-US"/>
              <a:t>Click to edit Master text styles</a:t>
            </a:r>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4964376" y="1888476"/>
            <a:ext cx="3804824" cy="564450"/>
          </a:xfrm>
          <a:prstGeom prst="rect">
            <a:avLst/>
          </a:prstGeom>
        </p:spPr>
        <p:txBody>
          <a:bodyPr anchor="t">
            <a:noAutofit/>
          </a:bodyPr>
          <a:lstStyle>
            <a:lvl1pPr>
              <a:lnSpc>
                <a:spcPct val="104000"/>
              </a:lnSpc>
              <a:defRPr sz="12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p:nvCxnSpPr>
        <p:spPr>
          <a:xfrm>
            <a:off x="4572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 name="Footer Placeholder 4">
            <a:extLst>
              <a:ext uri="{FF2B5EF4-FFF2-40B4-BE49-F238E27FC236}">
                <a16:creationId xmlns:a16="http://schemas.microsoft.com/office/drawing/2014/main" id="{586F01CE-863C-2545-F359-8EA7DA242B3F}"/>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D4300F38-9E19-2837-5541-00EE5F9E99FB}"/>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126662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1_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5750600" y="1408770"/>
            <a:ext cx="3018601" cy="4047306"/>
          </a:xfrm>
          <a:prstGeom prst="rect">
            <a:avLst/>
          </a:prstGeom>
        </p:spPr>
        <p:txBody>
          <a:bodyPr/>
          <a:lstStyle>
            <a:lvl1pPr>
              <a:defRPr sz="1050" b="0" i="0"/>
            </a:lvl1pPr>
          </a:lstStyle>
          <a:p>
            <a:pPr lvl="0"/>
            <a:r>
              <a:rPr lang="en-US"/>
              <a:t>Click to edit Master text styles</a:t>
            </a:r>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374800" y="538539"/>
            <a:ext cx="83944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374800" y="2138376"/>
            <a:ext cx="4906568" cy="3317700"/>
          </a:xfrm>
          <a:prstGeom prst="rect">
            <a:avLst/>
          </a:prstGeom>
        </p:spPr>
        <p:txBody>
          <a:bodyPr/>
          <a:lstStyle>
            <a:lvl1pPr>
              <a:lnSpc>
                <a:spcPct val="104000"/>
              </a:lnSpc>
              <a:defRPr sz="1050" b="0" i="0"/>
            </a:lvl1pPr>
          </a:lstStyle>
          <a:p>
            <a:pPr lvl="0"/>
            <a:r>
              <a:rPr lang="en-US"/>
              <a:t>Click to edit Master text styles</a:t>
            </a:r>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374798" y="1408771"/>
            <a:ext cx="4906568"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5" name="Footer Placeholder 4">
            <a:extLst>
              <a:ext uri="{FF2B5EF4-FFF2-40B4-BE49-F238E27FC236}">
                <a16:creationId xmlns:a16="http://schemas.microsoft.com/office/drawing/2014/main" id="{963F4D0E-28C6-7F57-EE08-455ACB208951}"/>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D892581-57BF-3501-A81B-FE662EA3EA18}"/>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2707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8.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tags" Target="../tags/tag2.xml"/><Relationship Id="rId5" Type="http://schemas.openxmlformats.org/officeDocument/2006/relationships/theme" Target="../theme/theme5.xml"/><Relationship Id="rId4"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slideLayout" Target="../slideLayouts/slideLayout67.xml"/><Relationship Id="rId3" Type="http://schemas.openxmlformats.org/officeDocument/2006/relationships/slideLayout" Target="../slideLayouts/slideLayout52.xml"/><Relationship Id="rId21" Type="http://schemas.openxmlformats.org/officeDocument/2006/relationships/slideLayout" Target="../slideLayouts/slideLayout70.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slideLayout" Target="../slideLayouts/slideLayout72.xml"/><Relationship Id="rId1" Type="http://schemas.openxmlformats.org/officeDocument/2006/relationships/slideLayout" Target="../slideLayouts/slideLayout71.xml"/><Relationship Id="rId5" Type="http://schemas.openxmlformats.org/officeDocument/2006/relationships/theme" Target="../theme/theme7.xml"/><Relationship Id="rId4" Type="http://schemas.openxmlformats.org/officeDocument/2006/relationships/slideLayout" Target="../slideLayouts/slideLayout74.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87.xml"/><Relationship Id="rId18" Type="http://schemas.openxmlformats.org/officeDocument/2006/relationships/slideLayout" Target="../slideLayouts/slideLayout92.xml"/><Relationship Id="rId26" Type="http://schemas.openxmlformats.org/officeDocument/2006/relationships/slideLayout" Target="../slideLayouts/slideLayout100.xml"/><Relationship Id="rId39" Type="http://schemas.openxmlformats.org/officeDocument/2006/relationships/slideLayout" Target="../slideLayouts/slideLayout113.xml"/><Relationship Id="rId21" Type="http://schemas.openxmlformats.org/officeDocument/2006/relationships/slideLayout" Target="../slideLayouts/slideLayout95.xml"/><Relationship Id="rId34" Type="http://schemas.openxmlformats.org/officeDocument/2006/relationships/slideLayout" Target="../slideLayouts/slideLayout108.xml"/><Relationship Id="rId42" Type="http://schemas.openxmlformats.org/officeDocument/2006/relationships/slideLayout" Target="../slideLayouts/slideLayout116.xml"/><Relationship Id="rId47" Type="http://schemas.openxmlformats.org/officeDocument/2006/relationships/slideLayout" Target="../slideLayouts/slideLayout121.xml"/><Relationship Id="rId50" Type="http://schemas.openxmlformats.org/officeDocument/2006/relationships/slideLayout" Target="../slideLayouts/slideLayout124.xml"/><Relationship Id="rId7" Type="http://schemas.openxmlformats.org/officeDocument/2006/relationships/slideLayout" Target="../slideLayouts/slideLayout81.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29" Type="http://schemas.openxmlformats.org/officeDocument/2006/relationships/slideLayout" Target="../slideLayouts/slideLayout103.xml"/><Relationship Id="rId11" Type="http://schemas.openxmlformats.org/officeDocument/2006/relationships/slideLayout" Target="../slideLayouts/slideLayout85.xml"/><Relationship Id="rId24" Type="http://schemas.openxmlformats.org/officeDocument/2006/relationships/slideLayout" Target="../slideLayouts/slideLayout98.xml"/><Relationship Id="rId32" Type="http://schemas.openxmlformats.org/officeDocument/2006/relationships/slideLayout" Target="../slideLayouts/slideLayout106.xml"/><Relationship Id="rId37" Type="http://schemas.openxmlformats.org/officeDocument/2006/relationships/slideLayout" Target="../slideLayouts/slideLayout111.xml"/><Relationship Id="rId40" Type="http://schemas.openxmlformats.org/officeDocument/2006/relationships/slideLayout" Target="../slideLayouts/slideLayout114.xml"/><Relationship Id="rId45" Type="http://schemas.openxmlformats.org/officeDocument/2006/relationships/slideLayout" Target="../slideLayouts/slideLayout119.xml"/><Relationship Id="rId53" Type="http://schemas.openxmlformats.org/officeDocument/2006/relationships/theme" Target="../theme/theme8.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19" Type="http://schemas.openxmlformats.org/officeDocument/2006/relationships/slideLayout" Target="../slideLayouts/slideLayout93.xml"/><Relationship Id="rId31" Type="http://schemas.openxmlformats.org/officeDocument/2006/relationships/slideLayout" Target="../slideLayouts/slideLayout105.xml"/><Relationship Id="rId44" Type="http://schemas.openxmlformats.org/officeDocument/2006/relationships/slideLayout" Target="../slideLayouts/slideLayout118.xml"/><Relationship Id="rId52" Type="http://schemas.openxmlformats.org/officeDocument/2006/relationships/slideLayout" Target="../slideLayouts/slideLayout126.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 Id="rId22" Type="http://schemas.openxmlformats.org/officeDocument/2006/relationships/slideLayout" Target="../slideLayouts/slideLayout96.xml"/><Relationship Id="rId27" Type="http://schemas.openxmlformats.org/officeDocument/2006/relationships/slideLayout" Target="../slideLayouts/slideLayout101.xml"/><Relationship Id="rId30" Type="http://schemas.openxmlformats.org/officeDocument/2006/relationships/slideLayout" Target="../slideLayouts/slideLayout104.xml"/><Relationship Id="rId35" Type="http://schemas.openxmlformats.org/officeDocument/2006/relationships/slideLayout" Target="../slideLayouts/slideLayout109.xml"/><Relationship Id="rId43" Type="http://schemas.openxmlformats.org/officeDocument/2006/relationships/slideLayout" Target="../slideLayouts/slideLayout117.xml"/><Relationship Id="rId48" Type="http://schemas.openxmlformats.org/officeDocument/2006/relationships/slideLayout" Target="../slideLayouts/slideLayout122.xml"/><Relationship Id="rId8" Type="http://schemas.openxmlformats.org/officeDocument/2006/relationships/slideLayout" Target="../slideLayouts/slideLayout82.xml"/><Relationship Id="rId51" Type="http://schemas.openxmlformats.org/officeDocument/2006/relationships/slideLayout" Target="../slideLayouts/slideLayout125.xml"/><Relationship Id="rId3" Type="http://schemas.openxmlformats.org/officeDocument/2006/relationships/slideLayout" Target="../slideLayouts/slideLayout77.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5" Type="http://schemas.openxmlformats.org/officeDocument/2006/relationships/slideLayout" Target="../slideLayouts/slideLayout99.xml"/><Relationship Id="rId33" Type="http://schemas.openxmlformats.org/officeDocument/2006/relationships/slideLayout" Target="../slideLayouts/slideLayout107.xml"/><Relationship Id="rId38" Type="http://schemas.openxmlformats.org/officeDocument/2006/relationships/slideLayout" Target="../slideLayouts/slideLayout112.xml"/><Relationship Id="rId46" Type="http://schemas.openxmlformats.org/officeDocument/2006/relationships/slideLayout" Target="../slideLayouts/slideLayout120.xml"/><Relationship Id="rId20" Type="http://schemas.openxmlformats.org/officeDocument/2006/relationships/slideLayout" Target="../slideLayouts/slideLayout94.xml"/><Relationship Id="rId41" Type="http://schemas.openxmlformats.org/officeDocument/2006/relationships/slideLayout" Target="../slideLayouts/slideLayout115.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5" Type="http://schemas.openxmlformats.org/officeDocument/2006/relationships/slideLayout" Target="../slideLayouts/slideLayout89.xml"/><Relationship Id="rId23" Type="http://schemas.openxmlformats.org/officeDocument/2006/relationships/slideLayout" Target="../slideLayouts/slideLayout97.xml"/><Relationship Id="rId28" Type="http://schemas.openxmlformats.org/officeDocument/2006/relationships/slideLayout" Target="../slideLayouts/slideLayout102.xml"/><Relationship Id="rId36" Type="http://schemas.openxmlformats.org/officeDocument/2006/relationships/slideLayout" Target="../slideLayouts/slideLayout110.xml"/><Relationship Id="rId49" Type="http://schemas.openxmlformats.org/officeDocument/2006/relationships/slideLayout" Target="../slideLayouts/slideLayout1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963"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11/02/2026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11/02/2026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96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8371" y="2358392"/>
            <a:ext cx="2624000"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076237" y="794719"/>
            <a:ext cx="4462527"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3504" y="320040"/>
            <a:ext cx="2743200" cy="320040"/>
          </a:xfrm>
          <a:prstGeom prst="rect">
            <a:avLst/>
          </a:prstGeom>
        </p:spPr>
        <p:txBody>
          <a:bodyPr vert="horz" lIns="91440" tIns="45720" rIns="91440" bIns="45720" rtlCol="0" anchor="ctr"/>
          <a:lstStyle>
            <a:lvl1pPr algn="l">
              <a:defRPr sz="750">
                <a:solidFill>
                  <a:schemeClr val="tx1">
                    <a:tint val="75000"/>
                  </a:schemeClr>
                </a:solidFill>
              </a:defRPr>
            </a:lvl1pPr>
          </a:lstStyle>
          <a:p>
            <a:fld id="{3719DD76-C526-4594-868D-F7BC46AE5E24}" type="datetimeFigureOut">
              <a:rPr lang="en-GB" smtClean="0"/>
              <a:t>11/02/2026</a:t>
            </a:fld>
            <a:endParaRPr lang="en-GB"/>
          </a:p>
        </p:txBody>
      </p:sp>
      <p:sp>
        <p:nvSpPr>
          <p:cNvPr id="5" name="Footer Placeholder 4"/>
          <p:cNvSpPr>
            <a:spLocks noGrp="1"/>
          </p:cNvSpPr>
          <p:nvPr>
            <p:ph type="ftr" sz="quarter" idx="3"/>
          </p:nvPr>
        </p:nvSpPr>
        <p:spPr>
          <a:xfrm>
            <a:off x="603504" y="6227064"/>
            <a:ext cx="7941564" cy="320040"/>
          </a:xfrm>
          <a:prstGeom prst="rect">
            <a:avLst/>
          </a:prstGeom>
        </p:spPr>
        <p:txBody>
          <a:bodyPr vert="horz" lIns="91440" tIns="45720" rIns="91440" bIns="45720" rtlCol="0" anchor="ctr"/>
          <a:lstStyle>
            <a:lvl1pPr algn="r">
              <a:defRPr sz="75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852410" y="320040"/>
            <a:ext cx="685800" cy="320040"/>
          </a:xfrm>
          <a:prstGeom prst="rect">
            <a:avLst/>
          </a:prstGeom>
        </p:spPr>
        <p:txBody>
          <a:bodyPr vert="horz" lIns="91440" tIns="45720" rIns="91440" bIns="45720" rtlCol="0" anchor="ctr"/>
          <a:lstStyle>
            <a:lvl1pPr algn="r">
              <a:defRPr sz="750">
                <a:solidFill>
                  <a:schemeClr val="tx1">
                    <a:tint val="75000"/>
                  </a:schemeClr>
                </a:solidFill>
              </a:defRPr>
            </a:lvl1pPr>
          </a:lstStyle>
          <a:p>
            <a:fld id="{24511F03-16E4-47F8-AFAA-19E435CB1C59}" type="slidenum">
              <a:rPr lang="en-GB" smtClean="0"/>
              <a:t>‹#›</a:t>
            </a:fld>
            <a:endParaRPr lang="en-GB"/>
          </a:p>
        </p:txBody>
      </p:sp>
    </p:spTree>
    <p:extLst>
      <p:ext uri="{BB962C8B-B14F-4D97-AF65-F5344CB8AC3E}">
        <p14:creationId xmlns:p14="http://schemas.microsoft.com/office/powerpoint/2010/main" val="316173705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685800" rtl="0" eaLnBrk="1" latinLnBrk="0" hangingPunct="1">
        <a:lnSpc>
          <a:spcPct val="85000"/>
        </a:lnSpc>
        <a:spcBef>
          <a:spcPct val="0"/>
        </a:spcBef>
        <a:buNone/>
        <a:defRPr sz="3000" b="0" i="0" kern="1200" cap="none" spc="-113">
          <a:solidFill>
            <a:schemeClr val="tx1"/>
          </a:solidFill>
          <a:effectLst/>
          <a:latin typeface="+mj-lt"/>
          <a:ea typeface="+mj-ea"/>
          <a:cs typeface="+mj-cs"/>
        </a:defRPr>
      </a:lvl1pPr>
    </p:titleStyle>
    <p:bodyStyle>
      <a:lvl1pPr marL="171450" indent="-171450" algn="l" defTabSz="685800" rtl="0" eaLnBrk="1" latinLnBrk="0" hangingPunct="1">
        <a:lnSpc>
          <a:spcPct val="120000"/>
        </a:lnSpc>
        <a:spcBef>
          <a:spcPts val="750"/>
        </a:spcBef>
        <a:buClr>
          <a:schemeClr val="accent1"/>
        </a:buClr>
        <a:buSzPct val="110000"/>
        <a:buFont typeface="Wingdings" panose="05000000000000000000" pitchFamily="2" charset="2"/>
        <a:buChar char="§"/>
        <a:defRPr sz="135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05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310188" y="472594"/>
            <a:ext cx="7123123"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310188" y="1657985"/>
            <a:ext cx="7123123"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310187" y="6330950"/>
            <a:ext cx="4105603" cy="365125"/>
          </a:xfrm>
          <a:prstGeom prst="rect">
            <a:avLst/>
          </a:prstGeom>
        </p:spPr>
        <p:txBody>
          <a:bodyPr vert="horz" lIns="91440" tIns="45720" rIns="91440" bIns="45720" rtlCol="0" anchor="ctr">
            <a:noAutofit/>
          </a:bodyPr>
          <a:lstStyle>
            <a:lvl1pPr algn="l">
              <a:lnSpc>
                <a:spcPct val="100000"/>
              </a:lnSpc>
              <a:spcBef>
                <a:spcPts val="0"/>
              </a:spcBef>
              <a:spcAft>
                <a:spcPts val="600"/>
              </a:spcAft>
              <a:defRPr sz="675">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8279130" y="6330950"/>
            <a:ext cx="647700" cy="365125"/>
          </a:xfrm>
          <a:prstGeom prst="rect">
            <a:avLst/>
          </a:prstGeom>
        </p:spPr>
        <p:txBody>
          <a:bodyPr vert="horz" lIns="91440" tIns="45720" rIns="91440" bIns="45720" rtlCol="0" anchor="ctr">
            <a:noAutofit/>
          </a:bodyPr>
          <a:lstStyle>
            <a:lvl1pPr algn="r">
              <a:lnSpc>
                <a:spcPct val="100000"/>
              </a:lnSpc>
              <a:spcBef>
                <a:spcPts val="0"/>
              </a:spcBef>
              <a:spcAft>
                <a:spcPts val="600"/>
              </a:spcAft>
              <a:defRPr sz="900" b="1">
                <a:solidFill>
                  <a:schemeClr val="accent1"/>
                </a:solidFill>
              </a:defRPr>
            </a:lvl1pPr>
          </a:lstStyle>
          <a:p>
            <a:fld id="{E8F1A65C-595C-4736-BF40-F7D31E789466}" type="slidenum">
              <a:rPr lang="en-GB" smtClean="0"/>
              <a:pPr/>
              <a:t>‹#›</a:t>
            </a:fld>
            <a:endParaRPr lang="en-GB"/>
          </a:p>
        </p:txBody>
      </p:sp>
    </p:spTree>
    <p:custDataLst>
      <p:tags r:id="rId6"/>
    </p:custDataLst>
    <p:extLst>
      <p:ext uri="{BB962C8B-B14F-4D97-AF65-F5344CB8AC3E}">
        <p14:creationId xmlns:p14="http://schemas.microsoft.com/office/powerpoint/2010/main" val="99276444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Lst>
  <p:hf hdr="0" dt="0"/>
  <p:txStyles>
    <p:titleStyle>
      <a:lvl1pPr algn="l" defTabSz="685800" rtl="0" eaLnBrk="1" latinLnBrk="0" hangingPunct="1">
        <a:lnSpc>
          <a:spcPct val="90000"/>
        </a:lnSpc>
        <a:spcBef>
          <a:spcPct val="0"/>
        </a:spcBef>
        <a:buNone/>
        <a:defRPr sz="1650" b="1" kern="1200">
          <a:solidFill>
            <a:schemeClr val="accent1"/>
          </a:solidFill>
          <a:latin typeface="+mj-lt"/>
          <a:ea typeface="+mj-ea"/>
          <a:cs typeface="+mj-cs"/>
        </a:defRPr>
      </a:lvl1pPr>
    </p:titleStyle>
    <p:bodyStyle>
      <a:lvl1pPr marL="0" indent="0" algn="l" defTabSz="685800" rtl="0" eaLnBrk="1" latinLnBrk="0" hangingPunct="1">
        <a:lnSpc>
          <a:spcPct val="10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1pPr>
      <a:lvl2pPr marL="135731"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tx1"/>
          </a:solidFill>
          <a:latin typeface="+mn-lt"/>
          <a:ea typeface="+mn-ea"/>
          <a:cs typeface="+mn-cs"/>
        </a:defRPr>
      </a:lvl2pPr>
      <a:lvl3pPr marL="267891"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050" kern="1200">
          <a:solidFill>
            <a:schemeClr val="tx1"/>
          </a:solidFill>
          <a:latin typeface="+mn-lt"/>
          <a:ea typeface="+mn-ea"/>
          <a:cs typeface="+mn-cs"/>
        </a:defRPr>
      </a:lvl3pPr>
      <a:lvl4pPr marL="402431"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900" kern="1200">
          <a:solidFill>
            <a:schemeClr val="tx1"/>
          </a:solidFill>
          <a:latin typeface="+mn-lt"/>
          <a:ea typeface="+mn-ea"/>
          <a:cs typeface="+mn-cs"/>
        </a:defRPr>
      </a:lvl4pPr>
      <a:lvl5pPr marL="538163" indent="-135731"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9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374800" y="1888476"/>
            <a:ext cx="8394401"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374800" y="538539"/>
            <a:ext cx="8394401"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 id="2147484039" r:id="rId21"/>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93"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779800" y="5994450"/>
            <a:ext cx="7989401"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374800" y="5994450"/>
            <a:ext cx="27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374800" y="1888476"/>
            <a:ext cx="8394401"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374800" y="538539"/>
            <a:ext cx="8394401"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323993101"/>
      </p:ext>
    </p:extLst>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 id="2147483998" r:id="rId12"/>
    <p:sldLayoutId id="2147483999" r:id="rId13"/>
    <p:sldLayoutId id="2147484000" r:id="rId14"/>
    <p:sldLayoutId id="2147484001" r:id="rId15"/>
    <p:sldLayoutId id="2147484002" r:id="rId16"/>
    <p:sldLayoutId id="2147484003" r:id="rId17"/>
    <p:sldLayoutId id="2147484004" r:id="rId18"/>
    <p:sldLayoutId id="2147484005" r:id="rId19"/>
    <p:sldLayoutId id="2147484006" r:id="rId20"/>
    <p:sldLayoutId id="2147484007" r:id="rId21"/>
    <p:sldLayoutId id="2147484008" r:id="rId22"/>
    <p:sldLayoutId id="2147484009" r:id="rId23"/>
    <p:sldLayoutId id="2147484010" r:id="rId24"/>
    <p:sldLayoutId id="2147484011" r:id="rId25"/>
    <p:sldLayoutId id="2147484012" r:id="rId26"/>
    <p:sldLayoutId id="2147484013" r:id="rId27"/>
    <p:sldLayoutId id="2147484014" r:id="rId28"/>
    <p:sldLayoutId id="2147484015" r:id="rId29"/>
    <p:sldLayoutId id="2147484016" r:id="rId30"/>
    <p:sldLayoutId id="2147484017" r:id="rId31"/>
    <p:sldLayoutId id="2147484018" r:id="rId32"/>
    <p:sldLayoutId id="2147484019" r:id="rId33"/>
    <p:sldLayoutId id="2147484020" r:id="rId34"/>
    <p:sldLayoutId id="2147484021" r:id="rId35"/>
    <p:sldLayoutId id="2147484022" r:id="rId36"/>
    <p:sldLayoutId id="2147484023" r:id="rId37"/>
    <p:sldLayoutId id="2147484024" r:id="rId38"/>
    <p:sldLayoutId id="2147484025" r:id="rId39"/>
    <p:sldLayoutId id="2147484026" r:id="rId40"/>
    <p:sldLayoutId id="2147484027" r:id="rId41"/>
    <p:sldLayoutId id="2147484028" r:id="rId42"/>
    <p:sldLayoutId id="2147484029" r:id="rId43"/>
    <p:sldLayoutId id="2147484030" r:id="rId44"/>
    <p:sldLayoutId id="2147484031" r:id="rId45"/>
    <p:sldLayoutId id="2147484032" r:id="rId46"/>
    <p:sldLayoutId id="2147484033" r:id="rId47"/>
    <p:sldLayoutId id="2147484034" r:id="rId48"/>
    <p:sldLayoutId id="2147484035" r:id="rId49"/>
    <p:sldLayoutId id="2147484036" r:id="rId50"/>
    <p:sldLayoutId id="2147484037" r:id="rId51"/>
    <p:sldLayoutId id="2147484038" r:id="rId52"/>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3" Type="http://schemas.openxmlformats.org/officeDocument/2006/relationships/hyperlink" Target="https://michaelduignan.uk/wp-content/uploads/2020/12/40-viva-questions-open-university.docx" TargetMode="External"/><Relationship Id="rId2" Type="http://schemas.openxmlformats.org/officeDocument/2006/relationships/hyperlink" Target="https://uk.indeed.com/career-advice/interviewing/phd-viva-questions" TargetMode="Externa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arwick.ac.uk/services/sport" TargetMode="External"/><Relationship Id="rId2" Type="http://schemas.openxmlformats.org/officeDocument/2006/relationships/hyperlink" Target="https://warwick.ac.uk/services/wss/" TargetMode="External"/><Relationship Id="rId1" Type="http://schemas.openxmlformats.org/officeDocument/2006/relationships/slideLayout" Target="../slideLayouts/slideLayout94.xml"/><Relationship Id="rId5" Type="http://schemas.openxmlformats.org/officeDocument/2006/relationships/hyperlink" Target="https://warwick.ac.uk/services/dc/" TargetMode="External"/><Relationship Id="rId4" Type="http://schemas.openxmlformats.org/officeDocument/2006/relationships/hyperlink" Target="https://warwick.ac.uk/fac/arts/cadre/current_students/workshopsandevents/cadreworkshops2526/facilitator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3.xml"/></Relationships>
</file>

<file path=ppt/slides/_rels/slide4.xml.rels><?xml version="1.0" encoding="UTF-8" standalone="yes"?>
<Relationships xmlns="http://schemas.openxmlformats.org/package/2006/relationships"><Relationship Id="rId3" Type="http://schemas.openxmlformats.org/officeDocument/2006/relationships/hyperlink" Target="https://warwick.ac.uk/services/dc/submission/useful_forms" TargetMode="External"/><Relationship Id="rId2" Type="http://schemas.openxmlformats.org/officeDocument/2006/relationships/notesSlide" Target="../notesSlides/notesSlide1.xml"/><Relationship Id="rId1" Type="http://schemas.openxmlformats.org/officeDocument/2006/relationships/slideLayout" Target="../slideLayouts/slideLayout74.xml"/><Relationship Id="rId4" Type="http://schemas.openxmlformats.org/officeDocument/2006/relationships/hyperlink" Target="https://warwick.ac.uk/services/dc/submission/gtehdr/"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arwick.ac.uk/services/dc/submission/gtehdr/" TargetMode="External"/><Relationship Id="rId2" Type="http://schemas.openxmlformats.org/officeDocument/2006/relationships/notesSlide" Target="../notesSlides/notesSlide2.xml"/><Relationship Id="rId1" Type="http://schemas.openxmlformats.org/officeDocument/2006/relationships/slideLayout" Target="../slideLayouts/slideLayout74.xml"/><Relationship Id="rId5" Type="http://schemas.openxmlformats.org/officeDocument/2006/relationships/hyperlink" Target="https://warwick.ac.uk/services/dc/submission/thesissubmission/" TargetMode="External"/><Relationship Id="rId4" Type="http://schemas.openxmlformats.org/officeDocument/2006/relationships/hyperlink" Target="https://warwick.ac.uk/services/dc/submission/useful_form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4.xml"/></Relationships>
</file>

<file path=ppt/slides/_rels/slide7.xml.rels><?xml version="1.0" encoding="UTF-8" standalone="yes"?>
<Relationships xmlns="http://schemas.openxmlformats.org/package/2006/relationships"><Relationship Id="rId3" Type="http://schemas.openxmlformats.org/officeDocument/2006/relationships/hyperlink" Target="https://warwick.ac.uk/services/dc/submission/gtehdr/" TargetMode="External"/><Relationship Id="rId2" Type="http://schemas.openxmlformats.org/officeDocument/2006/relationships/notesSlide" Target="../notesSlides/notesSlide4.xml"/><Relationship Id="rId1" Type="http://schemas.openxmlformats.org/officeDocument/2006/relationships/slideLayout" Target="../slideLayouts/slideLayout74.xml"/></Relationships>
</file>

<file path=ppt/slides/_rels/slide8.xml.rels><?xml version="1.0" encoding="UTF-8" standalone="yes"?>
<Relationships xmlns="http://schemas.openxmlformats.org/package/2006/relationships"><Relationship Id="rId3" Type="http://schemas.openxmlformats.org/officeDocument/2006/relationships/hyperlink" Target="https://warwick.ac.uk/services/dc/submission/finalthesissubmission/" TargetMode="External"/><Relationship Id="rId2" Type="http://schemas.openxmlformats.org/officeDocument/2006/relationships/notesSlide" Target="../notesSlides/notesSlide5.xml"/><Relationship Id="rId1" Type="http://schemas.openxmlformats.org/officeDocument/2006/relationships/slideLayout" Target="../slideLayouts/slideLayout74.xml"/><Relationship Id="rId6" Type="http://schemas.openxmlformats.org/officeDocument/2006/relationships/hyperlink" Target="https://warwick.ac.uk/services/academicoffice/congregation/" TargetMode="External"/><Relationship Id="rId5" Type="http://schemas.openxmlformats.org/officeDocument/2006/relationships/hyperlink" Target="https://warwick.ac.uk/services/academicoffice/congregation/certificates/digitalnews/" TargetMode="External"/><Relationship Id="rId4" Type="http://schemas.openxmlformats.org/officeDocument/2006/relationships/hyperlink" Target="https://warwick.ac.uk/services/dc/submission/useful_form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arwick.ac.uk/services/dc/submission/useful_forms/" TargetMode="External"/><Relationship Id="rId2" Type="http://schemas.openxmlformats.org/officeDocument/2006/relationships/hyperlink" Target="https://warwick.ac.uk/services/dc/submission/gtehdr/" TargetMode="External"/><Relationship Id="rId1" Type="http://schemas.openxmlformats.org/officeDocument/2006/relationships/slideLayout" Target="../slideLayouts/slideLayout74.xml"/><Relationship Id="rId5" Type="http://schemas.openxmlformats.org/officeDocument/2006/relationships/hyperlink" Target="mailto:doctoralcollege@warwick.ac.uk" TargetMode="External"/><Relationship Id="rId4" Type="http://schemas.openxmlformats.org/officeDocument/2006/relationships/hyperlink" Target="https://warwick.ac.uk/services/dc/submission/f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3F424D-4CA8-FC5E-70C3-403E0FA987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51FF48-EC6C-07B2-41CA-9FB16D257AD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9C8B1BE-CF02-1862-5093-7CFBC04645F3}"/>
              </a:ext>
            </a:extLst>
          </p:cNvPr>
          <p:cNvSpPr>
            <a:spLocks noGrp="1"/>
          </p:cNvSpPr>
          <p:nvPr>
            <p:ph sz="quarter" idx="19"/>
          </p:nvPr>
        </p:nvSpPr>
        <p:spPr>
          <a:xfrm>
            <a:off x="483656" y="2837119"/>
            <a:ext cx="7527200" cy="1982921"/>
          </a:xfrm>
        </p:spPr>
        <p:txBody>
          <a:bodyPr vert="horz" lIns="0" tIns="0" rIns="0" bIns="0" rtlCol="0" anchor="t">
            <a:noAutofit/>
          </a:bodyPr>
          <a:lstStyle/>
          <a:p>
            <a:endParaRPr lang="en-US" sz="1200">
              <a:ea typeface="Noto Serif"/>
              <a:cs typeface="Noto Serif"/>
            </a:endParaRPr>
          </a:p>
          <a:p>
            <a:endParaRPr lang="en-US" sz="1200">
              <a:ea typeface="Noto Serif"/>
              <a:cs typeface="Noto Serif"/>
            </a:endParaRPr>
          </a:p>
        </p:txBody>
      </p:sp>
      <p:sp>
        <p:nvSpPr>
          <p:cNvPr id="4" name="Picture Placeholder 3">
            <a:extLst>
              <a:ext uri="{FF2B5EF4-FFF2-40B4-BE49-F238E27FC236}">
                <a16:creationId xmlns:a16="http://schemas.microsoft.com/office/drawing/2014/main" id="{E5CB5EB8-D068-F29D-3270-2640E9AF2854}"/>
              </a:ext>
            </a:extLst>
          </p:cNvPr>
          <p:cNvSpPr>
            <a:spLocks noGrp="1"/>
          </p:cNvSpPr>
          <p:nvPr>
            <p:ph type="pic" sz="quarter" idx="12"/>
          </p:nvPr>
        </p:nvSpPr>
        <p:spPr/>
        <p:txBody>
          <a:bodyPr/>
          <a:lstStyle/>
          <a:p>
            <a:endParaRPr lang="en-GB"/>
          </a:p>
        </p:txBody>
      </p:sp>
      <p:pic>
        <p:nvPicPr>
          <p:cNvPr id="5" name="Picture 4" descr="A building with a glass wall&#10;&#10;AI-generated content may be incorrect.">
            <a:extLst>
              <a:ext uri="{FF2B5EF4-FFF2-40B4-BE49-F238E27FC236}">
                <a16:creationId xmlns:a16="http://schemas.microsoft.com/office/drawing/2014/main" id="{B67E54F9-5F2D-CA69-0562-AC87A4A6F571}"/>
              </a:ext>
            </a:extLst>
          </p:cNvPr>
          <p:cNvPicPr>
            <a:picLocks noGrp="1"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758627" y="857250"/>
            <a:ext cx="3010574" cy="4765838"/>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6" name="Title 5">
            <a:extLst>
              <a:ext uri="{FF2B5EF4-FFF2-40B4-BE49-F238E27FC236}">
                <a16:creationId xmlns:a16="http://schemas.microsoft.com/office/drawing/2014/main" id="{72119EAF-B76E-2F50-07C8-FDAAEDA54671}"/>
              </a:ext>
            </a:extLst>
          </p:cNvPr>
          <p:cNvSpPr>
            <a:spLocks noGrp="1"/>
          </p:cNvSpPr>
          <p:nvPr/>
        </p:nvSpPr>
        <p:spPr>
          <a:xfrm>
            <a:off x="1071026" y="2146117"/>
            <a:ext cx="4427963" cy="1346651"/>
          </a:xfrm>
          <a:prstGeom prst="rect">
            <a:avLst/>
          </a:prstGeom>
        </p:spPr>
        <p:txBody>
          <a:bodyPr vert="horz" wrap="square" lIns="0" tIns="0" rIns="0" bIns="0" rtlCol="0" anchor="t">
            <a:spAutoFit/>
          </a:bodyPr>
          <a:lstStyle>
            <a:lvl1pPr algn="l" defTabSz="685800" rtl="0" eaLnBrk="1" latinLnBrk="0" hangingPunct="1">
              <a:lnSpc>
                <a:spcPct val="80000"/>
              </a:lnSpc>
              <a:spcBef>
                <a:spcPct val="0"/>
              </a:spcBef>
              <a:buNone/>
              <a:defRPr sz="5400" b="1" i="0" kern="1200">
                <a:solidFill>
                  <a:schemeClr val="tx1"/>
                </a:solidFill>
                <a:latin typeface="Aptos" panose="020B0004020202020204" pitchFamily="34" charset="0"/>
                <a:ea typeface="+mj-ea"/>
                <a:cs typeface="Calibri" panose="020F0502020204030204" pitchFamily="34" charset="0"/>
              </a:defRPr>
            </a:lvl1pPr>
          </a:lstStyle>
          <a:p>
            <a:pPr algn="ctr"/>
            <a:r>
              <a:rPr lang="en-GB" sz="3600" dirty="0">
                <a:latin typeface="Aptos"/>
                <a:cs typeface="Calibri"/>
              </a:rPr>
              <a:t>CADRE Workshop 8:</a:t>
            </a:r>
            <a:endParaRPr lang="en-GB" sz="3600">
              <a:cs typeface="Calibri"/>
            </a:endParaRPr>
          </a:p>
          <a:p>
            <a:pPr algn="ctr"/>
            <a:endParaRPr lang="en-GB" sz="3600" dirty="0">
              <a:latin typeface="Aptos"/>
              <a:cs typeface="Calibri"/>
            </a:endParaRPr>
          </a:p>
          <a:p>
            <a:pPr algn="ctr"/>
            <a:r>
              <a:rPr lang="en-GB" sz="3600" dirty="0">
                <a:latin typeface="Aptos"/>
                <a:cs typeface="Calibri"/>
              </a:rPr>
              <a:t>Completing your PhD</a:t>
            </a:r>
            <a:endParaRPr lang="en-GB" sz="3600">
              <a:latin typeface="Aptos"/>
            </a:endParaRPr>
          </a:p>
        </p:txBody>
      </p:sp>
    </p:spTree>
    <p:extLst>
      <p:ext uri="{BB962C8B-B14F-4D97-AF65-F5344CB8AC3E}">
        <p14:creationId xmlns:p14="http://schemas.microsoft.com/office/powerpoint/2010/main" val="4134571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AE3EC-184A-A1C0-51D2-BE5A5A1CDF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734CF5-CB6C-231E-009B-F3266DBCDCED}"/>
              </a:ext>
            </a:extLst>
          </p:cNvPr>
          <p:cNvSpPr>
            <a:spLocks noGrp="1"/>
          </p:cNvSpPr>
          <p:nvPr>
            <p:ph type="title"/>
          </p:nvPr>
        </p:nvSpPr>
        <p:spPr>
          <a:xfrm>
            <a:off x="711268" y="884903"/>
            <a:ext cx="6345440" cy="2301207"/>
          </a:xfrm>
        </p:spPr>
        <p:txBody>
          <a:bodyPr/>
          <a:lstStyle/>
          <a:p>
            <a:r>
              <a:rPr lang="en-GB" dirty="0">
                <a:latin typeface="Aptos"/>
                <a:cs typeface="Calibri"/>
              </a:rPr>
              <a:t>Voice of a PGR in post-submission 'limbo'</a:t>
            </a:r>
            <a:br>
              <a:rPr lang="en-GB" dirty="0">
                <a:latin typeface="Aptos"/>
                <a:cs typeface="Calibri"/>
              </a:rPr>
            </a:br>
            <a:br>
              <a:rPr lang="en-GB" dirty="0">
                <a:latin typeface="Aptos"/>
                <a:cs typeface="Calibri"/>
              </a:rPr>
            </a:br>
            <a:r>
              <a:rPr lang="en-GB" sz="2400" b="0" dirty="0" err="1">
                <a:latin typeface="Aptos"/>
                <a:cs typeface="Calibri"/>
              </a:rPr>
              <a:t>Ragesree</a:t>
            </a:r>
            <a:r>
              <a:rPr lang="en-GB" sz="2400" b="0" dirty="0">
                <a:latin typeface="Aptos"/>
                <a:cs typeface="Calibri"/>
              </a:rPr>
              <a:t> Roy</a:t>
            </a:r>
            <a:br>
              <a:rPr lang="en-GB" sz="2400" b="0" dirty="0">
                <a:latin typeface="Aptos"/>
                <a:cs typeface="Calibri"/>
              </a:rPr>
            </a:br>
            <a:r>
              <a:rPr lang="en-GB" sz="2400" b="0" i="1" dirty="0">
                <a:latin typeface="Aptos"/>
                <a:cs typeface="Calibri"/>
              </a:rPr>
              <a:t>PhD researcher, English and Comparative Literary Studies </a:t>
            </a:r>
            <a:br>
              <a:rPr lang="en-GB" sz="2400" b="0" i="1" dirty="0">
                <a:latin typeface="Aptos"/>
                <a:cs typeface="Calibri"/>
              </a:rPr>
            </a:br>
            <a:r>
              <a:rPr lang="en-GB" sz="2400" b="0" i="1" dirty="0">
                <a:latin typeface="Aptos"/>
                <a:cs typeface="Calibri"/>
              </a:rPr>
              <a:t>CADRE Workshop Facilitator</a:t>
            </a:r>
            <a:endParaRPr lang="en-GB" sz="2400" b="0" i="1" dirty="0"/>
          </a:p>
        </p:txBody>
      </p:sp>
      <p:sp>
        <p:nvSpPr>
          <p:cNvPr id="3" name="Content Placeholder 2">
            <a:extLst>
              <a:ext uri="{FF2B5EF4-FFF2-40B4-BE49-F238E27FC236}">
                <a16:creationId xmlns:a16="http://schemas.microsoft.com/office/drawing/2014/main" id="{01BA1636-28AF-780D-C235-0DBD44DBEEE4}"/>
              </a:ext>
            </a:extLst>
          </p:cNvPr>
          <p:cNvSpPr>
            <a:spLocks noGrp="1"/>
          </p:cNvSpPr>
          <p:nvPr>
            <p:ph sz="quarter" idx="19"/>
          </p:nvPr>
        </p:nvSpPr>
        <p:spPr>
          <a:xfrm>
            <a:off x="483656" y="2837119"/>
            <a:ext cx="7527200" cy="1982921"/>
          </a:xfrm>
        </p:spPr>
        <p:txBody>
          <a:bodyPr vert="horz" lIns="0" tIns="0" rIns="0" bIns="0" rtlCol="0" anchor="t">
            <a:noAutofit/>
          </a:bodyPr>
          <a:lstStyle/>
          <a:p>
            <a:endParaRPr lang="en-US" sz="1200">
              <a:ea typeface="Noto Serif"/>
              <a:cs typeface="Noto Serif"/>
            </a:endParaRPr>
          </a:p>
          <a:p>
            <a:endParaRPr lang="en-US" sz="1200">
              <a:ea typeface="Noto Serif"/>
              <a:cs typeface="Noto Serif"/>
            </a:endParaRPr>
          </a:p>
        </p:txBody>
      </p:sp>
      <p:sp>
        <p:nvSpPr>
          <p:cNvPr id="4" name="Picture Placeholder 3">
            <a:extLst>
              <a:ext uri="{FF2B5EF4-FFF2-40B4-BE49-F238E27FC236}">
                <a16:creationId xmlns:a16="http://schemas.microsoft.com/office/drawing/2014/main" id="{FB6D3C03-9078-C761-3A54-F7AEBC3CA83F}"/>
              </a:ext>
            </a:extLst>
          </p:cNvPr>
          <p:cNvSpPr>
            <a:spLocks noGrp="1"/>
          </p:cNvSpPr>
          <p:nvPr>
            <p:ph type="pic" sz="quarter" idx="12"/>
          </p:nvPr>
        </p:nvSpPr>
        <p:spPr/>
        <p:txBody>
          <a:bodyPr/>
          <a:lstStyle/>
          <a:p>
            <a:endParaRPr lang="en-GB"/>
          </a:p>
        </p:txBody>
      </p:sp>
      <p:sp>
        <p:nvSpPr>
          <p:cNvPr id="6" name="Title 5">
            <a:extLst>
              <a:ext uri="{FF2B5EF4-FFF2-40B4-BE49-F238E27FC236}">
                <a16:creationId xmlns:a16="http://schemas.microsoft.com/office/drawing/2014/main" id="{8082463B-8CF0-FA84-AAC9-995CDA600398}"/>
              </a:ext>
            </a:extLst>
          </p:cNvPr>
          <p:cNvSpPr>
            <a:spLocks noGrp="1"/>
          </p:cNvSpPr>
          <p:nvPr/>
        </p:nvSpPr>
        <p:spPr>
          <a:xfrm>
            <a:off x="372526" y="1411331"/>
            <a:ext cx="4427963" cy="460254"/>
          </a:xfrm>
          <a:prstGeom prst="rect">
            <a:avLst/>
          </a:prstGeom>
        </p:spPr>
        <p:txBody>
          <a:bodyPr vert="horz" wrap="square" lIns="0" tIns="0" rIns="0" bIns="0" rtlCol="0" anchor="t">
            <a:spAutoFit/>
          </a:bodyPr>
          <a:lstStyle>
            <a:lvl1pPr algn="l" defTabSz="685800" rtl="0" eaLnBrk="1" latinLnBrk="0" hangingPunct="1">
              <a:lnSpc>
                <a:spcPct val="80000"/>
              </a:lnSpc>
              <a:spcBef>
                <a:spcPct val="0"/>
              </a:spcBef>
              <a:buNone/>
              <a:defRPr sz="5400" b="1" i="0" kern="1200">
                <a:solidFill>
                  <a:schemeClr val="tx1"/>
                </a:solidFill>
                <a:latin typeface="Aptos" panose="020B0004020202020204" pitchFamily="34" charset="0"/>
                <a:ea typeface="+mj-ea"/>
                <a:cs typeface="Calibri" panose="020F0502020204030204" pitchFamily="34" charset="0"/>
              </a:defRPr>
            </a:lvl1pPr>
          </a:lstStyle>
          <a:p>
            <a:pPr algn="ctr"/>
            <a:endParaRPr lang="en-GB" sz="3600" dirty="0">
              <a:latin typeface="Aptos"/>
            </a:endParaRPr>
          </a:p>
        </p:txBody>
      </p:sp>
    </p:spTree>
    <p:extLst>
      <p:ext uri="{BB962C8B-B14F-4D97-AF65-F5344CB8AC3E}">
        <p14:creationId xmlns:p14="http://schemas.microsoft.com/office/powerpoint/2010/main" val="636264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2E564A-6A4E-FF28-8E51-B104191D4069}"/>
              </a:ext>
            </a:extLst>
          </p:cNvPr>
          <p:cNvSpPr>
            <a:spLocks noGrp="1"/>
          </p:cNvSpPr>
          <p:nvPr>
            <p:ph idx="1"/>
          </p:nvPr>
        </p:nvSpPr>
        <p:spPr>
          <a:xfrm>
            <a:off x="562283" y="1407933"/>
            <a:ext cx="7886700" cy="3263504"/>
          </a:xfrm>
        </p:spPr>
        <p:txBody>
          <a:bodyPr>
            <a:normAutofit fontScale="92500" lnSpcReduction="10000"/>
          </a:bodyPr>
          <a:lstStyle/>
          <a:p>
            <a:pPr marL="0" indent="0" algn="ctr">
              <a:buNone/>
            </a:pPr>
            <a:r>
              <a:rPr lang="en-US" dirty="0">
                <a:latin typeface="Times New Roman" panose="02020603050405020304" pitchFamily="18" charset="0"/>
                <a:cs typeface="Times New Roman" panose="02020603050405020304" pitchFamily="18" charset="0"/>
              </a:rPr>
              <a:t>What does a ‘successful submission’ look like to you?</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Final Stages of submitting your thesis:</a:t>
            </a:r>
          </a:p>
          <a:p>
            <a:r>
              <a:rPr lang="en-US" sz="1800" dirty="0">
                <a:latin typeface="Times New Roman" panose="02020603050405020304" pitchFamily="18" charset="0"/>
                <a:cs typeface="Times New Roman" panose="02020603050405020304" pitchFamily="18" charset="0"/>
              </a:rPr>
              <a:t>Discipline even when motivation is low</a:t>
            </a:r>
          </a:p>
          <a:p>
            <a:r>
              <a:rPr lang="en-US" sz="1800" dirty="0">
                <a:latin typeface="Times New Roman" panose="02020603050405020304" pitchFamily="18" charset="0"/>
                <a:cs typeface="Times New Roman" panose="02020603050405020304" pitchFamily="18" charset="0"/>
              </a:rPr>
              <a:t>Managing the editing-proofreading loop</a:t>
            </a:r>
          </a:p>
          <a:p>
            <a:r>
              <a:rPr lang="en-US" sz="1800" dirty="0">
                <a:latin typeface="Times New Roman" panose="02020603050405020304" pitchFamily="18" charset="0"/>
                <a:cs typeface="Times New Roman" panose="02020603050405020304" pitchFamily="18" charset="0"/>
              </a:rPr>
              <a:t>Integrating feedback</a:t>
            </a:r>
          </a:p>
          <a:p>
            <a:r>
              <a:rPr lang="en-US" sz="1800" dirty="0">
                <a:latin typeface="Times New Roman" panose="02020603050405020304" pitchFamily="18" charset="0"/>
                <a:cs typeface="Times New Roman" panose="02020603050405020304" pitchFamily="18" charset="0"/>
              </a:rPr>
              <a:t>Prepare your own checklist</a:t>
            </a:r>
          </a:p>
          <a:p>
            <a:r>
              <a:rPr lang="en-US" sz="1800" dirty="0">
                <a:latin typeface="Times New Roman" panose="02020603050405020304" pitchFamily="18" charset="0"/>
                <a:cs typeface="Times New Roman" panose="02020603050405020304" pitchFamily="18" charset="0"/>
              </a:rPr>
              <a:t>Speak to your supervisors about your external examiner</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Remember: A good thesis is a finished one!</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3143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3DA7A-C918-408E-2654-29B7D2C48A99}"/>
              </a:ext>
            </a:extLst>
          </p:cNvPr>
          <p:cNvSpPr>
            <a:spLocks noGrp="1"/>
          </p:cNvSpPr>
          <p:nvPr>
            <p:ph type="title"/>
          </p:nvPr>
        </p:nvSpPr>
        <p:spPr/>
        <p:txBody>
          <a:bodyPr/>
          <a:lstStyle/>
          <a:p>
            <a:r>
              <a:rPr lang="en-GB" dirty="0">
                <a:latin typeface="Aptos"/>
                <a:cs typeface="Calibri"/>
              </a:rPr>
              <a:t>Viva Experience </a:t>
            </a:r>
            <a:endParaRPr lang="en-GB" dirty="0"/>
          </a:p>
        </p:txBody>
      </p:sp>
      <p:sp>
        <p:nvSpPr>
          <p:cNvPr id="3" name="Content Placeholder 2">
            <a:extLst>
              <a:ext uri="{FF2B5EF4-FFF2-40B4-BE49-F238E27FC236}">
                <a16:creationId xmlns:a16="http://schemas.microsoft.com/office/drawing/2014/main" id="{234DF8B0-5AA2-1C78-B95E-F68B666DA860}"/>
              </a:ext>
            </a:extLst>
          </p:cNvPr>
          <p:cNvSpPr>
            <a:spLocks noGrp="1"/>
          </p:cNvSpPr>
          <p:nvPr>
            <p:ph sz="quarter" idx="19"/>
          </p:nvPr>
        </p:nvSpPr>
        <p:spPr/>
        <p:txBody>
          <a:bodyPr vert="horz" lIns="0" tIns="0" rIns="0" bIns="0" rtlCol="0" anchor="t">
            <a:noAutofit/>
          </a:bodyPr>
          <a:lstStyle/>
          <a:p>
            <a:r>
              <a:rPr lang="en-GB" sz="2400" dirty="0">
                <a:latin typeface="Aptos"/>
                <a:cs typeface="Calibri"/>
              </a:rPr>
              <a:t>Yangzi Zhou</a:t>
            </a:r>
          </a:p>
          <a:p>
            <a:r>
              <a:rPr lang="en-GB" sz="2400" i="1" dirty="0">
                <a:latin typeface="Aptos"/>
                <a:cs typeface="Calibri"/>
              </a:rPr>
              <a:t>PhD in Theatre Studies (SCAPVC)</a:t>
            </a:r>
            <a:endParaRPr lang="en-GB" sz="2400" i="1"/>
          </a:p>
          <a:p>
            <a:r>
              <a:rPr lang="en-GB" sz="2400" i="1" dirty="0">
                <a:latin typeface="Aptos"/>
                <a:cs typeface="Calibri"/>
              </a:rPr>
              <a:t>CADRE Workshop Facilitator </a:t>
            </a:r>
            <a:endParaRPr lang="en-GB" sz="2400" i="1" dirty="0"/>
          </a:p>
        </p:txBody>
      </p:sp>
      <p:sp>
        <p:nvSpPr>
          <p:cNvPr id="4" name="Picture Placeholder 3">
            <a:extLst>
              <a:ext uri="{FF2B5EF4-FFF2-40B4-BE49-F238E27FC236}">
                <a16:creationId xmlns:a16="http://schemas.microsoft.com/office/drawing/2014/main" id="{616E843F-964D-1C8D-4EAF-C3A544C2725C}"/>
              </a:ext>
            </a:extLst>
          </p:cNvPr>
          <p:cNvSpPr>
            <a:spLocks noGrp="1"/>
          </p:cNvSpPr>
          <p:nvPr>
            <p:ph type="pic" sz="quarter" idx="12"/>
          </p:nvPr>
        </p:nvSpPr>
        <p:spPr/>
      </p:sp>
    </p:spTree>
    <p:extLst>
      <p:ext uri="{BB962C8B-B14F-4D97-AF65-F5344CB8AC3E}">
        <p14:creationId xmlns:p14="http://schemas.microsoft.com/office/powerpoint/2010/main" val="1253243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26A71-4A18-9083-C7B0-D43E93CCCB7A}"/>
              </a:ext>
            </a:extLst>
          </p:cNvPr>
          <p:cNvSpPr>
            <a:spLocks noGrp="1"/>
          </p:cNvSpPr>
          <p:nvPr>
            <p:ph type="title"/>
          </p:nvPr>
        </p:nvSpPr>
        <p:spPr/>
        <p:txBody>
          <a:bodyPr/>
          <a:lstStyle/>
          <a:p>
            <a:r>
              <a:rPr lang="en-GB" dirty="0"/>
              <a:t>The three stages of a viva</a:t>
            </a:r>
          </a:p>
        </p:txBody>
      </p:sp>
      <p:sp>
        <p:nvSpPr>
          <p:cNvPr id="3" name="Content Placeholder 2">
            <a:extLst>
              <a:ext uri="{FF2B5EF4-FFF2-40B4-BE49-F238E27FC236}">
                <a16:creationId xmlns:a16="http://schemas.microsoft.com/office/drawing/2014/main" id="{AF750107-6B1A-4B66-4D1A-8FD4C5CB34B2}"/>
              </a:ext>
            </a:extLst>
          </p:cNvPr>
          <p:cNvSpPr>
            <a:spLocks noGrp="1"/>
          </p:cNvSpPr>
          <p:nvPr>
            <p:ph idx="1"/>
          </p:nvPr>
        </p:nvSpPr>
        <p:spPr/>
        <p:txBody>
          <a:bodyPr>
            <a:normAutofit/>
          </a:bodyPr>
          <a:lstStyle/>
          <a:p>
            <a:r>
              <a:rPr lang="en-GB" sz="1800" dirty="0"/>
              <a:t>Pre-viva (that waiting stage between the submission and the big day)</a:t>
            </a:r>
          </a:p>
          <a:p>
            <a:r>
              <a:rPr lang="en-GB" sz="1800" dirty="0"/>
              <a:t>The viva day</a:t>
            </a:r>
          </a:p>
          <a:p>
            <a:r>
              <a:rPr lang="en-GB" sz="1800" dirty="0"/>
              <a:t>Post-viva</a:t>
            </a:r>
          </a:p>
        </p:txBody>
      </p:sp>
    </p:spTree>
    <p:extLst>
      <p:ext uri="{BB962C8B-B14F-4D97-AF65-F5344CB8AC3E}">
        <p14:creationId xmlns:p14="http://schemas.microsoft.com/office/powerpoint/2010/main" val="941166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2DBBC-7E7E-95DB-68CB-C145AFAB77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F43916-6E13-FCBC-A0E6-A31693F85075}"/>
              </a:ext>
            </a:extLst>
          </p:cNvPr>
          <p:cNvSpPr>
            <a:spLocks noGrp="1"/>
          </p:cNvSpPr>
          <p:nvPr>
            <p:ph type="title"/>
          </p:nvPr>
        </p:nvSpPr>
        <p:spPr/>
        <p:txBody>
          <a:bodyPr/>
          <a:lstStyle/>
          <a:p>
            <a:r>
              <a:rPr lang="en-GB" dirty="0"/>
              <a:t>Pre-viva</a:t>
            </a:r>
          </a:p>
        </p:txBody>
      </p:sp>
      <p:sp>
        <p:nvSpPr>
          <p:cNvPr id="3" name="Content Placeholder 2">
            <a:extLst>
              <a:ext uri="{FF2B5EF4-FFF2-40B4-BE49-F238E27FC236}">
                <a16:creationId xmlns:a16="http://schemas.microsoft.com/office/drawing/2014/main" id="{04EC8760-6024-92A1-572F-AAA983D7B67E}"/>
              </a:ext>
            </a:extLst>
          </p:cNvPr>
          <p:cNvSpPr>
            <a:spLocks noGrp="1"/>
          </p:cNvSpPr>
          <p:nvPr>
            <p:ph idx="1"/>
          </p:nvPr>
        </p:nvSpPr>
        <p:spPr>
          <a:xfrm>
            <a:off x="3749771" y="535991"/>
            <a:ext cx="4711405" cy="5248622"/>
          </a:xfrm>
        </p:spPr>
        <p:txBody>
          <a:bodyPr/>
          <a:lstStyle/>
          <a:p>
            <a:r>
              <a:rPr lang="en-GB" dirty="0"/>
              <a:t>Re-read the thesis at least twice – once well before the viva, and once close to the viva</a:t>
            </a:r>
          </a:p>
          <a:p>
            <a:r>
              <a:rPr lang="en-GB" dirty="0"/>
              <a:t>It is okay to NOT think about it for a few weeks/months when you are in the 'limbo' </a:t>
            </a:r>
          </a:p>
          <a:p>
            <a:r>
              <a:rPr lang="en-GB" dirty="0"/>
              <a:t>Could you summarise the entire thesis/each chapter? What were your main ideas, arguments and findings?</a:t>
            </a:r>
          </a:p>
          <a:p>
            <a:r>
              <a:rPr lang="en-GB" dirty="0"/>
              <a:t>Look at common viva questions, and see if you could answer them (the </a:t>
            </a:r>
            <a:r>
              <a:rPr lang="en-GB" dirty="0">
                <a:hlinkClick r:id="rId2"/>
              </a:rPr>
              <a:t>Indeed questions </a:t>
            </a:r>
            <a:r>
              <a:rPr lang="en-GB" dirty="0"/>
              <a:t>and this </a:t>
            </a:r>
            <a:r>
              <a:rPr lang="en-GB" dirty="0">
                <a:hlinkClick r:id="rId3"/>
              </a:rPr>
              <a:t>really useful document </a:t>
            </a:r>
            <a:r>
              <a:rPr lang="en-GB" dirty="0"/>
              <a:t>with 40 questions)</a:t>
            </a:r>
          </a:p>
          <a:p>
            <a:r>
              <a:rPr lang="en-GB" dirty="0"/>
              <a:t>Think about what’s likely to come up</a:t>
            </a:r>
          </a:p>
          <a:p>
            <a:r>
              <a:rPr lang="en-GB" dirty="0"/>
              <a:t>Remember that you can ask them questions too – how can you use your examiners?</a:t>
            </a:r>
          </a:p>
          <a:p>
            <a:r>
              <a:rPr lang="en-GB" dirty="0"/>
              <a:t>Ask your supervisors about potentially holding a mock viva</a:t>
            </a:r>
          </a:p>
        </p:txBody>
      </p:sp>
    </p:spTree>
    <p:extLst>
      <p:ext uri="{BB962C8B-B14F-4D97-AF65-F5344CB8AC3E}">
        <p14:creationId xmlns:p14="http://schemas.microsoft.com/office/powerpoint/2010/main" val="3800923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F9826-0501-6BE3-7C06-150F753B7DCF}"/>
              </a:ext>
            </a:extLst>
          </p:cNvPr>
          <p:cNvSpPr>
            <a:spLocks noGrp="1"/>
          </p:cNvSpPr>
          <p:nvPr>
            <p:ph type="title"/>
          </p:nvPr>
        </p:nvSpPr>
        <p:spPr/>
        <p:txBody>
          <a:bodyPr/>
          <a:lstStyle/>
          <a:p>
            <a:pPr algn="l">
              <a:lnSpc>
                <a:spcPct val="120000"/>
              </a:lnSpc>
              <a:spcBef>
                <a:spcPts val="750"/>
              </a:spcBef>
            </a:pPr>
            <a:r>
              <a:rPr lang="en-GB" sz="2400" dirty="0">
                <a:solidFill>
                  <a:schemeClr val="bg1"/>
                </a:solidFill>
                <a:latin typeface="Rockwell"/>
              </a:rPr>
              <a:t>Viva Questions </a:t>
            </a:r>
            <a:endParaRPr lang="en-US" sz="2400" dirty="0">
              <a:solidFill>
                <a:schemeClr val="bg1"/>
              </a:solidFill>
              <a:latin typeface="Rockwell"/>
            </a:endParaRPr>
          </a:p>
          <a:p>
            <a:endParaRPr lang="en-GB" dirty="0">
              <a:ea typeface="Calibri Light"/>
              <a:cs typeface="Calibri Light"/>
            </a:endParaRPr>
          </a:p>
        </p:txBody>
      </p:sp>
      <p:sp>
        <p:nvSpPr>
          <p:cNvPr id="3" name="Content Placeholder 2">
            <a:extLst>
              <a:ext uri="{FF2B5EF4-FFF2-40B4-BE49-F238E27FC236}">
                <a16:creationId xmlns:a16="http://schemas.microsoft.com/office/drawing/2014/main" id="{C8ECED2E-22C5-60D2-B82B-D0073D987A7D}"/>
              </a:ext>
            </a:extLst>
          </p:cNvPr>
          <p:cNvSpPr>
            <a:spLocks noGrp="1"/>
          </p:cNvSpPr>
          <p:nvPr>
            <p:ph idx="1"/>
          </p:nvPr>
        </p:nvSpPr>
        <p:spPr>
          <a:xfrm>
            <a:off x="3938621" y="422186"/>
            <a:ext cx="4711405" cy="6328122"/>
          </a:xfrm>
        </p:spPr>
        <p:txBody>
          <a:bodyPr vert="horz" lIns="91440" tIns="45720" rIns="91440" bIns="45720" rtlCol="0" anchor="ctr">
            <a:noAutofit/>
          </a:bodyPr>
          <a:lstStyle/>
          <a:p>
            <a:pPr>
              <a:lnSpc>
                <a:spcPct val="100000"/>
              </a:lnSpc>
            </a:pPr>
            <a:r>
              <a:rPr lang="en-GB" sz="1400" b="1" dirty="0">
                <a:latin typeface="Aptos"/>
              </a:rPr>
              <a:t>Overview Questions: </a:t>
            </a:r>
            <a:endParaRPr lang="en-US"/>
          </a:p>
          <a:p>
            <a:pPr marL="0" indent="0">
              <a:lnSpc>
                <a:spcPct val="100000"/>
              </a:lnSpc>
              <a:buNone/>
            </a:pPr>
            <a:r>
              <a:rPr lang="en-GB" sz="1400" dirty="0">
                <a:latin typeface="Aptos"/>
              </a:rPr>
              <a:t>In one sentence/minute, what is your thesis? What is the original contribution to the subject area?</a:t>
            </a:r>
          </a:p>
          <a:p>
            <a:pPr marL="0" indent="0">
              <a:lnSpc>
                <a:spcPct val="100000"/>
              </a:lnSpc>
              <a:buNone/>
            </a:pPr>
            <a:r>
              <a:rPr lang="en-GB" sz="1400" dirty="0">
                <a:latin typeface="Aptos"/>
              </a:rPr>
              <a:t>How did your research emerge? What was the motivation for your research? </a:t>
            </a:r>
            <a:endParaRPr lang="en-GB" sz="1400">
              <a:latin typeface="Rockwell" panose="02060603020205020403"/>
            </a:endParaRPr>
          </a:p>
          <a:p>
            <a:pPr marL="285750" indent="-285750">
              <a:lnSpc>
                <a:spcPct val="100000"/>
              </a:lnSpc>
            </a:pPr>
            <a:r>
              <a:rPr lang="en-GB" sz="1400" b="1" dirty="0">
                <a:latin typeface="Aptos"/>
              </a:rPr>
              <a:t>Literature Review Questions: </a:t>
            </a:r>
          </a:p>
          <a:p>
            <a:pPr marL="0" indent="0">
              <a:lnSpc>
                <a:spcPct val="100000"/>
              </a:lnSpc>
              <a:buNone/>
            </a:pPr>
            <a:r>
              <a:rPr lang="en-GB" sz="1400" dirty="0">
                <a:latin typeface="Aptos"/>
              </a:rPr>
              <a:t>How did the literature inform your choice of topic and the overall thesis? How does your thesis support/expand/challenge/counter the main issues and debates in the subject area? </a:t>
            </a:r>
          </a:p>
          <a:p>
            <a:pPr>
              <a:lnSpc>
                <a:spcPct val="100000"/>
              </a:lnSpc>
            </a:pPr>
            <a:r>
              <a:rPr lang="en-GB" sz="1400" b="1" dirty="0">
                <a:latin typeface="Aptos"/>
              </a:rPr>
              <a:t>Research Design and Methodology Questions</a:t>
            </a:r>
          </a:p>
          <a:p>
            <a:pPr marL="0" indent="0">
              <a:lnSpc>
                <a:spcPct val="100000"/>
              </a:lnSpc>
              <a:buNone/>
            </a:pPr>
            <a:r>
              <a:rPr lang="en-GB" sz="1400" dirty="0">
                <a:latin typeface="Aptos"/>
              </a:rPr>
              <a:t>What are the strengths/limitations of your method? How did you develop your research questions, and did they change over the course of the project? How did you pick your case studies? What have you excluded from the study, and could this present any problems?</a:t>
            </a:r>
          </a:p>
          <a:p>
            <a:pPr>
              <a:lnSpc>
                <a:spcPct val="100000"/>
              </a:lnSpc>
            </a:pPr>
            <a:r>
              <a:rPr lang="en-GB" sz="1400" b="1" dirty="0">
                <a:latin typeface="Aptos"/>
              </a:rPr>
              <a:t>Specific Questions about Your Analysis </a:t>
            </a:r>
          </a:p>
          <a:p>
            <a:pPr marL="0" indent="0">
              <a:lnSpc>
                <a:spcPct val="100000"/>
              </a:lnSpc>
              <a:buNone/>
            </a:pPr>
            <a:r>
              <a:rPr lang="en-GB" sz="1400" dirty="0">
                <a:latin typeface="Aptos"/>
              </a:rPr>
              <a:t>Anticipate at least one question specific to each chapter </a:t>
            </a:r>
          </a:p>
          <a:p>
            <a:pPr>
              <a:lnSpc>
                <a:spcPct val="100000"/>
              </a:lnSpc>
            </a:pPr>
            <a:r>
              <a:rPr lang="en-GB" sz="1400" b="1" dirty="0">
                <a:latin typeface="Aptos"/>
              </a:rPr>
              <a:t>Review Questions: </a:t>
            </a:r>
          </a:p>
          <a:p>
            <a:pPr marL="0" indent="0">
              <a:lnSpc>
                <a:spcPct val="100000"/>
              </a:lnSpc>
              <a:buNone/>
            </a:pPr>
            <a:r>
              <a:rPr lang="en-GB" sz="1400" dirty="0">
                <a:latin typeface="Aptos"/>
              </a:rPr>
              <a:t>What are the strengths and weaknesses of the project? Has your view/the field changed during the course of the research? To whom is your work relevant?What would you publish from this research? </a:t>
            </a:r>
          </a:p>
          <a:p>
            <a:pPr marL="0" indent="0">
              <a:buNone/>
            </a:pPr>
            <a:endParaRPr lang="en-GB" dirty="0">
              <a:latin typeface="Aptos"/>
            </a:endParaRPr>
          </a:p>
        </p:txBody>
      </p:sp>
    </p:spTree>
    <p:extLst>
      <p:ext uri="{BB962C8B-B14F-4D97-AF65-F5344CB8AC3E}">
        <p14:creationId xmlns:p14="http://schemas.microsoft.com/office/powerpoint/2010/main" val="535624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5A246-8BD6-4CBE-ECDE-0D19D2C97E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BDB7FB-9DA8-D6B2-1477-7A7A76C58363}"/>
              </a:ext>
            </a:extLst>
          </p:cNvPr>
          <p:cNvSpPr>
            <a:spLocks noGrp="1"/>
          </p:cNvSpPr>
          <p:nvPr>
            <p:ph type="title"/>
          </p:nvPr>
        </p:nvSpPr>
        <p:spPr/>
        <p:txBody>
          <a:bodyPr/>
          <a:lstStyle/>
          <a:p>
            <a:r>
              <a:rPr lang="en-GB" dirty="0"/>
              <a:t>The viva</a:t>
            </a:r>
          </a:p>
        </p:txBody>
      </p:sp>
      <p:sp>
        <p:nvSpPr>
          <p:cNvPr id="3" name="Content Placeholder 2">
            <a:extLst>
              <a:ext uri="{FF2B5EF4-FFF2-40B4-BE49-F238E27FC236}">
                <a16:creationId xmlns:a16="http://schemas.microsoft.com/office/drawing/2014/main" id="{9C30E3AC-7D98-CB86-D51D-6C53282DC8D3}"/>
              </a:ext>
            </a:extLst>
          </p:cNvPr>
          <p:cNvSpPr>
            <a:spLocks noGrp="1"/>
          </p:cNvSpPr>
          <p:nvPr>
            <p:ph idx="1"/>
          </p:nvPr>
        </p:nvSpPr>
        <p:spPr/>
        <p:txBody>
          <a:bodyPr/>
          <a:lstStyle/>
          <a:p>
            <a:r>
              <a:rPr lang="en-GB" dirty="0"/>
              <a:t>Try not to stress – you’re going to have a conversation about your work</a:t>
            </a:r>
          </a:p>
          <a:p>
            <a:r>
              <a:rPr lang="en-GB" dirty="0"/>
              <a:t>They are experts generally, but you know more about this niche than they do</a:t>
            </a:r>
          </a:p>
          <a:p>
            <a:r>
              <a:rPr lang="en-GB" dirty="0"/>
              <a:t>Questions are not hostile – don’t be afraid to fight back or cede ground, but remember you can chat with them</a:t>
            </a:r>
          </a:p>
        </p:txBody>
      </p:sp>
    </p:spTree>
    <p:extLst>
      <p:ext uri="{BB962C8B-B14F-4D97-AF65-F5344CB8AC3E}">
        <p14:creationId xmlns:p14="http://schemas.microsoft.com/office/powerpoint/2010/main" val="1551043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7832A-2A97-684F-BADF-00476AE202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398438-912F-C7EF-9E39-A78C2C36FD03}"/>
              </a:ext>
            </a:extLst>
          </p:cNvPr>
          <p:cNvSpPr>
            <a:spLocks noGrp="1"/>
          </p:cNvSpPr>
          <p:nvPr>
            <p:ph type="title"/>
          </p:nvPr>
        </p:nvSpPr>
        <p:spPr/>
        <p:txBody>
          <a:bodyPr/>
          <a:lstStyle/>
          <a:p>
            <a:r>
              <a:rPr lang="en-GB" dirty="0"/>
              <a:t>Post-viva</a:t>
            </a:r>
          </a:p>
        </p:txBody>
      </p:sp>
      <p:sp>
        <p:nvSpPr>
          <p:cNvPr id="3" name="Content Placeholder 2">
            <a:extLst>
              <a:ext uri="{FF2B5EF4-FFF2-40B4-BE49-F238E27FC236}">
                <a16:creationId xmlns:a16="http://schemas.microsoft.com/office/drawing/2014/main" id="{477B74E8-775C-15DC-AC2B-9F9449688C89}"/>
              </a:ext>
            </a:extLst>
          </p:cNvPr>
          <p:cNvSpPr>
            <a:spLocks noGrp="1"/>
          </p:cNvSpPr>
          <p:nvPr>
            <p:ph idx="1"/>
          </p:nvPr>
        </p:nvSpPr>
        <p:spPr/>
        <p:txBody>
          <a:bodyPr/>
          <a:lstStyle/>
          <a:p>
            <a:r>
              <a:rPr lang="en-GB" dirty="0"/>
              <a:t>Celebrate, be happy – have a party and a rest!</a:t>
            </a:r>
          </a:p>
          <a:p>
            <a:r>
              <a:rPr lang="en-GB" dirty="0"/>
              <a:t>If you have corrections, it’s good to address them while everything is fresh in your mind</a:t>
            </a:r>
          </a:p>
          <a:p>
            <a:r>
              <a:rPr lang="en-GB" dirty="0"/>
              <a:t>Thinking about publications – again, you’re in the headspace and you have expert feedback </a:t>
            </a:r>
            <a:r>
              <a:rPr lang="en-GB"/>
              <a:t>to work with</a:t>
            </a:r>
            <a:endParaRPr lang="en-GB" dirty="0"/>
          </a:p>
          <a:p>
            <a:endParaRPr lang="en-GB" dirty="0"/>
          </a:p>
        </p:txBody>
      </p:sp>
    </p:spTree>
    <p:extLst>
      <p:ext uri="{BB962C8B-B14F-4D97-AF65-F5344CB8AC3E}">
        <p14:creationId xmlns:p14="http://schemas.microsoft.com/office/powerpoint/2010/main" val="1246750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questionnaire&#10;&#10;AI-generated content may be incorrect.">
            <a:extLst>
              <a:ext uri="{FF2B5EF4-FFF2-40B4-BE49-F238E27FC236}">
                <a16:creationId xmlns:a16="http://schemas.microsoft.com/office/drawing/2014/main" id="{DF251CC0-1CFF-6319-E3D7-EBA9C3A0D025}"/>
              </a:ext>
            </a:extLst>
          </p:cNvPr>
          <p:cNvPicPr>
            <a:picLocks noChangeAspect="1"/>
          </p:cNvPicPr>
          <p:nvPr/>
        </p:nvPicPr>
        <p:blipFill>
          <a:blip r:embed="rId2"/>
          <a:stretch>
            <a:fillRect/>
          </a:stretch>
        </p:blipFill>
        <p:spPr>
          <a:xfrm>
            <a:off x="178932" y="267314"/>
            <a:ext cx="4370836" cy="6221976"/>
          </a:xfrm>
          <a:prstGeom prst="rect">
            <a:avLst/>
          </a:prstGeom>
        </p:spPr>
      </p:pic>
      <p:pic>
        <p:nvPicPr>
          <p:cNvPr id="5" name="Picture 4">
            <a:extLst>
              <a:ext uri="{FF2B5EF4-FFF2-40B4-BE49-F238E27FC236}">
                <a16:creationId xmlns:a16="http://schemas.microsoft.com/office/drawing/2014/main" id="{2ED49CDD-49D3-515B-A15D-4F9105BD33C0}"/>
              </a:ext>
            </a:extLst>
          </p:cNvPr>
          <p:cNvPicPr>
            <a:picLocks noChangeAspect="1"/>
          </p:cNvPicPr>
          <p:nvPr/>
        </p:nvPicPr>
        <p:blipFill>
          <a:blip r:embed="rId3"/>
          <a:stretch>
            <a:fillRect/>
          </a:stretch>
        </p:blipFill>
        <p:spPr>
          <a:xfrm>
            <a:off x="4644382" y="267314"/>
            <a:ext cx="4381150" cy="6221976"/>
          </a:xfrm>
          <a:prstGeom prst="rect">
            <a:avLst/>
          </a:prstGeom>
        </p:spPr>
      </p:pic>
    </p:spTree>
    <p:extLst>
      <p:ext uri="{BB962C8B-B14F-4D97-AF65-F5344CB8AC3E}">
        <p14:creationId xmlns:p14="http://schemas.microsoft.com/office/powerpoint/2010/main" val="4067197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6CADE-922B-92D2-CACB-9AE7DCCA3F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6F9535-1E7C-A446-2923-2D703DEB35E4}"/>
              </a:ext>
            </a:extLst>
          </p:cNvPr>
          <p:cNvSpPr>
            <a:spLocks noGrp="1"/>
          </p:cNvSpPr>
          <p:nvPr>
            <p:ph type="ctrTitle"/>
          </p:nvPr>
        </p:nvSpPr>
        <p:spPr/>
        <p:txBody>
          <a:bodyPr/>
          <a:lstStyle/>
          <a:p>
            <a:r>
              <a:rPr lang="en-GB" dirty="0"/>
              <a:t>Any questions?</a:t>
            </a:r>
          </a:p>
        </p:txBody>
      </p:sp>
      <p:sp>
        <p:nvSpPr>
          <p:cNvPr id="3" name="Subtitle 2">
            <a:extLst>
              <a:ext uri="{FF2B5EF4-FFF2-40B4-BE49-F238E27FC236}">
                <a16:creationId xmlns:a16="http://schemas.microsoft.com/office/drawing/2014/main" id="{A66E538B-B97F-16E0-0B38-049C731189E1}"/>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710679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3200"/>
              <a:t>Schedule</a:t>
            </a:r>
          </a:p>
        </p:txBody>
      </p:sp>
      <p:sp>
        <p:nvSpPr>
          <p:cNvPr id="5" name="Content Placeholder 4"/>
          <p:cNvSpPr>
            <a:spLocks noGrp="1"/>
          </p:cNvSpPr>
          <p:nvPr>
            <p:ph idx="1"/>
          </p:nvPr>
        </p:nvSpPr>
        <p:spPr>
          <a:xfrm>
            <a:off x="685800" y="1700808"/>
            <a:ext cx="7772400" cy="4114800"/>
          </a:xfrm>
        </p:spPr>
        <p:txBody>
          <a:bodyPr/>
          <a:lstStyle/>
          <a:p>
            <a:pPr marL="342900" indent="-342900">
              <a:buFont typeface="+mj-lt"/>
              <a:buAutoNum type="arabicPeriod"/>
            </a:pPr>
            <a:r>
              <a:rPr lang="en-GB" sz="2400" dirty="0"/>
              <a:t>Introduction </a:t>
            </a:r>
          </a:p>
          <a:p>
            <a:pPr marL="342900" indent="-342900">
              <a:buAutoNum type="arabicPeriod"/>
            </a:pPr>
            <a:r>
              <a:rPr lang="en-GB" sz="2400" dirty="0"/>
              <a:t>Doctoral College Procedure (Stella </a:t>
            </a:r>
            <a:r>
              <a:rPr lang="en-GB" sz="2400" dirty="0">
                <a:solidFill>
                  <a:srgbClr val="000000"/>
                </a:solidFill>
              </a:rPr>
              <a:t>Neophytou</a:t>
            </a:r>
            <a:r>
              <a:rPr lang="en-GB" sz="2400" dirty="0"/>
              <a:t>)</a:t>
            </a:r>
            <a:endParaRPr lang="en-GB" sz="2400">
              <a:ea typeface="Calibri"/>
              <a:cs typeface="Calibri"/>
            </a:endParaRPr>
          </a:p>
          <a:p>
            <a:pPr marL="342900" indent="-342900">
              <a:buFont typeface="+mj-lt"/>
              <a:buAutoNum type="arabicPeriod"/>
            </a:pPr>
            <a:r>
              <a:rPr lang="en-GB" sz="2400" dirty="0"/>
              <a:t>Going through the Final Stage of PhD(</a:t>
            </a:r>
            <a:r>
              <a:rPr lang="en-GB" sz="2400" dirty="0" err="1"/>
              <a:t>Ragesree</a:t>
            </a:r>
            <a:r>
              <a:rPr lang="en-GB" sz="2400" dirty="0"/>
              <a:t> Roy)</a:t>
            </a:r>
            <a:endParaRPr lang="en-GB" sz="2400" dirty="0">
              <a:ea typeface="Calibri"/>
              <a:cs typeface="Calibri"/>
            </a:endParaRPr>
          </a:p>
          <a:p>
            <a:pPr marL="342900" indent="-342900">
              <a:buFont typeface="+mj-lt"/>
              <a:buAutoNum type="arabicPeriod"/>
            </a:pPr>
            <a:r>
              <a:rPr lang="en-GB" sz="2400" dirty="0"/>
              <a:t>Viva Experience (Dr Yangzi Zhou)</a:t>
            </a:r>
            <a:endParaRPr lang="en-GB" sz="2400" dirty="0">
              <a:ea typeface="Calibri"/>
              <a:cs typeface="Calibri"/>
            </a:endParaRPr>
          </a:p>
          <a:p>
            <a:pPr marL="342900" indent="-342900">
              <a:buFont typeface="+mj-lt"/>
              <a:buAutoNum type="arabicPeriod"/>
            </a:pPr>
            <a:r>
              <a:rPr lang="en-GB" sz="2400" dirty="0"/>
              <a:t>Q&amp;A and Close</a:t>
            </a:r>
          </a:p>
          <a:p>
            <a:pPr marL="342900" indent="-342900">
              <a:buAutoNum type="arabicPeriod"/>
            </a:pPr>
            <a:r>
              <a:rPr lang="en-GB" sz="2400" dirty="0">
                <a:ea typeface="Calibri"/>
                <a:cs typeface="Calibri"/>
              </a:rPr>
              <a:t>Lunch </a:t>
            </a:r>
          </a:p>
          <a:p>
            <a:pPr marL="0" indent="0">
              <a:buNone/>
            </a:pPr>
            <a:endParaRPr lang="en-GB" dirty="0">
              <a:ea typeface="Calibri"/>
              <a:cs typeface="Calibri"/>
            </a:endParaRPr>
          </a:p>
          <a:p>
            <a:pPr marL="342900" indent="-342900">
              <a:buFont typeface="+mj-lt"/>
              <a:buAutoNum type="arabicPeriod"/>
            </a:pPr>
            <a:endParaRPr lang="en-GB" dirty="0"/>
          </a:p>
          <a:p>
            <a:pPr marL="342900" indent="-342900">
              <a:buFont typeface="+mj-lt"/>
              <a:buAutoNum type="arabicPeriod"/>
            </a:pPr>
            <a:endParaRPr lang="en-GB" dirty="0">
              <a:ea typeface="Calibri"/>
              <a:cs typeface="Calibri"/>
            </a:endParaRPr>
          </a:p>
        </p:txBody>
      </p:sp>
    </p:spTree>
    <p:extLst>
      <p:ext uri="{BB962C8B-B14F-4D97-AF65-F5344CB8AC3E}">
        <p14:creationId xmlns:p14="http://schemas.microsoft.com/office/powerpoint/2010/main" val="342004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BC21E-DD8C-0FD3-9D0C-E33103A78F1F}"/>
              </a:ext>
            </a:extLst>
          </p:cNvPr>
          <p:cNvSpPr>
            <a:spLocks noGrp="1"/>
          </p:cNvSpPr>
          <p:nvPr>
            <p:ph type="title"/>
          </p:nvPr>
        </p:nvSpPr>
        <p:spPr/>
        <p:txBody>
          <a:bodyPr/>
          <a:lstStyle/>
          <a:p>
            <a:r>
              <a:rPr lang="en-GB" dirty="0">
                <a:latin typeface="Aptos"/>
                <a:cs typeface="Calibri"/>
              </a:rPr>
              <a:t>CADRE WORKSHOPS Term 2</a:t>
            </a:r>
            <a:endParaRPr lang="en-GB" dirty="0"/>
          </a:p>
        </p:txBody>
      </p:sp>
      <p:graphicFrame>
        <p:nvGraphicFramePr>
          <p:cNvPr id="6" name="Content Placeholder 5">
            <a:extLst>
              <a:ext uri="{FF2B5EF4-FFF2-40B4-BE49-F238E27FC236}">
                <a16:creationId xmlns:a16="http://schemas.microsoft.com/office/drawing/2014/main" id="{F77B5257-4AB0-D14C-DA3E-8E8DB29C01ED}"/>
              </a:ext>
            </a:extLst>
          </p:cNvPr>
          <p:cNvGraphicFramePr>
            <a:graphicFrameLocks noGrp="1"/>
          </p:cNvGraphicFramePr>
          <p:nvPr>
            <p:ph sz="quarter" idx="19"/>
            <p:extLst>
              <p:ext uri="{D42A27DB-BD31-4B8C-83A1-F6EECF244321}">
                <p14:modId xmlns:p14="http://schemas.microsoft.com/office/powerpoint/2010/main" val="2884065213"/>
              </p:ext>
            </p:extLst>
          </p:nvPr>
        </p:nvGraphicFramePr>
        <p:xfrm>
          <a:off x="375048" y="1464923"/>
          <a:ext cx="8249565" cy="4075829"/>
        </p:xfrm>
        <a:graphic>
          <a:graphicData uri="http://schemas.openxmlformats.org/drawingml/2006/table">
            <a:tbl>
              <a:tblPr bandRow="1">
                <a:tableStyleId>{5C22544A-7EE6-4342-B048-85BDC9FD1C3A}</a:tableStyleId>
              </a:tblPr>
              <a:tblGrid>
                <a:gridCol w="1421671">
                  <a:extLst>
                    <a:ext uri="{9D8B030D-6E8A-4147-A177-3AD203B41FA5}">
                      <a16:colId xmlns:a16="http://schemas.microsoft.com/office/drawing/2014/main" val="2528652758"/>
                    </a:ext>
                  </a:extLst>
                </a:gridCol>
                <a:gridCol w="5328852">
                  <a:extLst>
                    <a:ext uri="{9D8B030D-6E8A-4147-A177-3AD203B41FA5}">
                      <a16:colId xmlns:a16="http://schemas.microsoft.com/office/drawing/2014/main" val="883688219"/>
                    </a:ext>
                  </a:extLst>
                </a:gridCol>
                <a:gridCol w="1499042">
                  <a:extLst>
                    <a:ext uri="{9D8B030D-6E8A-4147-A177-3AD203B41FA5}">
                      <a16:colId xmlns:a16="http://schemas.microsoft.com/office/drawing/2014/main" val="685019444"/>
                    </a:ext>
                  </a:extLst>
                </a:gridCol>
              </a:tblGrid>
              <a:tr h="275549">
                <a:tc>
                  <a:txBody>
                    <a:bodyPr/>
                    <a:lstStyle/>
                    <a:p>
                      <a:pPr algn="l" fontAlgn="base">
                        <a:lnSpc>
                          <a:spcPts val="1350"/>
                        </a:lnSpc>
                        <a:buNone/>
                      </a:pPr>
                      <a:r>
                        <a:rPr lang="en-GB" sz="800" b="1" i="0" dirty="0">
                          <a:solidFill>
                            <a:srgbClr val="0C0C0C"/>
                          </a:solidFill>
                          <a:effectLst/>
                          <a:latin typeface="Aptos"/>
                        </a:rPr>
                        <a:t>Date</a:t>
                      </a:r>
                      <a:endParaRPr lang="en-GB" sz="1400" b="1" i="0" dirty="0">
                        <a:solidFill>
                          <a:srgbClr val="FDFCF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tc>
                  <a:txBody>
                    <a:bodyPr/>
                    <a:lstStyle/>
                    <a:p>
                      <a:pPr algn="l" fontAlgn="base">
                        <a:lnSpc>
                          <a:spcPts val="1350"/>
                        </a:lnSpc>
                        <a:buNone/>
                      </a:pPr>
                      <a:r>
                        <a:rPr lang="en-GB" sz="800" b="1" i="0" dirty="0">
                          <a:solidFill>
                            <a:srgbClr val="0C0C0C"/>
                          </a:solidFill>
                          <a:effectLst/>
                          <a:latin typeface="Aptos"/>
                        </a:rPr>
                        <a:t>Workshop Details</a:t>
                      </a:r>
                      <a:endParaRPr lang="en-GB" sz="1400" b="1" i="0" dirty="0">
                        <a:solidFill>
                          <a:srgbClr val="FDFCF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tc>
                  <a:txBody>
                    <a:bodyPr/>
                    <a:lstStyle/>
                    <a:p>
                      <a:pPr algn="l" fontAlgn="base">
                        <a:lnSpc>
                          <a:spcPts val="1350"/>
                        </a:lnSpc>
                        <a:buNone/>
                      </a:pPr>
                      <a:r>
                        <a:rPr lang="en-GB" sz="800" b="1" i="0" dirty="0">
                          <a:solidFill>
                            <a:srgbClr val="0C0C0C"/>
                          </a:solidFill>
                          <a:effectLst/>
                          <a:latin typeface="Aptos"/>
                        </a:rPr>
                        <a:t>Location</a:t>
                      </a:r>
                      <a:endParaRPr lang="en-GB" sz="1400" b="1" i="0" dirty="0">
                        <a:solidFill>
                          <a:srgbClr val="FDFCF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extLst>
                  <a:ext uri="{0D108BD9-81ED-4DB2-BD59-A6C34878D82A}">
                    <a16:rowId xmlns:a16="http://schemas.microsoft.com/office/drawing/2014/main" val="3517035959"/>
                  </a:ext>
                </a:extLst>
              </a:tr>
              <a:tr h="872572">
                <a:tc>
                  <a:txBody>
                    <a:bodyPr/>
                    <a:lstStyle/>
                    <a:p>
                      <a:pPr algn="l" fontAlgn="base">
                        <a:lnSpc>
                          <a:spcPts val="1350"/>
                        </a:lnSpc>
                        <a:buNone/>
                      </a:pPr>
                      <a:r>
                        <a:rPr lang="en-GB" sz="800" b="0" i="0" dirty="0">
                          <a:solidFill>
                            <a:srgbClr val="0C0C0C"/>
                          </a:solidFill>
                          <a:effectLst/>
                          <a:latin typeface="Aptos"/>
                        </a:rPr>
                        <a:t>13</a:t>
                      </a:r>
                      <a:r>
                        <a:rPr lang="en-GB" sz="500" b="0" i="0" baseline="30000" dirty="0">
                          <a:solidFill>
                            <a:srgbClr val="0C0C0C"/>
                          </a:solidFill>
                          <a:effectLst/>
                          <a:latin typeface="Aptos"/>
                        </a:rPr>
                        <a:t>th</a:t>
                      </a:r>
                      <a:r>
                        <a:rPr lang="en-GB" sz="800" b="0" i="0" dirty="0">
                          <a:solidFill>
                            <a:srgbClr val="0C0C0C"/>
                          </a:solidFill>
                          <a:effectLst/>
                          <a:latin typeface="Aptos"/>
                        </a:rPr>
                        <a:t> January 2026 (11am - 1pm)</a:t>
                      </a:r>
                      <a:endParaRPr lang="en-GB" sz="1400" b="0" i="0" dirty="0">
                        <a:solidFill>
                          <a:srgbClr val="0C0C0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800" b="1" i="0" dirty="0">
                          <a:solidFill>
                            <a:srgbClr val="0C0C0C"/>
                          </a:solidFill>
                          <a:effectLst/>
                          <a:latin typeface="Aptos"/>
                        </a:rPr>
                        <a:t>Workshop 6: Wellbeing, Stress and Work Life Balance</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This session focuses on mental wellbeing for PGRs. It provides a space to identify issues PGRs face and to share tips on how to stay well across the period of the PhD. The session will be led by members of the university's </a:t>
                      </a:r>
                      <a:r>
                        <a:rPr lang="en-GB" sz="800" b="0" i="0" u="sng" strike="noStrike" dirty="0">
                          <a:solidFill>
                            <a:srgbClr val="A399F4"/>
                          </a:solidFill>
                          <a:effectLst/>
                          <a:latin typeface="Aptos"/>
                          <a:hlinkClick r:id="rId2"/>
                        </a:rPr>
                        <a:t>Wellbeing </a:t>
                      </a:r>
                      <a:r>
                        <a:rPr lang="en-GB" sz="800" b="0" i="0" dirty="0">
                          <a:solidFill>
                            <a:srgbClr val="0C0C0C"/>
                          </a:solidFill>
                          <a:effectLst/>
                          <a:latin typeface="Aptos"/>
                        </a:rPr>
                        <a:t>team and </a:t>
                      </a:r>
                      <a:r>
                        <a:rPr lang="en-GB" sz="800" b="0" i="0" u="sng" strike="noStrike" dirty="0">
                          <a:solidFill>
                            <a:srgbClr val="A399F4"/>
                          </a:solidFill>
                          <a:effectLst/>
                          <a:latin typeface="Aptos"/>
                          <a:hlinkClick r:id="rId3"/>
                        </a:rPr>
                        <a:t>Warwick Sport</a:t>
                      </a:r>
                      <a:r>
                        <a:rPr lang="en-GB" sz="800" b="0" i="0" dirty="0">
                          <a:solidFill>
                            <a:srgbClr val="0C0C0C"/>
                          </a:solidFill>
                          <a:effectLst/>
                          <a:latin typeface="Aptos"/>
                        </a:rPr>
                        <a:t>.</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extLst>
                  <a:ext uri="{0D108BD9-81ED-4DB2-BD59-A6C34878D82A}">
                    <a16:rowId xmlns:a16="http://schemas.microsoft.com/office/drawing/2014/main" val="1609184450"/>
                  </a:ext>
                </a:extLst>
              </a:tr>
              <a:tr h="688872">
                <a:tc>
                  <a:txBody>
                    <a:bodyPr/>
                    <a:lstStyle/>
                    <a:p>
                      <a:pPr algn="l" fontAlgn="base">
                        <a:lnSpc>
                          <a:spcPts val="1350"/>
                        </a:lnSpc>
                        <a:buNone/>
                      </a:pPr>
                      <a:r>
                        <a:rPr lang="en-GB" sz="800" b="0" i="0" dirty="0">
                          <a:solidFill>
                            <a:srgbClr val="0C0C0C"/>
                          </a:solidFill>
                          <a:effectLst/>
                          <a:latin typeface="Aptos"/>
                        </a:rPr>
                        <a:t>27</a:t>
                      </a:r>
                      <a:r>
                        <a:rPr lang="en-GB" sz="500" b="0" i="0" baseline="30000" dirty="0">
                          <a:solidFill>
                            <a:srgbClr val="0C0C0C"/>
                          </a:solidFill>
                          <a:effectLst/>
                          <a:latin typeface="Aptos"/>
                        </a:rPr>
                        <a:t>th</a:t>
                      </a:r>
                      <a:r>
                        <a:rPr lang="en-GB" sz="800" b="0" i="0" dirty="0">
                          <a:solidFill>
                            <a:srgbClr val="0C0C0C"/>
                          </a:solidFill>
                          <a:effectLst/>
                          <a:latin typeface="Aptos"/>
                        </a:rPr>
                        <a:t> January 2026</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(11am - 1pm)</a:t>
                      </a:r>
                      <a:endParaRPr lang="en-GB" sz="1400" b="0" i="0" dirty="0">
                        <a:solidFill>
                          <a:srgbClr val="0C0C0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800" b="1" i="0" dirty="0">
                          <a:solidFill>
                            <a:srgbClr val="0C0C0C"/>
                          </a:solidFill>
                          <a:effectLst/>
                          <a:latin typeface="Aptos"/>
                        </a:rPr>
                        <a:t>Workshop 7: Writing For Others and Getting Published</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Hear from academics and journal editors about how to get published as well as PGRs who have recently attended the Monash Prato Writing workshop.</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extLst>
                  <a:ext uri="{0D108BD9-81ED-4DB2-BD59-A6C34878D82A}">
                    <a16:rowId xmlns:a16="http://schemas.microsoft.com/office/drawing/2014/main" val="1445734259"/>
                  </a:ext>
                </a:extLst>
              </a:tr>
              <a:tr h="688872">
                <a:tc>
                  <a:txBody>
                    <a:bodyPr/>
                    <a:lstStyle/>
                    <a:p>
                      <a:pPr algn="l" fontAlgn="base">
                        <a:lnSpc>
                          <a:spcPts val="1350"/>
                        </a:lnSpc>
                        <a:buNone/>
                      </a:pPr>
                      <a:r>
                        <a:rPr lang="en-GB" sz="800" b="0" i="0" dirty="0">
                          <a:solidFill>
                            <a:srgbClr val="0C0C0C"/>
                          </a:solidFill>
                          <a:effectLst/>
                          <a:latin typeface="Aptos"/>
                        </a:rPr>
                        <a:t>10</a:t>
                      </a:r>
                      <a:r>
                        <a:rPr lang="en-GB" sz="500" b="0" i="0" baseline="30000" dirty="0">
                          <a:solidFill>
                            <a:srgbClr val="0C0C0C"/>
                          </a:solidFill>
                          <a:effectLst/>
                          <a:latin typeface="Aptos"/>
                        </a:rPr>
                        <a:t>th</a:t>
                      </a:r>
                      <a:r>
                        <a:rPr lang="en-GB" sz="800" b="0" i="0" dirty="0">
                          <a:solidFill>
                            <a:srgbClr val="0C0C0C"/>
                          </a:solidFill>
                          <a:effectLst/>
                          <a:latin typeface="Aptos"/>
                        </a:rPr>
                        <a:t> February 2026</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(11am - 1pm)</a:t>
                      </a:r>
                      <a:endParaRPr lang="en-GB" sz="1400" b="0" i="0" dirty="0">
                        <a:solidFill>
                          <a:srgbClr val="0C0C0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800" b="1" i="0" dirty="0">
                          <a:solidFill>
                            <a:srgbClr val="0C0C0C"/>
                          </a:solidFill>
                          <a:effectLst/>
                          <a:latin typeface="Aptos"/>
                        </a:rPr>
                        <a:t>Workshop 8: Completing Your PhD</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Hear about the process of completing your thesis: the last stages of writing up, submission, Viva, and corrections. This session will be led by our </a:t>
                      </a:r>
                      <a:r>
                        <a:rPr lang="en-GB" sz="800" b="0" i="0" u="sng" strike="noStrike" dirty="0">
                          <a:solidFill>
                            <a:srgbClr val="A399F4"/>
                          </a:solidFill>
                          <a:effectLst/>
                          <a:latin typeface="Aptos"/>
                          <a:hlinkClick r:id="rId4"/>
                        </a:rPr>
                        <a:t>CADRE facilitators</a:t>
                      </a:r>
                      <a:r>
                        <a:rPr lang="en-GB" sz="800" b="0" i="0" dirty="0">
                          <a:solidFill>
                            <a:srgbClr val="0C0C0C"/>
                          </a:solidFill>
                          <a:effectLst/>
                          <a:latin typeface="Aptos"/>
                        </a:rPr>
                        <a:t> and our </a:t>
                      </a:r>
                      <a:r>
                        <a:rPr lang="en-GB" sz="800" b="0" i="0" u="sng" strike="noStrike" dirty="0">
                          <a:solidFill>
                            <a:srgbClr val="A399F4"/>
                          </a:solidFill>
                          <a:effectLst/>
                          <a:latin typeface="Aptos"/>
                          <a:hlinkClick r:id="rId5"/>
                        </a:rPr>
                        <a:t>Doctoral College</a:t>
                      </a:r>
                      <a:r>
                        <a:rPr lang="en-GB" sz="800" b="0" i="0" dirty="0">
                          <a:solidFill>
                            <a:srgbClr val="0C0C0C"/>
                          </a:solidFill>
                          <a:effectLst/>
                          <a:latin typeface="Aptos"/>
                        </a:rPr>
                        <a:t> examinations team.</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extLst>
                  <a:ext uri="{0D108BD9-81ED-4DB2-BD59-A6C34878D82A}">
                    <a16:rowId xmlns:a16="http://schemas.microsoft.com/office/drawing/2014/main" val="478307197"/>
                  </a:ext>
                </a:extLst>
              </a:tr>
              <a:tr h="677392">
                <a:tc>
                  <a:txBody>
                    <a:bodyPr/>
                    <a:lstStyle/>
                    <a:p>
                      <a:pPr algn="l" fontAlgn="base">
                        <a:lnSpc>
                          <a:spcPts val="1350"/>
                        </a:lnSpc>
                        <a:buNone/>
                      </a:pPr>
                      <a:r>
                        <a:rPr lang="en-GB" sz="800" b="0" i="0" dirty="0">
                          <a:solidFill>
                            <a:srgbClr val="0C0C0C"/>
                          </a:solidFill>
                          <a:effectLst/>
                          <a:highlight>
                            <a:srgbClr val="FFFF00"/>
                          </a:highlight>
                          <a:latin typeface="Aptos"/>
                        </a:rPr>
                        <a:t>24</a:t>
                      </a:r>
                      <a:r>
                        <a:rPr lang="en-GB" sz="500" b="0" i="0" baseline="30000" dirty="0">
                          <a:solidFill>
                            <a:srgbClr val="0C0C0C"/>
                          </a:solidFill>
                          <a:effectLst/>
                          <a:highlight>
                            <a:srgbClr val="FFFF00"/>
                          </a:highlight>
                          <a:latin typeface="Aptos"/>
                        </a:rPr>
                        <a:t>th</a:t>
                      </a:r>
                      <a:r>
                        <a:rPr lang="en-GB" sz="800" b="0" i="0" dirty="0">
                          <a:solidFill>
                            <a:srgbClr val="0C0C0C"/>
                          </a:solidFill>
                          <a:effectLst/>
                          <a:highlight>
                            <a:srgbClr val="FFFF00"/>
                          </a:highlight>
                          <a:latin typeface="Aptos"/>
                        </a:rPr>
                        <a:t> February 2026 (11am-1pm)</a:t>
                      </a:r>
                      <a:endParaRPr lang="en-GB" sz="1400" b="0" i="0">
                        <a:solidFill>
                          <a:srgbClr val="0C0C0C"/>
                        </a:solidFill>
                        <a:effectLst/>
                        <a:highlight>
                          <a:srgbClr val="FFFF00"/>
                        </a:highligh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800" b="1" i="0" dirty="0">
                          <a:solidFill>
                            <a:srgbClr val="0C0C0C"/>
                          </a:solidFill>
                          <a:effectLst/>
                          <a:highlight>
                            <a:srgbClr val="FFFF00"/>
                          </a:highlight>
                          <a:latin typeface="Aptos"/>
                        </a:rPr>
                        <a:t>Workshop 9: Careers Outside Academia</a:t>
                      </a:r>
                      <a:endParaRPr lang="en-GB" sz="1400" b="0" i="0" dirty="0">
                        <a:solidFill>
                          <a:srgbClr val="0C0C0C"/>
                        </a:solidFill>
                        <a:effectLst/>
                        <a:highlight>
                          <a:srgbClr val="FFFF00"/>
                        </a:highlight>
                        <a:latin typeface="Aptos"/>
                      </a:endParaRPr>
                    </a:p>
                    <a:p>
                      <a:pPr algn="l" fontAlgn="base">
                        <a:lnSpc>
                          <a:spcPts val="1350"/>
                        </a:lnSpc>
                        <a:buNone/>
                      </a:pPr>
                      <a:r>
                        <a:rPr lang="en-GB" sz="800" b="0" i="0" dirty="0">
                          <a:solidFill>
                            <a:srgbClr val="0C0C0C"/>
                          </a:solidFill>
                          <a:effectLst/>
                          <a:latin typeface="Aptos"/>
                        </a:rPr>
                        <a:t>Of course, academia isn't the only option after a PhD. This session provides guidance on moving into sectors outside the university and will include contributions from Warwick Careers and Placement Specialists.</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extLst>
                  <a:ext uri="{0D108BD9-81ED-4DB2-BD59-A6C34878D82A}">
                    <a16:rowId xmlns:a16="http://schemas.microsoft.com/office/drawing/2014/main" val="2787774724"/>
                  </a:ext>
                </a:extLst>
              </a:tr>
              <a:tr h="872572">
                <a:tc>
                  <a:txBody>
                    <a:bodyPr/>
                    <a:lstStyle/>
                    <a:p>
                      <a:pPr algn="l" fontAlgn="base">
                        <a:lnSpc>
                          <a:spcPts val="1350"/>
                        </a:lnSpc>
                        <a:buNone/>
                      </a:pPr>
                      <a:r>
                        <a:rPr lang="en-GB" sz="800" b="0" i="0" dirty="0">
                          <a:solidFill>
                            <a:srgbClr val="0C0C0C"/>
                          </a:solidFill>
                          <a:effectLst/>
                          <a:latin typeface="Aptos"/>
                        </a:rPr>
                        <a:t>10</a:t>
                      </a:r>
                      <a:r>
                        <a:rPr lang="en-GB" sz="500" b="0" i="0" baseline="30000" dirty="0">
                          <a:solidFill>
                            <a:srgbClr val="0C0C0C"/>
                          </a:solidFill>
                          <a:effectLst/>
                          <a:latin typeface="Aptos"/>
                        </a:rPr>
                        <a:t>th</a:t>
                      </a:r>
                      <a:r>
                        <a:rPr lang="en-GB" sz="800" b="0" i="0" dirty="0">
                          <a:solidFill>
                            <a:srgbClr val="0C0C0C"/>
                          </a:solidFill>
                          <a:effectLst/>
                          <a:latin typeface="Aptos"/>
                        </a:rPr>
                        <a:t> March 2026 (11am-1pm)</a:t>
                      </a:r>
                      <a:endParaRPr lang="en-GB" sz="1400" b="0" i="0" dirty="0">
                        <a:solidFill>
                          <a:srgbClr val="0C0C0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tc>
                  <a:txBody>
                    <a:bodyPr/>
                    <a:lstStyle/>
                    <a:p>
                      <a:pPr algn="l" fontAlgn="base">
                        <a:lnSpc>
                          <a:spcPts val="1350"/>
                        </a:lnSpc>
                        <a:buNone/>
                      </a:pPr>
                      <a:r>
                        <a:rPr lang="en-GB" sz="800" b="1" i="0" dirty="0">
                          <a:solidFill>
                            <a:srgbClr val="0C0C0C"/>
                          </a:solidFill>
                          <a:effectLst/>
                          <a:latin typeface="Aptos"/>
                        </a:rPr>
                        <a:t>Workshop 10: How To Get Postdoctoral Research Funding</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The question of 'what now?' can seem daunting, especially on the back of 3 or 4 years working on a thesis. This session provides guidance on finding post-doctoral research funding, both at Warwick and beyond, and guidance on writing a successful application.</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extLst>
                  <a:ext uri="{0D108BD9-81ED-4DB2-BD59-A6C34878D82A}">
                    <a16:rowId xmlns:a16="http://schemas.microsoft.com/office/drawing/2014/main" val="830423058"/>
                  </a:ext>
                </a:extLst>
              </a:tr>
            </a:tbl>
          </a:graphicData>
        </a:graphic>
      </p:graphicFrame>
      <p:sp>
        <p:nvSpPr>
          <p:cNvPr id="4" name="Picture Placeholder 3">
            <a:extLst>
              <a:ext uri="{FF2B5EF4-FFF2-40B4-BE49-F238E27FC236}">
                <a16:creationId xmlns:a16="http://schemas.microsoft.com/office/drawing/2014/main" id="{2F360A0A-71FC-F97F-EEF5-C01F2E36464F}"/>
              </a:ext>
            </a:extLst>
          </p:cNvPr>
          <p:cNvSpPr>
            <a:spLocks noGrp="1"/>
          </p:cNvSpPr>
          <p:nvPr>
            <p:ph type="pic" sz="quarter" idx="12"/>
          </p:nvPr>
        </p:nvSpPr>
        <p:spPr/>
        <p:txBody>
          <a:bodyPr/>
          <a:lstStyle/>
          <a:p>
            <a:endParaRPr lang="en-GB"/>
          </a:p>
        </p:txBody>
      </p:sp>
    </p:spTree>
    <p:extLst>
      <p:ext uri="{BB962C8B-B14F-4D97-AF65-F5344CB8AC3E}">
        <p14:creationId xmlns:p14="http://schemas.microsoft.com/office/powerpoint/2010/main" val="4243448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 y="855344"/>
            <a:ext cx="9143657" cy="5143497"/>
          </a:xfrm>
          <a:prstGeom prst="rect">
            <a:avLst/>
          </a:prstGeom>
        </p:spPr>
      </p:pic>
      <p:sp>
        <p:nvSpPr>
          <p:cNvPr id="7" name="Title 1"/>
          <p:cNvSpPr txBox="1">
            <a:spLocks/>
          </p:cNvSpPr>
          <p:nvPr/>
        </p:nvSpPr>
        <p:spPr>
          <a:xfrm>
            <a:off x="603504" y="4431162"/>
            <a:ext cx="5135144"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r>
              <a:rPr lang="en-US" sz="2400" dirty="0">
                <a:solidFill>
                  <a:srgbClr val="F47920"/>
                </a:solidFill>
                <a:latin typeface="+mn-lt"/>
              </a:rPr>
              <a:t>Thesis submission and examination</a:t>
            </a:r>
          </a:p>
        </p:txBody>
      </p:sp>
      <p:sp>
        <p:nvSpPr>
          <p:cNvPr id="8" name="Subtitle 2"/>
          <p:cNvSpPr txBox="1">
            <a:spLocks/>
          </p:cNvSpPr>
          <p:nvPr/>
        </p:nvSpPr>
        <p:spPr>
          <a:xfrm>
            <a:off x="603504" y="4825986"/>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800" dirty="0">
                <a:solidFill>
                  <a:srgbClr val="F47920"/>
                </a:solidFill>
                <a:latin typeface="+mn-lt"/>
              </a:rPr>
              <a:t>Stella Neophytou, Administrative Officer (Doctoral College)</a:t>
            </a:r>
          </a:p>
        </p:txBody>
      </p:sp>
      <p:sp>
        <p:nvSpPr>
          <p:cNvPr id="9" name="Subtitle 2"/>
          <p:cNvSpPr txBox="1">
            <a:spLocks/>
          </p:cNvSpPr>
          <p:nvPr/>
        </p:nvSpPr>
        <p:spPr>
          <a:xfrm>
            <a:off x="603504" y="5433859"/>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200" b="0" i="0" dirty="0">
                <a:solidFill>
                  <a:srgbClr val="F47920"/>
                </a:solidFill>
                <a:latin typeface="+mn-lt"/>
                <a:ea typeface="Avenir Next" charset="0"/>
                <a:cs typeface="Avenir Next" charset="0"/>
              </a:rPr>
              <a:t>10 February 2026</a:t>
            </a:r>
            <a:endParaRPr lang="en-US" sz="1200" b="0" i="0" dirty="0">
              <a:solidFill>
                <a:srgbClr val="F47920"/>
              </a:solidFill>
              <a:latin typeface="Avenir Next" charset="0"/>
              <a:ea typeface="Avenir Next" charset="0"/>
              <a:cs typeface="Avenir Next" charset="0"/>
            </a:endParaRPr>
          </a:p>
        </p:txBody>
      </p:sp>
    </p:spTree>
    <p:extLst>
      <p:ext uri="{BB962C8B-B14F-4D97-AF65-F5344CB8AC3E}">
        <p14:creationId xmlns:p14="http://schemas.microsoft.com/office/powerpoint/2010/main" val="338078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2620827"/>
            <a:ext cx="7000126" cy="2749156"/>
          </a:xfrm>
          <a:prstGeom prst="rect">
            <a:avLst/>
          </a:prstGeom>
        </p:spPr>
        <p:txBody>
          <a:bodyPr/>
          <a:lstStyle/>
          <a:p>
            <a:r>
              <a:rPr lang="en-US" dirty="0"/>
              <a:t>Completed </a:t>
            </a:r>
            <a:r>
              <a:rPr lang="en-US" dirty="0">
                <a:hlinkClick r:id="rId3"/>
              </a:rPr>
              <a:t>Nomination of Examiners form </a:t>
            </a:r>
            <a:r>
              <a:rPr lang="en-US" dirty="0"/>
              <a:t>should be sent to DC one month before thesis submission</a:t>
            </a:r>
          </a:p>
          <a:p>
            <a:r>
              <a:rPr lang="en-US" dirty="0"/>
              <a:t>Usually one internal and one external examiner, perhaps examination advisor (section 5 of the </a:t>
            </a:r>
            <a:r>
              <a:rPr lang="en-US" dirty="0">
                <a:hlinkClick r:id="rId4"/>
              </a:rPr>
              <a:t>Guide to examinations</a:t>
            </a:r>
            <a:r>
              <a:rPr lang="en-US" dirty="0"/>
              <a:t>)</a:t>
            </a:r>
          </a:p>
          <a:p>
            <a:r>
              <a:rPr lang="en-US" dirty="0">
                <a:latin typeface="Avenir Next Demi Bold" charset="0"/>
              </a:rPr>
              <a:t>Inform supervisor of any potential conflicts of interest</a:t>
            </a:r>
          </a:p>
          <a:p>
            <a:r>
              <a:rPr lang="en-US" dirty="0">
                <a:latin typeface="Avenir Next Demi Bold" charset="0"/>
              </a:rPr>
              <a:t>Don’t contact examiners once appointed</a:t>
            </a:r>
            <a:endParaRPr lang="en-US" dirty="0">
              <a:latin typeface="+mn-lt"/>
            </a:endParaRPr>
          </a:p>
        </p:txBody>
      </p:sp>
      <p:sp>
        <p:nvSpPr>
          <p:cNvPr id="7" name="Text Placeholder 4"/>
          <p:cNvSpPr>
            <a:spLocks noGrp="1"/>
          </p:cNvSpPr>
          <p:nvPr>
            <p:ph type="body" sz="quarter" idx="4294967295"/>
          </p:nvPr>
        </p:nvSpPr>
        <p:spPr>
          <a:xfrm>
            <a:off x="884242" y="2072951"/>
            <a:ext cx="5373684" cy="380867"/>
          </a:xfrm>
          <a:prstGeom prst="rect">
            <a:avLst/>
          </a:prstGeom>
        </p:spPr>
        <p:txBody>
          <a:bodyPr/>
          <a:lstStyle/>
          <a:p>
            <a:pPr marL="0" indent="0">
              <a:buNone/>
            </a:pPr>
            <a:r>
              <a:rPr lang="en-US" dirty="0">
                <a:solidFill>
                  <a:srgbClr val="F47920"/>
                </a:solidFill>
              </a:rPr>
              <a:t>Nomination of examiners</a:t>
            </a:r>
            <a:endParaRPr lang="en-US" dirty="0">
              <a:solidFill>
                <a:srgbClr val="F47920"/>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2064647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2620827"/>
            <a:ext cx="7653269" cy="2749156"/>
          </a:xfrm>
          <a:prstGeom prst="rect">
            <a:avLst/>
          </a:prstGeom>
        </p:spPr>
        <p:txBody>
          <a:bodyPr/>
          <a:lstStyle/>
          <a:p>
            <a:r>
              <a:rPr lang="en-US" dirty="0"/>
              <a:t>Ensure thesis meets presentation requirements (section 2 of the </a:t>
            </a:r>
            <a:r>
              <a:rPr lang="en-US" dirty="0">
                <a:hlinkClick r:id="rId3"/>
              </a:rPr>
              <a:t>Guide to examinations</a:t>
            </a:r>
            <a:r>
              <a:rPr lang="en-US" dirty="0"/>
              <a:t>)</a:t>
            </a:r>
          </a:p>
          <a:p>
            <a:r>
              <a:rPr lang="en-US" dirty="0"/>
              <a:t>Word limit for PhD is 80,000 exclusive of appendices, footnotes, tables and bibliography</a:t>
            </a:r>
          </a:p>
          <a:p>
            <a:r>
              <a:rPr lang="en-US" dirty="0"/>
              <a:t>Include </a:t>
            </a:r>
            <a:r>
              <a:rPr lang="en-US" dirty="0">
                <a:hlinkClick r:id="rId4"/>
              </a:rPr>
              <a:t>Thesis Submission Declaration Form</a:t>
            </a:r>
            <a:endParaRPr lang="en-US" dirty="0"/>
          </a:p>
          <a:p>
            <a:r>
              <a:rPr lang="en-US" dirty="0"/>
              <a:t>Submit to Doctoral College using </a:t>
            </a:r>
            <a:r>
              <a:rPr lang="en-US" dirty="0">
                <a:hlinkClick r:id="rId5"/>
              </a:rPr>
              <a:t>online form</a:t>
            </a:r>
            <a:r>
              <a:rPr lang="en-US" dirty="0"/>
              <a:t> on or before end of registration period</a:t>
            </a:r>
          </a:p>
        </p:txBody>
      </p:sp>
      <p:sp>
        <p:nvSpPr>
          <p:cNvPr id="7" name="Text Placeholder 4"/>
          <p:cNvSpPr>
            <a:spLocks noGrp="1"/>
          </p:cNvSpPr>
          <p:nvPr>
            <p:ph type="body" sz="quarter" idx="4294967295"/>
          </p:nvPr>
        </p:nvSpPr>
        <p:spPr>
          <a:xfrm>
            <a:off x="884242" y="2072951"/>
            <a:ext cx="5373684" cy="380867"/>
          </a:xfrm>
          <a:prstGeom prst="rect">
            <a:avLst/>
          </a:prstGeom>
        </p:spPr>
        <p:txBody>
          <a:bodyPr/>
          <a:lstStyle/>
          <a:p>
            <a:pPr marL="0" indent="0">
              <a:buNone/>
            </a:pPr>
            <a:r>
              <a:rPr lang="en-US" dirty="0">
                <a:solidFill>
                  <a:srgbClr val="F47920"/>
                </a:solidFill>
              </a:rPr>
              <a:t>Preparing thesis for submission</a:t>
            </a:r>
          </a:p>
          <a:p>
            <a:endParaRPr lang="en-US" dirty="0">
              <a:solidFill>
                <a:srgbClr val="00B2DD"/>
              </a:solidFill>
              <a:latin typeface="+mn-lt"/>
            </a:endParaRPr>
          </a:p>
        </p:txBody>
      </p:sp>
    </p:spTree>
    <p:extLst>
      <p:ext uri="{BB962C8B-B14F-4D97-AF65-F5344CB8AC3E}">
        <p14:creationId xmlns:p14="http://schemas.microsoft.com/office/powerpoint/2010/main" val="3034163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2620827"/>
            <a:ext cx="7559963" cy="2749156"/>
          </a:xfrm>
          <a:prstGeom prst="rect">
            <a:avLst/>
          </a:prstGeom>
        </p:spPr>
        <p:txBody>
          <a:bodyPr/>
          <a:lstStyle/>
          <a:p>
            <a:r>
              <a:rPr lang="en-US" dirty="0">
                <a:latin typeface="Avenir Next Demi Bold" charset="0"/>
              </a:rPr>
              <a:t>Oral examination always required for PhD</a:t>
            </a:r>
          </a:p>
          <a:p>
            <a:r>
              <a:rPr lang="en-US" dirty="0">
                <a:latin typeface="Avenir Next Demi Bold" charset="0"/>
              </a:rPr>
              <a:t>Support available in preparing for your viva</a:t>
            </a:r>
          </a:p>
          <a:p>
            <a:r>
              <a:rPr lang="en-US" dirty="0">
                <a:latin typeface="Avenir Next Demi Bold" charset="0"/>
              </a:rPr>
              <a:t>Can be held online, in person or hybrid</a:t>
            </a:r>
          </a:p>
          <a:p>
            <a:r>
              <a:rPr lang="en-US" dirty="0">
                <a:latin typeface="Avenir Next Demi Bold" charset="0"/>
              </a:rPr>
              <a:t>Supervisor may attend if examiners agree, but to observe only</a:t>
            </a:r>
          </a:p>
          <a:p>
            <a:r>
              <a:rPr lang="en-US" dirty="0">
                <a:latin typeface="Avenir Next Demi Bold" charset="0"/>
              </a:rPr>
              <a:t>Examiners’ reports – independent and joint</a:t>
            </a:r>
          </a:p>
        </p:txBody>
      </p:sp>
      <p:sp>
        <p:nvSpPr>
          <p:cNvPr id="7" name="Text Placeholder 4"/>
          <p:cNvSpPr>
            <a:spLocks noGrp="1"/>
          </p:cNvSpPr>
          <p:nvPr>
            <p:ph type="body" sz="quarter" idx="4294967295"/>
          </p:nvPr>
        </p:nvSpPr>
        <p:spPr>
          <a:xfrm>
            <a:off x="884242" y="2072951"/>
            <a:ext cx="5373684" cy="380867"/>
          </a:xfrm>
          <a:prstGeom prst="rect">
            <a:avLst/>
          </a:prstGeom>
        </p:spPr>
        <p:txBody>
          <a:bodyPr/>
          <a:lstStyle/>
          <a:p>
            <a:pPr marL="0" indent="0">
              <a:buNone/>
            </a:pPr>
            <a:r>
              <a:rPr lang="en-US" dirty="0">
                <a:solidFill>
                  <a:srgbClr val="F47920"/>
                </a:solidFill>
              </a:rPr>
              <a:t>Viva (oral examination)</a:t>
            </a:r>
          </a:p>
          <a:p>
            <a:endParaRPr lang="en-US" dirty="0">
              <a:solidFill>
                <a:srgbClr val="00B2DD"/>
              </a:solidFill>
              <a:latin typeface="+mn-lt"/>
            </a:endParaRPr>
          </a:p>
        </p:txBody>
      </p:sp>
    </p:spTree>
    <p:extLst>
      <p:ext uri="{BB962C8B-B14F-4D97-AF65-F5344CB8AC3E}">
        <p14:creationId xmlns:p14="http://schemas.microsoft.com/office/powerpoint/2010/main" val="1460570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2620827"/>
            <a:ext cx="6110339" cy="2749156"/>
          </a:xfrm>
          <a:prstGeom prst="rect">
            <a:avLst/>
          </a:prstGeom>
        </p:spPr>
        <p:txBody>
          <a:bodyPr/>
          <a:lstStyle/>
          <a:p>
            <a:r>
              <a:rPr lang="en-US" dirty="0">
                <a:latin typeface="Avenir Next Demi Bold" charset="0"/>
              </a:rPr>
              <a:t>Pass without corrections – 10%</a:t>
            </a:r>
          </a:p>
          <a:p>
            <a:r>
              <a:rPr lang="en-US" dirty="0">
                <a:latin typeface="Avenir Next Demi Bold" charset="0"/>
              </a:rPr>
              <a:t>Minor corrections (up to 3 months) – 69%</a:t>
            </a:r>
          </a:p>
          <a:p>
            <a:r>
              <a:rPr lang="en-US" dirty="0">
                <a:latin typeface="Avenir Next Demi Bold" charset="0"/>
              </a:rPr>
              <a:t>Major corrections (up to 6 months) – 17%</a:t>
            </a:r>
          </a:p>
          <a:p>
            <a:r>
              <a:rPr lang="en-US" dirty="0">
                <a:latin typeface="Avenir Next Demi Bold" charset="0"/>
              </a:rPr>
              <a:t>Resubmission (up to 12 months) – 3%</a:t>
            </a:r>
          </a:p>
          <a:p>
            <a:r>
              <a:rPr lang="en-US" dirty="0">
                <a:latin typeface="Avenir Next Demi Bold" charset="0"/>
              </a:rPr>
              <a:t>Lower award/fail – &lt;1%</a:t>
            </a:r>
          </a:p>
          <a:p>
            <a:endParaRPr lang="en-US" dirty="0">
              <a:latin typeface="Avenir Next Demi Bold" charset="0"/>
            </a:endParaRPr>
          </a:p>
          <a:p>
            <a:pPr marL="0" indent="0">
              <a:buNone/>
            </a:pPr>
            <a:r>
              <a:rPr lang="en-US" dirty="0">
                <a:latin typeface="Avenir Next Demi Bold" charset="0"/>
              </a:rPr>
              <a:t>See sections 15-17 </a:t>
            </a:r>
            <a:r>
              <a:rPr lang="en-US" dirty="0"/>
              <a:t>of the </a:t>
            </a:r>
            <a:r>
              <a:rPr lang="en-US" dirty="0">
                <a:hlinkClick r:id="rId3"/>
              </a:rPr>
              <a:t>Guide to examinations</a:t>
            </a:r>
            <a:endParaRPr lang="en-US" dirty="0">
              <a:latin typeface="Avenir Next Demi Bold" charset="0"/>
            </a:endParaRPr>
          </a:p>
        </p:txBody>
      </p:sp>
      <p:sp>
        <p:nvSpPr>
          <p:cNvPr id="7" name="Text Placeholder 4"/>
          <p:cNvSpPr>
            <a:spLocks noGrp="1"/>
          </p:cNvSpPr>
          <p:nvPr>
            <p:ph type="body" sz="quarter" idx="4294967295"/>
          </p:nvPr>
        </p:nvSpPr>
        <p:spPr>
          <a:xfrm>
            <a:off x="884242" y="2072951"/>
            <a:ext cx="5373684" cy="380867"/>
          </a:xfrm>
          <a:prstGeom prst="rect">
            <a:avLst/>
          </a:prstGeom>
        </p:spPr>
        <p:txBody>
          <a:bodyPr/>
          <a:lstStyle/>
          <a:p>
            <a:pPr marL="0" indent="0">
              <a:buNone/>
            </a:pPr>
            <a:r>
              <a:rPr lang="en-US" dirty="0">
                <a:solidFill>
                  <a:srgbClr val="F47920"/>
                </a:solidFill>
              </a:rPr>
              <a:t>Examination outcomes</a:t>
            </a:r>
          </a:p>
          <a:p>
            <a:endParaRPr lang="en-US" dirty="0">
              <a:solidFill>
                <a:srgbClr val="00B2DD"/>
              </a:solidFill>
              <a:latin typeface="+mn-lt"/>
            </a:endParaRPr>
          </a:p>
        </p:txBody>
      </p:sp>
    </p:spTree>
    <p:extLst>
      <p:ext uri="{BB962C8B-B14F-4D97-AF65-F5344CB8AC3E}">
        <p14:creationId xmlns:p14="http://schemas.microsoft.com/office/powerpoint/2010/main" val="2127429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2620827"/>
            <a:ext cx="7597286" cy="2749156"/>
          </a:xfrm>
          <a:prstGeom prst="rect">
            <a:avLst/>
          </a:prstGeom>
        </p:spPr>
        <p:txBody>
          <a:bodyPr/>
          <a:lstStyle/>
          <a:p>
            <a:r>
              <a:rPr lang="en-US" dirty="0">
                <a:latin typeface="Avenir Next Demi Bold" charset="0"/>
              </a:rPr>
              <a:t>Doctoral College will contact you to request </a:t>
            </a:r>
            <a:r>
              <a:rPr lang="en-US" dirty="0">
                <a:latin typeface="Avenir Next Demi Bold" charset="0"/>
                <a:hlinkClick r:id="rId3"/>
              </a:rPr>
              <a:t>final submission</a:t>
            </a:r>
            <a:r>
              <a:rPr lang="en-US" dirty="0">
                <a:latin typeface="Avenir Next Demi Bold" charset="0"/>
              </a:rPr>
              <a:t> (PDF/A format) and </a:t>
            </a:r>
            <a:r>
              <a:rPr lang="en-US" dirty="0">
                <a:latin typeface="Avenir Next Demi Bold" charset="0"/>
                <a:hlinkClick r:id="rId4"/>
              </a:rPr>
              <a:t>Library Declaration and Deposit Form</a:t>
            </a:r>
            <a:r>
              <a:rPr lang="en-US" dirty="0">
                <a:latin typeface="Avenir Next Demi Bold" charset="0"/>
              </a:rPr>
              <a:t> </a:t>
            </a:r>
          </a:p>
          <a:p>
            <a:r>
              <a:rPr lang="en-US" dirty="0">
                <a:latin typeface="Avenir Next Demi Bold" charset="0"/>
              </a:rPr>
              <a:t>Pass lists approved by Senate on a monthly basis</a:t>
            </a:r>
          </a:p>
          <a:p>
            <a:r>
              <a:rPr lang="en-US" dirty="0">
                <a:latin typeface="Avenir Next Demi Bold" charset="0"/>
                <a:hlinkClick r:id="rId5"/>
              </a:rPr>
              <a:t>Digital certificate</a:t>
            </a:r>
            <a:r>
              <a:rPr lang="en-US" dirty="0">
                <a:latin typeface="Avenir Next Demi Bold" charset="0"/>
              </a:rPr>
              <a:t> provided within one month of conferral</a:t>
            </a:r>
          </a:p>
          <a:p>
            <a:r>
              <a:rPr lang="en-US" dirty="0">
                <a:latin typeface="Avenir Next Demi Bold" charset="0"/>
                <a:hlinkClick r:id="rId6"/>
              </a:rPr>
              <a:t>Awards and Ceremonies</a:t>
            </a:r>
            <a:r>
              <a:rPr lang="en-US" dirty="0">
                <a:latin typeface="Avenir Next Demi Bold" charset="0"/>
              </a:rPr>
              <a:t> team will be in touch about graduation – January/July</a:t>
            </a:r>
          </a:p>
        </p:txBody>
      </p:sp>
      <p:sp>
        <p:nvSpPr>
          <p:cNvPr id="7" name="Text Placeholder 4"/>
          <p:cNvSpPr>
            <a:spLocks noGrp="1"/>
          </p:cNvSpPr>
          <p:nvPr>
            <p:ph type="body" sz="quarter" idx="4294967295"/>
          </p:nvPr>
        </p:nvSpPr>
        <p:spPr>
          <a:xfrm>
            <a:off x="884242" y="2072951"/>
            <a:ext cx="5373684" cy="380867"/>
          </a:xfrm>
          <a:prstGeom prst="rect">
            <a:avLst/>
          </a:prstGeom>
        </p:spPr>
        <p:txBody>
          <a:bodyPr/>
          <a:lstStyle/>
          <a:p>
            <a:pPr marL="0" indent="0">
              <a:buNone/>
            </a:pPr>
            <a:r>
              <a:rPr lang="en-US" dirty="0">
                <a:solidFill>
                  <a:srgbClr val="F47920"/>
                </a:solidFill>
              </a:rPr>
              <a:t>After the viva</a:t>
            </a:r>
          </a:p>
          <a:p>
            <a:endParaRPr lang="en-US" dirty="0">
              <a:solidFill>
                <a:srgbClr val="00B2DD"/>
              </a:solidFill>
              <a:latin typeface="+mn-lt"/>
            </a:endParaRPr>
          </a:p>
        </p:txBody>
      </p:sp>
    </p:spTree>
    <p:extLst>
      <p:ext uri="{BB962C8B-B14F-4D97-AF65-F5344CB8AC3E}">
        <p14:creationId xmlns:p14="http://schemas.microsoft.com/office/powerpoint/2010/main" val="3657444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2620827"/>
            <a:ext cx="7158747" cy="2749156"/>
          </a:xfrm>
          <a:prstGeom prst="rect">
            <a:avLst/>
          </a:prstGeom>
        </p:spPr>
        <p:txBody>
          <a:bodyPr/>
          <a:lstStyle/>
          <a:p>
            <a:r>
              <a:rPr lang="en-US" dirty="0">
                <a:latin typeface="Avenir Next Demi Bold" charset="0"/>
                <a:hlinkClick r:id="rId2"/>
              </a:rPr>
              <a:t>Guide to examinations for higher degrees by research</a:t>
            </a:r>
            <a:endParaRPr lang="en-US" dirty="0">
              <a:latin typeface="Avenir Next Demi Bold" charset="0"/>
            </a:endParaRPr>
          </a:p>
          <a:p>
            <a:r>
              <a:rPr lang="en-US" dirty="0">
                <a:latin typeface="Avenir Next Demi Bold" charset="0"/>
                <a:hlinkClick r:id="rId3"/>
              </a:rPr>
              <a:t>Forms for PGRs</a:t>
            </a:r>
            <a:endParaRPr lang="en-US" dirty="0">
              <a:latin typeface="Avenir Next Demi Bold" charset="0"/>
              <a:hlinkClick r:id="rId4"/>
            </a:endParaRPr>
          </a:p>
          <a:p>
            <a:r>
              <a:rPr lang="en-US" dirty="0">
                <a:latin typeface="Avenir Next Demi Bold" charset="0"/>
                <a:hlinkClick r:id="rId4"/>
              </a:rPr>
              <a:t>FAQs</a:t>
            </a:r>
            <a:endParaRPr lang="en-US" dirty="0">
              <a:latin typeface="Avenir Next Demi Bold" charset="0"/>
            </a:endParaRPr>
          </a:p>
          <a:p>
            <a:pPr marL="0" indent="0">
              <a:buNone/>
            </a:pPr>
            <a:endParaRPr lang="en-US" dirty="0">
              <a:latin typeface="Avenir Next Demi Bold" charset="0"/>
            </a:endParaRPr>
          </a:p>
          <a:p>
            <a:pPr marL="0" indent="0">
              <a:buNone/>
            </a:pPr>
            <a:r>
              <a:rPr lang="en-US" dirty="0">
                <a:latin typeface="Avenir Next Demi Bold" charset="0"/>
              </a:rPr>
              <a:t>Contact: </a:t>
            </a:r>
            <a:r>
              <a:rPr lang="en-US" dirty="0">
                <a:latin typeface="Avenir Next Demi Bold" charset="0"/>
                <a:hlinkClick r:id="rId5"/>
              </a:rPr>
              <a:t>doctoralcollege@warwick.ac.uk</a:t>
            </a:r>
            <a:r>
              <a:rPr lang="en-US" dirty="0">
                <a:latin typeface="Avenir Next Demi Bold" charset="0"/>
              </a:rPr>
              <a:t> </a:t>
            </a:r>
          </a:p>
        </p:txBody>
      </p:sp>
      <p:sp>
        <p:nvSpPr>
          <p:cNvPr id="7" name="Text Placeholder 4"/>
          <p:cNvSpPr>
            <a:spLocks noGrp="1"/>
          </p:cNvSpPr>
          <p:nvPr>
            <p:ph type="body" sz="quarter" idx="4294967295"/>
          </p:nvPr>
        </p:nvSpPr>
        <p:spPr>
          <a:xfrm>
            <a:off x="884242" y="2072951"/>
            <a:ext cx="5373684" cy="380867"/>
          </a:xfrm>
          <a:prstGeom prst="rect">
            <a:avLst/>
          </a:prstGeom>
        </p:spPr>
        <p:txBody>
          <a:bodyPr/>
          <a:lstStyle/>
          <a:p>
            <a:pPr marL="0" indent="0">
              <a:buNone/>
            </a:pPr>
            <a:r>
              <a:rPr lang="en-US" dirty="0">
                <a:solidFill>
                  <a:srgbClr val="F47920"/>
                </a:solidFill>
              </a:rPr>
              <a:t>Useful info</a:t>
            </a:r>
          </a:p>
          <a:p>
            <a:endParaRPr lang="en-US" dirty="0">
              <a:solidFill>
                <a:srgbClr val="00B2DD"/>
              </a:solidFill>
              <a:latin typeface="+mn-lt"/>
            </a:endParaRPr>
          </a:p>
        </p:txBody>
      </p:sp>
    </p:spTree>
    <p:extLst>
      <p:ext uri="{BB962C8B-B14F-4D97-AF65-F5344CB8AC3E}">
        <p14:creationId xmlns:p14="http://schemas.microsoft.com/office/powerpoint/2010/main" val="35107717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e712ca7c-bd7c-4981-9502-918f2aa1a40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Atlas">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5.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6.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UoW_Template_Whit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A80AABB81EADE4B92A61FAB3952137F" ma:contentTypeVersion="14" ma:contentTypeDescription="Create a new document." ma:contentTypeScope="" ma:versionID="13663eefdc1561a09e0354e40c706e24">
  <xsd:schema xmlns:xsd="http://www.w3.org/2001/XMLSchema" xmlns:xs="http://www.w3.org/2001/XMLSchema" xmlns:p="http://schemas.microsoft.com/office/2006/metadata/properties" xmlns:ns2="1d50a5f6-9ee8-40e1-9772-d6b2ad34a450" xmlns:ns3="839d821f-c568-43d4-9a44-14b2dc935861" targetNamespace="http://schemas.microsoft.com/office/2006/metadata/properties" ma:root="true" ma:fieldsID="190afbd12fe69317435a5ac0105bb3c8" ns2:_="" ns3:_="">
    <xsd:import namespace="1d50a5f6-9ee8-40e1-9772-d6b2ad34a450"/>
    <xsd:import namespace="839d821f-c568-43d4-9a44-14b2dc93586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50a5f6-9ee8-40e1-9772-d6b2ad34a4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39d821f-c568-43d4-9a44-14b2dc93586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f5afd84b-17be-48e5-9b1b-6a9829720563}" ma:internalName="TaxCatchAll" ma:showField="CatchAllData" ma:web="839d821f-c568-43d4-9a44-14b2dc9358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d50a5f6-9ee8-40e1-9772-d6b2ad34a450">
      <Terms xmlns="http://schemas.microsoft.com/office/infopath/2007/PartnerControls"/>
    </lcf76f155ced4ddcb4097134ff3c332f>
    <TaxCatchAll xmlns="839d821f-c568-43d4-9a44-14b2dc935861" xsi:nil="true"/>
  </documentManagement>
</p:properties>
</file>

<file path=customXml/itemProps1.xml><?xml version="1.0" encoding="utf-8"?>
<ds:datastoreItem xmlns:ds="http://schemas.openxmlformats.org/officeDocument/2006/customXml" ds:itemID="{6EDAA076-9D4E-4B50-8FB1-8664F35925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50a5f6-9ee8-40e1-9772-d6b2ad34a450"/>
    <ds:schemaRef ds:uri="839d821f-c568-43d4-9a44-14b2dc9358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0F19EF0-1F27-4A22-9034-DE60F690636C}">
  <ds:schemaRefs>
    <ds:schemaRef ds:uri="http://schemas.microsoft.com/sharepoint/v3/contenttype/forms"/>
  </ds:schemaRefs>
</ds:datastoreItem>
</file>

<file path=customXml/itemProps3.xml><?xml version="1.0" encoding="utf-8"?>
<ds:datastoreItem xmlns:ds="http://schemas.openxmlformats.org/officeDocument/2006/customXml" ds:itemID="{6D83145A-5761-48B6-87CD-0A9518203D9E}">
  <ds:schemaRefs>
    <ds:schemaRef ds:uri="http://schemas.microsoft.com/office/2006/documentManagement/types"/>
    <ds:schemaRef ds:uri="http://schemas.openxmlformats.org/package/2006/metadata/core-properties"/>
    <ds:schemaRef ds:uri="http://purl.org/dc/dcmitype/"/>
    <ds:schemaRef ds:uri="http://schemas.microsoft.com/office/2006/metadata/properties"/>
    <ds:schemaRef ds:uri="http://purl.org/dc/elements/1.1/"/>
    <ds:schemaRef ds:uri="http://www.w3.org/XML/1998/namespace"/>
    <ds:schemaRef ds:uri="1d50a5f6-9ee8-40e1-9772-d6b2ad34a450"/>
    <ds:schemaRef ds:uri="http://schemas.microsoft.com/office/infopath/2007/PartnerControls"/>
    <ds:schemaRef ds:uri="839d821f-c568-43d4-9a44-14b2dc935861"/>
    <ds:schemaRef ds:uri="http://purl.org/dc/terms/"/>
  </ds:schemaRefs>
</ds:datastoreItem>
</file>

<file path=docProps/app.xml><?xml version="1.0" encoding="utf-8"?>
<Properties xmlns="http://schemas.openxmlformats.org/officeDocument/2006/extended-properties" xmlns:vt="http://schemas.openxmlformats.org/officeDocument/2006/docPropsVTypes">
  <Template>Template_Warwick</Template>
  <TotalTime>135</TotalTime>
  <Words>1944</Words>
  <Application>Microsoft Office PowerPoint</Application>
  <PresentationFormat>On-screen Show (4:3)</PresentationFormat>
  <Paragraphs>254</Paragraphs>
  <Slides>20</Slides>
  <Notes>5</Notes>
  <HiddenSlides>0</HiddenSlides>
  <MMClips>0</MMClips>
  <ScaleCrop>false</ScaleCrop>
  <HeadingPairs>
    <vt:vector size="4" baseType="variant">
      <vt:variant>
        <vt:lpstr>Theme</vt:lpstr>
      </vt:variant>
      <vt:variant>
        <vt:i4>8</vt:i4>
      </vt:variant>
      <vt:variant>
        <vt:lpstr>Slide Titles</vt:lpstr>
      </vt:variant>
      <vt:variant>
        <vt:i4>20</vt:i4>
      </vt:variant>
    </vt:vector>
  </HeadingPairs>
  <TitlesOfParts>
    <vt:vector size="28" baseType="lpstr">
      <vt:lpstr>Template_Warwick</vt:lpstr>
      <vt:lpstr>1_Custom Design</vt:lpstr>
      <vt:lpstr>Custom Design</vt:lpstr>
      <vt:lpstr>Atlas</vt:lpstr>
      <vt:lpstr>University of Warwick</vt:lpstr>
      <vt:lpstr>UoW_Template_Lavender</vt:lpstr>
      <vt:lpstr>Office Theme</vt:lpstr>
      <vt:lpstr>UoW_Template_White</vt:lpstr>
      <vt:lpstr>PowerPoint Presentation</vt:lpstr>
      <vt:lpstr>Schedule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Voice of a PGR in post-submission 'limbo'  Ragesree Roy PhD researcher, English and Comparative Literary Studies  CADRE Workshop Facilitator</vt:lpstr>
      <vt:lpstr>PowerPoint Presentation</vt:lpstr>
      <vt:lpstr>Viva Experience </vt:lpstr>
      <vt:lpstr>The three stages of a viva</vt:lpstr>
      <vt:lpstr>Pre-viva</vt:lpstr>
      <vt:lpstr>Viva Questions  </vt:lpstr>
      <vt:lpstr>The viva</vt:lpstr>
      <vt:lpstr>Post-viva</vt:lpstr>
      <vt:lpstr>PowerPoint Presentation</vt:lpstr>
      <vt:lpstr>Any questions?</vt:lpstr>
      <vt:lpstr>CADRE WORKSHOPS Term 2</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IT Services</cp:lastModifiedBy>
  <cp:revision>263</cp:revision>
  <cp:lastPrinted>2001-12-07T16:14:49Z</cp:lastPrinted>
  <dcterms:created xsi:type="dcterms:W3CDTF">2015-05-13T11:12:00Z</dcterms:created>
  <dcterms:modified xsi:type="dcterms:W3CDTF">2026-02-11T09:11:18Z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0x010100BA80AABB81EADE4B92A61FAB3952137F</vt:lpwstr>
  </property>
  <property fmtid="{D5CDD505-2E9C-101B-9397-08002B2CF9AE}" pid="3" name="MediaServiceImageTags">
    <vt:lpwstr/>
  </property>
</Properties>
</file>