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5.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6.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7.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8.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xml" ContentType="application/vnd.openxmlformats-officedocument.presentationml.tags+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2" r:id="rId4"/>
    <p:sldMasterId id="2147483828" r:id="rId5"/>
    <p:sldMasterId id="2147483741" r:id="rId6"/>
    <p:sldMasterId id="2147483691" r:id="rId7"/>
    <p:sldMasterId id="2147483716" r:id="rId8"/>
    <p:sldMasterId id="2147484040" r:id="rId9"/>
    <p:sldMasterId id="2147483762" r:id="rId10"/>
    <p:sldMasterId id="2147483648" r:id="rId11"/>
    <p:sldMasterId id="2147483660" r:id="rId12"/>
  </p:sldMasterIdLst>
  <p:notesMasterIdLst>
    <p:notesMasterId r:id="rId61"/>
  </p:notesMasterIdLst>
  <p:sldIdLst>
    <p:sldId id="438" r:id="rId13"/>
    <p:sldId id="445" r:id="rId14"/>
    <p:sldId id="446" r:id="rId15"/>
    <p:sldId id="340" r:id="rId16"/>
    <p:sldId id="447" r:id="rId17"/>
    <p:sldId id="460" r:id="rId18"/>
    <p:sldId id="470" r:id="rId19"/>
    <p:sldId id="450" r:id="rId20"/>
    <p:sldId id="342" r:id="rId21"/>
    <p:sldId id="451" r:id="rId22"/>
    <p:sldId id="455" r:id="rId23"/>
    <p:sldId id="452" r:id="rId24"/>
    <p:sldId id="301" r:id="rId25"/>
    <p:sldId id="453" r:id="rId26"/>
    <p:sldId id="471" r:id="rId27"/>
    <p:sldId id="454" r:id="rId28"/>
    <p:sldId id="459" r:id="rId29"/>
    <p:sldId id="466" r:id="rId30"/>
    <p:sldId id="458" r:id="rId31"/>
    <p:sldId id="472" r:id="rId32"/>
    <p:sldId id="402" r:id="rId33"/>
    <p:sldId id="256" r:id="rId34"/>
    <p:sldId id="258" r:id="rId35"/>
    <p:sldId id="280" r:id="rId36"/>
    <p:sldId id="266" r:id="rId37"/>
    <p:sldId id="265" r:id="rId38"/>
    <p:sldId id="305" r:id="rId39"/>
    <p:sldId id="264" r:id="rId40"/>
    <p:sldId id="473" r:id="rId41"/>
    <p:sldId id="281" r:id="rId42"/>
    <p:sldId id="282" r:id="rId43"/>
    <p:sldId id="283" r:id="rId44"/>
    <p:sldId id="306" r:id="rId45"/>
    <p:sldId id="293" r:id="rId46"/>
    <p:sldId id="302" r:id="rId47"/>
    <p:sldId id="284" r:id="rId48"/>
    <p:sldId id="285" r:id="rId49"/>
    <p:sldId id="286" r:id="rId50"/>
    <p:sldId id="303" r:id="rId51"/>
    <p:sldId id="294" r:id="rId52"/>
    <p:sldId id="288" r:id="rId53"/>
    <p:sldId id="289" r:id="rId54"/>
    <p:sldId id="300" r:id="rId55"/>
    <p:sldId id="290" r:id="rId56"/>
    <p:sldId id="291" r:id="rId57"/>
    <p:sldId id="292" r:id="rId58"/>
    <p:sldId id="304" r:id="rId59"/>
    <p:sldId id="448" r:id="rId60"/>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114738-5A75-F209-2E7B-532EE4DCA043}" v="46" dt="2026-02-24T08:47:39.790"/>
    <p1510:client id="{E6A4311E-5657-B221-7388-B1538D9B06B0}" v="260" dt="2026-02-23T10:55:49.7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64" d="100"/>
          <a:sy n="64" d="100"/>
        </p:scale>
        <p:origin x="56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slide" Target="slides/slide43.xml"/><Relationship Id="rId63"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slide" Target="slides/slide46.xml"/><Relationship Id="rId66" Type="http://schemas.microsoft.com/office/2016/11/relationships/changesInfo" Target="changesInfos/changesInfo1.xml"/><Relationship Id="rId5" Type="http://schemas.openxmlformats.org/officeDocument/2006/relationships/slideMaster" Target="slideMasters/slideMaster2.xml"/><Relationship Id="rId61" Type="http://schemas.openxmlformats.org/officeDocument/2006/relationships/notesMaster" Target="notesMasters/notesMaster1.xml"/><Relationship Id="rId19" Type="http://schemas.openxmlformats.org/officeDocument/2006/relationships/slide" Target="slides/slide7.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64" Type="http://schemas.openxmlformats.org/officeDocument/2006/relationships/theme" Target="theme/theme1.xml"/><Relationship Id="rId8" Type="http://schemas.openxmlformats.org/officeDocument/2006/relationships/slideMaster" Target="slideMasters/slideMaster5.xml"/><Relationship Id="rId51" Type="http://schemas.openxmlformats.org/officeDocument/2006/relationships/slide" Target="slides/slide39.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microsoft.com/office/2015/10/relationships/revisionInfo" Target="revisionInfo.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 Type="http://schemas.openxmlformats.org/officeDocument/2006/relationships/slideMaster" Target="slideMasters/slideMaster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hou, Yangzi" userId="S::u2176008@live.warwick.ac.uk::6c69757f-53d5-4c06-8846-03b9f13b5b84" providerId="AD" clId="Web-{E6A4311E-5657-B221-7388-B1538D9B06B0}"/>
    <pc:docChg chg="addSld delSld modSld addMainMaster">
      <pc:chgData name="Zhou, Yangzi" userId="S::u2176008@live.warwick.ac.uk::6c69757f-53d5-4c06-8846-03b9f13b5b84" providerId="AD" clId="Web-{E6A4311E-5657-B221-7388-B1538D9B06B0}" dt="2026-02-23T10:55:43.388" v="148" actId="20577"/>
      <pc:docMkLst>
        <pc:docMk/>
      </pc:docMkLst>
      <pc:sldChg chg="del">
        <pc:chgData name="Zhou, Yangzi" userId="S::u2176008@live.warwick.ac.uk::6c69757f-53d5-4c06-8846-03b9f13b5b84" providerId="AD" clId="Web-{E6A4311E-5657-B221-7388-B1538D9B06B0}" dt="2026-02-23T10:48:30.378" v="47"/>
        <pc:sldMkLst>
          <pc:docMk/>
          <pc:sldMk cId="109857222" sldId="256"/>
        </pc:sldMkLst>
      </pc:sldChg>
      <pc:sldChg chg="addSp modSp add">
        <pc:chgData name="Zhou, Yangzi" userId="S::u2176008@live.warwick.ac.uk::6c69757f-53d5-4c06-8846-03b9f13b5b84" providerId="AD" clId="Web-{E6A4311E-5657-B221-7388-B1538D9B06B0}" dt="2026-02-23T10:55:43.388" v="148" actId="20577"/>
        <pc:sldMkLst>
          <pc:docMk/>
          <pc:sldMk cId="4134571000" sldId="438"/>
        </pc:sldMkLst>
        <pc:spChg chg="mod">
          <ac:chgData name="Zhou, Yangzi" userId="S::u2176008@live.warwick.ac.uk::6c69757f-53d5-4c06-8846-03b9f13b5b84" providerId="AD" clId="Web-{E6A4311E-5657-B221-7388-B1538D9B06B0}" dt="2026-02-23T10:48:23.596" v="46" actId="1076"/>
          <ac:spMkLst>
            <pc:docMk/>
            <pc:sldMk cId="4134571000" sldId="438"/>
            <ac:spMk id="2" creationId="{FF51FF48-EC6C-07B2-41CA-9FB16D257ADB}"/>
          </ac:spMkLst>
        </pc:spChg>
        <pc:spChg chg="mod">
          <ac:chgData name="Zhou, Yangzi" userId="S::u2176008@live.warwick.ac.uk::6c69757f-53d5-4c06-8846-03b9f13b5b84" providerId="AD" clId="Web-{E6A4311E-5657-B221-7388-B1538D9B06B0}" dt="2026-02-23T10:47:54.689" v="17" actId="20577"/>
          <ac:spMkLst>
            <pc:docMk/>
            <pc:sldMk cId="4134571000" sldId="438"/>
            <ac:spMk id="6" creationId="{72119EAF-B76E-2F50-07C8-FDAAEDA54671}"/>
          </ac:spMkLst>
        </pc:spChg>
        <pc:spChg chg="add mod">
          <ac:chgData name="Zhou, Yangzi" userId="S::u2176008@live.warwick.ac.uk::6c69757f-53d5-4c06-8846-03b9f13b5b84" providerId="AD" clId="Web-{E6A4311E-5657-B221-7388-B1538D9B06B0}" dt="2026-02-23T10:55:43.388" v="148" actId="20577"/>
          <ac:spMkLst>
            <pc:docMk/>
            <pc:sldMk cId="4134571000" sldId="438"/>
            <ac:spMk id="7" creationId="{CD8FEE89-F6E2-16FA-1935-948FB3DF622E}"/>
          </ac:spMkLst>
        </pc:spChg>
        <pc:picChg chg="mod">
          <ac:chgData name="Zhou, Yangzi" userId="S::u2176008@live.warwick.ac.uk::6c69757f-53d5-4c06-8846-03b9f13b5b84" providerId="AD" clId="Web-{E6A4311E-5657-B221-7388-B1538D9B06B0}" dt="2026-02-23T10:48:21.331" v="45" actId="1076"/>
          <ac:picMkLst>
            <pc:docMk/>
            <pc:sldMk cId="4134571000" sldId="438"/>
            <ac:picMk id="5" creationId="{B67E54F9-5F2D-CA69-0562-AC87A4A6F571}"/>
          </ac:picMkLst>
        </pc:picChg>
      </pc:sldChg>
      <pc:sldChg chg="modSp add">
        <pc:chgData name="Zhou, Yangzi" userId="S::u2176008@live.warwick.ac.uk::6c69757f-53d5-4c06-8846-03b9f13b5b84" providerId="AD" clId="Web-{E6A4311E-5657-B221-7388-B1538D9B06B0}" dt="2026-02-23T10:47:43.985" v="13" actId="1076"/>
        <pc:sldMkLst>
          <pc:docMk/>
          <pc:sldMk cId="4243448659" sldId="448"/>
        </pc:sldMkLst>
        <pc:graphicFrameChg chg="mod modGraphic">
          <ac:chgData name="Zhou, Yangzi" userId="S::u2176008@live.warwick.ac.uk::6c69757f-53d5-4c06-8846-03b9f13b5b84" providerId="AD" clId="Web-{E6A4311E-5657-B221-7388-B1538D9B06B0}" dt="2026-02-23T10:47:43.985" v="13" actId="1076"/>
          <ac:graphicFrameMkLst>
            <pc:docMk/>
            <pc:sldMk cId="4243448659" sldId="448"/>
            <ac:graphicFrameMk id="6" creationId="{F77B5257-4AB0-D14C-DA3E-8E8DB29C01ED}"/>
          </ac:graphicFrameMkLst>
        </pc:graphicFrameChg>
      </pc:sldChg>
      <pc:sldMasterChg chg="add addSldLayout">
        <pc:chgData name="Zhou, Yangzi" userId="S::u2176008@live.warwick.ac.uk::6c69757f-53d5-4c06-8846-03b9f13b5b84" providerId="AD" clId="Web-{E6A4311E-5657-B221-7388-B1538D9B06B0}" dt="2026-02-23T10:46:42.091" v="0"/>
        <pc:sldMasterMkLst>
          <pc:docMk/>
          <pc:sldMasterMk cId="1830631141" sldId="2147483828"/>
        </pc:sldMasterMkLst>
        <pc:sldLayoutChg chg="add">
          <pc:chgData name="Zhou, Yangzi" userId="S::u2176008@live.warwick.ac.uk::6c69757f-53d5-4c06-8846-03b9f13b5b84" providerId="AD" clId="Web-{E6A4311E-5657-B221-7388-B1538D9B06B0}" dt="2026-02-23T10:46:42.091" v="0"/>
          <pc:sldLayoutMkLst>
            <pc:docMk/>
            <pc:sldMasterMk cId="1830631141" sldId="2147483828"/>
            <pc:sldLayoutMk cId="3371641594" sldId="2147483829"/>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1246525127" sldId="2147483830"/>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569391624" sldId="2147483831"/>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1461403211" sldId="2147483832"/>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1873824240" sldId="2147483833"/>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1822545031" sldId="2147483837"/>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3292564008" sldId="2147483838"/>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619783692" sldId="2147483839"/>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1843996946" sldId="2147483840"/>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1313102663" sldId="2147483841"/>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4202594192" sldId="2147483842"/>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3784226654" sldId="2147483909"/>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570796215" sldId="2147483910"/>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658255851" sldId="2147483911"/>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29624126" sldId="2147483931"/>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2057375306" sldId="2147483938"/>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4113894959" sldId="2147483957"/>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1882761889" sldId="2147483958"/>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287538772" sldId="2147483959"/>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2451044777" sldId="2147483961"/>
          </pc:sldLayoutMkLst>
        </pc:sldLayoutChg>
        <pc:sldLayoutChg chg="add">
          <pc:chgData name="Zhou, Yangzi" userId="S::u2176008@live.warwick.ac.uk::6c69757f-53d5-4c06-8846-03b9f13b5b84" providerId="AD" clId="Web-{E6A4311E-5657-B221-7388-B1538D9B06B0}" dt="2026-02-23T10:46:42.091" v="0"/>
          <pc:sldLayoutMkLst>
            <pc:docMk/>
            <pc:sldMasterMk cId="1830631141" sldId="2147483828"/>
            <pc:sldLayoutMk cId="1226570993" sldId="2147484039"/>
          </pc:sldLayoutMkLst>
        </pc:sldLayoutChg>
      </pc:sldMasterChg>
    </pc:docChg>
  </pc:docChgLst>
  <pc:docChgLst>
    <pc:chgData name="Zhou, Yangzi" userId="S::u2176008@live.warwick.ac.uk::6c69757f-53d5-4c06-8846-03b9f13b5b84" providerId="AD" clId="Web-{32114738-5A75-F209-2E7B-532EE4DCA043}"/>
    <pc:docChg chg="addSld addMainMaster modMainMaster">
      <pc:chgData name="Zhou, Yangzi" userId="S::u2176008@live.warwick.ac.uk::6c69757f-53d5-4c06-8846-03b9f13b5b84" providerId="AD" clId="Web-{32114738-5A75-F209-2E7B-532EE4DCA043}" dt="2026-02-24T08:47:39.790" v="45"/>
      <pc:docMkLst>
        <pc:docMk/>
      </pc:docMkLst>
      <pc:sldChg chg="add">
        <pc:chgData name="Zhou, Yangzi" userId="S::u2176008@live.warwick.ac.uk::6c69757f-53d5-4c06-8846-03b9f13b5b84" providerId="AD" clId="Web-{32114738-5A75-F209-2E7B-532EE4DCA043}" dt="2026-02-24T08:47:38.556" v="20"/>
        <pc:sldMkLst>
          <pc:docMk/>
          <pc:sldMk cId="2089876086" sldId="256"/>
        </pc:sldMkLst>
      </pc:sldChg>
      <pc:sldChg chg="add">
        <pc:chgData name="Zhou, Yangzi" userId="S::u2176008@live.warwick.ac.uk::6c69757f-53d5-4c06-8846-03b9f13b5b84" providerId="AD" clId="Web-{32114738-5A75-F209-2E7B-532EE4DCA043}" dt="2026-02-24T08:47:38.587" v="21"/>
        <pc:sldMkLst>
          <pc:docMk/>
          <pc:sldMk cId="2845069158" sldId="258"/>
        </pc:sldMkLst>
      </pc:sldChg>
      <pc:sldChg chg="add">
        <pc:chgData name="Zhou, Yangzi" userId="S::u2176008@live.warwick.ac.uk::6c69757f-53d5-4c06-8846-03b9f13b5b84" providerId="AD" clId="Web-{32114738-5A75-F209-2E7B-532EE4DCA043}" dt="2026-02-24T08:47:38.822" v="26"/>
        <pc:sldMkLst>
          <pc:docMk/>
          <pc:sldMk cId="3971988471" sldId="264"/>
        </pc:sldMkLst>
      </pc:sldChg>
      <pc:sldChg chg="add">
        <pc:chgData name="Zhou, Yangzi" userId="S::u2176008@live.warwick.ac.uk::6c69757f-53d5-4c06-8846-03b9f13b5b84" providerId="AD" clId="Web-{32114738-5A75-F209-2E7B-532EE4DCA043}" dt="2026-02-24T08:47:38.728" v="24"/>
        <pc:sldMkLst>
          <pc:docMk/>
          <pc:sldMk cId="1624122035" sldId="265"/>
        </pc:sldMkLst>
      </pc:sldChg>
      <pc:sldChg chg="add">
        <pc:chgData name="Zhou, Yangzi" userId="S::u2176008@live.warwick.ac.uk::6c69757f-53d5-4c06-8846-03b9f13b5b84" providerId="AD" clId="Web-{32114738-5A75-F209-2E7B-532EE4DCA043}" dt="2026-02-24T08:47:38.650" v="23"/>
        <pc:sldMkLst>
          <pc:docMk/>
          <pc:sldMk cId="2402020052" sldId="266"/>
        </pc:sldMkLst>
      </pc:sldChg>
      <pc:sldChg chg="add">
        <pc:chgData name="Zhou, Yangzi" userId="S::u2176008@live.warwick.ac.uk::6c69757f-53d5-4c06-8846-03b9f13b5b84" providerId="AD" clId="Web-{32114738-5A75-F209-2E7B-532EE4DCA043}" dt="2026-02-24T08:47:38.603" v="22"/>
        <pc:sldMkLst>
          <pc:docMk/>
          <pc:sldMk cId="3467603060" sldId="280"/>
        </pc:sldMkLst>
      </pc:sldChg>
      <pc:sldChg chg="add">
        <pc:chgData name="Zhou, Yangzi" userId="S::u2176008@live.warwick.ac.uk::6c69757f-53d5-4c06-8846-03b9f13b5b84" providerId="AD" clId="Web-{32114738-5A75-F209-2E7B-532EE4DCA043}" dt="2026-02-24T08:47:38.869" v="28"/>
        <pc:sldMkLst>
          <pc:docMk/>
          <pc:sldMk cId="2018854122" sldId="281"/>
        </pc:sldMkLst>
      </pc:sldChg>
      <pc:sldChg chg="add">
        <pc:chgData name="Zhou, Yangzi" userId="S::u2176008@live.warwick.ac.uk::6c69757f-53d5-4c06-8846-03b9f13b5b84" providerId="AD" clId="Web-{32114738-5A75-F209-2E7B-532EE4DCA043}" dt="2026-02-24T08:47:38.900" v="29"/>
        <pc:sldMkLst>
          <pc:docMk/>
          <pc:sldMk cId="2581213382" sldId="282"/>
        </pc:sldMkLst>
      </pc:sldChg>
      <pc:sldChg chg="add">
        <pc:chgData name="Zhou, Yangzi" userId="S::u2176008@live.warwick.ac.uk::6c69757f-53d5-4c06-8846-03b9f13b5b84" providerId="AD" clId="Web-{32114738-5A75-F209-2E7B-532EE4DCA043}" dt="2026-02-24T08:47:38.994" v="30"/>
        <pc:sldMkLst>
          <pc:docMk/>
          <pc:sldMk cId="2035048169" sldId="283"/>
        </pc:sldMkLst>
      </pc:sldChg>
      <pc:sldChg chg="add">
        <pc:chgData name="Zhou, Yangzi" userId="S::u2176008@live.warwick.ac.uk::6c69757f-53d5-4c06-8846-03b9f13b5b84" providerId="AD" clId="Web-{32114738-5A75-F209-2E7B-532EE4DCA043}" dt="2026-02-24T08:47:39.103" v="34"/>
        <pc:sldMkLst>
          <pc:docMk/>
          <pc:sldMk cId="1669727051" sldId="284"/>
        </pc:sldMkLst>
      </pc:sldChg>
      <pc:sldChg chg="add">
        <pc:chgData name="Zhou, Yangzi" userId="S::u2176008@live.warwick.ac.uk::6c69757f-53d5-4c06-8846-03b9f13b5b84" providerId="AD" clId="Web-{32114738-5A75-F209-2E7B-532EE4DCA043}" dt="2026-02-24T08:47:39.150" v="35"/>
        <pc:sldMkLst>
          <pc:docMk/>
          <pc:sldMk cId="1309773058" sldId="285"/>
        </pc:sldMkLst>
      </pc:sldChg>
      <pc:sldChg chg="add">
        <pc:chgData name="Zhou, Yangzi" userId="S::u2176008@live.warwick.ac.uk::6c69757f-53d5-4c06-8846-03b9f13b5b84" providerId="AD" clId="Web-{32114738-5A75-F209-2E7B-532EE4DCA043}" dt="2026-02-24T08:47:39.244" v="36"/>
        <pc:sldMkLst>
          <pc:docMk/>
          <pc:sldMk cId="2596308771" sldId="286"/>
        </pc:sldMkLst>
      </pc:sldChg>
      <pc:sldChg chg="add">
        <pc:chgData name="Zhou, Yangzi" userId="S::u2176008@live.warwick.ac.uk::6c69757f-53d5-4c06-8846-03b9f13b5b84" providerId="AD" clId="Web-{32114738-5A75-F209-2E7B-532EE4DCA043}" dt="2026-02-24T08:47:39.306" v="39"/>
        <pc:sldMkLst>
          <pc:docMk/>
          <pc:sldMk cId="1231309925" sldId="288"/>
        </pc:sldMkLst>
      </pc:sldChg>
      <pc:sldChg chg="add">
        <pc:chgData name="Zhou, Yangzi" userId="S::u2176008@live.warwick.ac.uk::6c69757f-53d5-4c06-8846-03b9f13b5b84" providerId="AD" clId="Web-{32114738-5A75-F209-2E7B-532EE4DCA043}" dt="2026-02-24T08:47:39.400" v="40"/>
        <pc:sldMkLst>
          <pc:docMk/>
          <pc:sldMk cId="2229147536" sldId="289"/>
        </pc:sldMkLst>
      </pc:sldChg>
      <pc:sldChg chg="add">
        <pc:chgData name="Zhou, Yangzi" userId="S::u2176008@live.warwick.ac.uk::6c69757f-53d5-4c06-8846-03b9f13b5b84" providerId="AD" clId="Web-{32114738-5A75-F209-2E7B-532EE4DCA043}" dt="2026-02-24T08:47:39.665" v="42"/>
        <pc:sldMkLst>
          <pc:docMk/>
          <pc:sldMk cId="1340618535" sldId="290"/>
        </pc:sldMkLst>
      </pc:sldChg>
      <pc:sldChg chg="add">
        <pc:chgData name="Zhou, Yangzi" userId="S::u2176008@live.warwick.ac.uk::6c69757f-53d5-4c06-8846-03b9f13b5b84" providerId="AD" clId="Web-{32114738-5A75-F209-2E7B-532EE4DCA043}" dt="2026-02-24T08:47:39.681" v="43"/>
        <pc:sldMkLst>
          <pc:docMk/>
          <pc:sldMk cId="2059364070" sldId="291"/>
        </pc:sldMkLst>
      </pc:sldChg>
      <pc:sldChg chg="add">
        <pc:chgData name="Zhou, Yangzi" userId="S::u2176008@live.warwick.ac.uk::6c69757f-53d5-4c06-8846-03b9f13b5b84" providerId="AD" clId="Web-{32114738-5A75-F209-2E7B-532EE4DCA043}" dt="2026-02-24T08:47:39.775" v="44"/>
        <pc:sldMkLst>
          <pc:docMk/>
          <pc:sldMk cId="401159702" sldId="292"/>
        </pc:sldMkLst>
      </pc:sldChg>
      <pc:sldChg chg="add">
        <pc:chgData name="Zhou, Yangzi" userId="S::u2176008@live.warwick.ac.uk::6c69757f-53d5-4c06-8846-03b9f13b5b84" providerId="AD" clId="Web-{32114738-5A75-F209-2E7B-532EE4DCA043}" dt="2026-02-24T08:47:39.056" v="32"/>
        <pc:sldMkLst>
          <pc:docMk/>
          <pc:sldMk cId="914653609" sldId="293"/>
        </pc:sldMkLst>
      </pc:sldChg>
      <pc:sldChg chg="add">
        <pc:chgData name="Zhou, Yangzi" userId="S::u2176008@live.warwick.ac.uk::6c69757f-53d5-4c06-8846-03b9f13b5b84" providerId="AD" clId="Web-{32114738-5A75-F209-2E7B-532EE4DCA043}" dt="2026-02-24T08:47:39.275" v="38"/>
        <pc:sldMkLst>
          <pc:docMk/>
          <pc:sldMk cId="1880364124" sldId="294"/>
        </pc:sldMkLst>
      </pc:sldChg>
      <pc:sldChg chg="add">
        <pc:chgData name="Zhou, Yangzi" userId="S::u2176008@live.warwick.ac.uk::6c69757f-53d5-4c06-8846-03b9f13b5b84" providerId="AD" clId="Web-{32114738-5A75-F209-2E7B-532EE4DCA043}" dt="2026-02-24T08:47:39.634" v="41"/>
        <pc:sldMkLst>
          <pc:docMk/>
          <pc:sldMk cId="1277409927" sldId="300"/>
        </pc:sldMkLst>
      </pc:sldChg>
      <pc:sldChg chg="add">
        <pc:chgData name="Zhou, Yangzi" userId="S::u2176008@live.warwick.ac.uk::6c69757f-53d5-4c06-8846-03b9f13b5b84" providerId="AD" clId="Web-{32114738-5A75-F209-2E7B-532EE4DCA043}" dt="2026-02-24T08:47:07.368" v="11"/>
        <pc:sldMkLst>
          <pc:docMk/>
          <pc:sldMk cId="413940723" sldId="301"/>
        </pc:sldMkLst>
      </pc:sldChg>
      <pc:sldChg chg="add">
        <pc:chgData name="Zhou, Yangzi" userId="S::u2176008@live.warwick.ac.uk::6c69757f-53d5-4c06-8846-03b9f13b5b84" providerId="AD" clId="Web-{32114738-5A75-F209-2E7B-532EE4DCA043}" dt="2026-02-24T08:47:39.087" v="33"/>
        <pc:sldMkLst>
          <pc:docMk/>
          <pc:sldMk cId="1124791889" sldId="302"/>
        </pc:sldMkLst>
      </pc:sldChg>
      <pc:sldChg chg="add">
        <pc:chgData name="Zhou, Yangzi" userId="S::u2176008@live.warwick.ac.uk::6c69757f-53d5-4c06-8846-03b9f13b5b84" providerId="AD" clId="Web-{32114738-5A75-F209-2E7B-532EE4DCA043}" dt="2026-02-24T08:47:39.259" v="37"/>
        <pc:sldMkLst>
          <pc:docMk/>
          <pc:sldMk cId="2448816498" sldId="303"/>
        </pc:sldMkLst>
      </pc:sldChg>
      <pc:sldChg chg="add">
        <pc:chgData name="Zhou, Yangzi" userId="S::u2176008@live.warwick.ac.uk::6c69757f-53d5-4c06-8846-03b9f13b5b84" providerId="AD" clId="Web-{32114738-5A75-F209-2E7B-532EE4DCA043}" dt="2026-02-24T08:47:39.790" v="45"/>
        <pc:sldMkLst>
          <pc:docMk/>
          <pc:sldMk cId="1807963921" sldId="304"/>
        </pc:sldMkLst>
      </pc:sldChg>
      <pc:sldChg chg="add">
        <pc:chgData name="Zhou, Yangzi" userId="S::u2176008@live.warwick.ac.uk::6c69757f-53d5-4c06-8846-03b9f13b5b84" providerId="AD" clId="Web-{32114738-5A75-F209-2E7B-532EE4DCA043}" dt="2026-02-24T08:47:38.759" v="25"/>
        <pc:sldMkLst>
          <pc:docMk/>
          <pc:sldMk cId="1463577415" sldId="305"/>
        </pc:sldMkLst>
      </pc:sldChg>
      <pc:sldChg chg="add">
        <pc:chgData name="Zhou, Yangzi" userId="S::u2176008@live.warwick.ac.uk::6c69757f-53d5-4c06-8846-03b9f13b5b84" providerId="AD" clId="Web-{32114738-5A75-F209-2E7B-532EE4DCA043}" dt="2026-02-24T08:47:39.025" v="31"/>
        <pc:sldMkLst>
          <pc:docMk/>
          <pc:sldMk cId="632828602" sldId="306"/>
        </pc:sldMkLst>
      </pc:sldChg>
      <pc:sldChg chg="add">
        <pc:chgData name="Zhou, Yangzi" userId="S::u2176008@live.warwick.ac.uk::6c69757f-53d5-4c06-8846-03b9f13b5b84" providerId="AD" clId="Web-{32114738-5A75-F209-2E7B-532EE4DCA043}" dt="2026-02-24T08:47:05.837" v="2"/>
        <pc:sldMkLst>
          <pc:docMk/>
          <pc:sldMk cId="4001831819" sldId="340"/>
        </pc:sldMkLst>
      </pc:sldChg>
      <pc:sldChg chg="add">
        <pc:chgData name="Zhou, Yangzi" userId="S::u2176008@live.warwick.ac.uk::6c69757f-53d5-4c06-8846-03b9f13b5b84" providerId="AD" clId="Web-{32114738-5A75-F209-2E7B-532EE4DCA043}" dt="2026-02-24T08:47:06.884" v="7"/>
        <pc:sldMkLst>
          <pc:docMk/>
          <pc:sldMk cId="2209072766" sldId="342"/>
        </pc:sldMkLst>
      </pc:sldChg>
      <pc:sldChg chg="add">
        <pc:chgData name="Zhou, Yangzi" userId="S::u2176008@live.warwick.ac.uk::6c69757f-53d5-4c06-8846-03b9f13b5b84" providerId="AD" clId="Web-{32114738-5A75-F209-2E7B-532EE4DCA043}" dt="2026-02-24T08:47:08.650" v="19"/>
        <pc:sldMkLst>
          <pc:docMk/>
          <pc:sldMk cId="2035139549" sldId="402"/>
        </pc:sldMkLst>
      </pc:sldChg>
      <pc:sldChg chg="add">
        <pc:chgData name="Zhou, Yangzi" userId="S::u2176008@live.warwick.ac.uk::6c69757f-53d5-4c06-8846-03b9f13b5b84" providerId="AD" clId="Web-{32114738-5A75-F209-2E7B-532EE4DCA043}" dt="2026-02-24T08:47:05.540" v="0"/>
        <pc:sldMkLst>
          <pc:docMk/>
          <pc:sldMk cId="1153237795" sldId="445"/>
        </pc:sldMkLst>
      </pc:sldChg>
      <pc:sldChg chg="add">
        <pc:chgData name="Zhou, Yangzi" userId="S::u2176008@live.warwick.ac.uk::6c69757f-53d5-4c06-8846-03b9f13b5b84" providerId="AD" clId="Web-{32114738-5A75-F209-2E7B-532EE4DCA043}" dt="2026-02-24T08:47:05.743" v="1"/>
        <pc:sldMkLst>
          <pc:docMk/>
          <pc:sldMk cId="2549297245" sldId="446"/>
        </pc:sldMkLst>
      </pc:sldChg>
      <pc:sldChg chg="add">
        <pc:chgData name="Zhou, Yangzi" userId="S::u2176008@live.warwick.ac.uk::6c69757f-53d5-4c06-8846-03b9f13b5b84" providerId="AD" clId="Web-{32114738-5A75-F209-2E7B-532EE4DCA043}" dt="2026-02-24T08:47:06.025" v="3"/>
        <pc:sldMkLst>
          <pc:docMk/>
          <pc:sldMk cId="1024899779" sldId="447"/>
        </pc:sldMkLst>
      </pc:sldChg>
      <pc:sldChg chg="add">
        <pc:chgData name="Zhou, Yangzi" userId="S::u2176008@live.warwick.ac.uk::6c69757f-53d5-4c06-8846-03b9f13b5b84" providerId="AD" clId="Web-{32114738-5A75-F209-2E7B-532EE4DCA043}" dt="2026-02-24T08:47:06.697" v="6"/>
        <pc:sldMkLst>
          <pc:docMk/>
          <pc:sldMk cId="3950937928" sldId="450"/>
        </pc:sldMkLst>
      </pc:sldChg>
      <pc:sldChg chg="add">
        <pc:chgData name="Zhou, Yangzi" userId="S::u2176008@live.warwick.ac.uk::6c69757f-53d5-4c06-8846-03b9f13b5b84" providerId="AD" clId="Web-{32114738-5A75-F209-2E7B-532EE4DCA043}" dt="2026-02-24T08:47:06.978" v="8"/>
        <pc:sldMkLst>
          <pc:docMk/>
          <pc:sldMk cId="2986626094" sldId="451"/>
        </pc:sldMkLst>
      </pc:sldChg>
      <pc:sldChg chg="add">
        <pc:chgData name="Zhou, Yangzi" userId="S::u2176008@live.warwick.ac.uk::6c69757f-53d5-4c06-8846-03b9f13b5b84" providerId="AD" clId="Web-{32114738-5A75-F209-2E7B-532EE4DCA043}" dt="2026-02-24T08:47:07.212" v="10"/>
        <pc:sldMkLst>
          <pc:docMk/>
          <pc:sldMk cId="1814378656" sldId="452"/>
        </pc:sldMkLst>
      </pc:sldChg>
      <pc:sldChg chg="add">
        <pc:chgData name="Zhou, Yangzi" userId="S::u2176008@live.warwick.ac.uk::6c69757f-53d5-4c06-8846-03b9f13b5b84" providerId="AD" clId="Web-{32114738-5A75-F209-2E7B-532EE4DCA043}" dt="2026-02-24T08:47:07.697" v="12"/>
        <pc:sldMkLst>
          <pc:docMk/>
          <pc:sldMk cId="2163483477" sldId="453"/>
        </pc:sldMkLst>
      </pc:sldChg>
      <pc:sldChg chg="add">
        <pc:chgData name="Zhou, Yangzi" userId="S::u2176008@live.warwick.ac.uk::6c69757f-53d5-4c06-8846-03b9f13b5b84" providerId="AD" clId="Web-{32114738-5A75-F209-2E7B-532EE4DCA043}" dt="2026-02-24T08:47:07.900" v="14"/>
        <pc:sldMkLst>
          <pc:docMk/>
          <pc:sldMk cId="692037206" sldId="454"/>
        </pc:sldMkLst>
      </pc:sldChg>
      <pc:sldChg chg="add">
        <pc:chgData name="Zhou, Yangzi" userId="S::u2176008@live.warwick.ac.uk::6c69757f-53d5-4c06-8846-03b9f13b5b84" providerId="AD" clId="Web-{32114738-5A75-F209-2E7B-532EE4DCA043}" dt="2026-02-24T08:47:07.040" v="9"/>
        <pc:sldMkLst>
          <pc:docMk/>
          <pc:sldMk cId="52208681" sldId="455"/>
        </pc:sldMkLst>
      </pc:sldChg>
      <pc:sldChg chg="add">
        <pc:chgData name="Zhou, Yangzi" userId="S::u2176008@live.warwick.ac.uk::6c69757f-53d5-4c06-8846-03b9f13b5b84" providerId="AD" clId="Web-{32114738-5A75-F209-2E7B-532EE4DCA043}" dt="2026-02-24T08:47:08.212" v="17"/>
        <pc:sldMkLst>
          <pc:docMk/>
          <pc:sldMk cId="4120076700" sldId="458"/>
        </pc:sldMkLst>
      </pc:sldChg>
      <pc:sldChg chg="add">
        <pc:chgData name="Zhou, Yangzi" userId="S::u2176008@live.warwick.ac.uk::6c69757f-53d5-4c06-8846-03b9f13b5b84" providerId="AD" clId="Web-{32114738-5A75-F209-2E7B-532EE4DCA043}" dt="2026-02-24T08:47:08.040" v="15"/>
        <pc:sldMkLst>
          <pc:docMk/>
          <pc:sldMk cId="1321644342" sldId="459"/>
        </pc:sldMkLst>
      </pc:sldChg>
      <pc:sldChg chg="add">
        <pc:chgData name="Zhou, Yangzi" userId="S::u2176008@live.warwick.ac.uk::6c69757f-53d5-4c06-8846-03b9f13b5b84" providerId="AD" clId="Web-{32114738-5A75-F209-2E7B-532EE4DCA043}" dt="2026-02-24T08:47:06.212" v="4"/>
        <pc:sldMkLst>
          <pc:docMk/>
          <pc:sldMk cId="354370041" sldId="460"/>
        </pc:sldMkLst>
      </pc:sldChg>
      <pc:sldChg chg="add">
        <pc:chgData name="Zhou, Yangzi" userId="S::u2176008@live.warwick.ac.uk::6c69757f-53d5-4c06-8846-03b9f13b5b84" providerId="AD" clId="Web-{32114738-5A75-F209-2E7B-532EE4DCA043}" dt="2026-02-24T08:47:08.134" v="16"/>
        <pc:sldMkLst>
          <pc:docMk/>
          <pc:sldMk cId="3467422263" sldId="466"/>
        </pc:sldMkLst>
      </pc:sldChg>
      <pc:sldChg chg="add">
        <pc:chgData name="Zhou, Yangzi" userId="S::u2176008@live.warwick.ac.uk::6c69757f-53d5-4c06-8846-03b9f13b5b84" providerId="AD" clId="Web-{32114738-5A75-F209-2E7B-532EE4DCA043}" dt="2026-02-24T08:47:06.400" v="5"/>
        <pc:sldMkLst>
          <pc:docMk/>
          <pc:sldMk cId="3292233421" sldId="470"/>
        </pc:sldMkLst>
      </pc:sldChg>
      <pc:sldChg chg="add">
        <pc:chgData name="Zhou, Yangzi" userId="S::u2176008@live.warwick.ac.uk::6c69757f-53d5-4c06-8846-03b9f13b5b84" providerId="AD" clId="Web-{32114738-5A75-F209-2E7B-532EE4DCA043}" dt="2026-02-24T08:47:07.822" v="13"/>
        <pc:sldMkLst>
          <pc:docMk/>
          <pc:sldMk cId="1874827507" sldId="471"/>
        </pc:sldMkLst>
      </pc:sldChg>
      <pc:sldChg chg="add">
        <pc:chgData name="Zhou, Yangzi" userId="S::u2176008@live.warwick.ac.uk::6c69757f-53d5-4c06-8846-03b9f13b5b84" providerId="AD" clId="Web-{32114738-5A75-F209-2E7B-532EE4DCA043}" dt="2026-02-24T08:47:08.368" v="18"/>
        <pc:sldMkLst>
          <pc:docMk/>
          <pc:sldMk cId="1516393930" sldId="472"/>
        </pc:sldMkLst>
      </pc:sldChg>
      <pc:sldChg chg="add">
        <pc:chgData name="Zhou, Yangzi" userId="S::u2176008@live.warwick.ac.uk::6c69757f-53d5-4c06-8846-03b9f13b5b84" providerId="AD" clId="Web-{32114738-5A75-F209-2E7B-532EE4DCA043}" dt="2026-02-24T08:47:38.853" v="27"/>
        <pc:sldMkLst>
          <pc:docMk/>
          <pc:sldMk cId="4117657282" sldId="473"/>
        </pc:sldMkLst>
      </pc:sldChg>
      <pc:sldMasterChg chg="add addSldLayout">
        <pc:chgData name="Zhou, Yangzi" userId="S::u2176008@live.warwick.ac.uk::6c69757f-53d5-4c06-8846-03b9f13b5b84" providerId="AD" clId="Web-{32114738-5A75-F209-2E7B-532EE4DCA043}" dt="2026-02-24T08:47:38.556" v="20"/>
        <pc:sldMasterMkLst>
          <pc:docMk/>
          <pc:sldMasterMk cId="1114762816" sldId="2147483648"/>
        </pc:sldMasterMkLst>
        <pc:sldLayoutChg chg="add">
          <pc:chgData name="Zhou, Yangzi" userId="S::u2176008@live.warwick.ac.uk::6c69757f-53d5-4c06-8846-03b9f13b5b84" providerId="AD" clId="Web-{32114738-5A75-F209-2E7B-532EE4DCA043}" dt="2026-02-24T08:47:38.556" v="20"/>
          <pc:sldLayoutMkLst>
            <pc:docMk/>
            <pc:sldMasterMk cId="1114762816" sldId="2147483648"/>
            <pc:sldLayoutMk cId="175620554" sldId="2147483649"/>
          </pc:sldLayoutMkLst>
        </pc:sldLayoutChg>
        <pc:sldLayoutChg chg="add">
          <pc:chgData name="Zhou, Yangzi" userId="S::u2176008@live.warwick.ac.uk::6c69757f-53d5-4c06-8846-03b9f13b5b84" providerId="AD" clId="Web-{32114738-5A75-F209-2E7B-532EE4DCA043}" dt="2026-02-24T08:47:38.556" v="20"/>
          <pc:sldLayoutMkLst>
            <pc:docMk/>
            <pc:sldMasterMk cId="1114762816" sldId="2147483648"/>
            <pc:sldLayoutMk cId="705579507" sldId="2147483650"/>
          </pc:sldLayoutMkLst>
        </pc:sldLayoutChg>
        <pc:sldLayoutChg chg="add">
          <pc:chgData name="Zhou, Yangzi" userId="S::u2176008@live.warwick.ac.uk::6c69757f-53d5-4c06-8846-03b9f13b5b84" providerId="AD" clId="Web-{32114738-5A75-F209-2E7B-532EE4DCA043}" dt="2026-02-24T08:47:38.556" v="20"/>
          <pc:sldLayoutMkLst>
            <pc:docMk/>
            <pc:sldMasterMk cId="1114762816" sldId="2147483648"/>
            <pc:sldLayoutMk cId="2295665728" sldId="2147483651"/>
          </pc:sldLayoutMkLst>
        </pc:sldLayoutChg>
        <pc:sldLayoutChg chg="add">
          <pc:chgData name="Zhou, Yangzi" userId="S::u2176008@live.warwick.ac.uk::6c69757f-53d5-4c06-8846-03b9f13b5b84" providerId="AD" clId="Web-{32114738-5A75-F209-2E7B-532EE4DCA043}" dt="2026-02-24T08:47:38.556" v="20"/>
          <pc:sldLayoutMkLst>
            <pc:docMk/>
            <pc:sldMasterMk cId="1114762816" sldId="2147483648"/>
            <pc:sldLayoutMk cId="1899137127" sldId="2147483652"/>
          </pc:sldLayoutMkLst>
        </pc:sldLayoutChg>
        <pc:sldLayoutChg chg="add">
          <pc:chgData name="Zhou, Yangzi" userId="S::u2176008@live.warwick.ac.uk::6c69757f-53d5-4c06-8846-03b9f13b5b84" providerId="AD" clId="Web-{32114738-5A75-F209-2E7B-532EE4DCA043}" dt="2026-02-24T08:47:38.556" v="20"/>
          <pc:sldLayoutMkLst>
            <pc:docMk/>
            <pc:sldMasterMk cId="1114762816" sldId="2147483648"/>
            <pc:sldLayoutMk cId="2655335137" sldId="2147483653"/>
          </pc:sldLayoutMkLst>
        </pc:sldLayoutChg>
        <pc:sldLayoutChg chg="add">
          <pc:chgData name="Zhou, Yangzi" userId="S::u2176008@live.warwick.ac.uk::6c69757f-53d5-4c06-8846-03b9f13b5b84" providerId="AD" clId="Web-{32114738-5A75-F209-2E7B-532EE4DCA043}" dt="2026-02-24T08:47:38.556" v="20"/>
          <pc:sldLayoutMkLst>
            <pc:docMk/>
            <pc:sldMasterMk cId="1114762816" sldId="2147483648"/>
            <pc:sldLayoutMk cId="887996105" sldId="2147483654"/>
          </pc:sldLayoutMkLst>
        </pc:sldLayoutChg>
        <pc:sldLayoutChg chg="add">
          <pc:chgData name="Zhou, Yangzi" userId="S::u2176008@live.warwick.ac.uk::6c69757f-53d5-4c06-8846-03b9f13b5b84" providerId="AD" clId="Web-{32114738-5A75-F209-2E7B-532EE4DCA043}" dt="2026-02-24T08:47:38.556" v="20"/>
          <pc:sldLayoutMkLst>
            <pc:docMk/>
            <pc:sldMasterMk cId="1114762816" sldId="2147483648"/>
            <pc:sldLayoutMk cId="510452156" sldId="2147483655"/>
          </pc:sldLayoutMkLst>
        </pc:sldLayoutChg>
        <pc:sldLayoutChg chg="add">
          <pc:chgData name="Zhou, Yangzi" userId="S::u2176008@live.warwick.ac.uk::6c69757f-53d5-4c06-8846-03b9f13b5b84" providerId="AD" clId="Web-{32114738-5A75-F209-2E7B-532EE4DCA043}" dt="2026-02-24T08:47:38.556" v="20"/>
          <pc:sldLayoutMkLst>
            <pc:docMk/>
            <pc:sldMasterMk cId="1114762816" sldId="2147483648"/>
            <pc:sldLayoutMk cId="2865439754" sldId="2147483656"/>
          </pc:sldLayoutMkLst>
        </pc:sldLayoutChg>
        <pc:sldLayoutChg chg="add">
          <pc:chgData name="Zhou, Yangzi" userId="S::u2176008@live.warwick.ac.uk::6c69757f-53d5-4c06-8846-03b9f13b5b84" providerId="AD" clId="Web-{32114738-5A75-F209-2E7B-532EE4DCA043}" dt="2026-02-24T08:47:38.556" v="20"/>
          <pc:sldLayoutMkLst>
            <pc:docMk/>
            <pc:sldMasterMk cId="1114762816" sldId="2147483648"/>
            <pc:sldLayoutMk cId="3997884582" sldId="2147483657"/>
          </pc:sldLayoutMkLst>
        </pc:sldLayoutChg>
        <pc:sldLayoutChg chg="add">
          <pc:chgData name="Zhou, Yangzi" userId="S::u2176008@live.warwick.ac.uk::6c69757f-53d5-4c06-8846-03b9f13b5b84" providerId="AD" clId="Web-{32114738-5A75-F209-2E7B-532EE4DCA043}" dt="2026-02-24T08:47:38.556" v="20"/>
          <pc:sldLayoutMkLst>
            <pc:docMk/>
            <pc:sldMasterMk cId="1114762816" sldId="2147483648"/>
            <pc:sldLayoutMk cId="3895497603" sldId="2147483658"/>
          </pc:sldLayoutMkLst>
        </pc:sldLayoutChg>
        <pc:sldLayoutChg chg="add">
          <pc:chgData name="Zhou, Yangzi" userId="S::u2176008@live.warwick.ac.uk::6c69757f-53d5-4c06-8846-03b9f13b5b84" providerId="AD" clId="Web-{32114738-5A75-F209-2E7B-532EE4DCA043}" dt="2026-02-24T08:47:38.556" v="20"/>
          <pc:sldLayoutMkLst>
            <pc:docMk/>
            <pc:sldMasterMk cId="1114762816" sldId="2147483648"/>
            <pc:sldLayoutMk cId="602464986" sldId="2147483659"/>
          </pc:sldLayoutMkLst>
        </pc:sldLayoutChg>
      </pc:sldMasterChg>
      <pc:sldMasterChg chg="add addSldLayout">
        <pc:chgData name="Zhou, Yangzi" userId="S::u2176008@live.warwick.ac.uk::6c69757f-53d5-4c06-8846-03b9f13b5b84" providerId="AD" clId="Web-{32114738-5A75-F209-2E7B-532EE4DCA043}" dt="2026-02-24T08:47:38.822" v="26"/>
        <pc:sldMasterMkLst>
          <pc:docMk/>
          <pc:sldMasterMk cId="133882417" sldId="2147483660"/>
        </pc:sldMasterMkLst>
        <pc:sldLayoutChg chg="add">
          <pc:chgData name="Zhou, Yangzi" userId="S::u2176008@live.warwick.ac.uk::6c69757f-53d5-4c06-8846-03b9f13b5b84" providerId="AD" clId="Web-{32114738-5A75-F209-2E7B-532EE4DCA043}" dt="2026-02-24T08:47:38.822" v="26"/>
          <pc:sldLayoutMkLst>
            <pc:docMk/>
            <pc:sldMasterMk cId="133882417" sldId="2147483660"/>
            <pc:sldLayoutMk cId="44336584" sldId="2147483661"/>
          </pc:sldLayoutMkLst>
        </pc:sldLayoutChg>
        <pc:sldLayoutChg chg="add">
          <pc:chgData name="Zhou, Yangzi" userId="S::u2176008@live.warwick.ac.uk::6c69757f-53d5-4c06-8846-03b9f13b5b84" providerId="AD" clId="Web-{32114738-5A75-F209-2E7B-532EE4DCA043}" dt="2026-02-24T08:47:38.822" v="26"/>
          <pc:sldLayoutMkLst>
            <pc:docMk/>
            <pc:sldMasterMk cId="133882417" sldId="2147483660"/>
            <pc:sldLayoutMk cId="1008886315" sldId="2147483662"/>
          </pc:sldLayoutMkLst>
        </pc:sldLayoutChg>
        <pc:sldLayoutChg chg="add">
          <pc:chgData name="Zhou, Yangzi" userId="S::u2176008@live.warwick.ac.uk::6c69757f-53d5-4c06-8846-03b9f13b5b84" providerId="AD" clId="Web-{32114738-5A75-F209-2E7B-532EE4DCA043}" dt="2026-02-24T08:47:38.822" v="26"/>
          <pc:sldLayoutMkLst>
            <pc:docMk/>
            <pc:sldMasterMk cId="133882417" sldId="2147483660"/>
            <pc:sldLayoutMk cId="1306357083" sldId="2147483663"/>
          </pc:sldLayoutMkLst>
        </pc:sldLayoutChg>
        <pc:sldLayoutChg chg="add">
          <pc:chgData name="Zhou, Yangzi" userId="S::u2176008@live.warwick.ac.uk::6c69757f-53d5-4c06-8846-03b9f13b5b84" providerId="AD" clId="Web-{32114738-5A75-F209-2E7B-532EE4DCA043}" dt="2026-02-24T08:47:38.822" v="26"/>
          <pc:sldLayoutMkLst>
            <pc:docMk/>
            <pc:sldMasterMk cId="133882417" sldId="2147483660"/>
            <pc:sldLayoutMk cId="3591250532" sldId="2147483664"/>
          </pc:sldLayoutMkLst>
        </pc:sldLayoutChg>
        <pc:sldLayoutChg chg="add">
          <pc:chgData name="Zhou, Yangzi" userId="S::u2176008@live.warwick.ac.uk::6c69757f-53d5-4c06-8846-03b9f13b5b84" providerId="AD" clId="Web-{32114738-5A75-F209-2E7B-532EE4DCA043}" dt="2026-02-24T08:47:38.822" v="26"/>
          <pc:sldLayoutMkLst>
            <pc:docMk/>
            <pc:sldMasterMk cId="133882417" sldId="2147483660"/>
            <pc:sldLayoutMk cId="827608656" sldId="2147483665"/>
          </pc:sldLayoutMkLst>
        </pc:sldLayoutChg>
        <pc:sldLayoutChg chg="add">
          <pc:chgData name="Zhou, Yangzi" userId="S::u2176008@live.warwick.ac.uk::6c69757f-53d5-4c06-8846-03b9f13b5b84" providerId="AD" clId="Web-{32114738-5A75-F209-2E7B-532EE4DCA043}" dt="2026-02-24T08:47:38.822" v="26"/>
          <pc:sldLayoutMkLst>
            <pc:docMk/>
            <pc:sldMasterMk cId="133882417" sldId="2147483660"/>
            <pc:sldLayoutMk cId="3994563906" sldId="2147483666"/>
          </pc:sldLayoutMkLst>
        </pc:sldLayoutChg>
        <pc:sldLayoutChg chg="add">
          <pc:chgData name="Zhou, Yangzi" userId="S::u2176008@live.warwick.ac.uk::6c69757f-53d5-4c06-8846-03b9f13b5b84" providerId="AD" clId="Web-{32114738-5A75-F209-2E7B-532EE4DCA043}" dt="2026-02-24T08:47:38.822" v="26"/>
          <pc:sldLayoutMkLst>
            <pc:docMk/>
            <pc:sldMasterMk cId="133882417" sldId="2147483660"/>
            <pc:sldLayoutMk cId="1918572177" sldId="2147483667"/>
          </pc:sldLayoutMkLst>
        </pc:sldLayoutChg>
        <pc:sldLayoutChg chg="add">
          <pc:chgData name="Zhou, Yangzi" userId="S::u2176008@live.warwick.ac.uk::6c69757f-53d5-4c06-8846-03b9f13b5b84" providerId="AD" clId="Web-{32114738-5A75-F209-2E7B-532EE4DCA043}" dt="2026-02-24T08:47:38.822" v="26"/>
          <pc:sldLayoutMkLst>
            <pc:docMk/>
            <pc:sldMasterMk cId="133882417" sldId="2147483660"/>
            <pc:sldLayoutMk cId="859242942" sldId="2147483668"/>
          </pc:sldLayoutMkLst>
        </pc:sldLayoutChg>
        <pc:sldLayoutChg chg="add">
          <pc:chgData name="Zhou, Yangzi" userId="S::u2176008@live.warwick.ac.uk::6c69757f-53d5-4c06-8846-03b9f13b5b84" providerId="AD" clId="Web-{32114738-5A75-F209-2E7B-532EE4DCA043}" dt="2026-02-24T08:47:38.822" v="26"/>
          <pc:sldLayoutMkLst>
            <pc:docMk/>
            <pc:sldMasterMk cId="133882417" sldId="2147483660"/>
            <pc:sldLayoutMk cId="1480580481" sldId="2147483669"/>
          </pc:sldLayoutMkLst>
        </pc:sldLayoutChg>
        <pc:sldLayoutChg chg="add">
          <pc:chgData name="Zhou, Yangzi" userId="S::u2176008@live.warwick.ac.uk::6c69757f-53d5-4c06-8846-03b9f13b5b84" providerId="AD" clId="Web-{32114738-5A75-F209-2E7B-532EE4DCA043}" dt="2026-02-24T08:47:38.822" v="26"/>
          <pc:sldLayoutMkLst>
            <pc:docMk/>
            <pc:sldMasterMk cId="133882417" sldId="2147483660"/>
            <pc:sldLayoutMk cId="3169543914" sldId="2147483670"/>
          </pc:sldLayoutMkLst>
        </pc:sldLayoutChg>
        <pc:sldLayoutChg chg="add">
          <pc:chgData name="Zhou, Yangzi" userId="S::u2176008@live.warwick.ac.uk::6c69757f-53d5-4c06-8846-03b9f13b5b84" providerId="AD" clId="Web-{32114738-5A75-F209-2E7B-532EE4DCA043}" dt="2026-02-24T08:47:38.822" v="26"/>
          <pc:sldLayoutMkLst>
            <pc:docMk/>
            <pc:sldMasterMk cId="133882417" sldId="2147483660"/>
            <pc:sldLayoutMk cId="1068809860" sldId="2147483671"/>
          </pc:sldLayoutMkLst>
        </pc:sldLayoutChg>
      </pc:sldMasterChg>
      <pc:sldMasterChg chg="add addSldLayout">
        <pc:chgData name="Zhou, Yangzi" userId="S::u2176008@live.warwick.ac.uk::6c69757f-53d5-4c06-8846-03b9f13b5b84" providerId="AD" clId="Web-{32114738-5A75-F209-2E7B-532EE4DCA043}" dt="2026-02-24T08:47:05.743" v="1"/>
        <pc:sldMasterMkLst>
          <pc:docMk/>
          <pc:sldMasterMk cId="3708187099" sldId="2147483691"/>
        </pc:sldMasterMkLst>
        <pc:sldLayoutChg chg="add">
          <pc:chgData name="Zhou, Yangzi" userId="S::u2176008@live.warwick.ac.uk::6c69757f-53d5-4c06-8846-03b9f13b5b84" providerId="AD" clId="Web-{32114738-5A75-F209-2E7B-532EE4DCA043}" dt="2026-02-24T08:47:05.743" v="1"/>
          <pc:sldLayoutMkLst>
            <pc:docMk/>
            <pc:sldMasterMk cId="3708187099" sldId="2147483691"/>
            <pc:sldLayoutMk cId="1664502460" sldId="2147483692"/>
          </pc:sldLayoutMkLst>
        </pc:sldLayoutChg>
        <pc:sldLayoutChg chg="add">
          <pc:chgData name="Zhou, Yangzi" userId="S::u2176008@live.warwick.ac.uk::6c69757f-53d5-4c06-8846-03b9f13b5b84" providerId="AD" clId="Web-{32114738-5A75-F209-2E7B-532EE4DCA043}" dt="2026-02-24T08:47:05.743" v="1"/>
          <pc:sldLayoutMkLst>
            <pc:docMk/>
            <pc:sldMasterMk cId="3708187099" sldId="2147483691"/>
            <pc:sldLayoutMk cId="134977745" sldId="2147483693"/>
          </pc:sldLayoutMkLst>
        </pc:sldLayoutChg>
        <pc:sldLayoutChg chg="add">
          <pc:chgData name="Zhou, Yangzi" userId="S::u2176008@live.warwick.ac.uk::6c69757f-53d5-4c06-8846-03b9f13b5b84" providerId="AD" clId="Web-{32114738-5A75-F209-2E7B-532EE4DCA043}" dt="2026-02-24T08:47:05.743" v="1"/>
          <pc:sldLayoutMkLst>
            <pc:docMk/>
            <pc:sldMasterMk cId="3708187099" sldId="2147483691"/>
            <pc:sldLayoutMk cId="255374668" sldId="2147483694"/>
          </pc:sldLayoutMkLst>
        </pc:sldLayoutChg>
        <pc:sldLayoutChg chg="add">
          <pc:chgData name="Zhou, Yangzi" userId="S::u2176008@live.warwick.ac.uk::6c69757f-53d5-4c06-8846-03b9f13b5b84" providerId="AD" clId="Web-{32114738-5A75-F209-2E7B-532EE4DCA043}" dt="2026-02-24T08:47:05.743" v="1"/>
          <pc:sldLayoutMkLst>
            <pc:docMk/>
            <pc:sldMasterMk cId="3708187099" sldId="2147483691"/>
            <pc:sldLayoutMk cId="985905561" sldId="2147483695"/>
          </pc:sldLayoutMkLst>
        </pc:sldLayoutChg>
        <pc:sldLayoutChg chg="add">
          <pc:chgData name="Zhou, Yangzi" userId="S::u2176008@live.warwick.ac.uk::6c69757f-53d5-4c06-8846-03b9f13b5b84" providerId="AD" clId="Web-{32114738-5A75-F209-2E7B-532EE4DCA043}" dt="2026-02-24T08:47:05.743" v="1"/>
          <pc:sldLayoutMkLst>
            <pc:docMk/>
            <pc:sldMasterMk cId="3708187099" sldId="2147483691"/>
            <pc:sldLayoutMk cId="2857089662" sldId="2147483696"/>
          </pc:sldLayoutMkLst>
        </pc:sldLayoutChg>
        <pc:sldLayoutChg chg="add">
          <pc:chgData name="Zhou, Yangzi" userId="S::u2176008@live.warwick.ac.uk::6c69757f-53d5-4c06-8846-03b9f13b5b84" providerId="AD" clId="Web-{32114738-5A75-F209-2E7B-532EE4DCA043}" dt="2026-02-24T08:47:05.743" v="1"/>
          <pc:sldLayoutMkLst>
            <pc:docMk/>
            <pc:sldMasterMk cId="3708187099" sldId="2147483691"/>
            <pc:sldLayoutMk cId="3380625546" sldId="2147483697"/>
          </pc:sldLayoutMkLst>
        </pc:sldLayoutChg>
        <pc:sldLayoutChg chg="add">
          <pc:chgData name="Zhou, Yangzi" userId="S::u2176008@live.warwick.ac.uk::6c69757f-53d5-4c06-8846-03b9f13b5b84" providerId="AD" clId="Web-{32114738-5A75-F209-2E7B-532EE4DCA043}" dt="2026-02-24T08:47:05.743" v="1"/>
          <pc:sldLayoutMkLst>
            <pc:docMk/>
            <pc:sldMasterMk cId="3708187099" sldId="2147483691"/>
            <pc:sldLayoutMk cId="2505927466" sldId="2147483698"/>
          </pc:sldLayoutMkLst>
        </pc:sldLayoutChg>
        <pc:sldLayoutChg chg="add">
          <pc:chgData name="Zhou, Yangzi" userId="S::u2176008@live.warwick.ac.uk::6c69757f-53d5-4c06-8846-03b9f13b5b84" providerId="AD" clId="Web-{32114738-5A75-F209-2E7B-532EE4DCA043}" dt="2026-02-24T08:47:05.743" v="1"/>
          <pc:sldLayoutMkLst>
            <pc:docMk/>
            <pc:sldMasterMk cId="3708187099" sldId="2147483691"/>
            <pc:sldLayoutMk cId="2340577607" sldId="2147483699"/>
          </pc:sldLayoutMkLst>
        </pc:sldLayoutChg>
        <pc:sldLayoutChg chg="add">
          <pc:chgData name="Zhou, Yangzi" userId="S::u2176008@live.warwick.ac.uk::6c69757f-53d5-4c06-8846-03b9f13b5b84" providerId="AD" clId="Web-{32114738-5A75-F209-2E7B-532EE4DCA043}" dt="2026-02-24T08:47:05.743" v="1"/>
          <pc:sldLayoutMkLst>
            <pc:docMk/>
            <pc:sldMasterMk cId="3708187099" sldId="2147483691"/>
            <pc:sldLayoutMk cId="1486147820" sldId="2147483700"/>
          </pc:sldLayoutMkLst>
        </pc:sldLayoutChg>
        <pc:sldLayoutChg chg="add">
          <pc:chgData name="Zhou, Yangzi" userId="S::u2176008@live.warwick.ac.uk::6c69757f-53d5-4c06-8846-03b9f13b5b84" providerId="AD" clId="Web-{32114738-5A75-F209-2E7B-532EE4DCA043}" dt="2026-02-24T08:47:05.743" v="1"/>
          <pc:sldLayoutMkLst>
            <pc:docMk/>
            <pc:sldMasterMk cId="3708187099" sldId="2147483691"/>
            <pc:sldLayoutMk cId="2218241676" sldId="2147483701"/>
          </pc:sldLayoutMkLst>
        </pc:sldLayoutChg>
        <pc:sldLayoutChg chg="add">
          <pc:chgData name="Zhou, Yangzi" userId="S::u2176008@live.warwick.ac.uk::6c69757f-53d5-4c06-8846-03b9f13b5b84" providerId="AD" clId="Web-{32114738-5A75-F209-2E7B-532EE4DCA043}" dt="2026-02-24T08:47:05.743" v="1"/>
          <pc:sldLayoutMkLst>
            <pc:docMk/>
            <pc:sldMasterMk cId="3708187099" sldId="2147483691"/>
            <pc:sldLayoutMk cId="3427633225" sldId="2147483702"/>
          </pc:sldLayoutMkLst>
        </pc:sldLayoutChg>
        <pc:sldLayoutChg chg="add">
          <pc:chgData name="Zhou, Yangzi" userId="S::u2176008@live.warwick.ac.uk::6c69757f-53d5-4c06-8846-03b9f13b5b84" providerId="AD" clId="Web-{32114738-5A75-F209-2E7B-532EE4DCA043}" dt="2026-02-24T08:47:05.743" v="1"/>
          <pc:sldLayoutMkLst>
            <pc:docMk/>
            <pc:sldMasterMk cId="3708187099" sldId="2147483691"/>
            <pc:sldLayoutMk cId="2872168063" sldId="2147483703"/>
          </pc:sldLayoutMkLst>
        </pc:sldLayoutChg>
      </pc:sldMasterChg>
      <pc:sldMasterChg chg="add addSldLayout">
        <pc:chgData name="Zhou, Yangzi" userId="S::u2176008@live.warwick.ac.uk::6c69757f-53d5-4c06-8846-03b9f13b5b84" providerId="AD" clId="Web-{32114738-5A75-F209-2E7B-532EE4DCA043}" dt="2026-02-24T08:47:06.400" v="5"/>
        <pc:sldMasterMkLst>
          <pc:docMk/>
          <pc:sldMasterMk cId="3749966373" sldId="2147483716"/>
        </pc:sldMasterMkLst>
        <pc:sldLayoutChg chg="add">
          <pc:chgData name="Zhou, Yangzi" userId="S::u2176008@live.warwick.ac.uk::6c69757f-53d5-4c06-8846-03b9f13b5b84" providerId="AD" clId="Web-{32114738-5A75-F209-2E7B-532EE4DCA043}" dt="2026-02-24T08:47:06.400" v="5"/>
          <pc:sldLayoutMkLst>
            <pc:docMk/>
            <pc:sldMasterMk cId="3749966373" sldId="2147483716"/>
            <pc:sldLayoutMk cId="1929228296" sldId="2147483717"/>
          </pc:sldLayoutMkLst>
        </pc:sldLayoutChg>
        <pc:sldLayoutChg chg="add">
          <pc:chgData name="Zhou, Yangzi" userId="S::u2176008@live.warwick.ac.uk::6c69757f-53d5-4c06-8846-03b9f13b5b84" providerId="AD" clId="Web-{32114738-5A75-F209-2E7B-532EE4DCA043}" dt="2026-02-24T08:47:06.400" v="5"/>
          <pc:sldLayoutMkLst>
            <pc:docMk/>
            <pc:sldMasterMk cId="3749966373" sldId="2147483716"/>
            <pc:sldLayoutMk cId="3794480897" sldId="2147483718"/>
          </pc:sldLayoutMkLst>
        </pc:sldLayoutChg>
        <pc:sldLayoutChg chg="add">
          <pc:chgData name="Zhou, Yangzi" userId="S::u2176008@live.warwick.ac.uk::6c69757f-53d5-4c06-8846-03b9f13b5b84" providerId="AD" clId="Web-{32114738-5A75-F209-2E7B-532EE4DCA043}" dt="2026-02-24T08:47:06.400" v="5"/>
          <pc:sldLayoutMkLst>
            <pc:docMk/>
            <pc:sldMasterMk cId="3749966373" sldId="2147483716"/>
            <pc:sldLayoutMk cId="3296424565" sldId="2147483719"/>
          </pc:sldLayoutMkLst>
        </pc:sldLayoutChg>
        <pc:sldLayoutChg chg="add">
          <pc:chgData name="Zhou, Yangzi" userId="S::u2176008@live.warwick.ac.uk::6c69757f-53d5-4c06-8846-03b9f13b5b84" providerId="AD" clId="Web-{32114738-5A75-F209-2E7B-532EE4DCA043}" dt="2026-02-24T08:47:06.400" v="5"/>
          <pc:sldLayoutMkLst>
            <pc:docMk/>
            <pc:sldMasterMk cId="3749966373" sldId="2147483716"/>
            <pc:sldLayoutMk cId="4189655987" sldId="2147483720"/>
          </pc:sldLayoutMkLst>
        </pc:sldLayoutChg>
        <pc:sldLayoutChg chg="add">
          <pc:chgData name="Zhou, Yangzi" userId="S::u2176008@live.warwick.ac.uk::6c69757f-53d5-4c06-8846-03b9f13b5b84" providerId="AD" clId="Web-{32114738-5A75-F209-2E7B-532EE4DCA043}" dt="2026-02-24T08:47:06.400" v="5"/>
          <pc:sldLayoutMkLst>
            <pc:docMk/>
            <pc:sldMasterMk cId="3749966373" sldId="2147483716"/>
            <pc:sldLayoutMk cId="2465857211" sldId="2147483721"/>
          </pc:sldLayoutMkLst>
        </pc:sldLayoutChg>
        <pc:sldLayoutChg chg="add">
          <pc:chgData name="Zhou, Yangzi" userId="S::u2176008@live.warwick.ac.uk::6c69757f-53d5-4c06-8846-03b9f13b5b84" providerId="AD" clId="Web-{32114738-5A75-F209-2E7B-532EE4DCA043}" dt="2026-02-24T08:47:06.400" v="5"/>
          <pc:sldLayoutMkLst>
            <pc:docMk/>
            <pc:sldMasterMk cId="3749966373" sldId="2147483716"/>
            <pc:sldLayoutMk cId="4011287190" sldId="2147483722"/>
          </pc:sldLayoutMkLst>
        </pc:sldLayoutChg>
        <pc:sldLayoutChg chg="add">
          <pc:chgData name="Zhou, Yangzi" userId="S::u2176008@live.warwick.ac.uk::6c69757f-53d5-4c06-8846-03b9f13b5b84" providerId="AD" clId="Web-{32114738-5A75-F209-2E7B-532EE4DCA043}" dt="2026-02-24T08:47:06.400" v="5"/>
          <pc:sldLayoutMkLst>
            <pc:docMk/>
            <pc:sldMasterMk cId="3749966373" sldId="2147483716"/>
            <pc:sldLayoutMk cId="1037365255" sldId="2147483723"/>
          </pc:sldLayoutMkLst>
        </pc:sldLayoutChg>
        <pc:sldLayoutChg chg="add">
          <pc:chgData name="Zhou, Yangzi" userId="S::u2176008@live.warwick.ac.uk::6c69757f-53d5-4c06-8846-03b9f13b5b84" providerId="AD" clId="Web-{32114738-5A75-F209-2E7B-532EE4DCA043}" dt="2026-02-24T08:47:06.400" v="5"/>
          <pc:sldLayoutMkLst>
            <pc:docMk/>
            <pc:sldMasterMk cId="3749966373" sldId="2147483716"/>
            <pc:sldLayoutMk cId="2810112367" sldId="2147483724"/>
          </pc:sldLayoutMkLst>
        </pc:sldLayoutChg>
        <pc:sldLayoutChg chg="add">
          <pc:chgData name="Zhou, Yangzi" userId="S::u2176008@live.warwick.ac.uk::6c69757f-53d5-4c06-8846-03b9f13b5b84" providerId="AD" clId="Web-{32114738-5A75-F209-2E7B-532EE4DCA043}" dt="2026-02-24T08:47:06.400" v="5"/>
          <pc:sldLayoutMkLst>
            <pc:docMk/>
            <pc:sldMasterMk cId="3749966373" sldId="2147483716"/>
            <pc:sldLayoutMk cId="4202374768" sldId="2147483725"/>
          </pc:sldLayoutMkLst>
        </pc:sldLayoutChg>
        <pc:sldLayoutChg chg="add">
          <pc:chgData name="Zhou, Yangzi" userId="S::u2176008@live.warwick.ac.uk::6c69757f-53d5-4c06-8846-03b9f13b5b84" providerId="AD" clId="Web-{32114738-5A75-F209-2E7B-532EE4DCA043}" dt="2026-02-24T08:47:06.400" v="5"/>
          <pc:sldLayoutMkLst>
            <pc:docMk/>
            <pc:sldMasterMk cId="3749966373" sldId="2147483716"/>
            <pc:sldLayoutMk cId="183253842" sldId="2147483726"/>
          </pc:sldLayoutMkLst>
        </pc:sldLayoutChg>
        <pc:sldLayoutChg chg="add">
          <pc:chgData name="Zhou, Yangzi" userId="S::u2176008@live.warwick.ac.uk::6c69757f-53d5-4c06-8846-03b9f13b5b84" providerId="AD" clId="Web-{32114738-5A75-F209-2E7B-532EE4DCA043}" dt="2026-02-24T08:47:06.400" v="5"/>
          <pc:sldLayoutMkLst>
            <pc:docMk/>
            <pc:sldMasterMk cId="3749966373" sldId="2147483716"/>
            <pc:sldLayoutMk cId="3667105846" sldId="2147483727"/>
          </pc:sldLayoutMkLst>
        </pc:sldLayoutChg>
      </pc:sldMasterChg>
      <pc:sldMasterChg chg="add addSldLayout">
        <pc:chgData name="Zhou, Yangzi" userId="S::u2176008@live.warwick.ac.uk::6c69757f-53d5-4c06-8846-03b9f13b5b84" providerId="AD" clId="Web-{32114738-5A75-F209-2E7B-532EE4DCA043}" dt="2026-02-24T08:47:05.540" v="0"/>
        <pc:sldMasterMkLst>
          <pc:docMk/>
          <pc:sldMasterMk cId="2766152861" sldId="2147483741"/>
        </pc:sldMasterMkLst>
        <pc:sldLayoutChg chg="add">
          <pc:chgData name="Zhou, Yangzi" userId="S::u2176008@live.warwick.ac.uk::6c69757f-53d5-4c06-8846-03b9f13b5b84" providerId="AD" clId="Web-{32114738-5A75-F209-2E7B-532EE4DCA043}" dt="2026-02-24T08:47:05.540" v="0"/>
          <pc:sldLayoutMkLst>
            <pc:docMk/>
            <pc:sldMasterMk cId="2766152861" sldId="2147483741"/>
            <pc:sldLayoutMk cId="925343609" sldId="2147483742"/>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530977438" sldId="2147483743"/>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2642100824" sldId="2147483744"/>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2237268199" sldId="2147483745"/>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846148702" sldId="2147483746"/>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3876076644" sldId="2147483747"/>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538418975" sldId="2147483748"/>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3684713727" sldId="2147483749"/>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1490979318" sldId="2147483750"/>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1619364248" sldId="2147483751"/>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1664224219" sldId="2147483752"/>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1797443652" sldId="2147483753"/>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3616708298" sldId="2147483754"/>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3576635349" sldId="2147483755"/>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880572584" sldId="2147483756"/>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3213447683" sldId="2147483757"/>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3590853565" sldId="2147483758"/>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1027319934" sldId="2147483759"/>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2426504491" sldId="2147483760"/>
          </pc:sldLayoutMkLst>
        </pc:sldLayoutChg>
        <pc:sldLayoutChg chg="add">
          <pc:chgData name="Zhou, Yangzi" userId="S::u2176008@live.warwick.ac.uk::6c69757f-53d5-4c06-8846-03b9f13b5b84" providerId="AD" clId="Web-{32114738-5A75-F209-2E7B-532EE4DCA043}" dt="2026-02-24T08:47:05.540" v="0"/>
          <pc:sldLayoutMkLst>
            <pc:docMk/>
            <pc:sldMasterMk cId="2766152861" sldId="2147483741"/>
            <pc:sldLayoutMk cId="938076622" sldId="2147483761"/>
          </pc:sldLayoutMkLst>
        </pc:sldLayoutChg>
      </pc:sldMasterChg>
      <pc:sldMasterChg chg="add addSldLayout">
        <pc:chgData name="Zhou, Yangzi" userId="S::u2176008@live.warwick.ac.uk::6c69757f-53d5-4c06-8846-03b9f13b5b84" providerId="AD" clId="Web-{32114738-5A75-F209-2E7B-532EE4DCA043}" dt="2026-02-24T08:47:08.650" v="19"/>
        <pc:sldMasterMkLst>
          <pc:docMk/>
          <pc:sldMasterMk cId="3956206267" sldId="2147483762"/>
        </pc:sldMasterMkLst>
        <pc:sldLayoutChg chg="add">
          <pc:chgData name="Zhou, Yangzi" userId="S::u2176008@live.warwick.ac.uk::6c69757f-53d5-4c06-8846-03b9f13b5b84" providerId="AD" clId="Web-{32114738-5A75-F209-2E7B-532EE4DCA043}" dt="2026-02-24T08:47:08.650" v="19"/>
          <pc:sldLayoutMkLst>
            <pc:docMk/>
            <pc:sldMasterMk cId="3956206267" sldId="2147483762"/>
            <pc:sldLayoutMk cId="3923810038" sldId="2147483763"/>
          </pc:sldLayoutMkLst>
        </pc:sldLayoutChg>
        <pc:sldLayoutChg chg="add">
          <pc:chgData name="Zhou, Yangzi" userId="S::u2176008@live.warwick.ac.uk::6c69757f-53d5-4c06-8846-03b9f13b5b84" providerId="AD" clId="Web-{32114738-5A75-F209-2E7B-532EE4DCA043}" dt="2026-02-24T08:47:08.650" v="19"/>
          <pc:sldLayoutMkLst>
            <pc:docMk/>
            <pc:sldMasterMk cId="3956206267" sldId="2147483762"/>
            <pc:sldLayoutMk cId="1929501811" sldId="2147483764"/>
          </pc:sldLayoutMkLst>
        </pc:sldLayoutChg>
        <pc:sldLayoutChg chg="add">
          <pc:chgData name="Zhou, Yangzi" userId="S::u2176008@live.warwick.ac.uk::6c69757f-53d5-4c06-8846-03b9f13b5b84" providerId="AD" clId="Web-{32114738-5A75-F209-2E7B-532EE4DCA043}" dt="2026-02-24T08:47:08.650" v="19"/>
          <pc:sldLayoutMkLst>
            <pc:docMk/>
            <pc:sldMasterMk cId="3956206267" sldId="2147483762"/>
            <pc:sldLayoutMk cId="2314894172" sldId="2147483765"/>
          </pc:sldLayoutMkLst>
        </pc:sldLayoutChg>
        <pc:sldLayoutChg chg="add">
          <pc:chgData name="Zhou, Yangzi" userId="S::u2176008@live.warwick.ac.uk::6c69757f-53d5-4c06-8846-03b9f13b5b84" providerId="AD" clId="Web-{32114738-5A75-F209-2E7B-532EE4DCA043}" dt="2026-02-24T08:47:08.650" v="19"/>
          <pc:sldLayoutMkLst>
            <pc:docMk/>
            <pc:sldMasterMk cId="3956206267" sldId="2147483762"/>
            <pc:sldLayoutMk cId="3241063839" sldId="2147483766"/>
          </pc:sldLayoutMkLst>
        </pc:sldLayoutChg>
        <pc:sldLayoutChg chg="add">
          <pc:chgData name="Zhou, Yangzi" userId="S::u2176008@live.warwick.ac.uk::6c69757f-53d5-4c06-8846-03b9f13b5b84" providerId="AD" clId="Web-{32114738-5A75-F209-2E7B-532EE4DCA043}" dt="2026-02-24T08:47:08.650" v="19"/>
          <pc:sldLayoutMkLst>
            <pc:docMk/>
            <pc:sldMasterMk cId="3956206267" sldId="2147483762"/>
            <pc:sldLayoutMk cId="2291597106" sldId="2147483767"/>
          </pc:sldLayoutMkLst>
        </pc:sldLayoutChg>
        <pc:sldLayoutChg chg="add">
          <pc:chgData name="Zhou, Yangzi" userId="S::u2176008@live.warwick.ac.uk::6c69757f-53d5-4c06-8846-03b9f13b5b84" providerId="AD" clId="Web-{32114738-5A75-F209-2E7B-532EE4DCA043}" dt="2026-02-24T08:47:08.650" v="19"/>
          <pc:sldLayoutMkLst>
            <pc:docMk/>
            <pc:sldMasterMk cId="3956206267" sldId="2147483762"/>
            <pc:sldLayoutMk cId="1504507136" sldId="2147483768"/>
          </pc:sldLayoutMkLst>
        </pc:sldLayoutChg>
        <pc:sldLayoutChg chg="add">
          <pc:chgData name="Zhou, Yangzi" userId="S::u2176008@live.warwick.ac.uk::6c69757f-53d5-4c06-8846-03b9f13b5b84" providerId="AD" clId="Web-{32114738-5A75-F209-2E7B-532EE4DCA043}" dt="2026-02-24T08:47:08.650" v="19"/>
          <pc:sldLayoutMkLst>
            <pc:docMk/>
            <pc:sldMasterMk cId="3956206267" sldId="2147483762"/>
            <pc:sldLayoutMk cId="4205812255" sldId="2147483769"/>
          </pc:sldLayoutMkLst>
        </pc:sldLayoutChg>
        <pc:sldLayoutChg chg="add">
          <pc:chgData name="Zhou, Yangzi" userId="S::u2176008@live.warwick.ac.uk::6c69757f-53d5-4c06-8846-03b9f13b5b84" providerId="AD" clId="Web-{32114738-5A75-F209-2E7B-532EE4DCA043}" dt="2026-02-24T08:47:08.650" v="19"/>
          <pc:sldLayoutMkLst>
            <pc:docMk/>
            <pc:sldMasterMk cId="3956206267" sldId="2147483762"/>
            <pc:sldLayoutMk cId="3945260983" sldId="2147483770"/>
          </pc:sldLayoutMkLst>
        </pc:sldLayoutChg>
        <pc:sldLayoutChg chg="add">
          <pc:chgData name="Zhou, Yangzi" userId="S::u2176008@live.warwick.ac.uk::6c69757f-53d5-4c06-8846-03b9f13b5b84" providerId="AD" clId="Web-{32114738-5A75-F209-2E7B-532EE4DCA043}" dt="2026-02-24T08:47:08.650" v="19"/>
          <pc:sldLayoutMkLst>
            <pc:docMk/>
            <pc:sldMasterMk cId="3956206267" sldId="2147483762"/>
            <pc:sldLayoutMk cId="2293522752" sldId="2147483771"/>
          </pc:sldLayoutMkLst>
        </pc:sldLayoutChg>
        <pc:sldLayoutChg chg="add">
          <pc:chgData name="Zhou, Yangzi" userId="S::u2176008@live.warwick.ac.uk::6c69757f-53d5-4c06-8846-03b9f13b5b84" providerId="AD" clId="Web-{32114738-5A75-F209-2E7B-532EE4DCA043}" dt="2026-02-24T08:47:08.650" v="19"/>
          <pc:sldLayoutMkLst>
            <pc:docMk/>
            <pc:sldMasterMk cId="3956206267" sldId="2147483762"/>
            <pc:sldLayoutMk cId="2252370166" sldId="2147483772"/>
          </pc:sldLayoutMkLst>
        </pc:sldLayoutChg>
        <pc:sldLayoutChg chg="add">
          <pc:chgData name="Zhou, Yangzi" userId="S::u2176008@live.warwick.ac.uk::6c69757f-53d5-4c06-8846-03b9f13b5b84" providerId="AD" clId="Web-{32114738-5A75-F209-2E7B-532EE4DCA043}" dt="2026-02-24T08:47:08.650" v="19"/>
          <pc:sldLayoutMkLst>
            <pc:docMk/>
            <pc:sldMasterMk cId="3956206267" sldId="2147483762"/>
            <pc:sldLayoutMk cId="3969241511" sldId="2147483773"/>
          </pc:sldLayoutMkLst>
        </pc:sldLayoutChg>
        <pc:sldLayoutChg chg="add">
          <pc:chgData name="Zhou, Yangzi" userId="S::u2176008@live.warwick.ac.uk::6c69757f-53d5-4c06-8846-03b9f13b5b84" providerId="AD" clId="Web-{32114738-5A75-F209-2E7B-532EE4DCA043}" dt="2026-02-24T08:47:08.650" v="19"/>
          <pc:sldLayoutMkLst>
            <pc:docMk/>
            <pc:sldMasterMk cId="3956206267" sldId="2147483762"/>
            <pc:sldLayoutMk cId="2999136471" sldId="2147483774"/>
          </pc:sldLayoutMkLst>
        </pc:sldLayoutChg>
      </pc:sldMasterChg>
      <pc:sldMasterChg chg="add replId addSldLayout modSldLayout">
        <pc:chgData name="Zhou, Yangzi" userId="S::u2176008@live.warwick.ac.uk::6c69757f-53d5-4c06-8846-03b9f13b5b84" providerId="AD" clId="Web-{32114738-5A75-F209-2E7B-532EE4DCA043}" dt="2026-02-24T08:47:38.556" v="20"/>
        <pc:sldMasterMkLst>
          <pc:docMk/>
          <pc:sldMasterMk cId="3729177797" sldId="2147484040"/>
        </pc:sldMasterMkLst>
        <pc:sldLayoutChg chg="add replId">
          <pc:chgData name="Zhou, Yangzi" userId="S::u2176008@live.warwick.ac.uk::6c69757f-53d5-4c06-8846-03b9f13b5b84" providerId="AD" clId="Web-{32114738-5A75-F209-2E7B-532EE4DCA043}" dt="2026-02-24T08:47:38.556" v="20"/>
          <pc:sldLayoutMkLst>
            <pc:docMk/>
            <pc:sldMasterMk cId="3729177797" sldId="2147484040"/>
            <pc:sldLayoutMk cId="2514276954" sldId="2147484041"/>
          </pc:sldLayoutMkLst>
        </pc:sldLayoutChg>
        <pc:sldLayoutChg chg="add replId">
          <pc:chgData name="Zhou, Yangzi" userId="S::u2176008@live.warwick.ac.uk::6c69757f-53d5-4c06-8846-03b9f13b5b84" providerId="AD" clId="Web-{32114738-5A75-F209-2E7B-532EE4DCA043}" dt="2026-02-24T08:47:38.556" v="20"/>
          <pc:sldLayoutMkLst>
            <pc:docMk/>
            <pc:sldMasterMk cId="3729177797" sldId="2147484040"/>
            <pc:sldLayoutMk cId="1335730571" sldId="2147484042"/>
          </pc:sldLayoutMkLst>
        </pc:sldLayoutChg>
        <pc:sldLayoutChg chg="add replId">
          <pc:chgData name="Zhou, Yangzi" userId="S::u2176008@live.warwick.ac.uk::6c69757f-53d5-4c06-8846-03b9f13b5b84" providerId="AD" clId="Web-{32114738-5A75-F209-2E7B-532EE4DCA043}" dt="2026-02-24T08:47:38.556" v="20"/>
          <pc:sldLayoutMkLst>
            <pc:docMk/>
            <pc:sldMasterMk cId="3729177797" sldId="2147484040"/>
            <pc:sldLayoutMk cId="3532935907" sldId="2147484043"/>
          </pc:sldLayoutMkLst>
        </pc:sldLayoutChg>
        <pc:sldLayoutChg chg="add replId">
          <pc:chgData name="Zhou, Yangzi" userId="S::u2176008@live.warwick.ac.uk::6c69757f-53d5-4c06-8846-03b9f13b5b84" providerId="AD" clId="Web-{32114738-5A75-F209-2E7B-532EE4DCA043}" dt="2026-02-24T08:47:38.556" v="20"/>
          <pc:sldLayoutMkLst>
            <pc:docMk/>
            <pc:sldMasterMk cId="3729177797" sldId="2147484040"/>
            <pc:sldLayoutMk cId="4078205471" sldId="2147484044"/>
          </pc:sldLayoutMkLst>
        </pc:sldLayoutChg>
        <pc:sldLayoutChg chg="add replId">
          <pc:chgData name="Zhou, Yangzi" userId="S::u2176008@live.warwick.ac.uk::6c69757f-53d5-4c06-8846-03b9f13b5b84" providerId="AD" clId="Web-{32114738-5A75-F209-2E7B-532EE4DCA043}" dt="2026-02-24T08:47:38.556" v="20"/>
          <pc:sldLayoutMkLst>
            <pc:docMk/>
            <pc:sldMasterMk cId="3729177797" sldId="2147484040"/>
            <pc:sldLayoutMk cId="4117369578" sldId="2147484045"/>
          </pc:sldLayoutMkLst>
        </pc:sldLayoutChg>
        <pc:sldLayoutChg chg="add replId">
          <pc:chgData name="Zhou, Yangzi" userId="S::u2176008@live.warwick.ac.uk::6c69757f-53d5-4c06-8846-03b9f13b5b84" providerId="AD" clId="Web-{32114738-5A75-F209-2E7B-532EE4DCA043}" dt="2026-02-24T08:47:38.556" v="20"/>
          <pc:sldLayoutMkLst>
            <pc:docMk/>
            <pc:sldMasterMk cId="3729177797" sldId="2147484040"/>
            <pc:sldLayoutMk cId="1574368774" sldId="2147484046"/>
          </pc:sldLayoutMkLst>
        </pc:sldLayoutChg>
        <pc:sldLayoutChg chg="add replId">
          <pc:chgData name="Zhou, Yangzi" userId="S::u2176008@live.warwick.ac.uk::6c69757f-53d5-4c06-8846-03b9f13b5b84" providerId="AD" clId="Web-{32114738-5A75-F209-2E7B-532EE4DCA043}" dt="2026-02-24T08:47:38.556" v="20"/>
          <pc:sldLayoutMkLst>
            <pc:docMk/>
            <pc:sldMasterMk cId="3729177797" sldId="2147484040"/>
            <pc:sldLayoutMk cId="34652871" sldId="2147484047"/>
          </pc:sldLayoutMkLst>
        </pc:sldLayoutChg>
        <pc:sldLayoutChg chg="add replId">
          <pc:chgData name="Zhou, Yangzi" userId="S::u2176008@live.warwick.ac.uk::6c69757f-53d5-4c06-8846-03b9f13b5b84" providerId="AD" clId="Web-{32114738-5A75-F209-2E7B-532EE4DCA043}" dt="2026-02-24T08:47:38.556" v="20"/>
          <pc:sldLayoutMkLst>
            <pc:docMk/>
            <pc:sldMasterMk cId="3729177797" sldId="2147484040"/>
            <pc:sldLayoutMk cId="2926147416" sldId="2147484048"/>
          </pc:sldLayoutMkLst>
        </pc:sldLayoutChg>
        <pc:sldLayoutChg chg="add replId">
          <pc:chgData name="Zhou, Yangzi" userId="S::u2176008@live.warwick.ac.uk::6c69757f-53d5-4c06-8846-03b9f13b5b84" providerId="AD" clId="Web-{32114738-5A75-F209-2E7B-532EE4DCA043}" dt="2026-02-24T08:47:38.556" v="20"/>
          <pc:sldLayoutMkLst>
            <pc:docMk/>
            <pc:sldMasterMk cId="3729177797" sldId="2147484040"/>
            <pc:sldLayoutMk cId="4005069476" sldId="2147484049"/>
          </pc:sldLayoutMkLst>
        </pc:sldLayoutChg>
        <pc:sldLayoutChg chg="add replId">
          <pc:chgData name="Zhou, Yangzi" userId="S::u2176008@live.warwick.ac.uk::6c69757f-53d5-4c06-8846-03b9f13b5b84" providerId="AD" clId="Web-{32114738-5A75-F209-2E7B-532EE4DCA043}" dt="2026-02-24T08:47:38.556" v="20"/>
          <pc:sldLayoutMkLst>
            <pc:docMk/>
            <pc:sldMasterMk cId="3729177797" sldId="2147484040"/>
            <pc:sldLayoutMk cId="2698002977" sldId="2147484050"/>
          </pc:sldLayoutMkLst>
        </pc:sldLayoutChg>
        <pc:sldLayoutChg chg="add replId">
          <pc:chgData name="Zhou, Yangzi" userId="S::u2176008@live.warwick.ac.uk::6c69757f-53d5-4c06-8846-03b9f13b5b84" providerId="AD" clId="Web-{32114738-5A75-F209-2E7B-532EE4DCA043}" dt="2026-02-24T08:47:38.556" v="20"/>
          <pc:sldLayoutMkLst>
            <pc:docMk/>
            <pc:sldMasterMk cId="3729177797" sldId="2147484040"/>
            <pc:sldLayoutMk cId="2183105571" sldId="2147484051"/>
          </pc:sldLayoutMkLst>
        </pc:sldLayoutChg>
      </pc:sldMasterChg>
      <pc:sldMasterChg chg="replId modSldLayout">
        <pc:chgData name="Zhou, Yangzi" userId="S::u2176008@live.warwick.ac.uk::6c69757f-53d5-4c06-8846-03b9f13b5b84" providerId="AD" clId="Web-{32114738-5A75-F209-2E7B-532EE4DCA043}" dt="2026-02-24T08:47:38.822" v="26"/>
        <pc:sldMasterMkLst>
          <pc:docMk/>
          <pc:sldMasterMk cId="2460954070" sldId="2147484052"/>
        </pc:sldMasterMkLst>
        <pc:sldLayoutChg chg="replId">
          <pc:chgData name="Zhou, Yangzi" userId="S::u2176008@live.warwick.ac.uk::6c69757f-53d5-4c06-8846-03b9f13b5b84" providerId="AD" clId="Web-{32114738-5A75-F209-2E7B-532EE4DCA043}" dt="2026-02-24T08:47:38.822" v="26"/>
          <pc:sldLayoutMkLst>
            <pc:docMk/>
            <pc:sldMasterMk cId="2460954070" sldId="2147484052"/>
            <pc:sldLayoutMk cId="2385387890" sldId="2147484053"/>
          </pc:sldLayoutMkLst>
        </pc:sldLayoutChg>
        <pc:sldLayoutChg chg="replId">
          <pc:chgData name="Zhou, Yangzi" userId="S::u2176008@live.warwick.ac.uk::6c69757f-53d5-4c06-8846-03b9f13b5b84" providerId="AD" clId="Web-{32114738-5A75-F209-2E7B-532EE4DCA043}" dt="2026-02-24T08:47:38.822" v="26"/>
          <pc:sldLayoutMkLst>
            <pc:docMk/>
            <pc:sldMasterMk cId="2460954070" sldId="2147484052"/>
            <pc:sldLayoutMk cId="949138452" sldId="2147484054"/>
          </pc:sldLayoutMkLst>
        </pc:sldLayoutChg>
        <pc:sldLayoutChg chg="replId">
          <pc:chgData name="Zhou, Yangzi" userId="S::u2176008@live.warwick.ac.uk::6c69757f-53d5-4c06-8846-03b9f13b5b84" providerId="AD" clId="Web-{32114738-5A75-F209-2E7B-532EE4DCA043}" dt="2026-02-24T08:47:38.822" v="26"/>
          <pc:sldLayoutMkLst>
            <pc:docMk/>
            <pc:sldMasterMk cId="2460954070" sldId="2147484052"/>
            <pc:sldLayoutMk cId="2591524520" sldId="2147484055"/>
          </pc:sldLayoutMkLst>
        </pc:sldLayoutChg>
        <pc:sldLayoutChg chg="replId">
          <pc:chgData name="Zhou, Yangzi" userId="S::u2176008@live.warwick.ac.uk::6c69757f-53d5-4c06-8846-03b9f13b5b84" providerId="AD" clId="Web-{32114738-5A75-F209-2E7B-532EE4DCA043}" dt="2026-02-24T08:47:38.822" v="26"/>
          <pc:sldLayoutMkLst>
            <pc:docMk/>
            <pc:sldMasterMk cId="2460954070" sldId="2147484052"/>
            <pc:sldLayoutMk cId="1203092039" sldId="2147484056"/>
          </pc:sldLayoutMkLst>
        </pc:sldLayoutChg>
        <pc:sldLayoutChg chg="replId">
          <pc:chgData name="Zhou, Yangzi" userId="S::u2176008@live.warwick.ac.uk::6c69757f-53d5-4c06-8846-03b9f13b5b84" providerId="AD" clId="Web-{32114738-5A75-F209-2E7B-532EE4DCA043}" dt="2026-02-24T08:47:38.822" v="26"/>
          <pc:sldLayoutMkLst>
            <pc:docMk/>
            <pc:sldMasterMk cId="2460954070" sldId="2147484052"/>
            <pc:sldLayoutMk cId="3733172339" sldId="2147484057"/>
          </pc:sldLayoutMkLst>
        </pc:sldLayoutChg>
        <pc:sldLayoutChg chg="replId">
          <pc:chgData name="Zhou, Yangzi" userId="S::u2176008@live.warwick.ac.uk::6c69757f-53d5-4c06-8846-03b9f13b5b84" providerId="AD" clId="Web-{32114738-5A75-F209-2E7B-532EE4DCA043}" dt="2026-02-24T08:47:38.822" v="26"/>
          <pc:sldLayoutMkLst>
            <pc:docMk/>
            <pc:sldMasterMk cId="2460954070" sldId="2147484052"/>
            <pc:sldLayoutMk cId="3210312558" sldId="2147484058"/>
          </pc:sldLayoutMkLst>
        </pc:sldLayoutChg>
        <pc:sldLayoutChg chg="replId">
          <pc:chgData name="Zhou, Yangzi" userId="S::u2176008@live.warwick.ac.uk::6c69757f-53d5-4c06-8846-03b9f13b5b84" providerId="AD" clId="Web-{32114738-5A75-F209-2E7B-532EE4DCA043}" dt="2026-02-24T08:47:38.822" v="26"/>
          <pc:sldLayoutMkLst>
            <pc:docMk/>
            <pc:sldMasterMk cId="2460954070" sldId="2147484052"/>
            <pc:sldLayoutMk cId="3146388984" sldId="2147484059"/>
          </pc:sldLayoutMkLst>
        </pc:sldLayoutChg>
        <pc:sldLayoutChg chg="replId">
          <pc:chgData name="Zhou, Yangzi" userId="S::u2176008@live.warwick.ac.uk::6c69757f-53d5-4c06-8846-03b9f13b5b84" providerId="AD" clId="Web-{32114738-5A75-F209-2E7B-532EE4DCA043}" dt="2026-02-24T08:47:38.822" v="26"/>
          <pc:sldLayoutMkLst>
            <pc:docMk/>
            <pc:sldMasterMk cId="2460954070" sldId="2147484052"/>
            <pc:sldLayoutMk cId="3171841454" sldId="2147484060"/>
          </pc:sldLayoutMkLst>
        </pc:sldLayoutChg>
        <pc:sldLayoutChg chg="replId">
          <pc:chgData name="Zhou, Yangzi" userId="S::u2176008@live.warwick.ac.uk::6c69757f-53d5-4c06-8846-03b9f13b5b84" providerId="AD" clId="Web-{32114738-5A75-F209-2E7B-532EE4DCA043}" dt="2026-02-24T08:47:38.822" v="26"/>
          <pc:sldLayoutMkLst>
            <pc:docMk/>
            <pc:sldMasterMk cId="2460954070" sldId="2147484052"/>
            <pc:sldLayoutMk cId="1718958274" sldId="2147484061"/>
          </pc:sldLayoutMkLst>
        </pc:sldLayoutChg>
        <pc:sldLayoutChg chg="replId">
          <pc:chgData name="Zhou, Yangzi" userId="S::u2176008@live.warwick.ac.uk::6c69757f-53d5-4c06-8846-03b9f13b5b84" providerId="AD" clId="Web-{32114738-5A75-F209-2E7B-532EE4DCA043}" dt="2026-02-24T08:47:38.822" v="26"/>
          <pc:sldLayoutMkLst>
            <pc:docMk/>
            <pc:sldMasterMk cId="2460954070" sldId="2147484052"/>
            <pc:sldLayoutMk cId="2202905451" sldId="2147484062"/>
          </pc:sldLayoutMkLst>
        </pc:sldLayoutChg>
        <pc:sldLayoutChg chg="replId">
          <pc:chgData name="Zhou, Yangzi" userId="S::u2176008@live.warwick.ac.uk::6c69757f-53d5-4c06-8846-03b9f13b5b84" providerId="AD" clId="Web-{32114738-5A75-F209-2E7B-532EE4DCA043}" dt="2026-02-24T08:47:38.822" v="26"/>
          <pc:sldLayoutMkLst>
            <pc:docMk/>
            <pc:sldMasterMk cId="2460954070" sldId="2147484052"/>
            <pc:sldLayoutMk cId="3479445657" sldId="2147484063"/>
          </pc:sldLayoutMkLst>
        </pc:sldLayoutChg>
      </pc:sldMaster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23.png"/></Relationships>
</file>

<file path=ppt/diagrams/_rels/drawing2.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2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7D3953-5DF0-474F-B848-C99C75F29827}"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9BA3E58E-4C9A-499B-A344-867DB1D30866}">
      <dgm:prSet phldrT="[Text]"/>
      <dgm:spPr/>
      <dgm:t>
        <a:bodyPr/>
        <a:lstStyle/>
        <a:p>
          <a:r>
            <a:rPr lang="en-GB"/>
            <a:t>Narrow horizon: Known &amp; Safe but insecure</a:t>
          </a:r>
        </a:p>
      </dgm:t>
    </dgm:pt>
    <dgm:pt modelId="{D1E9B896-1A51-4503-AE78-4372887343B6}" type="parTrans" cxnId="{A31A41F3-9AD1-46AE-8311-811786F9A405}">
      <dgm:prSet/>
      <dgm:spPr/>
      <dgm:t>
        <a:bodyPr/>
        <a:lstStyle/>
        <a:p>
          <a:endParaRPr lang="en-GB"/>
        </a:p>
      </dgm:t>
    </dgm:pt>
    <dgm:pt modelId="{87B05104-81F8-447D-82D3-2B0D622797F6}" type="sibTrans" cxnId="{A31A41F3-9AD1-46AE-8311-811786F9A405}">
      <dgm:prSet/>
      <dgm:spPr/>
      <dgm:t>
        <a:bodyPr/>
        <a:lstStyle/>
        <a:p>
          <a:endParaRPr lang="en-GB"/>
        </a:p>
      </dgm:t>
    </dgm:pt>
    <dgm:pt modelId="{66031F2A-CD26-4930-B246-EAEDD1A9762C}">
      <dgm:prSet phldrT="[Text]"/>
      <dgm:spPr/>
      <dgm:t>
        <a:bodyPr/>
        <a:lstStyle/>
        <a:p>
          <a:r>
            <a:rPr lang="en-GB"/>
            <a:t>A little wider. Still university based</a:t>
          </a:r>
        </a:p>
      </dgm:t>
    </dgm:pt>
    <dgm:pt modelId="{7438A5B5-0CF0-4D1A-9A84-CDFB0BF33EE4}" type="parTrans" cxnId="{61F91310-7F14-4FFD-811F-BEC0B9092181}">
      <dgm:prSet/>
      <dgm:spPr/>
      <dgm:t>
        <a:bodyPr/>
        <a:lstStyle/>
        <a:p>
          <a:endParaRPr lang="en-GB"/>
        </a:p>
      </dgm:t>
    </dgm:pt>
    <dgm:pt modelId="{DED2511E-2CDE-4D21-B611-BC144354FFFF}" type="sibTrans" cxnId="{61F91310-7F14-4FFD-811F-BEC0B9092181}">
      <dgm:prSet/>
      <dgm:spPr/>
      <dgm:t>
        <a:bodyPr/>
        <a:lstStyle/>
        <a:p>
          <a:endParaRPr lang="en-GB"/>
        </a:p>
      </dgm:t>
    </dgm:pt>
    <dgm:pt modelId="{67722635-DC78-46F6-8972-DAE79BF76446}">
      <dgm:prSet phldrT="[Text]"/>
      <dgm:spPr/>
      <dgm:t>
        <a:bodyPr/>
        <a:lstStyle/>
        <a:p>
          <a:r>
            <a:rPr lang="en-GB"/>
            <a:t>Still research but transferring research to another setting </a:t>
          </a:r>
        </a:p>
      </dgm:t>
    </dgm:pt>
    <dgm:pt modelId="{DD260FE2-2F23-471D-A3C2-4D8424A0563D}" type="parTrans" cxnId="{730B4DD3-EAB4-4D62-8E02-F2F6A8756632}">
      <dgm:prSet/>
      <dgm:spPr/>
      <dgm:t>
        <a:bodyPr/>
        <a:lstStyle/>
        <a:p>
          <a:endParaRPr lang="en-GB"/>
        </a:p>
      </dgm:t>
    </dgm:pt>
    <dgm:pt modelId="{0F272F9F-1A16-443C-BFF9-ACB2C440458A}" type="sibTrans" cxnId="{730B4DD3-EAB4-4D62-8E02-F2F6A8756632}">
      <dgm:prSet/>
      <dgm:spPr/>
      <dgm:t>
        <a:bodyPr/>
        <a:lstStyle/>
        <a:p>
          <a:endParaRPr lang="en-GB"/>
        </a:p>
      </dgm:t>
    </dgm:pt>
    <dgm:pt modelId="{52393757-9CF5-4602-80FA-FA6D7633A8BF}">
      <dgm:prSet/>
      <dgm:spPr/>
      <dgm:t>
        <a:bodyPr/>
        <a:lstStyle/>
        <a:p>
          <a:r>
            <a:rPr lang="en-GB"/>
            <a:t>Using transferable skills rather than specific knowledge</a:t>
          </a:r>
        </a:p>
      </dgm:t>
    </dgm:pt>
    <dgm:pt modelId="{8F1E4FDE-A3CB-4A2B-B7E5-AC6CD8A9851D}" type="parTrans" cxnId="{01FEE58F-BA60-4A74-9F4C-E826A83F2395}">
      <dgm:prSet/>
      <dgm:spPr/>
      <dgm:t>
        <a:bodyPr/>
        <a:lstStyle/>
        <a:p>
          <a:endParaRPr lang="en-GB"/>
        </a:p>
      </dgm:t>
    </dgm:pt>
    <dgm:pt modelId="{8A58582E-A66F-470A-8E25-8B65F0093EE9}" type="sibTrans" cxnId="{01FEE58F-BA60-4A74-9F4C-E826A83F2395}">
      <dgm:prSet/>
      <dgm:spPr/>
      <dgm:t>
        <a:bodyPr/>
        <a:lstStyle/>
        <a:p>
          <a:endParaRPr lang="en-GB"/>
        </a:p>
      </dgm:t>
    </dgm:pt>
    <dgm:pt modelId="{D2CFE432-A082-4E94-8895-7E617FBAD533}" type="pres">
      <dgm:prSet presAssocID="{C77D3953-5DF0-474F-B848-C99C75F29827}" presName="Name0" presStyleCnt="0">
        <dgm:presLayoutVars>
          <dgm:dir/>
          <dgm:resizeHandles val="exact"/>
        </dgm:presLayoutVars>
      </dgm:prSet>
      <dgm:spPr/>
    </dgm:pt>
    <dgm:pt modelId="{82B82455-6B5E-412D-B964-B7FDCCECA1DE}" type="pres">
      <dgm:prSet presAssocID="{9BA3E58E-4C9A-499B-A344-867DB1D30866}" presName="node" presStyleLbl="node1" presStyleIdx="0" presStyleCnt="4">
        <dgm:presLayoutVars>
          <dgm:bulletEnabled val="1"/>
        </dgm:presLayoutVars>
      </dgm:prSet>
      <dgm:spPr/>
    </dgm:pt>
    <dgm:pt modelId="{D3C730B0-0A36-41EA-9BE2-82D937775714}" type="pres">
      <dgm:prSet presAssocID="{87B05104-81F8-447D-82D3-2B0D622797F6}" presName="sibTrans" presStyleLbl="sibTrans2D1" presStyleIdx="0" presStyleCnt="3"/>
      <dgm:spPr/>
    </dgm:pt>
    <dgm:pt modelId="{1C2C61E3-F690-4631-80DE-B185F97411C5}" type="pres">
      <dgm:prSet presAssocID="{87B05104-81F8-447D-82D3-2B0D622797F6}" presName="connectorText" presStyleLbl="sibTrans2D1" presStyleIdx="0" presStyleCnt="3"/>
      <dgm:spPr/>
    </dgm:pt>
    <dgm:pt modelId="{8FB68039-EF94-463B-8EEB-68660AB16D4F}" type="pres">
      <dgm:prSet presAssocID="{66031F2A-CD26-4930-B246-EAEDD1A9762C}" presName="node" presStyleLbl="node1" presStyleIdx="1" presStyleCnt="4">
        <dgm:presLayoutVars>
          <dgm:bulletEnabled val="1"/>
        </dgm:presLayoutVars>
      </dgm:prSet>
      <dgm:spPr/>
    </dgm:pt>
    <dgm:pt modelId="{1D500943-C8A4-4337-9406-6CA23F5C5629}" type="pres">
      <dgm:prSet presAssocID="{DED2511E-2CDE-4D21-B611-BC144354FFFF}" presName="sibTrans" presStyleLbl="sibTrans2D1" presStyleIdx="1" presStyleCnt="3"/>
      <dgm:spPr/>
    </dgm:pt>
    <dgm:pt modelId="{6DB5B26A-0898-4114-8247-C3C81DF67157}" type="pres">
      <dgm:prSet presAssocID="{DED2511E-2CDE-4D21-B611-BC144354FFFF}" presName="connectorText" presStyleLbl="sibTrans2D1" presStyleIdx="1" presStyleCnt="3"/>
      <dgm:spPr/>
    </dgm:pt>
    <dgm:pt modelId="{BE6FDCD5-5BC7-4312-B092-1A4A524EF375}" type="pres">
      <dgm:prSet presAssocID="{67722635-DC78-46F6-8972-DAE79BF76446}" presName="node" presStyleLbl="node1" presStyleIdx="2" presStyleCnt="4">
        <dgm:presLayoutVars>
          <dgm:bulletEnabled val="1"/>
        </dgm:presLayoutVars>
      </dgm:prSet>
      <dgm:spPr/>
    </dgm:pt>
    <dgm:pt modelId="{AA93E21C-72BA-48E6-9F9A-7ED5BC4C189E}" type="pres">
      <dgm:prSet presAssocID="{0F272F9F-1A16-443C-BFF9-ACB2C440458A}" presName="sibTrans" presStyleLbl="sibTrans2D1" presStyleIdx="2" presStyleCnt="3"/>
      <dgm:spPr/>
    </dgm:pt>
    <dgm:pt modelId="{A7EBFBE6-C445-4397-82E5-E50B222947A7}" type="pres">
      <dgm:prSet presAssocID="{0F272F9F-1A16-443C-BFF9-ACB2C440458A}" presName="connectorText" presStyleLbl="sibTrans2D1" presStyleIdx="2" presStyleCnt="3"/>
      <dgm:spPr/>
    </dgm:pt>
    <dgm:pt modelId="{9BD7BFD5-16C3-45FA-AA2D-DAF11C2F7243}" type="pres">
      <dgm:prSet presAssocID="{52393757-9CF5-4602-80FA-FA6D7633A8BF}" presName="node" presStyleLbl="node1" presStyleIdx="3" presStyleCnt="4">
        <dgm:presLayoutVars>
          <dgm:bulletEnabled val="1"/>
        </dgm:presLayoutVars>
      </dgm:prSet>
      <dgm:spPr/>
    </dgm:pt>
  </dgm:ptLst>
  <dgm:cxnLst>
    <dgm:cxn modelId="{61F91310-7F14-4FFD-811F-BEC0B9092181}" srcId="{C77D3953-5DF0-474F-B848-C99C75F29827}" destId="{66031F2A-CD26-4930-B246-EAEDD1A9762C}" srcOrd="1" destOrd="0" parTransId="{7438A5B5-0CF0-4D1A-9A84-CDFB0BF33EE4}" sibTransId="{DED2511E-2CDE-4D21-B611-BC144354FFFF}"/>
    <dgm:cxn modelId="{07EA4510-1B82-4073-A745-1919C9EE4844}" type="presOf" srcId="{87B05104-81F8-447D-82D3-2B0D622797F6}" destId="{1C2C61E3-F690-4631-80DE-B185F97411C5}" srcOrd="1" destOrd="0" presId="urn:microsoft.com/office/officeart/2005/8/layout/process1"/>
    <dgm:cxn modelId="{3878085C-95C3-4EC7-ABC4-DA9ECD9144AB}" type="presOf" srcId="{9BA3E58E-4C9A-499B-A344-867DB1D30866}" destId="{82B82455-6B5E-412D-B964-B7FDCCECA1DE}" srcOrd="0" destOrd="0" presId="urn:microsoft.com/office/officeart/2005/8/layout/process1"/>
    <dgm:cxn modelId="{0B3E4862-300A-456D-BBE4-91C4B8F801D4}" type="presOf" srcId="{DED2511E-2CDE-4D21-B611-BC144354FFFF}" destId="{6DB5B26A-0898-4114-8247-C3C81DF67157}" srcOrd="1" destOrd="0" presId="urn:microsoft.com/office/officeart/2005/8/layout/process1"/>
    <dgm:cxn modelId="{BE3BCE49-0762-4B73-9284-B623EB6ED016}" type="presOf" srcId="{C77D3953-5DF0-474F-B848-C99C75F29827}" destId="{D2CFE432-A082-4E94-8895-7E617FBAD533}" srcOrd="0" destOrd="0" presId="urn:microsoft.com/office/officeart/2005/8/layout/process1"/>
    <dgm:cxn modelId="{F663656F-AFA5-44E9-91DB-93E8FD03E4FC}" type="presOf" srcId="{87B05104-81F8-447D-82D3-2B0D622797F6}" destId="{D3C730B0-0A36-41EA-9BE2-82D937775714}" srcOrd="0" destOrd="0" presId="urn:microsoft.com/office/officeart/2005/8/layout/process1"/>
    <dgm:cxn modelId="{BEDE9974-18A5-45BF-B312-8A56C7010BB3}" type="presOf" srcId="{67722635-DC78-46F6-8972-DAE79BF76446}" destId="{BE6FDCD5-5BC7-4312-B092-1A4A524EF375}" srcOrd="0" destOrd="0" presId="urn:microsoft.com/office/officeart/2005/8/layout/process1"/>
    <dgm:cxn modelId="{EE044D89-1172-46EE-9120-4CF18BF6352B}" type="presOf" srcId="{0F272F9F-1A16-443C-BFF9-ACB2C440458A}" destId="{A7EBFBE6-C445-4397-82E5-E50B222947A7}" srcOrd="1" destOrd="0" presId="urn:microsoft.com/office/officeart/2005/8/layout/process1"/>
    <dgm:cxn modelId="{01FEE58F-BA60-4A74-9F4C-E826A83F2395}" srcId="{C77D3953-5DF0-474F-B848-C99C75F29827}" destId="{52393757-9CF5-4602-80FA-FA6D7633A8BF}" srcOrd="3" destOrd="0" parTransId="{8F1E4FDE-A3CB-4A2B-B7E5-AC6CD8A9851D}" sibTransId="{8A58582E-A66F-470A-8E25-8B65F0093EE9}"/>
    <dgm:cxn modelId="{29EF6C98-5EC9-493C-9C85-084ABDB37D23}" type="presOf" srcId="{0F272F9F-1A16-443C-BFF9-ACB2C440458A}" destId="{AA93E21C-72BA-48E6-9F9A-7ED5BC4C189E}" srcOrd="0" destOrd="0" presId="urn:microsoft.com/office/officeart/2005/8/layout/process1"/>
    <dgm:cxn modelId="{6432139E-B988-41D7-8122-C1C73EC3C8C0}" type="presOf" srcId="{66031F2A-CD26-4930-B246-EAEDD1A9762C}" destId="{8FB68039-EF94-463B-8EEB-68660AB16D4F}" srcOrd="0" destOrd="0" presId="urn:microsoft.com/office/officeart/2005/8/layout/process1"/>
    <dgm:cxn modelId="{DBA349B6-91E1-4C57-97C3-0187539E1662}" type="presOf" srcId="{52393757-9CF5-4602-80FA-FA6D7633A8BF}" destId="{9BD7BFD5-16C3-45FA-AA2D-DAF11C2F7243}" srcOrd="0" destOrd="0" presId="urn:microsoft.com/office/officeart/2005/8/layout/process1"/>
    <dgm:cxn modelId="{E7EBC7C1-C431-4F5E-B240-27F59DDE351B}" type="presOf" srcId="{DED2511E-2CDE-4D21-B611-BC144354FFFF}" destId="{1D500943-C8A4-4337-9406-6CA23F5C5629}" srcOrd="0" destOrd="0" presId="urn:microsoft.com/office/officeart/2005/8/layout/process1"/>
    <dgm:cxn modelId="{730B4DD3-EAB4-4D62-8E02-F2F6A8756632}" srcId="{C77D3953-5DF0-474F-B848-C99C75F29827}" destId="{67722635-DC78-46F6-8972-DAE79BF76446}" srcOrd="2" destOrd="0" parTransId="{DD260FE2-2F23-471D-A3C2-4D8424A0563D}" sibTransId="{0F272F9F-1A16-443C-BFF9-ACB2C440458A}"/>
    <dgm:cxn modelId="{A31A41F3-9AD1-46AE-8311-811786F9A405}" srcId="{C77D3953-5DF0-474F-B848-C99C75F29827}" destId="{9BA3E58E-4C9A-499B-A344-867DB1D30866}" srcOrd="0" destOrd="0" parTransId="{D1E9B896-1A51-4503-AE78-4372887343B6}" sibTransId="{87B05104-81F8-447D-82D3-2B0D622797F6}"/>
    <dgm:cxn modelId="{0496F094-3265-4A85-B104-DE2AC59264D9}" type="presParOf" srcId="{D2CFE432-A082-4E94-8895-7E617FBAD533}" destId="{82B82455-6B5E-412D-B964-B7FDCCECA1DE}" srcOrd="0" destOrd="0" presId="urn:microsoft.com/office/officeart/2005/8/layout/process1"/>
    <dgm:cxn modelId="{D038ECE9-0177-4E94-8683-2B950BCE4B76}" type="presParOf" srcId="{D2CFE432-A082-4E94-8895-7E617FBAD533}" destId="{D3C730B0-0A36-41EA-9BE2-82D937775714}" srcOrd="1" destOrd="0" presId="urn:microsoft.com/office/officeart/2005/8/layout/process1"/>
    <dgm:cxn modelId="{F1096944-4218-4BB5-865F-103B86A4E41B}" type="presParOf" srcId="{D3C730B0-0A36-41EA-9BE2-82D937775714}" destId="{1C2C61E3-F690-4631-80DE-B185F97411C5}" srcOrd="0" destOrd="0" presId="urn:microsoft.com/office/officeart/2005/8/layout/process1"/>
    <dgm:cxn modelId="{53FC2EF4-3F02-4E9D-B830-8A74B1F2436C}" type="presParOf" srcId="{D2CFE432-A082-4E94-8895-7E617FBAD533}" destId="{8FB68039-EF94-463B-8EEB-68660AB16D4F}" srcOrd="2" destOrd="0" presId="urn:microsoft.com/office/officeart/2005/8/layout/process1"/>
    <dgm:cxn modelId="{EA7E58BB-868B-47D3-BDCF-01486AB4180D}" type="presParOf" srcId="{D2CFE432-A082-4E94-8895-7E617FBAD533}" destId="{1D500943-C8A4-4337-9406-6CA23F5C5629}" srcOrd="3" destOrd="0" presId="urn:microsoft.com/office/officeart/2005/8/layout/process1"/>
    <dgm:cxn modelId="{C34E96BB-1F37-4F7B-93E4-DFFA1E0EC507}" type="presParOf" srcId="{1D500943-C8A4-4337-9406-6CA23F5C5629}" destId="{6DB5B26A-0898-4114-8247-C3C81DF67157}" srcOrd="0" destOrd="0" presId="urn:microsoft.com/office/officeart/2005/8/layout/process1"/>
    <dgm:cxn modelId="{EFFF12E5-B7E1-49A0-884B-AC5311659E3F}" type="presParOf" srcId="{D2CFE432-A082-4E94-8895-7E617FBAD533}" destId="{BE6FDCD5-5BC7-4312-B092-1A4A524EF375}" srcOrd="4" destOrd="0" presId="urn:microsoft.com/office/officeart/2005/8/layout/process1"/>
    <dgm:cxn modelId="{9497C905-F140-4A41-BD08-66B14AB2EA6F}" type="presParOf" srcId="{D2CFE432-A082-4E94-8895-7E617FBAD533}" destId="{AA93E21C-72BA-48E6-9F9A-7ED5BC4C189E}" srcOrd="5" destOrd="0" presId="urn:microsoft.com/office/officeart/2005/8/layout/process1"/>
    <dgm:cxn modelId="{031692D2-295C-45F2-80F2-739C206F64EE}" type="presParOf" srcId="{AA93E21C-72BA-48E6-9F9A-7ED5BC4C189E}" destId="{A7EBFBE6-C445-4397-82E5-E50B222947A7}" srcOrd="0" destOrd="0" presId="urn:microsoft.com/office/officeart/2005/8/layout/process1"/>
    <dgm:cxn modelId="{0E3CD4AB-3837-4337-BEBA-0F43673A6D06}" type="presParOf" srcId="{D2CFE432-A082-4E94-8895-7E617FBAD533}" destId="{9BD7BFD5-16C3-45FA-AA2D-DAF11C2F7243}" srcOrd="6"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7F75EF-3FC6-4A34-9014-0EF5366DF2D6}" type="doc">
      <dgm:prSet loTypeId="urn:microsoft.com/office/officeart/2018/2/layout/IconCircleList" loCatId="icon" qsTypeId="urn:microsoft.com/office/officeart/2005/8/quickstyle/simple1" qsCatId="simple" csTypeId="urn:microsoft.com/office/officeart/2005/8/colors/accent3_2" csCatId="accent3" phldr="1"/>
      <dgm:spPr/>
      <dgm:t>
        <a:bodyPr/>
        <a:lstStyle/>
        <a:p>
          <a:endParaRPr lang="en-US"/>
        </a:p>
      </dgm:t>
    </dgm:pt>
    <dgm:pt modelId="{F1F3834F-B03F-4A9E-91E9-4F6D6899D75B}">
      <dgm:prSet/>
      <dgm:spPr/>
      <dgm:t>
        <a:bodyPr/>
        <a:lstStyle/>
        <a:p>
          <a:pPr>
            <a:lnSpc>
              <a:spcPct val="100000"/>
            </a:lnSpc>
          </a:pPr>
          <a:r>
            <a:rPr lang="en-US" b="1"/>
            <a:t>Map your skills- </a:t>
          </a:r>
          <a:r>
            <a:rPr lang="en-US"/>
            <a:t>explore different ways they can be applied beyond academia</a:t>
          </a:r>
        </a:p>
      </dgm:t>
    </dgm:pt>
    <dgm:pt modelId="{36F611AF-0C22-4887-86BE-2547DB0C4E11}" type="parTrans" cxnId="{8C0FBA27-A34B-4C85-A07D-9F491DB74EBA}">
      <dgm:prSet/>
      <dgm:spPr/>
      <dgm:t>
        <a:bodyPr/>
        <a:lstStyle/>
        <a:p>
          <a:endParaRPr lang="en-US"/>
        </a:p>
      </dgm:t>
    </dgm:pt>
    <dgm:pt modelId="{2C876813-7BF1-47FD-B06B-6E6C99E179F7}" type="sibTrans" cxnId="{8C0FBA27-A34B-4C85-A07D-9F491DB74EBA}">
      <dgm:prSet/>
      <dgm:spPr/>
      <dgm:t>
        <a:bodyPr/>
        <a:lstStyle/>
        <a:p>
          <a:pPr>
            <a:lnSpc>
              <a:spcPct val="100000"/>
            </a:lnSpc>
          </a:pPr>
          <a:endParaRPr lang="en-US"/>
        </a:p>
      </dgm:t>
    </dgm:pt>
    <dgm:pt modelId="{EDFE011B-29E9-44E8-9544-B1EA595EF13B}">
      <dgm:prSet/>
      <dgm:spPr/>
      <dgm:t>
        <a:bodyPr/>
        <a:lstStyle/>
        <a:p>
          <a:pPr>
            <a:lnSpc>
              <a:spcPct val="100000"/>
            </a:lnSpc>
          </a:pPr>
          <a:r>
            <a:rPr lang="en-GB" b="1"/>
            <a:t>Know your values and interests</a:t>
          </a:r>
          <a:r>
            <a:rPr lang="en-GB"/>
            <a:t>– which organisations and sectors align with your values?</a:t>
          </a:r>
          <a:endParaRPr lang="en-US"/>
        </a:p>
      </dgm:t>
    </dgm:pt>
    <dgm:pt modelId="{144F32D4-2E91-424D-B8C1-275DA8D67292}" type="parTrans" cxnId="{893F59CC-B452-4843-9D91-F7391C322625}">
      <dgm:prSet/>
      <dgm:spPr/>
      <dgm:t>
        <a:bodyPr/>
        <a:lstStyle/>
        <a:p>
          <a:endParaRPr lang="en-US"/>
        </a:p>
      </dgm:t>
    </dgm:pt>
    <dgm:pt modelId="{768614B0-CBF5-48E6-A47B-71958E4B472C}" type="sibTrans" cxnId="{893F59CC-B452-4843-9D91-F7391C322625}">
      <dgm:prSet/>
      <dgm:spPr/>
      <dgm:t>
        <a:bodyPr/>
        <a:lstStyle/>
        <a:p>
          <a:pPr>
            <a:lnSpc>
              <a:spcPct val="100000"/>
            </a:lnSpc>
          </a:pPr>
          <a:endParaRPr lang="en-US"/>
        </a:p>
      </dgm:t>
    </dgm:pt>
    <dgm:pt modelId="{8854A3A4-421F-430D-A2C0-2C79867C7783}">
      <dgm:prSet/>
      <dgm:spPr/>
      <dgm:t>
        <a:bodyPr/>
        <a:lstStyle/>
        <a:p>
          <a:pPr>
            <a:lnSpc>
              <a:spcPct val="100000"/>
            </a:lnSpc>
          </a:pPr>
          <a:r>
            <a:rPr lang="en-GB" b="1"/>
            <a:t>Understand your Strengths </a:t>
          </a:r>
          <a:r>
            <a:rPr lang="en-GB"/>
            <a:t>- what are you good at, what motivates you?</a:t>
          </a:r>
          <a:endParaRPr lang="en-US"/>
        </a:p>
      </dgm:t>
    </dgm:pt>
    <dgm:pt modelId="{7CF88AE7-C5A3-4CC7-ADBD-27AA84B2FB94}" type="parTrans" cxnId="{5AE0E6F8-AE3B-4664-811D-303C28081151}">
      <dgm:prSet/>
      <dgm:spPr/>
      <dgm:t>
        <a:bodyPr/>
        <a:lstStyle/>
        <a:p>
          <a:endParaRPr lang="en-US"/>
        </a:p>
      </dgm:t>
    </dgm:pt>
    <dgm:pt modelId="{F7FC03EB-6BAE-4B80-AD77-9ECFF9E41384}" type="sibTrans" cxnId="{5AE0E6F8-AE3B-4664-811D-303C28081151}">
      <dgm:prSet/>
      <dgm:spPr/>
      <dgm:t>
        <a:bodyPr/>
        <a:lstStyle/>
        <a:p>
          <a:pPr>
            <a:lnSpc>
              <a:spcPct val="100000"/>
            </a:lnSpc>
          </a:pPr>
          <a:endParaRPr lang="en-US"/>
        </a:p>
      </dgm:t>
    </dgm:pt>
    <dgm:pt modelId="{5BD3F649-9358-459A-9169-C62E0F6946B8}">
      <dgm:prSet/>
      <dgm:spPr/>
      <dgm:t>
        <a:bodyPr/>
        <a:lstStyle/>
        <a:p>
          <a:pPr>
            <a:lnSpc>
              <a:spcPct val="100000"/>
            </a:lnSpc>
          </a:pPr>
          <a:r>
            <a:rPr lang="en-US" b="1"/>
            <a:t>Build experience-</a:t>
          </a:r>
          <a:r>
            <a:rPr lang="en-US"/>
            <a:t> small projects, LinkedIn learning, work experience, volunteering and internship</a:t>
          </a:r>
        </a:p>
      </dgm:t>
    </dgm:pt>
    <dgm:pt modelId="{34A198A9-9836-48FC-9D43-7A303B426313}" type="parTrans" cxnId="{92FB1133-7836-4106-892D-CE3EA607FA27}">
      <dgm:prSet/>
      <dgm:spPr/>
      <dgm:t>
        <a:bodyPr/>
        <a:lstStyle/>
        <a:p>
          <a:endParaRPr lang="en-US"/>
        </a:p>
      </dgm:t>
    </dgm:pt>
    <dgm:pt modelId="{2AAEDEFD-404D-456A-9D56-546FF2C62B81}" type="sibTrans" cxnId="{92FB1133-7836-4106-892D-CE3EA607FA27}">
      <dgm:prSet/>
      <dgm:spPr/>
      <dgm:t>
        <a:bodyPr/>
        <a:lstStyle/>
        <a:p>
          <a:pPr>
            <a:lnSpc>
              <a:spcPct val="100000"/>
            </a:lnSpc>
          </a:pPr>
          <a:endParaRPr lang="en-US"/>
        </a:p>
      </dgm:t>
    </dgm:pt>
    <dgm:pt modelId="{269BBB6A-3326-41B2-B249-999D68CA937E}">
      <dgm:prSet/>
      <dgm:spPr/>
      <dgm:t>
        <a:bodyPr/>
        <a:lstStyle/>
        <a:p>
          <a:pPr>
            <a:lnSpc>
              <a:spcPct val="100000"/>
            </a:lnSpc>
          </a:pPr>
          <a:r>
            <a:rPr lang="en-GB" b="1"/>
            <a:t>Be curious, </a:t>
          </a:r>
          <a:r>
            <a:rPr lang="en-GB"/>
            <a:t>attend events, research employers and roles, leverage your network- </a:t>
          </a:r>
          <a:r>
            <a:rPr lang="en-GB" b="1"/>
            <a:t>find support</a:t>
          </a:r>
        </a:p>
      </dgm:t>
    </dgm:pt>
    <dgm:pt modelId="{3E8AF001-C452-4AC7-9807-2F82FE771632}" type="parTrans" cxnId="{53BD75EB-3341-4F50-962D-CA0BB17384EC}">
      <dgm:prSet/>
      <dgm:spPr/>
      <dgm:t>
        <a:bodyPr/>
        <a:lstStyle/>
        <a:p>
          <a:endParaRPr lang="en-GB"/>
        </a:p>
      </dgm:t>
    </dgm:pt>
    <dgm:pt modelId="{0B29040D-1C81-4CDB-B25A-7230710FF978}" type="sibTrans" cxnId="{53BD75EB-3341-4F50-962D-CA0BB17384EC}">
      <dgm:prSet/>
      <dgm:spPr/>
      <dgm:t>
        <a:bodyPr/>
        <a:lstStyle/>
        <a:p>
          <a:pPr>
            <a:lnSpc>
              <a:spcPct val="100000"/>
            </a:lnSpc>
          </a:pPr>
          <a:endParaRPr lang="en-GB"/>
        </a:p>
      </dgm:t>
    </dgm:pt>
    <dgm:pt modelId="{7ED79357-ECCD-45E7-8C40-A8543F946F42}">
      <dgm:prSet/>
      <dgm:spPr/>
      <dgm:t>
        <a:bodyPr/>
        <a:lstStyle/>
        <a:p>
          <a:pPr>
            <a:lnSpc>
              <a:spcPct val="100000"/>
            </a:lnSpc>
          </a:pPr>
          <a:endParaRPr lang="en-GB"/>
        </a:p>
      </dgm:t>
    </dgm:pt>
    <dgm:pt modelId="{B0E948FC-B031-4146-AA5F-DCD17F68451A}" type="parTrans" cxnId="{AB332631-7345-4C62-8F86-74C299E972FC}">
      <dgm:prSet/>
      <dgm:spPr/>
      <dgm:t>
        <a:bodyPr/>
        <a:lstStyle/>
        <a:p>
          <a:endParaRPr lang="en-GB"/>
        </a:p>
      </dgm:t>
    </dgm:pt>
    <dgm:pt modelId="{B8A3C161-0468-4FDC-BBD9-DA195606C8EA}" type="sibTrans" cxnId="{AB332631-7345-4C62-8F86-74C299E972FC}">
      <dgm:prSet/>
      <dgm:spPr/>
      <dgm:t>
        <a:bodyPr/>
        <a:lstStyle/>
        <a:p>
          <a:endParaRPr lang="en-GB"/>
        </a:p>
      </dgm:t>
    </dgm:pt>
    <dgm:pt modelId="{07FAB9FB-F599-40E2-9867-FEB567378483}" type="pres">
      <dgm:prSet presAssocID="{057F75EF-3FC6-4A34-9014-0EF5366DF2D6}" presName="root" presStyleCnt="0">
        <dgm:presLayoutVars>
          <dgm:dir/>
          <dgm:resizeHandles val="exact"/>
        </dgm:presLayoutVars>
      </dgm:prSet>
      <dgm:spPr/>
    </dgm:pt>
    <dgm:pt modelId="{36C055B4-B6C2-4DA6-9863-49240053F3CD}" type="pres">
      <dgm:prSet presAssocID="{057F75EF-3FC6-4A34-9014-0EF5366DF2D6}" presName="container" presStyleCnt="0">
        <dgm:presLayoutVars>
          <dgm:dir/>
          <dgm:resizeHandles val="exact"/>
        </dgm:presLayoutVars>
      </dgm:prSet>
      <dgm:spPr/>
    </dgm:pt>
    <dgm:pt modelId="{536C0472-D054-44F3-B197-E5CE5C6170C6}" type="pres">
      <dgm:prSet presAssocID="{F1F3834F-B03F-4A9E-91E9-4F6D6899D75B}" presName="compNode" presStyleCnt="0"/>
      <dgm:spPr/>
    </dgm:pt>
    <dgm:pt modelId="{B69053A2-F4A4-4AB7-ABA7-CD6747EE40BC}" type="pres">
      <dgm:prSet presAssocID="{F1F3834F-B03F-4A9E-91E9-4F6D6899D75B}" presName="iconBgRect" presStyleLbl="bgShp" presStyleIdx="0" presStyleCnt="6"/>
      <dgm:spPr/>
    </dgm:pt>
    <dgm:pt modelId="{6754F7CF-B124-41BF-96DD-FAEA9061DB0C}" type="pres">
      <dgm:prSet presAssocID="{F1F3834F-B03F-4A9E-91E9-4F6D6899D75B}"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arth Globe Americas"/>
        </a:ext>
      </dgm:extLst>
    </dgm:pt>
    <dgm:pt modelId="{BAAACEFE-EACF-4EC0-8FD5-773070166657}" type="pres">
      <dgm:prSet presAssocID="{F1F3834F-B03F-4A9E-91E9-4F6D6899D75B}" presName="spaceRect" presStyleCnt="0"/>
      <dgm:spPr/>
    </dgm:pt>
    <dgm:pt modelId="{A45A6C7A-F995-4D9F-8E6D-2DE826D57A36}" type="pres">
      <dgm:prSet presAssocID="{F1F3834F-B03F-4A9E-91E9-4F6D6899D75B}" presName="textRect" presStyleLbl="revTx" presStyleIdx="0" presStyleCnt="6">
        <dgm:presLayoutVars>
          <dgm:chMax val="1"/>
          <dgm:chPref val="1"/>
        </dgm:presLayoutVars>
      </dgm:prSet>
      <dgm:spPr/>
    </dgm:pt>
    <dgm:pt modelId="{EB02FB0D-0637-4D99-9884-C9357C40ADE9}" type="pres">
      <dgm:prSet presAssocID="{2C876813-7BF1-47FD-B06B-6E6C99E179F7}" presName="sibTrans" presStyleLbl="sibTrans2D1" presStyleIdx="0" presStyleCnt="0"/>
      <dgm:spPr/>
    </dgm:pt>
    <dgm:pt modelId="{A51FD02E-0C6F-454C-A041-3BF90C2DD689}" type="pres">
      <dgm:prSet presAssocID="{EDFE011B-29E9-44E8-9544-B1EA595EF13B}" presName="compNode" presStyleCnt="0"/>
      <dgm:spPr/>
    </dgm:pt>
    <dgm:pt modelId="{6AA51402-E676-441B-BC5C-BE380450314F}" type="pres">
      <dgm:prSet presAssocID="{EDFE011B-29E9-44E8-9544-B1EA595EF13B}" presName="iconBgRect" presStyleLbl="bgShp" presStyleIdx="1" presStyleCnt="6"/>
      <dgm:spPr/>
    </dgm:pt>
    <dgm:pt modelId="{2564DDA7-47DA-45EF-9C90-0D4EEE27B07E}" type="pres">
      <dgm:prSet presAssocID="{EDFE011B-29E9-44E8-9544-B1EA595EF13B}"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ierarchy"/>
        </a:ext>
      </dgm:extLst>
    </dgm:pt>
    <dgm:pt modelId="{2553B345-DF56-4C5E-80FA-868DEE156282}" type="pres">
      <dgm:prSet presAssocID="{EDFE011B-29E9-44E8-9544-B1EA595EF13B}" presName="spaceRect" presStyleCnt="0"/>
      <dgm:spPr/>
    </dgm:pt>
    <dgm:pt modelId="{A6D94A5C-D1FB-4FC3-9DB5-8F5F6DC21A56}" type="pres">
      <dgm:prSet presAssocID="{EDFE011B-29E9-44E8-9544-B1EA595EF13B}" presName="textRect" presStyleLbl="revTx" presStyleIdx="1" presStyleCnt="6">
        <dgm:presLayoutVars>
          <dgm:chMax val="1"/>
          <dgm:chPref val="1"/>
        </dgm:presLayoutVars>
      </dgm:prSet>
      <dgm:spPr/>
    </dgm:pt>
    <dgm:pt modelId="{FBF1777E-8045-4A73-AE9B-41F14E4BF7D7}" type="pres">
      <dgm:prSet presAssocID="{768614B0-CBF5-48E6-A47B-71958E4B472C}" presName="sibTrans" presStyleLbl="sibTrans2D1" presStyleIdx="0" presStyleCnt="0"/>
      <dgm:spPr/>
    </dgm:pt>
    <dgm:pt modelId="{8BFC9FAC-7492-4EC4-8DC4-B4FFCC8D579A}" type="pres">
      <dgm:prSet presAssocID="{8854A3A4-421F-430D-A2C0-2C79867C7783}" presName="compNode" presStyleCnt="0"/>
      <dgm:spPr/>
    </dgm:pt>
    <dgm:pt modelId="{FABDE527-FCF0-4160-A843-A9C155C9AD1C}" type="pres">
      <dgm:prSet presAssocID="{8854A3A4-421F-430D-A2C0-2C79867C7783}" presName="iconBgRect" presStyleLbl="bgShp" presStyleIdx="2" presStyleCnt="6"/>
      <dgm:spPr/>
    </dgm:pt>
    <dgm:pt modelId="{ECCDEF75-9FC4-41F5-B67D-68AD0F7EEA0B}" type="pres">
      <dgm:prSet presAssocID="{8854A3A4-421F-430D-A2C0-2C79867C7783}"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Group Success"/>
        </a:ext>
      </dgm:extLst>
    </dgm:pt>
    <dgm:pt modelId="{D2048E85-4D8C-411B-BF49-AAAA052D6A50}" type="pres">
      <dgm:prSet presAssocID="{8854A3A4-421F-430D-A2C0-2C79867C7783}" presName="spaceRect" presStyleCnt="0"/>
      <dgm:spPr/>
    </dgm:pt>
    <dgm:pt modelId="{18206014-818C-4543-A157-42C3CEE0FBF7}" type="pres">
      <dgm:prSet presAssocID="{8854A3A4-421F-430D-A2C0-2C79867C7783}" presName="textRect" presStyleLbl="revTx" presStyleIdx="2" presStyleCnt="6">
        <dgm:presLayoutVars>
          <dgm:chMax val="1"/>
          <dgm:chPref val="1"/>
        </dgm:presLayoutVars>
      </dgm:prSet>
      <dgm:spPr/>
    </dgm:pt>
    <dgm:pt modelId="{F8C1E77C-D8FE-4F3A-B2F1-75E6B1A084B4}" type="pres">
      <dgm:prSet presAssocID="{F7FC03EB-6BAE-4B80-AD77-9ECFF9E41384}" presName="sibTrans" presStyleLbl="sibTrans2D1" presStyleIdx="0" presStyleCnt="0"/>
      <dgm:spPr/>
    </dgm:pt>
    <dgm:pt modelId="{C23E4F7B-F374-4A2B-A3AD-C6BAC5F488E5}" type="pres">
      <dgm:prSet presAssocID="{5BD3F649-9358-459A-9169-C62E0F6946B8}" presName="compNode" presStyleCnt="0"/>
      <dgm:spPr/>
    </dgm:pt>
    <dgm:pt modelId="{88C2B27F-2B5F-420D-B327-4D54802DE085}" type="pres">
      <dgm:prSet presAssocID="{5BD3F649-9358-459A-9169-C62E0F6946B8}" presName="iconBgRect" presStyleLbl="bgShp" presStyleIdx="3" presStyleCnt="6"/>
      <dgm:spPr/>
    </dgm:pt>
    <dgm:pt modelId="{EC28CCB0-4437-4F5E-AB58-234569C20BF4}" type="pres">
      <dgm:prSet presAssocID="{5BD3F649-9358-459A-9169-C62E0F6946B8}"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riefcase"/>
        </a:ext>
      </dgm:extLst>
    </dgm:pt>
    <dgm:pt modelId="{A4177B3F-EDE3-400F-8A70-D471BC8735DE}" type="pres">
      <dgm:prSet presAssocID="{5BD3F649-9358-459A-9169-C62E0F6946B8}" presName="spaceRect" presStyleCnt="0"/>
      <dgm:spPr/>
    </dgm:pt>
    <dgm:pt modelId="{37FB3FD5-9201-4A23-902A-D3757E83BF8F}" type="pres">
      <dgm:prSet presAssocID="{5BD3F649-9358-459A-9169-C62E0F6946B8}" presName="textRect" presStyleLbl="revTx" presStyleIdx="3" presStyleCnt="6">
        <dgm:presLayoutVars>
          <dgm:chMax val="1"/>
          <dgm:chPref val="1"/>
        </dgm:presLayoutVars>
      </dgm:prSet>
      <dgm:spPr/>
    </dgm:pt>
    <dgm:pt modelId="{9EC0C770-A1F9-4E8F-BE32-FF2B1724E825}" type="pres">
      <dgm:prSet presAssocID="{2AAEDEFD-404D-456A-9D56-546FF2C62B81}" presName="sibTrans" presStyleLbl="sibTrans2D1" presStyleIdx="0" presStyleCnt="0"/>
      <dgm:spPr/>
    </dgm:pt>
    <dgm:pt modelId="{8A8ACC9E-338D-451D-A77C-900CAF75EC10}" type="pres">
      <dgm:prSet presAssocID="{269BBB6A-3326-41B2-B249-999D68CA937E}" presName="compNode" presStyleCnt="0"/>
      <dgm:spPr/>
    </dgm:pt>
    <dgm:pt modelId="{C4FF8CD2-BD08-49C7-92AD-080EE1994309}" type="pres">
      <dgm:prSet presAssocID="{269BBB6A-3326-41B2-B249-999D68CA937E}" presName="iconBgRect" presStyleLbl="bgShp" presStyleIdx="4" presStyleCnt="6"/>
      <dgm:spPr/>
    </dgm:pt>
    <dgm:pt modelId="{A7477013-85E8-4AF6-979D-74C57FAF96A2}" type="pres">
      <dgm:prSet presAssocID="{269BBB6A-3326-41B2-B249-999D68CA937E}"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ustomer Review"/>
        </a:ext>
      </dgm:extLst>
    </dgm:pt>
    <dgm:pt modelId="{67498908-3984-4506-95B1-D2DF510DCDD2}" type="pres">
      <dgm:prSet presAssocID="{269BBB6A-3326-41B2-B249-999D68CA937E}" presName="spaceRect" presStyleCnt="0"/>
      <dgm:spPr/>
    </dgm:pt>
    <dgm:pt modelId="{915E818D-C4E4-455D-AB96-FB7983DB45C8}" type="pres">
      <dgm:prSet presAssocID="{269BBB6A-3326-41B2-B249-999D68CA937E}" presName="textRect" presStyleLbl="revTx" presStyleIdx="4" presStyleCnt="6">
        <dgm:presLayoutVars>
          <dgm:chMax val="1"/>
          <dgm:chPref val="1"/>
        </dgm:presLayoutVars>
      </dgm:prSet>
      <dgm:spPr/>
    </dgm:pt>
    <dgm:pt modelId="{D9EF4D96-BD64-4E91-A985-E9F1546C0D1E}" type="pres">
      <dgm:prSet presAssocID="{0B29040D-1C81-4CDB-B25A-7230710FF978}" presName="sibTrans" presStyleLbl="sibTrans2D1" presStyleIdx="0" presStyleCnt="0"/>
      <dgm:spPr/>
    </dgm:pt>
    <dgm:pt modelId="{4872F658-30B7-4A6E-8479-AA2C51FAC867}" type="pres">
      <dgm:prSet presAssocID="{7ED79357-ECCD-45E7-8C40-A8543F946F42}" presName="compNode" presStyleCnt="0"/>
      <dgm:spPr/>
    </dgm:pt>
    <dgm:pt modelId="{FDA0F610-004E-40D4-BC02-9A77F015672D}" type="pres">
      <dgm:prSet presAssocID="{7ED79357-ECCD-45E7-8C40-A8543F946F42}" presName="iconBgRect" presStyleLbl="bgShp" presStyleIdx="5" presStyleCnt="6"/>
      <dgm:spPr/>
    </dgm:pt>
    <dgm:pt modelId="{D55089E0-4BBD-4B0A-8AED-3D7754EBEC40}" type="pres">
      <dgm:prSet presAssocID="{7ED79357-ECCD-45E7-8C40-A8543F946F42}" presName="iconRect" presStyleLbl="node1" presStyleIdx="5" presStyleCnt="6"/>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dgm:spPr>
      <dgm:extLst>
        <a:ext uri="{E40237B7-FDA0-4F09-8148-C483321AD2D9}">
          <dgm14:cNvPr xmlns:dgm14="http://schemas.microsoft.com/office/drawing/2010/diagram" id="0" name="" descr="Cloud Computing with solid fill"/>
        </a:ext>
      </dgm:extLst>
    </dgm:pt>
    <dgm:pt modelId="{15D2A37A-37BE-4CCA-B84F-C5D533D8A781}" type="pres">
      <dgm:prSet presAssocID="{7ED79357-ECCD-45E7-8C40-A8543F946F42}" presName="spaceRect" presStyleCnt="0"/>
      <dgm:spPr/>
    </dgm:pt>
    <dgm:pt modelId="{92D64089-5AA4-48EA-A969-10207B7965DB}" type="pres">
      <dgm:prSet presAssocID="{7ED79357-ECCD-45E7-8C40-A8543F946F42}" presName="textRect" presStyleLbl="revTx" presStyleIdx="5" presStyleCnt="6">
        <dgm:presLayoutVars>
          <dgm:chMax val="1"/>
          <dgm:chPref val="1"/>
        </dgm:presLayoutVars>
      </dgm:prSet>
      <dgm:spPr/>
    </dgm:pt>
  </dgm:ptLst>
  <dgm:cxnLst>
    <dgm:cxn modelId="{45867C03-D494-49B0-A0FF-053209678FD1}" type="presOf" srcId="{0B29040D-1C81-4CDB-B25A-7230710FF978}" destId="{D9EF4D96-BD64-4E91-A985-E9F1546C0D1E}" srcOrd="0" destOrd="0" presId="urn:microsoft.com/office/officeart/2018/2/layout/IconCircleList"/>
    <dgm:cxn modelId="{729ABE0F-93D2-4E77-9216-D28A84AC5586}" type="presOf" srcId="{F7FC03EB-6BAE-4B80-AD77-9ECFF9E41384}" destId="{F8C1E77C-D8FE-4F3A-B2F1-75E6B1A084B4}" srcOrd="0" destOrd="0" presId="urn:microsoft.com/office/officeart/2018/2/layout/IconCircleList"/>
    <dgm:cxn modelId="{320D5F1F-EAA6-4738-8A90-6C0A316D581D}" type="presOf" srcId="{768614B0-CBF5-48E6-A47B-71958E4B472C}" destId="{FBF1777E-8045-4A73-AE9B-41F14E4BF7D7}" srcOrd="0" destOrd="0" presId="urn:microsoft.com/office/officeart/2018/2/layout/IconCircleList"/>
    <dgm:cxn modelId="{8C0FBA27-A34B-4C85-A07D-9F491DB74EBA}" srcId="{057F75EF-3FC6-4A34-9014-0EF5366DF2D6}" destId="{F1F3834F-B03F-4A9E-91E9-4F6D6899D75B}" srcOrd="0" destOrd="0" parTransId="{36F611AF-0C22-4887-86BE-2547DB0C4E11}" sibTransId="{2C876813-7BF1-47FD-B06B-6E6C99E179F7}"/>
    <dgm:cxn modelId="{AB332631-7345-4C62-8F86-74C299E972FC}" srcId="{057F75EF-3FC6-4A34-9014-0EF5366DF2D6}" destId="{7ED79357-ECCD-45E7-8C40-A8543F946F42}" srcOrd="5" destOrd="0" parTransId="{B0E948FC-B031-4146-AA5F-DCD17F68451A}" sibTransId="{B8A3C161-0468-4FDC-BBD9-DA195606C8EA}"/>
    <dgm:cxn modelId="{92FB1133-7836-4106-892D-CE3EA607FA27}" srcId="{057F75EF-3FC6-4A34-9014-0EF5366DF2D6}" destId="{5BD3F649-9358-459A-9169-C62E0F6946B8}" srcOrd="3" destOrd="0" parTransId="{34A198A9-9836-48FC-9D43-7A303B426313}" sibTransId="{2AAEDEFD-404D-456A-9D56-546FF2C62B81}"/>
    <dgm:cxn modelId="{C0307551-3FBD-468F-BECA-4FCD58A4A9A6}" type="presOf" srcId="{F1F3834F-B03F-4A9E-91E9-4F6D6899D75B}" destId="{A45A6C7A-F995-4D9F-8E6D-2DE826D57A36}" srcOrd="0" destOrd="0" presId="urn:microsoft.com/office/officeart/2018/2/layout/IconCircleList"/>
    <dgm:cxn modelId="{DDB1E67B-6E63-4D70-8E0D-3A8DEFA7885D}" type="presOf" srcId="{269BBB6A-3326-41B2-B249-999D68CA937E}" destId="{915E818D-C4E4-455D-AB96-FB7983DB45C8}" srcOrd="0" destOrd="0" presId="urn:microsoft.com/office/officeart/2018/2/layout/IconCircleList"/>
    <dgm:cxn modelId="{5A5F9688-3D58-4323-975C-A3D41CD4C225}" type="presOf" srcId="{057F75EF-3FC6-4A34-9014-0EF5366DF2D6}" destId="{07FAB9FB-F599-40E2-9867-FEB567378483}" srcOrd="0" destOrd="0" presId="urn:microsoft.com/office/officeart/2018/2/layout/IconCircleList"/>
    <dgm:cxn modelId="{CFEF2C8A-B3B5-4ACC-85B9-C5F5DD141897}" type="presOf" srcId="{2C876813-7BF1-47FD-B06B-6E6C99E179F7}" destId="{EB02FB0D-0637-4D99-9884-C9357C40ADE9}" srcOrd="0" destOrd="0" presId="urn:microsoft.com/office/officeart/2018/2/layout/IconCircleList"/>
    <dgm:cxn modelId="{7E48998D-15C9-4DD1-9EEC-DBEEBA2273B6}" type="presOf" srcId="{7ED79357-ECCD-45E7-8C40-A8543F946F42}" destId="{92D64089-5AA4-48EA-A969-10207B7965DB}" srcOrd="0" destOrd="0" presId="urn:microsoft.com/office/officeart/2018/2/layout/IconCircleList"/>
    <dgm:cxn modelId="{31911598-6BCE-471C-B528-4D96F5EAA879}" type="presOf" srcId="{8854A3A4-421F-430D-A2C0-2C79867C7783}" destId="{18206014-818C-4543-A157-42C3CEE0FBF7}" srcOrd="0" destOrd="0" presId="urn:microsoft.com/office/officeart/2018/2/layout/IconCircleList"/>
    <dgm:cxn modelId="{748981B5-4F0D-457F-95A3-A96CB9BFB976}" type="presOf" srcId="{EDFE011B-29E9-44E8-9544-B1EA595EF13B}" destId="{A6D94A5C-D1FB-4FC3-9DB5-8F5F6DC21A56}" srcOrd="0" destOrd="0" presId="urn:microsoft.com/office/officeart/2018/2/layout/IconCircleList"/>
    <dgm:cxn modelId="{893F59CC-B452-4843-9D91-F7391C322625}" srcId="{057F75EF-3FC6-4A34-9014-0EF5366DF2D6}" destId="{EDFE011B-29E9-44E8-9544-B1EA595EF13B}" srcOrd="1" destOrd="0" parTransId="{144F32D4-2E91-424D-B8C1-275DA8D67292}" sibTransId="{768614B0-CBF5-48E6-A47B-71958E4B472C}"/>
    <dgm:cxn modelId="{0EF133CF-EFC1-4849-8997-0B4F10FE9820}" type="presOf" srcId="{2AAEDEFD-404D-456A-9D56-546FF2C62B81}" destId="{9EC0C770-A1F9-4E8F-BE32-FF2B1724E825}" srcOrd="0" destOrd="0" presId="urn:microsoft.com/office/officeart/2018/2/layout/IconCircleList"/>
    <dgm:cxn modelId="{76DD42D0-46AB-4D6C-ADB2-33CA07D3F374}" type="presOf" srcId="{5BD3F649-9358-459A-9169-C62E0F6946B8}" destId="{37FB3FD5-9201-4A23-902A-D3757E83BF8F}" srcOrd="0" destOrd="0" presId="urn:microsoft.com/office/officeart/2018/2/layout/IconCircleList"/>
    <dgm:cxn modelId="{53BD75EB-3341-4F50-962D-CA0BB17384EC}" srcId="{057F75EF-3FC6-4A34-9014-0EF5366DF2D6}" destId="{269BBB6A-3326-41B2-B249-999D68CA937E}" srcOrd="4" destOrd="0" parTransId="{3E8AF001-C452-4AC7-9807-2F82FE771632}" sibTransId="{0B29040D-1C81-4CDB-B25A-7230710FF978}"/>
    <dgm:cxn modelId="{5AE0E6F8-AE3B-4664-811D-303C28081151}" srcId="{057F75EF-3FC6-4A34-9014-0EF5366DF2D6}" destId="{8854A3A4-421F-430D-A2C0-2C79867C7783}" srcOrd="2" destOrd="0" parTransId="{7CF88AE7-C5A3-4CC7-ADBD-27AA84B2FB94}" sibTransId="{F7FC03EB-6BAE-4B80-AD77-9ECFF9E41384}"/>
    <dgm:cxn modelId="{A8E5AD5B-7143-4196-BB98-5570BBEF9B7F}" type="presParOf" srcId="{07FAB9FB-F599-40E2-9867-FEB567378483}" destId="{36C055B4-B6C2-4DA6-9863-49240053F3CD}" srcOrd="0" destOrd="0" presId="urn:microsoft.com/office/officeart/2018/2/layout/IconCircleList"/>
    <dgm:cxn modelId="{FC61FA1E-5127-4836-B886-9601EE882C7C}" type="presParOf" srcId="{36C055B4-B6C2-4DA6-9863-49240053F3CD}" destId="{536C0472-D054-44F3-B197-E5CE5C6170C6}" srcOrd="0" destOrd="0" presId="urn:microsoft.com/office/officeart/2018/2/layout/IconCircleList"/>
    <dgm:cxn modelId="{11A9481B-D26C-401B-9FEF-AD0639B3CBCA}" type="presParOf" srcId="{536C0472-D054-44F3-B197-E5CE5C6170C6}" destId="{B69053A2-F4A4-4AB7-ABA7-CD6747EE40BC}" srcOrd="0" destOrd="0" presId="urn:microsoft.com/office/officeart/2018/2/layout/IconCircleList"/>
    <dgm:cxn modelId="{7D5DBB97-2327-42F5-A676-7785CCFCD771}" type="presParOf" srcId="{536C0472-D054-44F3-B197-E5CE5C6170C6}" destId="{6754F7CF-B124-41BF-96DD-FAEA9061DB0C}" srcOrd="1" destOrd="0" presId="urn:microsoft.com/office/officeart/2018/2/layout/IconCircleList"/>
    <dgm:cxn modelId="{F080E1B1-9E28-4F13-BB86-0BA6846A12AE}" type="presParOf" srcId="{536C0472-D054-44F3-B197-E5CE5C6170C6}" destId="{BAAACEFE-EACF-4EC0-8FD5-773070166657}" srcOrd="2" destOrd="0" presId="urn:microsoft.com/office/officeart/2018/2/layout/IconCircleList"/>
    <dgm:cxn modelId="{5BE5A4D3-8EC7-446F-B471-445E5B93C3D8}" type="presParOf" srcId="{536C0472-D054-44F3-B197-E5CE5C6170C6}" destId="{A45A6C7A-F995-4D9F-8E6D-2DE826D57A36}" srcOrd="3" destOrd="0" presId="urn:microsoft.com/office/officeart/2018/2/layout/IconCircleList"/>
    <dgm:cxn modelId="{E5BBC1B2-DAE8-40F6-8690-3782DDD75551}" type="presParOf" srcId="{36C055B4-B6C2-4DA6-9863-49240053F3CD}" destId="{EB02FB0D-0637-4D99-9884-C9357C40ADE9}" srcOrd="1" destOrd="0" presId="urn:microsoft.com/office/officeart/2018/2/layout/IconCircleList"/>
    <dgm:cxn modelId="{D4247A47-0E8E-4798-8D58-60B76B5618ED}" type="presParOf" srcId="{36C055B4-B6C2-4DA6-9863-49240053F3CD}" destId="{A51FD02E-0C6F-454C-A041-3BF90C2DD689}" srcOrd="2" destOrd="0" presId="urn:microsoft.com/office/officeart/2018/2/layout/IconCircleList"/>
    <dgm:cxn modelId="{2591DD87-5B63-4695-9EA2-7BDDCCFD54AD}" type="presParOf" srcId="{A51FD02E-0C6F-454C-A041-3BF90C2DD689}" destId="{6AA51402-E676-441B-BC5C-BE380450314F}" srcOrd="0" destOrd="0" presId="urn:microsoft.com/office/officeart/2018/2/layout/IconCircleList"/>
    <dgm:cxn modelId="{274A2950-CEAD-4378-A184-942BEF7D9525}" type="presParOf" srcId="{A51FD02E-0C6F-454C-A041-3BF90C2DD689}" destId="{2564DDA7-47DA-45EF-9C90-0D4EEE27B07E}" srcOrd="1" destOrd="0" presId="urn:microsoft.com/office/officeart/2018/2/layout/IconCircleList"/>
    <dgm:cxn modelId="{9043E22C-3354-4467-B219-7C1570E69039}" type="presParOf" srcId="{A51FD02E-0C6F-454C-A041-3BF90C2DD689}" destId="{2553B345-DF56-4C5E-80FA-868DEE156282}" srcOrd="2" destOrd="0" presId="urn:microsoft.com/office/officeart/2018/2/layout/IconCircleList"/>
    <dgm:cxn modelId="{8B739F76-F298-4FB5-8FBD-158F433B7D22}" type="presParOf" srcId="{A51FD02E-0C6F-454C-A041-3BF90C2DD689}" destId="{A6D94A5C-D1FB-4FC3-9DB5-8F5F6DC21A56}" srcOrd="3" destOrd="0" presId="urn:microsoft.com/office/officeart/2018/2/layout/IconCircleList"/>
    <dgm:cxn modelId="{D52618AF-11E9-4B2D-9B81-4E590E93D0CD}" type="presParOf" srcId="{36C055B4-B6C2-4DA6-9863-49240053F3CD}" destId="{FBF1777E-8045-4A73-AE9B-41F14E4BF7D7}" srcOrd="3" destOrd="0" presId="urn:microsoft.com/office/officeart/2018/2/layout/IconCircleList"/>
    <dgm:cxn modelId="{08186087-64BD-4B89-A4B1-63767F98BFF6}" type="presParOf" srcId="{36C055B4-B6C2-4DA6-9863-49240053F3CD}" destId="{8BFC9FAC-7492-4EC4-8DC4-B4FFCC8D579A}" srcOrd="4" destOrd="0" presId="urn:microsoft.com/office/officeart/2018/2/layout/IconCircleList"/>
    <dgm:cxn modelId="{E41299A3-9568-4C5F-88C0-31C55C63B9E8}" type="presParOf" srcId="{8BFC9FAC-7492-4EC4-8DC4-B4FFCC8D579A}" destId="{FABDE527-FCF0-4160-A843-A9C155C9AD1C}" srcOrd="0" destOrd="0" presId="urn:microsoft.com/office/officeart/2018/2/layout/IconCircleList"/>
    <dgm:cxn modelId="{B73FFB3A-8E22-4E29-8FC7-924FE7AC7C7E}" type="presParOf" srcId="{8BFC9FAC-7492-4EC4-8DC4-B4FFCC8D579A}" destId="{ECCDEF75-9FC4-41F5-B67D-68AD0F7EEA0B}" srcOrd="1" destOrd="0" presId="urn:microsoft.com/office/officeart/2018/2/layout/IconCircleList"/>
    <dgm:cxn modelId="{9E14A985-C345-42ED-BAC9-979B93F8EBDA}" type="presParOf" srcId="{8BFC9FAC-7492-4EC4-8DC4-B4FFCC8D579A}" destId="{D2048E85-4D8C-411B-BF49-AAAA052D6A50}" srcOrd="2" destOrd="0" presId="urn:microsoft.com/office/officeart/2018/2/layout/IconCircleList"/>
    <dgm:cxn modelId="{852BABA5-5EA3-42E2-BE8D-D707A9D19F7E}" type="presParOf" srcId="{8BFC9FAC-7492-4EC4-8DC4-B4FFCC8D579A}" destId="{18206014-818C-4543-A157-42C3CEE0FBF7}" srcOrd="3" destOrd="0" presId="urn:microsoft.com/office/officeart/2018/2/layout/IconCircleList"/>
    <dgm:cxn modelId="{EC633BA7-5FC9-4934-9783-2152A5653E9E}" type="presParOf" srcId="{36C055B4-B6C2-4DA6-9863-49240053F3CD}" destId="{F8C1E77C-D8FE-4F3A-B2F1-75E6B1A084B4}" srcOrd="5" destOrd="0" presId="urn:microsoft.com/office/officeart/2018/2/layout/IconCircleList"/>
    <dgm:cxn modelId="{3E5D4AC1-F419-4A25-9B9F-BC43E12B073B}" type="presParOf" srcId="{36C055B4-B6C2-4DA6-9863-49240053F3CD}" destId="{C23E4F7B-F374-4A2B-A3AD-C6BAC5F488E5}" srcOrd="6" destOrd="0" presId="urn:microsoft.com/office/officeart/2018/2/layout/IconCircleList"/>
    <dgm:cxn modelId="{2EE5F178-E3C0-4DBF-AFEC-8BBD9282120C}" type="presParOf" srcId="{C23E4F7B-F374-4A2B-A3AD-C6BAC5F488E5}" destId="{88C2B27F-2B5F-420D-B327-4D54802DE085}" srcOrd="0" destOrd="0" presId="urn:microsoft.com/office/officeart/2018/2/layout/IconCircleList"/>
    <dgm:cxn modelId="{75C1A3A7-DB1F-42AC-B4A9-3A1E7E5B6EC1}" type="presParOf" srcId="{C23E4F7B-F374-4A2B-A3AD-C6BAC5F488E5}" destId="{EC28CCB0-4437-4F5E-AB58-234569C20BF4}" srcOrd="1" destOrd="0" presId="urn:microsoft.com/office/officeart/2018/2/layout/IconCircleList"/>
    <dgm:cxn modelId="{E863485E-CF01-4981-9758-AFC177BEB2B0}" type="presParOf" srcId="{C23E4F7B-F374-4A2B-A3AD-C6BAC5F488E5}" destId="{A4177B3F-EDE3-400F-8A70-D471BC8735DE}" srcOrd="2" destOrd="0" presId="urn:microsoft.com/office/officeart/2018/2/layout/IconCircleList"/>
    <dgm:cxn modelId="{FD529478-A577-49BA-82FF-9A79E018FB66}" type="presParOf" srcId="{C23E4F7B-F374-4A2B-A3AD-C6BAC5F488E5}" destId="{37FB3FD5-9201-4A23-902A-D3757E83BF8F}" srcOrd="3" destOrd="0" presId="urn:microsoft.com/office/officeart/2018/2/layout/IconCircleList"/>
    <dgm:cxn modelId="{F5695934-F70C-49AE-9B59-089BBAD08CBA}" type="presParOf" srcId="{36C055B4-B6C2-4DA6-9863-49240053F3CD}" destId="{9EC0C770-A1F9-4E8F-BE32-FF2B1724E825}" srcOrd="7" destOrd="0" presId="urn:microsoft.com/office/officeart/2018/2/layout/IconCircleList"/>
    <dgm:cxn modelId="{B1E7AC11-D6CF-4ED6-8D93-1E98F212528C}" type="presParOf" srcId="{36C055B4-B6C2-4DA6-9863-49240053F3CD}" destId="{8A8ACC9E-338D-451D-A77C-900CAF75EC10}" srcOrd="8" destOrd="0" presId="urn:microsoft.com/office/officeart/2018/2/layout/IconCircleList"/>
    <dgm:cxn modelId="{E7F37EBF-D668-4FAB-BE47-04B36F77C139}" type="presParOf" srcId="{8A8ACC9E-338D-451D-A77C-900CAF75EC10}" destId="{C4FF8CD2-BD08-49C7-92AD-080EE1994309}" srcOrd="0" destOrd="0" presId="urn:microsoft.com/office/officeart/2018/2/layout/IconCircleList"/>
    <dgm:cxn modelId="{435DC045-141C-4159-86AD-61B2A2024E73}" type="presParOf" srcId="{8A8ACC9E-338D-451D-A77C-900CAF75EC10}" destId="{A7477013-85E8-4AF6-979D-74C57FAF96A2}" srcOrd="1" destOrd="0" presId="urn:microsoft.com/office/officeart/2018/2/layout/IconCircleList"/>
    <dgm:cxn modelId="{0A2DEFBD-4750-4B67-9856-61428903A1C0}" type="presParOf" srcId="{8A8ACC9E-338D-451D-A77C-900CAF75EC10}" destId="{67498908-3984-4506-95B1-D2DF510DCDD2}" srcOrd="2" destOrd="0" presId="urn:microsoft.com/office/officeart/2018/2/layout/IconCircleList"/>
    <dgm:cxn modelId="{A8BB9EB5-87F5-418C-BF7B-3C8F38480160}" type="presParOf" srcId="{8A8ACC9E-338D-451D-A77C-900CAF75EC10}" destId="{915E818D-C4E4-455D-AB96-FB7983DB45C8}" srcOrd="3" destOrd="0" presId="urn:microsoft.com/office/officeart/2018/2/layout/IconCircleList"/>
    <dgm:cxn modelId="{E0A206C0-C383-496F-B681-047DC136629E}" type="presParOf" srcId="{36C055B4-B6C2-4DA6-9863-49240053F3CD}" destId="{D9EF4D96-BD64-4E91-A985-E9F1546C0D1E}" srcOrd="9" destOrd="0" presId="urn:microsoft.com/office/officeart/2018/2/layout/IconCircleList"/>
    <dgm:cxn modelId="{DDDBFA97-C1FD-431E-8ED6-8AD033BFA034}" type="presParOf" srcId="{36C055B4-B6C2-4DA6-9863-49240053F3CD}" destId="{4872F658-30B7-4A6E-8479-AA2C51FAC867}" srcOrd="10" destOrd="0" presId="urn:microsoft.com/office/officeart/2018/2/layout/IconCircleList"/>
    <dgm:cxn modelId="{C8653DEB-4B64-4BB7-9CDE-994459569472}" type="presParOf" srcId="{4872F658-30B7-4A6E-8479-AA2C51FAC867}" destId="{FDA0F610-004E-40D4-BC02-9A77F015672D}" srcOrd="0" destOrd="0" presId="urn:microsoft.com/office/officeart/2018/2/layout/IconCircleList"/>
    <dgm:cxn modelId="{EADDB0EA-FC88-4330-94D6-5AF3C34D277B}" type="presParOf" srcId="{4872F658-30B7-4A6E-8479-AA2C51FAC867}" destId="{D55089E0-4BBD-4B0A-8AED-3D7754EBEC40}" srcOrd="1" destOrd="0" presId="urn:microsoft.com/office/officeart/2018/2/layout/IconCircleList"/>
    <dgm:cxn modelId="{A4436181-DCA8-42AE-9016-DC3C4A41BFC1}" type="presParOf" srcId="{4872F658-30B7-4A6E-8479-AA2C51FAC867}" destId="{15D2A37A-37BE-4CCA-B84F-C5D533D8A781}" srcOrd="2" destOrd="0" presId="urn:microsoft.com/office/officeart/2018/2/layout/IconCircleList"/>
    <dgm:cxn modelId="{3FD7426E-7BA1-4BA9-8473-83B382A42999}" type="presParOf" srcId="{4872F658-30B7-4A6E-8479-AA2C51FAC867}" destId="{92D64089-5AA4-48EA-A969-10207B7965DB}"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82455-6B5E-412D-B964-B7FDCCECA1DE}">
      <dsp:nvSpPr>
        <dsp:cNvPr id="0" name=""/>
        <dsp:cNvSpPr/>
      </dsp:nvSpPr>
      <dsp:spPr>
        <a:xfrm>
          <a:off x="5357" y="141892"/>
          <a:ext cx="2342554" cy="140553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Narrow horizon: Known &amp; Safe but insecure</a:t>
          </a:r>
        </a:p>
      </dsp:txBody>
      <dsp:txXfrm>
        <a:off x="46524" y="183059"/>
        <a:ext cx="2260220" cy="1323198"/>
      </dsp:txXfrm>
    </dsp:sp>
    <dsp:sp modelId="{D3C730B0-0A36-41EA-9BE2-82D937775714}">
      <dsp:nvSpPr>
        <dsp:cNvPr id="0" name=""/>
        <dsp:cNvSpPr/>
      </dsp:nvSpPr>
      <dsp:spPr>
        <a:xfrm>
          <a:off x="2582167" y="554182"/>
          <a:ext cx="496621" cy="580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582167" y="670373"/>
        <a:ext cx="347635" cy="348571"/>
      </dsp:txXfrm>
    </dsp:sp>
    <dsp:sp modelId="{8FB68039-EF94-463B-8EEB-68660AB16D4F}">
      <dsp:nvSpPr>
        <dsp:cNvPr id="0" name=""/>
        <dsp:cNvSpPr/>
      </dsp:nvSpPr>
      <dsp:spPr>
        <a:xfrm>
          <a:off x="3284934" y="141892"/>
          <a:ext cx="2342554" cy="140553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A little wider. Still university based</a:t>
          </a:r>
        </a:p>
      </dsp:txBody>
      <dsp:txXfrm>
        <a:off x="3326101" y="183059"/>
        <a:ext cx="2260220" cy="1323198"/>
      </dsp:txXfrm>
    </dsp:sp>
    <dsp:sp modelId="{1D500943-C8A4-4337-9406-6CA23F5C5629}">
      <dsp:nvSpPr>
        <dsp:cNvPr id="0" name=""/>
        <dsp:cNvSpPr/>
      </dsp:nvSpPr>
      <dsp:spPr>
        <a:xfrm>
          <a:off x="5861744" y="554182"/>
          <a:ext cx="496621" cy="580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5861744" y="670373"/>
        <a:ext cx="347635" cy="348571"/>
      </dsp:txXfrm>
    </dsp:sp>
    <dsp:sp modelId="{BE6FDCD5-5BC7-4312-B092-1A4A524EF375}">
      <dsp:nvSpPr>
        <dsp:cNvPr id="0" name=""/>
        <dsp:cNvSpPr/>
      </dsp:nvSpPr>
      <dsp:spPr>
        <a:xfrm>
          <a:off x="6564510" y="141892"/>
          <a:ext cx="2342554" cy="140553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Still research but transferring research to another setting </a:t>
          </a:r>
        </a:p>
      </dsp:txBody>
      <dsp:txXfrm>
        <a:off x="6605677" y="183059"/>
        <a:ext cx="2260220" cy="1323198"/>
      </dsp:txXfrm>
    </dsp:sp>
    <dsp:sp modelId="{AA93E21C-72BA-48E6-9F9A-7ED5BC4C189E}">
      <dsp:nvSpPr>
        <dsp:cNvPr id="0" name=""/>
        <dsp:cNvSpPr/>
      </dsp:nvSpPr>
      <dsp:spPr>
        <a:xfrm>
          <a:off x="9141321" y="554182"/>
          <a:ext cx="496621" cy="580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9141321" y="670373"/>
        <a:ext cx="347635" cy="348571"/>
      </dsp:txXfrm>
    </dsp:sp>
    <dsp:sp modelId="{9BD7BFD5-16C3-45FA-AA2D-DAF11C2F7243}">
      <dsp:nvSpPr>
        <dsp:cNvPr id="0" name=""/>
        <dsp:cNvSpPr/>
      </dsp:nvSpPr>
      <dsp:spPr>
        <a:xfrm>
          <a:off x="9844087" y="141892"/>
          <a:ext cx="2342554" cy="140553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Using transferable skills rather than specific knowledge</a:t>
          </a:r>
        </a:p>
      </dsp:txBody>
      <dsp:txXfrm>
        <a:off x="9885254" y="183059"/>
        <a:ext cx="2260220" cy="13231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9053A2-F4A4-4AB7-ABA7-CD6747EE40BC}">
      <dsp:nvSpPr>
        <dsp:cNvPr id="0" name=""/>
        <dsp:cNvSpPr/>
      </dsp:nvSpPr>
      <dsp:spPr>
        <a:xfrm>
          <a:off x="1822642" y="121204"/>
          <a:ext cx="1131480" cy="1131480"/>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54F7CF-B124-41BF-96DD-FAEA9061DB0C}">
      <dsp:nvSpPr>
        <dsp:cNvPr id="0" name=""/>
        <dsp:cNvSpPr/>
      </dsp:nvSpPr>
      <dsp:spPr>
        <a:xfrm>
          <a:off x="2060253" y="358814"/>
          <a:ext cx="656258" cy="65625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45A6C7A-F995-4D9F-8E6D-2DE826D57A36}">
      <dsp:nvSpPr>
        <dsp:cNvPr id="0" name=""/>
        <dsp:cNvSpPr/>
      </dsp:nvSpPr>
      <dsp:spPr>
        <a:xfrm>
          <a:off x="3196582" y="121204"/>
          <a:ext cx="2667060" cy="1131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55650">
            <a:lnSpc>
              <a:spcPct val="100000"/>
            </a:lnSpc>
            <a:spcBef>
              <a:spcPct val="0"/>
            </a:spcBef>
            <a:spcAft>
              <a:spcPct val="35000"/>
            </a:spcAft>
            <a:buNone/>
          </a:pPr>
          <a:r>
            <a:rPr lang="en-US" sz="1700" b="1" kern="1200"/>
            <a:t>Map your skills- </a:t>
          </a:r>
          <a:r>
            <a:rPr lang="en-US" sz="1700" kern="1200"/>
            <a:t>explore different ways they can be applied beyond academia</a:t>
          </a:r>
        </a:p>
      </dsp:txBody>
      <dsp:txXfrm>
        <a:off x="3196582" y="121204"/>
        <a:ext cx="2667060" cy="1131480"/>
      </dsp:txXfrm>
    </dsp:sp>
    <dsp:sp modelId="{6AA51402-E676-441B-BC5C-BE380450314F}">
      <dsp:nvSpPr>
        <dsp:cNvPr id="0" name=""/>
        <dsp:cNvSpPr/>
      </dsp:nvSpPr>
      <dsp:spPr>
        <a:xfrm>
          <a:off x="6328357" y="121204"/>
          <a:ext cx="1131480" cy="1131480"/>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64DDA7-47DA-45EF-9C90-0D4EEE27B07E}">
      <dsp:nvSpPr>
        <dsp:cNvPr id="0" name=""/>
        <dsp:cNvSpPr/>
      </dsp:nvSpPr>
      <dsp:spPr>
        <a:xfrm>
          <a:off x="6565968" y="358814"/>
          <a:ext cx="656258" cy="65625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6D94A5C-D1FB-4FC3-9DB5-8F5F6DC21A56}">
      <dsp:nvSpPr>
        <dsp:cNvPr id="0" name=""/>
        <dsp:cNvSpPr/>
      </dsp:nvSpPr>
      <dsp:spPr>
        <a:xfrm>
          <a:off x="7702297" y="121204"/>
          <a:ext cx="2667060" cy="1131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55650">
            <a:lnSpc>
              <a:spcPct val="100000"/>
            </a:lnSpc>
            <a:spcBef>
              <a:spcPct val="0"/>
            </a:spcBef>
            <a:spcAft>
              <a:spcPct val="35000"/>
            </a:spcAft>
            <a:buNone/>
          </a:pPr>
          <a:r>
            <a:rPr lang="en-GB" sz="1700" b="1" kern="1200"/>
            <a:t>Know your values and interests</a:t>
          </a:r>
          <a:r>
            <a:rPr lang="en-GB" sz="1700" kern="1200"/>
            <a:t>– which organisations and sectors align with your values?</a:t>
          </a:r>
          <a:endParaRPr lang="en-US" sz="1700" kern="1200"/>
        </a:p>
      </dsp:txBody>
      <dsp:txXfrm>
        <a:off x="7702297" y="121204"/>
        <a:ext cx="2667060" cy="1131480"/>
      </dsp:txXfrm>
    </dsp:sp>
    <dsp:sp modelId="{FABDE527-FCF0-4160-A843-A9C155C9AD1C}">
      <dsp:nvSpPr>
        <dsp:cNvPr id="0" name=""/>
        <dsp:cNvSpPr/>
      </dsp:nvSpPr>
      <dsp:spPr>
        <a:xfrm>
          <a:off x="1822642" y="2189448"/>
          <a:ext cx="1131480" cy="1131480"/>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CDEF75-9FC4-41F5-B67D-68AD0F7EEA0B}">
      <dsp:nvSpPr>
        <dsp:cNvPr id="0" name=""/>
        <dsp:cNvSpPr/>
      </dsp:nvSpPr>
      <dsp:spPr>
        <a:xfrm>
          <a:off x="2060253" y="2427058"/>
          <a:ext cx="656258" cy="65625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8206014-818C-4543-A157-42C3CEE0FBF7}">
      <dsp:nvSpPr>
        <dsp:cNvPr id="0" name=""/>
        <dsp:cNvSpPr/>
      </dsp:nvSpPr>
      <dsp:spPr>
        <a:xfrm>
          <a:off x="3196582" y="2189448"/>
          <a:ext cx="2667060" cy="1131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55650">
            <a:lnSpc>
              <a:spcPct val="100000"/>
            </a:lnSpc>
            <a:spcBef>
              <a:spcPct val="0"/>
            </a:spcBef>
            <a:spcAft>
              <a:spcPct val="35000"/>
            </a:spcAft>
            <a:buNone/>
          </a:pPr>
          <a:r>
            <a:rPr lang="en-GB" sz="1700" b="1" kern="1200"/>
            <a:t>Understand your Strengths </a:t>
          </a:r>
          <a:r>
            <a:rPr lang="en-GB" sz="1700" kern="1200"/>
            <a:t>- what are you good at, what motivates you?</a:t>
          </a:r>
          <a:endParaRPr lang="en-US" sz="1700" kern="1200"/>
        </a:p>
      </dsp:txBody>
      <dsp:txXfrm>
        <a:off x="3196582" y="2189448"/>
        <a:ext cx="2667060" cy="1131480"/>
      </dsp:txXfrm>
    </dsp:sp>
    <dsp:sp modelId="{88C2B27F-2B5F-420D-B327-4D54802DE085}">
      <dsp:nvSpPr>
        <dsp:cNvPr id="0" name=""/>
        <dsp:cNvSpPr/>
      </dsp:nvSpPr>
      <dsp:spPr>
        <a:xfrm>
          <a:off x="6328357" y="2189448"/>
          <a:ext cx="1131480" cy="1131480"/>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28CCB0-4437-4F5E-AB58-234569C20BF4}">
      <dsp:nvSpPr>
        <dsp:cNvPr id="0" name=""/>
        <dsp:cNvSpPr/>
      </dsp:nvSpPr>
      <dsp:spPr>
        <a:xfrm>
          <a:off x="6565968" y="2427058"/>
          <a:ext cx="656258" cy="65625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7FB3FD5-9201-4A23-902A-D3757E83BF8F}">
      <dsp:nvSpPr>
        <dsp:cNvPr id="0" name=""/>
        <dsp:cNvSpPr/>
      </dsp:nvSpPr>
      <dsp:spPr>
        <a:xfrm>
          <a:off x="7702297" y="2189448"/>
          <a:ext cx="2667060" cy="1131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55650">
            <a:lnSpc>
              <a:spcPct val="100000"/>
            </a:lnSpc>
            <a:spcBef>
              <a:spcPct val="0"/>
            </a:spcBef>
            <a:spcAft>
              <a:spcPct val="35000"/>
            </a:spcAft>
            <a:buNone/>
          </a:pPr>
          <a:r>
            <a:rPr lang="en-US" sz="1700" b="1" kern="1200"/>
            <a:t>Build experience-</a:t>
          </a:r>
          <a:r>
            <a:rPr lang="en-US" sz="1700" kern="1200"/>
            <a:t> small projects, LinkedIn learning, work experience, volunteering and internship</a:t>
          </a:r>
        </a:p>
      </dsp:txBody>
      <dsp:txXfrm>
        <a:off x="7702297" y="2189448"/>
        <a:ext cx="2667060" cy="1131480"/>
      </dsp:txXfrm>
    </dsp:sp>
    <dsp:sp modelId="{C4FF8CD2-BD08-49C7-92AD-080EE1994309}">
      <dsp:nvSpPr>
        <dsp:cNvPr id="0" name=""/>
        <dsp:cNvSpPr/>
      </dsp:nvSpPr>
      <dsp:spPr>
        <a:xfrm>
          <a:off x="1822642" y="4257691"/>
          <a:ext cx="1131480" cy="1131480"/>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477013-85E8-4AF6-979D-74C57FAF96A2}">
      <dsp:nvSpPr>
        <dsp:cNvPr id="0" name=""/>
        <dsp:cNvSpPr/>
      </dsp:nvSpPr>
      <dsp:spPr>
        <a:xfrm>
          <a:off x="2060253" y="4495302"/>
          <a:ext cx="656258" cy="65625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15E818D-C4E4-455D-AB96-FB7983DB45C8}">
      <dsp:nvSpPr>
        <dsp:cNvPr id="0" name=""/>
        <dsp:cNvSpPr/>
      </dsp:nvSpPr>
      <dsp:spPr>
        <a:xfrm>
          <a:off x="3196582" y="4257691"/>
          <a:ext cx="2667060" cy="1131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55650">
            <a:lnSpc>
              <a:spcPct val="100000"/>
            </a:lnSpc>
            <a:spcBef>
              <a:spcPct val="0"/>
            </a:spcBef>
            <a:spcAft>
              <a:spcPct val="35000"/>
            </a:spcAft>
            <a:buNone/>
          </a:pPr>
          <a:r>
            <a:rPr lang="en-GB" sz="1700" b="1" kern="1200"/>
            <a:t>Be curious, </a:t>
          </a:r>
          <a:r>
            <a:rPr lang="en-GB" sz="1700" kern="1200"/>
            <a:t>attend events, research employers and roles, leverage your network- </a:t>
          </a:r>
          <a:r>
            <a:rPr lang="en-GB" sz="1700" b="1" kern="1200"/>
            <a:t>find support</a:t>
          </a:r>
        </a:p>
      </dsp:txBody>
      <dsp:txXfrm>
        <a:off x="3196582" y="4257691"/>
        <a:ext cx="2667060" cy="1131480"/>
      </dsp:txXfrm>
    </dsp:sp>
    <dsp:sp modelId="{FDA0F610-004E-40D4-BC02-9A77F015672D}">
      <dsp:nvSpPr>
        <dsp:cNvPr id="0" name=""/>
        <dsp:cNvSpPr/>
      </dsp:nvSpPr>
      <dsp:spPr>
        <a:xfrm>
          <a:off x="6328357" y="4257691"/>
          <a:ext cx="1131480" cy="1131480"/>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5089E0-4BBD-4B0A-8AED-3D7754EBEC40}">
      <dsp:nvSpPr>
        <dsp:cNvPr id="0" name=""/>
        <dsp:cNvSpPr/>
      </dsp:nvSpPr>
      <dsp:spPr>
        <a:xfrm>
          <a:off x="6565968" y="4495302"/>
          <a:ext cx="656258" cy="656258"/>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2D64089-5AA4-48EA-A969-10207B7965DB}">
      <dsp:nvSpPr>
        <dsp:cNvPr id="0" name=""/>
        <dsp:cNvSpPr/>
      </dsp:nvSpPr>
      <dsp:spPr>
        <a:xfrm>
          <a:off x="7702297" y="4257691"/>
          <a:ext cx="2667060" cy="1131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55650">
            <a:lnSpc>
              <a:spcPct val="100000"/>
            </a:lnSpc>
            <a:spcBef>
              <a:spcPct val="0"/>
            </a:spcBef>
            <a:spcAft>
              <a:spcPct val="35000"/>
            </a:spcAft>
            <a:buNone/>
          </a:pPr>
          <a:endParaRPr lang="en-GB" sz="1700" kern="1200"/>
        </a:p>
      </dsp:txBody>
      <dsp:txXfrm>
        <a:off x="7702297" y="4257691"/>
        <a:ext cx="2667060" cy="113148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ED0E0D-C6A7-474C-9904-BA32BD0CC1B4}" type="datetimeFigureOut">
              <a:t>2/25/2026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402518-7132-4D5B-8E66-8AF4823A4FE2}" type="slidenum">
              <a:t>‹#›</a:t>
            </a:fld>
            <a:endParaRPr lang="en-GB"/>
          </a:p>
        </p:txBody>
      </p:sp>
    </p:spTree>
    <p:extLst>
      <p:ext uri="{BB962C8B-B14F-4D97-AF65-F5344CB8AC3E}">
        <p14:creationId xmlns:p14="http://schemas.microsoft.com/office/powerpoint/2010/main" val="326185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Add in name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35119-E922-49E8-9185-26F250BE64A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59700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8C3F3C-D8D7-4593-A712-C0D2EAFFEE7C}"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38380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7C169E-B3EE-A4BE-927F-A850CA7AB4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D66CD2-4F7B-CD58-20AA-2C3F3D23CA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8B4815-9198-A51A-3052-F50CCB0734D8}"/>
              </a:ext>
            </a:extLst>
          </p:cNvPr>
          <p:cNvSpPr>
            <a:spLocks noGrp="1"/>
          </p:cNvSpPr>
          <p:nvPr>
            <p:ph type="body" idx="1"/>
          </p:nvPr>
        </p:nvSpPr>
        <p:spPr/>
        <p:txBody>
          <a:bodyPr/>
          <a:lstStyle/>
          <a:p>
            <a:r>
              <a:rPr lang="en-GB"/>
              <a:t>Add in name</a:t>
            </a:r>
          </a:p>
        </p:txBody>
      </p:sp>
      <p:sp>
        <p:nvSpPr>
          <p:cNvPr id="4" name="Slide Number Placeholder 3">
            <a:extLst>
              <a:ext uri="{FF2B5EF4-FFF2-40B4-BE49-F238E27FC236}">
                <a16:creationId xmlns:a16="http://schemas.microsoft.com/office/drawing/2014/main" id="{3F278D37-2CB9-E791-4433-2D51F13A009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35119-E922-49E8-9185-26F250BE64A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1858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8C3F3C-D8D7-4593-A712-C0D2EAFFEE7C}" type="slidenum">
              <a:rPr lang="en-GB" smtClean="0"/>
              <a:t>20</a:t>
            </a:fld>
            <a:endParaRPr lang="en-GB"/>
          </a:p>
        </p:txBody>
      </p:sp>
    </p:spTree>
    <p:extLst>
      <p:ext uri="{BB962C8B-B14F-4D97-AF65-F5344CB8AC3E}">
        <p14:creationId xmlns:p14="http://schemas.microsoft.com/office/powerpoint/2010/main" val="17882408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5B62590-389D-496A-B876-80DD92058AA6}" type="slidenum">
              <a:rPr kumimoji="0" lang="en-GB"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4139819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8C3F3C-D8D7-4593-A712-C0D2EAFFEE7C}" type="slidenum">
              <a:rPr lang="en-GB" smtClean="0"/>
              <a:t>5</a:t>
            </a:fld>
            <a:endParaRPr lang="en-GB"/>
          </a:p>
        </p:txBody>
      </p:sp>
    </p:spTree>
    <p:extLst>
      <p:ext uri="{BB962C8B-B14F-4D97-AF65-F5344CB8AC3E}">
        <p14:creationId xmlns:p14="http://schemas.microsoft.com/office/powerpoint/2010/main" val="1305231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8C3F3C-D8D7-4593-A712-C0D2EAFFEE7C}" type="slidenum">
              <a:rPr lang="en-GB" smtClean="0"/>
              <a:t>6</a:t>
            </a:fld>
            <a:endParaRPr lang="en-GB"/>
          </a:p>
        </p:txBody>
      </p:sp>
    </p:spTree>
    <p:extLst>
      <p:ext uri="{BB962C8B-B14F-4D97-AF65-F5344CB8AC3E}">
        <p14:creationId xmlns:p14="http://schemas.microsoft.com/office/powerpoint/2010/main" val="561071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ts val="750"/>
              </a:spcBef>
              <a:spcAft>
                <a:spcPts val="750"/>
              </a:spcAft>
            </a:pPr>
            <a:endParaRPr lang="en-GB" b="0" i="0">
              <a:solidFill>
                <a:srgbClr val="212529"/>
              </a:solidFill>
              <a:effectLst/>
              <a:latin typeface="Arial" panose="020B0604020202020204" pitchFamily="34" charset="0"/>
            </a:endParaRPr>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8C3F3C-D8D7-4593-A712-C0D2EAFFEE7C}"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07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8C3F3C-D8D7-4593-A712-C0D2EAFFEE7C}" type="slidenum">
              <a:rPr lang="en-GB" smtClean="0"/>
              <a:t>8</a:t>
            </a:fld>
            <a:endParaRPr lang="en-GB"/>
          </a:p>
        </p:txBody>
      </p:sp>
    </p:spTree>
    <p:extLst>
      <p:ext uri="{BB962C8B-B14F-4D97-AF65-F5344CB8AC3E}">
        <p14:creationId xmlns:p14="http://schemas.microsoft.com/office/powerpoint/2010/main" val="3634260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B8C3F3C-D8D7-4593-A712-C0D2EAFFEE7C}" type="slidenum">
              <a:rPr lang="en-GB" smtClean="0"/>
              <a:t>9</a:t>
            </a:fld>
            <a:endParaRPr lang="en-GB"/>
          </a:p>
        </p:txBody>
      </p:sp>
    </p:spTree>
    <p:extLst>
      <p:ext uri="{BB962C8B-B14F-4D97-AF65-F5344CB8AC3E}">
        <p14:creationId xmlns:p14="http://schemas.microsoft.com/office/powerpoint/2010/main" val="39872055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You can think about the various activities you undertake regularly as part of your study - </a:t>
            </a:r>
            <a:r>
              <a:rPr lang="en-GB" sz="1200"/>
              <a:t>Re-framing your PhD </a:t>
            </a:r>
            <a:br>
              <a:rPr lang="en-GB" sz="1200"/>
            </a:br>
            <a:r>
              <a:rPr lang="en-GB" sz="1200"/>
              <a:t>as a “job” You have expertise in: </a:t>
            </a:r>
            <a:r>
              <a:rPr lang="en-GB"/>
              <a:t>Many PhD candidates view their research as purely academic, but it’s useful to see it as professional work experience, demonstrating valuable competencies. </a:t>
            </a:r>
            <a:r>
              <a:rPr lang="en-GB" b="1"/>
              <a:t>Project management: </a:t>
            </a:r>
            <a:r>
              <a:rPr lang="en-GB"/>
              <a:t>Instead of saying, “I conducted independent research,” say, “I managed a multi-year research project, setting timelines, meeting milestones, and adapting strategies to overcome challenges.” Problem solving: </a:t>
            </a:r>
            <a:r>
              <a:rPr lang="en-GB" b="1"/>
              <a:t>Problem-Solving:</a:t>
            </a:r>
            <a:r>
              <a:rPr lang="en-GB"/>
              <a:t> Instead of, “I explored a niche research question,” say, “I tackled complex, open-ended problems using critical thinking and evidence-based decision-making.”</a:t>
            </a:r>
            <a:r>
              <a:rPr lang="en-GB" b="1"/>
              <a:t> Communication &amp; Public Speaking:</a:t>
            </a:r>
            <a:r>
              <a:rPr lang="en-GB"/>
              <a:t> Instead of, “I presented at conferences,” say, “I delivered persuasive, data-driven presentations to diverse audiences, from specialists to non-experts. ”</a:t>
            </a:r>
            <a:r>
              <a:rPr lang="en-GB" b="1"/>
              <a:t>Writing &amp; Reporting:</a:t>
            </a:r>
            <a:r>
              <a:rPr lang="en-GB"/>
              <a:t> Instead of, “I published academic papers,” say, “I wrote and edited high-quality reports, summarizing complex findings for different stakeholders.”</a:t>
            </a:r>
          </a:p>
          <a:p>
            <a:endParaRPr lang="en-GB"/>
          </a:p>
        </p:txBody>
      </p:sp>
      <p:sp>
        <p:nvSpPr>
          <p:cNvPr id="4" name="Slide Number Placeholder 3"/>
          <p:cNvSpPr>
            <a:spLocks noGrp="1"/>
          </p:cNvSpPr>
          <p:nvPr>
            <p:ph type="sldNum" sz="quarter" idx="5"/>
          </p:nvPr>
        </p:nvSpPr>
        <p:spPr/>
        <p:txBody>
          <a:bodyPr/>
          <a:lstStyle/>
          <a:p>
            <a:fld id="{2B8C3F3C-D8D7-4593-A712-C0D2EAFFEE7C}" type="slidenum">
              <a:rPr lang="en-GB" smtClean="0"/>
              <a:t>10</a:t>
            </a:fld>
            <a:endParaRPr lang="en-GB"/>
          </a:p>
        </p:txBody>
      </p:sp>
    </p:spTree>
    <p:extLst>
      <p:ext uri="{BB962C8B-B14F-4D97-AF65-F5344CB8AC3E}">
        <p14:creationId xmlns:p14="http://schemas.microsoft.com/office/powerpoint/2010/main" val="3246298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5D127B8-A0D7-4402-8EB1-E75D8789377D}"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82398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Add in sample CV</a:t>
            </a:r>
          </a:p>
        </p:txBody>
      </p:sp>
      <p:sp>
        <p:nvSpPr>
          <p:cNvPr id="4" name="Slide Number Placeholder 3"/>
          <p:cNvSpPr>
            <a:spLocks noGrp="1"/>
          </p:cNvSpPr>
          <p:nvPr>
            <p:ph type="sldNum" sz="quarter" idx="5"/>
          </p:nvPr>
        </p:nvSpPr>
        <p:spPr/>
        <p:txBody>
          <a:bodyPr/>
          <a:lstStyle/>
          <a:p>
            <a:fld id="{2B8C3F3C-D8D7-4593-A712-C0D2EAFFEE7C}" type="slidenum">
              <a:rPr lang="en-GB" smtClean="0"/>
              <a:t>14</a:t>
            </a:fld>
            <a:endParaRPr lang="en-GB"/>
          </a:p>
        </p:txBody>
      </p:sp>
    </p:spTree>
    <p:extLst>
      <p:ext uri="{BB962C8B-B14F-4D97-AF65-F5344CB8AC3E}">
        <p14:creationId xmlns:p14="http://schemas.microsoft.com/office/powerpoint/2010/main" val="2838380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25/02/2026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25/02/2026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605E7-A420-57CD-9BD6-89E02EEF2DC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726A3F4-F818-41FA-CDE1-0255A50806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566466-6331-096F-D544-29B66BB7F334}"/>
              </a:ext>
            </a:extLst>
          </p:cNvPr>
          <p:cNvSpPr>
            <a:spLocks noGrp="1"/>
          </p:cNvSpPr>
          <p:nvPr>
            <p:ph type="dt" sz="half" idx="10"/>
          </p:nvPr>
        </p:nvSpPr>
        <p:spPr/>
        <p:txBody>
          <a:bodyPr/>
          <a:lstStyle/>
          <a:p>
            <a:fld id="{A1E56258-E6CE-4F6B-9B76-A069BD0E2FDF}" type="datetimeFigureOut">
              <a:rPr lang="en-GB" smtClean="0"/>
              <a:t>25/02/2026</a:t>
            </a:fld>
            <a:endParaRPr lang="en-GB"/>
          </a:p>
        </p:txBody>
      </p:sp>
      <p:sp>
        <p:nvSpPr>
          <p:cNvPr id="5" name="Footer Placeholder 4">
            <a:extLst>
              <a:ext uri="{FF2B5EF4-FFF2-40B4-BE49-F238E27FC236}">
                <a16:creationId xmlns:a16="http://schemas.microsoft.com/office/drawing/2014/main" id="{5C0A5183-2060-5EDB-99E7-8E54C8A21E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04B4F7-53B9-15D7-1537-C3FA680B66E4}"/>
              </a:ext>
            </a:extLst>
          </p:cNvPr>
          <p:cNvSpPr>
            <a:spLocks noGrp="1"/>
          </p:cNvSpPr>
          <p:nvPr>
            <p:ph type="sldNum" sz="quarter" idx="12"/>
          </p:nvPr>
        </p:nvSpPr>
        <p:spPr/>
        <p:txBody>
          <a:bodyPr/>
          <a:lstStyle/>
          <a:p>
            <a:fld id="{484B0A77-65BD-4201-9AC7-995DDF027EBB}" type="slidenum">
              <a:rPr lang="en-GB" smtClean="0"/>
              <a:t>‹#›</a:t>
            </a:fld>
            <a:endParaRPr lang="en-GB"/>
          </a:p>
        </p:txBody>
      </p:sp>
    </p:spTree>
    <p:extLst>
      <p:ext uri="{BB962C8B-B14F-4D97-AF65-F5344CB8AC3E}">
        <p14:creationId xmlns:p14="http://schemas.microsoft.com/office/powerpoint/2010/main" val="70557950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34532-DD79-0B07-7EDA-BAD5483D970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3B7EF20-C2AF-B6EE-877E-5ADA9B0C37E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30C6B2F-7BA1-6F49-A0BE-B625D2BF30D1}"/>
              </a:ext>
            </a:extLst>
          </p:cNvPr>
          <p:cNvSpPr>
            <a:spLocks noGrp="1"/>
          </p:cNvSpPr>
          <p:nvPr>
            <p:ph type="dt" sz="half" idx="10"/>
          </p:nvPr>
        </p:nvSpPr>
        <p:spPr/>
        <p:txBody>
          <a:bodyPr/>
          <a:lstStyle/>
          <a:p>
            <a:fld id="{A1E56258-E6CE-4F6B-9B76-A069BD0E2FDF}" type="datetimeFigureOut">
              <a:rPr lang="en-GB" smtClean="0"/>
              <a:t>25/02/2026</a:t>
            </a:fld>
            <a:endParaRPr lang="en-GB"/>
          </a:p>
        </p:txBody>
      </p:sp>
      <p:sp>
        <p:nvSpPr>
          <p:cNvPr id="5" name="Footer Placeholder 4">
            <a:extLst>
              <a:ext uri="{FF2B5EF4-FFF2-40B4-BE49-F238E27FC236}">
                <a16:creationId xmlns:a16="http://schemas.microsoft.com/office/drawing/2014/main" id="{85D64B58-C368-0DED-9E91-59B53769FA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05EFE3-4DE7-3DCC-476F-36CFF09094F7}"/>
              </a:ext>
            </a:extLst>
          </p:cNvPr>
          <p:cNvSpPr>
            <a:spLocks noGrp="1"/>
          </p:cNvSpPr>
          <p:nvPr>
            <p:ph type="sldNum" sz="quarter" idx="12"/>
          </p:nvPr>
        </p:nvSpPr>
        <p:spPr/>
        <p:txBody>
          <a:bodyPr/>
          <a:lstStyle/>
          <a:p>
            <a:fld id="{484B0A77-65BD-4201-9AC7-995DDF027EBB}" type="slidenum">
              <a:rPr lang="en-GB" smtClean="0"/>
              <a:t>‹#›</a:t>
            </a:fld>
            <a:endParaRPr lang="en-GB"/>
          </a:p>
        </p:txBody>
      </p:sp>
    </p:spTree>
    <p:extLst>
      <p:ext uri="{BB962C8B-B14F-4D97-AF65-F5344CB8AC3E}">
        <p14:creationId xmlns:p14="http://schemas.microsoft.com/office/powerpoint/2010/main" val="229566572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7E65F-4717-FBC9-63A5-563D4E6A2E4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47B97-3D28-A6BE-B06D-F02FBB1386C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3C44459-4996-6664-9B2B-AF8A6118808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734742A-2853-66F7-0B53-98D73CC2A796}"/>
              </a:ext>
            </a:extLst>
          </p:cNvPr>
          <p:cNvSpPr>
            <a:spLocks noGrp="1"/>
          </p:cNvSpPr>
          <p:nvPr>
            <p:ph type="dt" sz="half" idx="10"/>
          </p:nvPr>
        </p:nvSpPr>
        <p:spPr/>
        <p:txBody>
          <a:bodyPr/>
          <a:lstStyle/>
          <a:p>
            <a:fld id="{A1E56258-E6CE-4F6B-9B76-A069BD0E2FDF}" type="datetimeFigureOut">
              <a:rPr lang="en-GB" smtClean="0"/>
              <a:t>25/02/2026</a:t>
            </a:fld>
            <a:endParaRPr lang="en-GB"/>
          </a:p>
        </p:txBody>
      </p:sp>
      <p:sp>
        <p:nvSpPr>
          <p:cNvPr id="6" name="Footer Placeholder 5">
            <a:extLst>
              <a:ext uri="{FF2B5EF4-FFF2-40B4-BE49-F238E27FC236}">
                <a16:creationId xmlns:a16="http://schemas.microsoft.com/office/drawing/2014/main" id="{5D1AE27C-A40B-A101-46E4-A53967809B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34DC38-63A3-C90C-D3B9-36ADE798A888}"/>
              </a:ext>
            </a:extLst>
          </p:cNvPr>
          <p:cNvSpPr>
            <a:spLocks noGrp="1"/>
          </p:cNvSpPr>
          <p:nvPr>
            <p:ph type="sldNum" sz="quarter" idx="12"/>
          </p:nvPr>
        </p:nvSpPr>
        <p:spPr/>
        <p:txBody>
          <a:bodyPr/>
          <a:lstStyle/>
          <a:p>
            <a:fld id="{484B0A77-65BD-4201-9AC7-995DDF027EBB}" type="slidenum">
              <a:rPr lang="en-GB" smtClean="0"/>
              <a:t>‹#›</a:t>
            </a:fld>
            <a:endParaRPr lang="en-GB"/>
          </a:p>
        </p:txBody>
      </p:sp>
    </p:spTree>
    <p:extLst>
      <p:ext uri="{BB962C8B-B14F-4D97-AF65-F5344CB8AC3E}">
        <p14:creationId xmlns:p14="http://schemas.microsoft.com/office/powerpoint/2010/main" val="189913712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52481-A96F-A06F-11DA-303ED22E737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5DE3863-183F-B036-AC96-BD7D1CCB7D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E9CEE1A-E5F7-A978-5606-286EA15E81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26BE04-6C34-52EF-ADD6-0D56567139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D15D81-1532-3544-95DA-2A1C024E47F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8E41737-6374-9AFD-6EC1-342A078AFBC1}"/>
              </a:ext>
            </a:extLst>
          </p:cNvPr>
          <p:cNvSpPr>
            <a:spLocks noGrp="1"/>
          </p:cNvSpPr>
          <p:nvPr>
            <p:ph type="dt" sz="half" idx="10"/>
          </p:nvPr>
        </p:nvSpPr>
        <p:spPr/>
        <p:txBody>
          <a:bodyPr/>
          <a:lstStyle/>
          <a:p>
            <a:fld id="{A1E56258-E6CE-4F6B-9B76-A069BD0E2FDF}" type="datetimeFigureOut">
              <a:rPr lang="en-GB" smtClean="0"/>
              <a:t>25/02/2026</a:t>
            </a:fld>
            <a:endParaRPr lang="en-GB"/>
          </a:p>
        </p:txBody>
      </p:sp>
      <p:sp>
        <p:nvSpPr>
          <p:cNvPr id="8" name="Footer Placeholder 7">
            <a:extLst>
              <a:ext uri="{FF2B5EF4-FFF2-40B4-BE49-F238E27FC236}">
                <a16:creationId xmlns:a16="http://schemas.microsoft.com/office/drawing/2014/main" id="{E4D45C9C-2190-71C9-6853-771174DE7E7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91AE587-AF91-2C60-B5C4-DAF52AC5C846}"/>
              </a:ext>
            </a:extLst>
          </p:cNvPr>
          <p:cNvSpPr>
            <a:spLocks noGrp="1"/>
          </p:cNvSpPr>
          <p:nvPr>
            <p:ph type="sldNum" sz="quarter" idx="12"/>
          </p:nvPr>
        </p:nvSpPr>
        <p:spPr/>
        <p:txBody>
          <a:bodyPr/>
          <a:lstStyle/>
          <a:p>
            <a:fld id="{484B0A77-65BD-4201-9AC7-995DDF027EBB}" type="slidenum">
              <a:rPr lang="en-GB" smtClean="0"/>
              <a:t>‹#›</a:t>
            </a:fld>
            <a:endParaRPr lang="en-GB"/>
          </a:p>
        </p:txBody>
      </p:sp>
    </p:spTree>
    <p:extLst>
      <p:ext uri="{BB962C8B-B14F-4D97-AF65-F5344CB8AC3E}">
        <p14:creationId xmlns:p14="http://schemas.microsoft.com/office/powerpoint/2010/main" val="265533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ECA10-8628-B94A-732B-D94C02F41B0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9B6FD59-8F02-9F2E-E8FA-FEC997A832FE}"/>
              </a:ext>
            </a:extLst>
          </p:cNvPr>
          <p:cNvSpPr>
            <a:spLocks noGrp="1"/>
          </p:cNvSpPr>
          <p:nvPr>
            <p:ph type="dt" sz="half" idx="10"/>
          </p:nvPr>
        </p:nvSpPr>
        <p:spPr/>
        <p:txBody>
          <a:bodyPr/>
          <a:lstStyle/>
          <a:p>
            <a:fld id="{A1E56258-E6CE-4F6B-9B76-A069BD0E2FDF}" type="datetimeFigureOut">
              <a:rPr lang="en-GB" smtClean="0"/>
              <a:t>25/02/2026</a:t>
            </a:fld>
            <a:endParaRPr lang="en-GB"/>
          </a:p>
        </p:txBody>
      </p:sp>
      <p:sp>
        <p:nvSpPr>
          <p:cNvPr id="4" name="Footer Placeholder 3">
            <a:extLst>
              <a:ext uri="{FF2B5EF4-FFF2-40B4-BE49-F238E27FC236}">
                <a16:creationId xmlns:a16="http://schemas.microsoft.com/office/drawing/2014/main" id="{5F67D2B3-EC99-D5E8-C9F6-ECC1DCA0F71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DA29875-57A2-7BB1-04A5-4986254070FF}"/>
              </a:ext>
            </a:extLst>
          </p:cNvPr>
          <p:cNvSpPr>
            <a:spLocks noGrp="1"/>
          </p:cNvSpPr>
          <p:nvPr>
            <p:ph type="sldNum" sz="quarter" idx="12"/>
          </p:nvPr>
        </p:nvSpPr>
        <p:spPr/>
        <p:txBody>
          <a:bodyPr/>
          <a:lstStyle/>
          <a:p>
            <a:fld id="{484B0A77-65BD-4201-9AC7-995DDF027EBB}" type="slidenum">
              <a:rPr lang="en-GB" smtClean="0"/>
              <a:t>‹#›</a:t>
            </a:fld>
            <a:endParaRPr lang="en-GB"/>
          </a:p>
        </p:txBody>
      </p:sp>
    </p:spTree>
    <p:extLst>
      <p:ext uri="{BB962C8B-B14F-4D97-AF65-F5344CB8AC3E}">
        <p14:creationId xmlns:p14="http://schemas.microsoft.com/office/powerpoint/2010/main" val="8879961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B86914-85E8-622B-11DB-1B227A1D3930}"/>
              </a:ext>
            </a:extLst>
          </p:cNvPr>
          <p:cNvSpPr>
            <a:spLocks noGrp="1"/>
          </p:cNvSpPr>
          <p:nvPr>
            <p:ph type="dt" sz="half" idx="10"/>
          </p:nvPr>
        </p:nvSpPr>
        <p:spPr/>
        <p:txBody>
          <a:bodyPr/>
          <a:lstStyle/>
          <a:p>
            <a:fld id="{A1E56258-E6CE-4F6B-9B76-A069BD0E2FDF}" type="datetimeFigureOut">
              <a:rPr lang="en-GB" smtClean="0"/>
              <a:t>25/02/2026</a:t>
            </a:fld>
            <a:endParaRPr lang="en-GB"/>
          </a:p>
        </p:txBody>
      </p:sp>
      <p:sp>
        <p:nvSpPr>
          <p:cNvPr id="3" name="Footer Placeholder 2">
            <a:extLst>
              <a:ext uri="{FF2B5EF4-FFF2-40B4-BE49-F238E27FC236}">
                <a16:creationId xmlns:a16="http://schemas.microsoft.com/office/drawing/2014/main" id="{EC784C4B-21DD-D0A9-AB6F-482A190D040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36EB0D0-8601-6DD3-56B7-21F2B8FE7110}"/>
              </a:ext>
            </a:extLst>
          </p:cNvPr>
          <p:cNvSpPr>
            <a:spLocks noGrp="1"/>
          </p:cNvSpPr>
          <p:nvPr>
            <p:ph type="sldNum" sz="quarter" idx="12"/>
          </p:nvPr>
        </p:nvSpPr>
        <p:spPr/>
        <p:txBody>
          <a:bodyPr/>
          <a:lstStyle/>
          <a:p>
            <a:fld id="{484B0A77-65BD-4201-9AC7-995DDF027EBB}" type="slidenum">
              <a:rPr lang="en-GB" smtClean="0"/>
              <a:t>‹#›</a:t>
            </a:fld>
            <a:endParaRPr lang="en-GB"/>
          </a:p>
        </p:txBody>
      </p:sp>
    </p:spTree>
    <p:extLst>
      <p:ext uri="{BB962C8B-B14F-4D97-AF65-F5344CB8AC3E}">
        <p14:creationId xmlns:p14="http://schemas.microsoft.com/office/powerpoint/2010/main" val="5104521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0D1C7-DFB5-5CDB-509F-5B04A43558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56E1EC9-B558-2850-0371-FF0522FF25B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301E101-04E2-4AE3-B5F5-B454550B49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FA20E4E-ED74-1C55-D287-1D97A02FE958}"/>
              </a:ext>
            </a:extLst>
          </p:cNvPr>
          <p:cNvSpPr>
            <a:spLocks noGrp="1"/>
          </p:cNvSpPr>
          <p:nvPr>
            <p:ph type="dt" sz="half" idx="10"/>
          </p:nvPr>
        </p:nvSpPr>
        <p:spPr/>
        <p:txBody>
          <a:bodyPr/>
          <a:lstStyle/>
          <a:p>
            <a:fld id="{A1E56258-E6CE-4F6B-9B76-A069BD0E2FDF}" type="datetimeFigureOut">
              <a:rPr lang="en-GB" smtClean="0"/>
              <a:t>25/02/2026</a:t>
            </a:fld>
            <a:endParaRPr lang="en-GB"/>
          </a:p>
        </p:txBody>
      </p:sp>
      <p:sp>
        <p:nvSpPr>
          <p:cNvPr id="6" name="Footer Placeholder 5">
            <a:extLst>
              <a:ext uri="{FF2B5EF4-FFF2-40B4-BE49-F238E27FC236}">
                <a16:creationId xmlns:a16="http://schemas.microsoft.com/office/drawing/2014/main" id="{75D69B83-D40E-D75F-56A9-5E821493F8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D929E8-E638-1C5A-75BC-F4332208A2A2}"/>
              </a:ext>
            </a:extLst>
          </p:cNvPr>
          <p:cNvSpPr>
            <a:spLocks noGrp="1"/>
          </p:cNvSpPr>
          <p:nvPr>
            <p:ph type="sldNum" sz="quarter" idx="12"/>
          </p:nvPr>
        </p:nvSpPr>
        <p:spPr/>
        <p:txBody>
          <a:bodyPr/>
          <a:lstStyle/>
          <a:p>
            <a:fld id="{484B0A77-65BD-4201-9AC7-995DDF027EBB}" type="slidenum">
              <a:rPr lang="en-GB" smtClean="0"/>
              <a:t>‹#›</a:t>
            </a:fld>
            <a:endParaRPr lang="en-GB"/>
          </a:p>
        </p:txBody>
      </p:sp>
    </p:spTree>
    <p:extLst>
      <p:ext uri="{BB962C8B-B14F-4D97-AF65-F5344CB8AC3E}">
        <p14:creationId xmlns:p14="http://schemas.microsoft.com/office/powerpoint/2010/main" val="286543975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7132A-5BB2-1A4D-C465-DB0A79C4FC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7B3EA06-F7BF-9441-4ED2-3A867DB4AA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689FEA0-2817-E5E5-D048-ACD3CCAC42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D6AF94-245C-28E0-0F12-74D5ED970829}"/>
              </a:ext>
            </a:extLst>
          </p:cNvPr>
          <p:cNvSpPr>
            <a:spLocks noGrp="1"/>
          </p:cNvSpPr>
          <p:nvPr>
            <p:ph type="dt" sz="half" idx="10"/>
          </p:nvPr>
        </p:nvSpPr>
        <p:spPr/>
        <p:txBody>
          <a:bodyPr/>
          <a:lstStyle/>
          <a:p>
            <a:fld id="{A1E56258-E6CE-4F6B-9B76-A069BD0E2FDF}" type="datetimeFigureOut">
              <a:rPr lang="en-GB" smtClean="0"/>
              <a:t>25/02/2026</a:t>
            </a:fld>
            <a:endParaRPr lang="en-GB"/>
          </a:p>
        </p:txBody>
      </p:sp>
      <p:sp>
        <p:nvSpPr>
          <p:cNvPr id="6" name="Footer Placeholder 5">
            <a:extLst>
              <a:ext uri="{FF2B5EF4-FFF2-40B4-BE49-F238E27FC236}">
                <a16:creationId xmlns:a16="http://schemas.microsoft.com/office/drawing/2014/main" id="{8DE79324-718A-AF7C-02AA-6D0D1FDE42C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B9E9EBB-F61C-E421-D777-DA8F8059DBEE}"/>
              </a:ext>
            </a:extLst>
          </p:cNvPr>
          <p:cNvSpPr>
            <a:spLocks noGrp="1"/>
          </p:cNvSpPr>
          <p:nvPr>
            <p:ph type="sldNum" sz="quarter" idx="12"/>
          </p:nvPr>
        </p:nvSpPr>
        <p:spPr/>
        <p:txBody>
          <a:bodyPr/>
          <a:lstStyle/>
          <a:p>
            <a:fld id="{484B0A77-65BD-4201-9AC7-995DDF027EBB}" type="slidenum">
              <a:rPr lang="en-GB" smtClean="0"/>
              <a:t>‹#›</a:t>
            </a:fld>
            <a:endParaRPr lang="en-GB"/>
          </a:p>
        </p:txBody>
      </p:sp>
    </p:spTree>
    <p:extLst>
      <p:ext uri="{BB962C8B-B14F-4D97-AF65-F5344CB8AC3E}">
        <p14:creationId xmlns:p14="http://schemas.microsoft.com/office/powerpoint/2010/main" val="399788458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01C70-2028-F736-A35C-7259E845332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BB252E1-FEEB-C985-3568-DF741BDC00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9E6CC73-6F96-CB7F-9718-0C3B5A183DCE}"/>
              </a:ext>
            </a:extLst>
          </p:cNvPr>
          <p:cNvSpPr>
            <a:spLocks noGrp="1"/>
          </p:cNvSpPr>
          <p:nvPr>
            <p:ph type="dt" sz="half" idx="10"/>
          </p:nvPr>
        </p:nvSpPr>
        <p:spPr/>
        <p:txBody>
          <a:bodyPr/>
          <a:lstStyle/>
          <a:p>
            <a:fld id="{A1E56258-E6CE-4F6B-9B76-A069BD0E2FDF}" type="datetimeFigureOut">
              <a:rPr lang="en-GB" smtClean="0"/>
              <a:t>25/02/2026</a:t>
            </a:fld>
            <a:endParaRPr lang="en-GB"/>
          </a:p>
        </p:txBody>
      </p:sp>
      <p:sp>
        <p:nvSpPr>
          <p:cNvPr id="5" name="Footer Placeholder 4">
            <a:extLst>
              <a:ext uri="{FF2B5EF4-FFF2-40B4-BE49-F238E27FC236}">
                <a16:creationId xmlns:a16="http://schemas.microsoft.com/office/drawing/2014/main" id="{AB65CA9E-352B-1A27-91DA-66C8B487F1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C0927AC-621C-F974-FF13-7ED977494D24}"/>
              </a:ext>
            </a:extLst>
          </p:cNvPr>
          <p:cNvSpPr>
            <a:spLocks noGrp="1"/>
          </p:cNvSpPr>
          <p:nvPr>
            <p:ph type="sldNum" sz="quarter" idx="12"/>
          </p:nvPr>
        </p:nvSpPr>
        <p:spPr/>
        <p:txBody>
          <a:bodyPr/>
          <a:lstStyle/>
          <a:p>
            <a:fld id="{484B0A77-65BD-4201-9AC7-995DDF027EBB}" type="slidenum">
              <a:rPr lang="en-GB" smtClean="0"/>
              <a:t>‹#›</a:t>
            </a:fld>
            <a:endParaRPr lang="en-GB"/>
          </a:p>
        </p:txBody>
      </p:sp>
    </p:spTree>
    <p:extLst>
      <p:ext uri="{BB962C8B-B14F-4D97-AF65-F5344CB8AC3E}">
        <p14:creationId xmlns:p14="http://schemas.microsoft.com/office/powerpoint/2010/main" val="389549760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960E55-0660-9AEA-B602-E75123910C4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C4D1E81-21E7-F697-71A0-9FB0D2020DC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589CA9-6E82-5BE5-DCBD-B40B530C6C34}"/>
              </a:ext>
            </a:extLst>
          </p:cNvPr>
          <p:cNvSpPr>
            <a:spLocks noGrp="1"/>
          </p:cNvSpPr>
          <p:nvPr>
            <p:ph type="dt" sz="half" idx="10"/>
          </p:nvPr>
        </p:nvSpPr>
        <p:spPr/>
        <p:txBody>
          <a:bodyPr/>
          <a:lstStyle/>
          <a:p>
            <a:fld id="{A1E56258-E6CE-4F6B-9B76-A069BD0E2FDF}" type="datetimeFigureOut">
              <a:rPr lang="en-GB" smtClean="0"/>
              <a:t>25/02/2026</a:t>
            </a:fld>
            <a:endParaRPr lang="en-GB"/>
          </a:p>
        </p:txBody>
      </p:sp>
      <p:sp>
        <p:nvSpPr>
          <p:cNvPr id="5" name="Footer Placeholder 4">
            <a:extLst>
              <a:ext uri="{FF2B5EF4-FFF2-40B4-BE49-F238E27FC236}">
                <a16:creationId xmlns:a16="http://schemas.microsoft.com/office/drawing/2014/main" id="{7D73BBB4-7597-ACAF-E417-4667E19ACB3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BDEC1D-6476-BFD0-527B-962B9A9A8C1D}"/>
              </a:ext>
            </a:extLst>
          </p:cNvPr>
          <p:cNvSpPr>
            <a:spLocks noGrp="1"/>
          </p:cNvSpPr>
          <p:nvPr>
            <p:ph type="sldNum" sz="quarter" idx="12"/>
          </p:nvPr>
        </p:nvSpPr>
        <p:spPr/>
        <p:txBody>
          <a:bodyPr/>
          <a:lstStyle/>
          <a:p>
            <a:fld id="{484B0A77-65BD-4201-9AC7-995DDF027EBB}" type="slidenum">
              <a:rPr lang="en-GB" smtClean="0"/>
              <a:t>‹#›</a:t>
            </a:fld>
            <a:endParaRPr lang="en-GB"/>
          </a:p>
        </p:txBody>
      </p:sp>
    </p:spTree>
    <p:extLst>
      <p:ext uri="{BB962C8B-B14F-4D97-AF65-F5344CB8AC3E}">
        <p14:creationId xmlns:p14="http://schemas.microsoft.com/office/powerpoint/2010/main" val="60246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GB"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25/02/2026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AC5F0-AEC4-0116-61FA-48A385561E2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F37C0CE-7FEB-3931-FDC1-F94782512C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9FD29C3-A8E2-C97B-6EA3-F5683836BBD1}"/>
              </a:ext>
            </a:extLst>
          </p:cNvPr>
          <p:cNvSpPr>
            <a:spLocks noGrp="1"/>
          </p:cNvSpPr>
          <p:nvPr>
            <p:ph type="dt" sz="half" idx="10"/>
          </p:nvPr>
        </p:nvSpPr>
        <p:spPr/>
        <p:txBody>
          <a:bodyPr/>
          <a:lstStyle/>
          <a:p>
            <a:fld id="{EDB98CDB-813F-4ED1-BAAB-F23F624BEE37}" type="datetimeFigureOut">
              <a:rPr lang="en-GB" smtClean="0"/>
              <a:t>25/02/2026</a:t>
            </a:fld>
            <a:endParaRPr lang="en-GB"/>
          </a:p>
        </p:txBody>
      </p:sp>
      <p:sp>
        <p:nvSpPr>
          <p:cNvPr id="5" name="Footer Placeholder 4">
            <a:extLst>
              <a:ext uri="{FF2B5EF4-FFF2-40B4-BE49-F238E27FC236}">
                <a16:creationId xmlns:a16="http://schemas.microsoft.com/office/drawing/2014/main" id="{BBC2B48A-65F0-185A-3314-AA1DAC0279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A838101-2622-BE3B-41EC-E7C4A8E4E44A}"/>
              </a:ext>
            </a:extLst>
          </p:cNvPr>
          <p:cNvSpPr>
            <a:spLocks noGrp="1"/>
          </p:cNvSpPr>
          <p:nvPr>
            <p:ph type="sldNum" sz="quarter" idx="12"/>
          </p:nvPr>
        </p:nvSpPr>
        <p:spPr/>
        <p:txBody>
          <a:bodyPr/>
          <a:lstStyle/>
          <a:p>
            <a:fld id="{512D739D-627E-4077-8260-37494EB62A0C}" type="slidenum">
              <a:rPr lang="en-GB" smtClean="0"/>
              <a:t>‹#›</a:t>
            </a:fld>
            <a:endParaRPr lang="en-GB"/>
          </a:p>
        </p:txBody>
      </p:sp>
    </p:spTree>
    <p:extLst>
      <p:ext uri="{BB962C8B-B14F-4D97-AF65-F5344CB8AC3E}">
        <p14:creationId xmlns:p14="http://schemas.microsoft.com/office/powerpoint/2010/main" val="4433658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E4D76-0B8F-3BED-3347-869774DB287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E1E5D99-B6F4-32F2-8AC2-B3FE624240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79C7EB-AB38-AE78-D017-D3E08D0C9C2D}"/>
              </a:ext>
            </a:extLst>
          </p:cNvPr>
          <p:cNvSpPr>
            <a:spLocks noGrp="1"/>
          </p:cNvSpPr>
          <p:nvPr>
            <p:ph type="dt" sz="half" idx="10"/>
          </p:nvPr>
        </p:nvSpPr>
        <p:spPr/>
        <p:txBody>
          <a:bodyPr/>
          <a:lstStyle/>
          <a:p>
            <a:fld id="{EDB98CDB-813F-4ED1-BAAB-F23F624BEE37}" type="datetimeFigureOut">
              <a:rPr lang="en-GB" smtClean="0"/>
              <a:t>25/02/2026</a:t>
            </a:fld>
            <a:endParaRPr lang="en-GB"/>
          </a:p>
        </p:txBody>
      </p:sp>
      <p:sp>
        <p:nvSpPr>
          <p:cNvPr id="5" name="Footer Placeholder 4">
            <a:extLst>
              <a:ext uri="{FF2B5EF4-FFF2-40B4-BE49-F238E27FC236}">
                <a16:creationId xmlns:a16="http://schemas.microsoft.com/office/drawing/2014/main" id="{B74D8CD8-B470-49F3-3457-F2581F7520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1F57A5-3403-28EC-CE6E-B0CE88BEB5D0}"/>
              </a:ext>
            </a:extLst>
          </p:cNvPr>
          <p:cNvSpPr>
            <a:spLocks noGrp="1"/>
          </p:cNvSpPr>
          <p:nvPr>
            <p:ph type="sldNum" sz="quarter" idx="12"/>
          </p:nvPr>
        </p:nvSpPr>
        <p:spPr/>
        <p:txBody>
          <a:bodyPr/>
          <a:lstStyle/>
          <a:p>
            <a:fld id="{512D739D-627E-4077-8260-37494EB62A0C}" type="slidenum">
              <a:rPr lang="en-GB" smtClean="0"/>
              <a:t>‹#›</a:t>
            </a:fld>
            <a:endParaRPr lang="en-GB"/>
          </a:p>
        </p:txBody>
      </p:sp>
    </p:spTree>
    <p:extLst>
      <p:ext uri="{BB962C8B-B14F-4D97-AF65-F5344CB8AC3E}">
        <p14:creationId xmlns:p14="http://schemas.microsoft.com/office/powerpoint/2010/main" val="100888631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F4880-3D57-88FC-89FC-17504689AE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99ACC76-0C8F-3A25-C957-AB77B9BC990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AD6A86-746F-D82A-2156-A72CF3002D00}"/>
              </a:ext>
            </a:extLst>
          </p:cNvPr>
          <p:cNvSpPr>
            <a:spLocks noGrp="1"/>
          </p:cNvSpPr>
          <p:nvPr>
            <p:ph type="dt" sz="half" idx="10"/>
          </p:nvPr>
        </p:nvSpPr>
        <p:spPr/>
        <p:txBody>
          <a:bodyPr/>
          <a:lstStyle/>
          <a:p>
            <a:fld id="{EDB98CDB-813F-4ED1-BAAB-F23F624BEE37}" type="datetimeFigureOut">
              <a:rPr lang="en-GB" smtClean="0"/>
              <a:t>25/02/2026</a:t>
            </a:fld>
            <a:endParaRPr lang="en-GB"/>
          </a:p>
        </p:txBody>
      </p:sp>
      <p:sp>
        <p:nvSpPr>
          <p:cNvPr id="5" name="Footer Placeholder 4">
            <a:extLst>
              <a:ext uri="{FF2B5EF4-FFF2-40B4-BE49-F238E27FC236}">
                <a16:creationId xmlns:a16="http://schemas.microsoft.com/office/drawing/2014/main" id="{384A04DF-1539-53F5-54A1-1436D8E76A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B6C6B2-EA05-DA8D-D80C-54E6C099C115}"/>
              </a:ext>
            </a:extLst>
          </p:cNvPr>
          <p:cNvSpPr>
            <a:spLocks noGrp="1"/>
          </p:cNvSpPr>
          <p:nvPr>
            <p:ph type="sldNum" sz="quarter" idx="12"/>
          </p:nvPr>
        </p:nvSpPr>
        <p:spPr/>
        <p:txBody>
          <a:bodyPr/>
          <a:lstStyle/>
          <a:p>
            <a:fld id="{512D739D-627E-4077-8260-37494EB62A0C}" type="slidenum">
              <a:rPr lang="en-GB" smtClean="0"/>
              <a:t>‹#›</a:t>
            </a:fld>
            <a:endParaRPr lang="en-GB"/>
          </a:p>
        </p:txBody>
      </p:sp>
    </p:spTree>
    <p:extLst>
      <p:ext uri="{BB962C8B-B14F-4D97-AF65-F5344CB8AC3E}">
        <p14:creationId xmlns:p14="http://schemas.microsoft.com/office/powerpoint/2010/main" val="130635708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C7F70-9273-B615-AAAE-A472C11B73F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2C0E9B9-722B-EFC2-F34E-53902B8D3C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8D3B533-A447-DA3F-F3D2-08136E9B08F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268C948-DA02-00EF-E076-D8E430A7EB50}"/>
              </a:ext>
            </a:extLst>
          </p:cNvPr>
          <p:cNvSpPr>
            <a:spLocks noGrp="1"/>
          </p:cNvSpPr>
          <p:nvPr>
            <p:ph type="dt" sz="half" idx="10"/>
          </p:nvPr>
        </p:nvSpPr>
        <p:spPr/>
        <p:txBody>
          <a:bodyPr/>
          <a:lstStyle/>
          <a:p>
            <a:fld id="{EDB98CDB-813F-4ED1-BAAB-F23F624BEE37}" type="datetimeFigureOut">
              <a:rPr lang="en-GB" smtClean="0"/>
              <a:t>25/02/2026</a:t>
            </a:fld>
            <a:endParaRPr lang="en-GB"/>
          </a:p>
        </p:txBody>
      </p:sp>
      <p:sp>
        <p:nvSpPr>
          <p:cNvPr id="6" name="Footer Placeholder 5">
            <a:extLst>
              <a:ext uri="{FF2B5EF4-FFF2-40B4-BE49-F238E27FC236}">
                <a16:creationId xmlns:a16="http://schemas.microsoft.com/office/drawing/2014/main" id="{30EDB186-D933-5914-57EA-2BDDE94048B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D99939-C09B-593D-FA34-D82AE0561010}"/>
              </a:ext>
            </a:extLst>
          </p:cNvPr>
          <p:cNvSpPr>
            <a:spLocks noGrp="1"/>
          </p:cNvSpPr>
          <p:nvPr>
            <p:ph type="sldNum" sz="quarter" idx="12"/>
          </p:nvPr>
        </p:nvSpPr>
        <p:spPr/>
        <p:txBody>
          <a:bodyPr/>
          <a:lstStyle/>
          <a:p>
            <a:fld id="{512D739D-627E-4077-8260-37494EB62A0C}" type="slidenum">
              <a:rPr lang="en-GB" smtClean="0"/>
              <a:t>‹#›</a:t>
            </a:fld>
            <a:endParaRPr lang="en-GB"/>
          </a:p>
        </p:txBody>
      </p:sp>
    </p:spTree>
    <p:extLst>
      <p:ext uri="{BB962C8B-B14F-4D97-AF65-F5344CB8AC3E}">
        <p14:creationId xmlns:p14="http://schemas.microsoft.com/office/powerpoint/2010/main" val="359125053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34859-452C-A74C-89C5-DB4752D8B80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882F61-1F0D-CE4B-A41A-7A2E1CBD96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ECFF4E-AEDE-88B2-25BF-B4359B75EC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D30CD56-9937-4C8A-A6F2-B0C962C3A8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2A0EC44-46F4-1962-070F-3926992E26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8298BB1-07E5-F574-6CEC-5054E514915A}"/>
              </a:ext>
            </a:extLst>
          </p:cNvPr>
          <p:cNvSpPr>
            <a:spLocks noGrp="1"/>
          </p:cNvSpPr>
          <p:nvPr>
            <p:ph type="dt" sz="half" idx="10"/>
          </p:nvPr>
        </p:nvSpPr>
        <p:spPr/>
        <p:txBody>
          <a:bodyPr/>
          <a:lstStyle/>
          <a:p>
            <a:fld id="{EDB98CDB-813F-4ED1-BAAB-F23F624BEE37}" type="datetimeFigureOut">
              <a:rPr lang="en-GB" smtClean="0"/>
              <a:t>25/02/2026</a:t>
            </a:fld>
            <a:endParaRPr lang="en-GB"/>
          </a:p>
        </p:txBody>
      </p:sp>
      <p:sp>
        <p:nvSpPr>
          <p:cNvPr id="8" name="Footer Placeholder 7">
            <a:extLst>
              <a:ext uri="{FF2B5EF4-FFF2-40B4-BE49-F238E27FC236}">
                <a16:creationId xmlns:a16="http://schemas.microsoft.com/office/drawing/2014/main" id="{17774092-9D43-7AD5-FEA8-527E43BD1AE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03E9204-95F6-E7E1-57B7-3D185234D556}"/>
              </a:ext>
            </a:extLst>
          </p:cNvPr>
          <p:cNvSpPr>
            <a:spLocks noGrp="1"/>
          </p:cNvSpPr>
          <p:nvPr>
            <p:ph type="sldNum" sz="quarter" idx="12"/>
          </p:nvPr>
        </p:nvSpPr>
        <p:spPr/>
        <p:txBody>
          <a:bodyPr/>
          <a:lstStyle/>
          <a:p>
            <a:fld id="{512D739D-627E-4077-8260-37494EB62A0C}" type="slidenum">
              <a:rPr lang="en-GB" smtClean="0"/>
              <a:t>‹#›</a:t>
            </a:fld>
            <a:endParaRPr lang="en-GB"/>
          </a:p>
        </p:txBody>
      </p:sp>
    </p:spTree>
    <p:extLst>
      <p:ext uri="{BB962C8B-B14F-4D97-AF65-F5344CB8AC3E}">
        <p14:creationId xmlns:p14="http://schemas.microsoft.com/office/powerpoint/2010/main" val="82760865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7B64D-E312-BDC1-F99B-FB3E4F8E5D2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93DF015-A4A7-DA08-21E2-77AE35E7C5EF}"/>
              </a:ext>
            </a:extLst>
          </p:cNvPr>
          <p:cNvSpPr>
            <a:spLocks noGrp="1"/>
          </p:cNvSpPr>
          <p:nvPr>
            <p:ph type="dt" sz="half" idx="10"/>
          </p:nvPr>
        </p:nvSpPr>
        <p:spPr/>
        <p:txBody>
          <a:bodyPr/>
          <a:lstStyle/>
          <a:p>
            <a:fld id="{EDB98CDB-813F-4ED1-BAAB-F23F624BEE37}" type="datetimeFigureOut">
              <a:rPr lang="en-GB" smtClean="0"/>
              <a:t>25/02/2026</a:t>
            </a:fld>
            <a:endParaRPr lang="en-GB"/>
          </a:p>
        </p:txBody>
      </p:sp>
      <p:sp>
        <p:nvSpPr>
          <p:cNvPr id="4" name="Footer Placeholder 3">
            <a:extLst>
              <a:ext uri="{FF2B5EF4-FFF2-40B4-BE49-F238E27FC236}">
                <a16:creationId xmlns:a16="http://schemas.microsoft.com/office/drawing/2014/main" id="{1EF7FA0D-1D0C-4222-4889-5E6E6D0507D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BF2FE9D-0754-3FCA-C234-CDA93409ACA8}"/>
              </a:ext>
            </a:extLst>
          </p:cNvPr>
          <p:cNvSpPr>
            <a:spLocks noGrp="1"/>
          </p:cNvSpPr>
          <p:nvPr>
            <p:ph type="sldNum" sz="quarter" idx="12"/>
          </p:nvPr>
        </p:nvSpPr>
        <p:spPr/>
        <p:txBody>
          <a:bodyPr/>
          <a:lstStyle/>
          <a:p>
            <a:fld id="{512D739D-627E-4077-8260-37494EB62A0C}" type="slidenum">
              <a:rPr lang="en-GB" smtClean="0"/>
              <a:t>‹#›</a:t>
            </a:fld>
            <a:endParaRPr lang="en-GB"/>
          </a:p>
        </p:txBody>
      </p:sp>
    </p:spTree>
    <p:extLst>
      <p:ext uri="{BB962C8B-B14F-4D97-AF65-F5344CB8AC3E}">
        <p14:creationId xmlns:p14="http://schemas.microsoft.com/office/powerpoint/2010/main" val="399456390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AE72A7-39AC-72F3-8137-96A90192E0B5}"/>
              </a:ext>
            </a:extLst>
          </p:cNvPr>
          <p:cNvSpPr>
            <a:spLocks noGrp="1"/>
          </p:cNvSpPr>
          <p:nvPr>
            <p:ph type="dt" sz="half" idx="10"/>
          </p:nvPr>
        </p:nvSpPr>
        <p:spPr/>
        <p:txBody>
          <a:bodyPr/>
          <a:lstStyle/>
          <a:p>
            <a:fld id="{EDB98CDB-813F-4ED1-BAAB-F23F624BEE37}" type="datetimeFigureOut">
              <a:rPr lang="en-GB" smtClean="0"/>
              <a:t>25/02/2026</a:t>
            </a:fld>
            <a:endParaRPr lang="en-GB"/>
          </a:p>
        </p:txBody>
      </p:sp>
      <p:sp>
        <p:nvSpPr>
          <p:cNvPr id="3" name="Footer Placeholder 2">
            <a:extLst>
              <a:ext uri="{FF2B5EF4-FFF2-40B4-BE49-F238E27FC236}">
                <a16:creationId xmlns:a16="http://schemas.microsoft.com/office/drawing/2014/main" id="{368912AC-9DEC-446A-18B6-00C311525D1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1F64C2B-C236-2B40-42A4-0FC6A92B2E9E}"/>
              </a:ext>
            </a:extLst>
          </p:cNvPr>
          <p:cNvSpPr>
            <a:spLocks noGrp="1"/>
          </p:cNvSpPr>
          <p:nvPr>
            <p:ph type="sldNum" sz="quarter" idx="12"/>
          </p:nvPr>
        </p:nvSpPr>
        <p:spPr/>
        <p:txBody>
          <a:bodyPr/>
          <a:lstStyle/>
          <a:p>
            <a:fld id="{512D739D-627E-4077-8260-37494EB62A0C}" type="slidenum">
              <a:rPr lang="en-GB" smtClean="0"/>
              <a:t>‹#›</a:t>
            </a:fld>
            <a:endParaRPr lang="en-GB"/>
          </a:p>
        </p:txBody>
      </p:sp>
    </p:spTree>
    <p:extLst>
      <p:ext uri="{BB962C8B-B14F-4D97-AF65-F5344CB8AC3E}">
        <p14:creationId xmlns:p14="http://schemas.microsoft.com/office/powerpoint/2010/main" val="191857217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A01A5-0669-D4C9-F92F-680C8A4C5E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038FE29-0C41-6327-E128-BC7454F124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72DF53E-F2F2-13B8-F528-F2AB0C787D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A7BE50-83DB-72BE-E7B2-DD2342D85993}"/>
              </a:ext>
            </a:extLst>
          </p:cNvPr>
          <p:cNvSpPr>
            <a:spLocks noGrp="1"/>
          </p:cNvSpPr>
          <p:nvPr>
            <p:ph type="dt" sz="half" idx="10"/>
          </p:nvPr>
        </p:nvSpPr>
        <p:spPr/>
        <p:txBody>
          <a:bodyPr/>
          <a:lstStyle/>
          <a:p>
            <a:fld id="{EDB98CDB-813F-4ED1-BAAB-F23F624BEE37}" type="datetimeFigureOut">
              <a:rPr lang="en-GB" smtClean="0"/>
              <a:t>25/02/2026</a:t>
            </a:fld>
            <a:endParaRPr lang="en-GB"/>
          </a:p>
        </p:txBody>
      </p:sp>
      <p:sp>
        <p:nvSpPr>
          <p:cNvPr id="6" name="Footer Placeholder 5">
            <a:extLst>
              <a:ext uri="{FF2B5EF4-FFF2-40B4-BE49-F238E27FC236}">
                <a16:creationId xmlns:a16="http://schemas.microsoft.com/office/drawing/2014/main" id="{CFE6FBD9-C700-6E86-6D60-0255DE5C7E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4349957-D777-A562-B7CB-D0CD3FDFB1E1}"/>
              </a:ext>
            </a:extLst>
          </p:cNvPr>
          <p:cNvSpPr>
            <a:spLocks noGrp="1"/>
          </p:cNvSpPr>
          <p:nvPr>
            <p:ph type="sldNum" sz="quarter" idx="12"/>
          </p:nvPr>
        </p:nvSpPr>
        <p:spPr/>
        <p:txBody>
          <a:bodyPr/>
          <a:lstStyle/>
          <a:p>
            <a:fld id="{512D739D-627E-4077-8260-37494EB62A0C}" type="slidenum">
              <a:rPr lang="en-GB" smtClean="0"/>
              <a:t>‹#›</a:t>
            </a:fld>
            <a:endParaRPr lang="en-GB"/>
          </a:p>
        </p:txBody>
      </p:sp>
    </p:spTree>
    <p:extLst>
      <p:ext uri="{BB962C8B-B14F-4D97-AF65-F5344CB8AC3E}">
        <p14:creationId xmlns:p14="http://schemas.microsoft.com/office/powerpoint/2010/main" val="85924294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3FD85-A628-F9E2-09CF-C3730986D4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878E96E-F186-DCFB-881E-54B2413ACA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3489DD1-1FC4-DE92-589A-0485914B25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FDD12B-EE49-D643-0563-0E69DFBCA856}"/>
              </a:ext>
            </a:extLst>
          </p:cNvPr>
          <p:cNvSpPr>
            <a:spLocks noGrp="1"/>
          </p:cNvSpPr>
          <p:nvPr>
            <p:ph type="dt" sz="half" idx="10"/>
          </p:nvPr>
        </p:nvSpPr>
        <p:spPr/>
        <p:txBody>
          <a:bodyPr/>
          <a:lstStyle/>
          <a:p>
            <a:fld id="{EDB98CDB-813F-4ED1-BAAB-F23F624BEE37}" type="datetimeFigureOut">
              <a:rPr lang="en-GB" smtClean="0"/>
              <a:t>25/02/2026</a:t>
            </a:fld>
            <a:endParaRPr lang="en-GB"/>
          </a:p>
        </p:txBody>
      </p:sp>
      <p:sp>
        <p:nvSpPr>
          <p:cNvPr id="6" name="Footer Placeholder 5">
            <a:extLst>
              <a:ext uri="{FF2B5EF4-FFF2-40B4-BE49-F238E27FC236}">
                <a16:creationId xmlns:a16="http://schemas.microsoft.com/office/drawing/2014/main" id="{6279F171-96A5-3098-A69D-8FED2A3F3E7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2A4096A-5B69-A532-EAC7-C22CBCFD48BC}"/>
              </a:ext>
            </a:extLst>
          </p:cNvPr>
          <p:cNvSpPr>
            <a:spLocks noGrp="1"/>
          </p:cNvSpPr>
          <p:nvPr>
            <p:ph type="sldNum" sz="quarter" idx="12"/>
          </p:nvPr>
        </p:nvSpPr>
        <p:spPr/>
        <p:txBody>
          <a:bodyPr/>
          <a:lstStyle/>
          <a:p>
            <a:fld id="{512D739D-627E-4077-8260-37494EB62A0C}" type="slidenum">
              <a:rPr lang="en-GB" smtClean="0"/>
              <a:t>‹#›</a:t>
            </a:fld>
            <a:endParaRPr lang="en-GB"/>
          </a:p>
        </p:txBody>
      </p:sp>
    </p:spTree>
    <p:extLst>
      <p:ext uri="{BB962C8B-B14F-4D97-AF65-F5344CB8AC3E}">
        <p14:creationId xmlns:p14="http://schemas.microsoft.com/office/powerpoint/2010/main" val="148058048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FCFE3-93C3-D0E3-136E-CAA2E25A4BA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E96C46E-ADDE-CFCF-A16A-E63455E0B2A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91CDAFB-E297-C676-FA7F-A39692A544A9}"/>
              </a:ext>
            </a:extLst>
          </p:cNvPr>
          <p:cNvSpPr>
            <a:spLocks noGrp="1"/>
          </p:cNvSpPr>
          <p:nvPr>
            <p:ph type="dt" sz="half" idx="10"/>
          </p:nvPr>
        </p:nvSpPr>
        <p:spPr/>
        <p:txBody>
          <a:bodyPr/>
          <a:lstStyle/>
          <a:p>
            <a:fld id="{EDB98CDB-813F-4ED1-BAAB-F23F624BEE37}" type="datetimeFigureOut">
              <a:rPr lang="en-GB" smtClean="0"/>
              <a:t>25/02/2026</a:t>
            </a:fld>
            <a:endParaRPr lang="en-GB"/>
          </a:p>
        </p:txBody>
      </p:sp>
      <p:sp>
        <p:nvSpPr>
          <p:cNvPr id="5" name="Footer Placeholder 4">
            <a:extLst>
              <a:ext uri="{FF2B5EF4-FFF2-40B4-BE49-F238E27FC236}">
                <a16:creationId xmlns:a16="http://schemas.microsoft.com/office/drawing/2014/main" id="{63A2512A-0E14-7FFB-ACC5-9FCB399E3F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74015A-4D1A-AD77-7921-D8648602F657}"/>
              </a:ext>
            </a:extLst>
          </p:cNvPr>
          <p:cNvSpPr>
            <a:spLocks noGrp="1"/>
          </p:cNvSpPr>
          <p:nvPr>
            <p:ph type="sldNum" sz="quarter" idx="12"/>
          </p:nvPr>
        </p:nvSpPr>
        <p:spPr/>
        <p:txBody>
          <a:bodyPr/>
          <a:lstStyle/>
          <a:p>
            <a:fld id="{512D739D-627E-4077-8260-37494EB62A0C}" type="slidenum">
              <a:rPr lang="en-GB" smtClean="0"/>
              <a:t>‹#›</a:t>
            </a:fld>
            <a:endParaRPr lang="en-GB"/>
          </a:p>
        </p:txBody>
      </p:sp>
    </p:spTree>
    <p:extLst>
      <p:ext uri="{BB962C8B-B14F-4D97-AF65-F5344CB8AC3E}">
        <p14:creationId xmlns:p14="http://schemas.microsoft.com/office/powerpoint/2010/main" val="3169543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6"/>
            <a:ext cx="6541200" cy="855299"/>
          </a:xfrm>
          <a:prstGeom prst="rect">
            <a:avLst/>
          </a:prstGeom>
        </p:spPr>
        <p:txBody>
          <a:bodyPr wrap="square">
            <a:noAutofit/>
          </a:bodyPr>
          <a:lstStyle>
            <a:lvl1pPr>
              <a:lnSpc>
                <a:spcPct val="104000"/>
              </a:lnSpc>
              <a:defRPr sz="1350" b="0" i="0" kern="1800" spc="-23" baseline="0"/>
            </a:lvl1pPr>
            <a:lvl2pPr>
              <a:defRPr sz="1500"/>
            </a:lvl2pPr>
            <a:lvl3pPr>
              <a:defRPr sz="1500"/>
            </a:lvl3pPr>
            <a:lvl4pPr>
              <a:defRPr sz="1500"/>
            </a:lvl4pPr>
            <a:lvl5pPr>
              <a:defRPr sz="15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3" y="1889952"/>
            <a:ext cx="6542513" cy="1355179"/>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9"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61"/>
            <a:ext cx="2047719"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4"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A55667-DE2B-D73E-BA45-021C8041613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519E458-ABB6-D860-C903-A9A9143FE59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332A336-51CD-8F14-0067-1CFC8EDD6680}"/>
              </a:ext>
            </a:extLst>
          </p:cNvPr>
          <p:cNvSpPr>
            <a:spLocks noGrp="1"/>
          </p:cNvSpPr>
          <p:nvPr>
            <p:ph type="dt" sz="half" idx="10"/>
          </p:nvPr>
        </p:nvSpPr>
        <p:spPr/>
        <p:txBody>
          <a:bodyPr/>
          <a:lstStyle/>
          <a:p>
            <a:fld id="{EDB98CDB-813F-4ED1-BAAB-F23F624BEE37}" type="datetimeFigureOut">
              <a:rPr lang="en-GB" smtClean="0"/>
              <a:t>25/02/2026</a:t>
            </a:fld>
            <a:endParaRPr lang="en-GB"/>
          </a:p>
        </p:txBody>
      </p:sp>
      <p:sp>
        <p:nvSpPr>
          <p:cNvPr id="5" name="Footer Placeholder 4">
            <a:extLst>
              <a:ext uri="{FF2B5EF4-FFF2-40B4-BE49-F238E27FC236}">
                <a16:creationId xmlns:a16="http://schemas.microsoft.com/office/drawing/2014/main" id="{D2F0F949-920F-CD64-8333-EC146E051BA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6DB35A-4DCE-31C0-DC3F-FD3914A70D8C}"/>
              </a:ext>
            </a:extLst>
          </p:cNvPr>
          <p:cNvSpPr>
            <a:spLocks noGrp="1"/>
          </p:cNvSpPr>
          <p:nvPr>
            <p:ph type="sldNum" sz="quarter" idx="12"/>
          </p:nvPr>
        </p:nvSpPr>
        <p:spPr/>
        <p:txBody>
          <a:bodyPr/>
          <a:lstStyle/>
          <a:p>
            <a:fld id="{512D739D-627E-4077-8260-37494EB62A0C}" type="slidenum">
              <a:rPr lang="en-GB" smtClean="0"/>
              <a:t>‹#›</a:t>
            </a:fld>
            <a:endParaRPr lang="en-GB"/>
          </a:p>
        </p:txBody>
      </p:sp>
    </p:spTree>
    <p:extLst>
      <p:ext uri="{BB962C8B-B14F-4D97-AF65-F5344CB8AC3E}">
        <p14:creationId xmlns:p14="http://schemas.microsoft.com/office/powerpoint/2010/main" val="1068809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35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2" y="1408772"/>
            <a:ext cx="10354781" cy="493200"/>
          </a:xfrm>
          <a:prstGeom prst="rect">
            <a:avLst/>
          </a:prstGeom>
        </p:spPr>
        <p:txBody>
          <a:bodyPr>
            <a:noAutofit/>
          </a:bodyPr>
          <a:lstStyle>
            <a:lvl1pPr>
              <a:lnSpc>
                <a:spcPct val="104000"/>
              </a:lnSpc>
              <a:defRPr sz="135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35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35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35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35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4" y="538540"/>
            <a:ext cx="11192535"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2" y="2113798"/>
            <a:ext cx="10354781" cy="493200"/>
          </a:xfrm>
          <a:prstGeom prst="rect">
            <a:avLst/>
          </a:prstGeom>
        </p:spPr>
        <p:txBody>
          <a:bodyPr>
            <a:noAutofit/>
          </a:bodyPr>
          <a:lstStyle>
            <a:lvl1pPr>
              <a:lnSpc>
                <a:spcPct val="104000"/>
              </a:lnSpc>
              <a:defRPr sz="135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2" y="2818824"/>
            <a:ext cx="10354781" cy="493200"/>
          </a:xfrm>
          <a:prstGeom prst="rect">
            <a:avLst/>
          </a:prstGeom>
        </p:spPr>
        <p:txBody>
          <a:bodyPr>
            <a:noAutofit/>
          </a:bodyPr>
          <a:lstStyle>
            <a:lvl1pPr>
              <a:lnSpc>
                <a:spcPct val="104000"/>
              </a:lnSpc>
              <a:defRPr sz="135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2" y="3523850"/>
            <a:ext cx="10354781" cy="493200"/>
          </a:xfrm>
          <a:prstGeom prst="rect">
            <a:avLst/>
          </a:prstGeom>
        </p:spPr>
        <p:txBody>
          <a:bodyPr>
            <a:noAutofit/>
          </a:bodyPr>
          <a:lstStyle>
            <a:lvl1pPr>
              <a:lnSpc>
                <a:spcPct val="104000"/>
              </a:lnSpc>
              <a:defRPr sz="135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2" y="4228876"/>
            <a:ext cx="10354781" cy="493200"/>
          </a:xfrm>
          <a:prstGeom prst="rect">
            <a:avLst/>
          </a:prstGeom>
        </p:spPr>
        <p:txBody>
          <a:bodyPr>
            <a:noAutofit/>
          </a:bodyPr>
          <a:lstStyle>
            <a:lvl1pPr>
              <a:lnSpc>
                <a:spcPct val="104000"/>
              </a:lnSpc>
              <a:defRPr sz="135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2" y="4933902"/>
            <a:ext cx="10354781" cy="493200"/>
          </a:xfrm>
          <a:prstGeom prst="rect">
            <a:avLst/>
          </a:prstGeom>
        </p:spPr>
        <p:txBody>
          <a:bodyPr>
            <a:noAutofit/>
          </a:bodyPr>
          <a:lstStyle>
            <a:lvl1pPr>
              <a:lnSpc>
                <a:spcPct val="104000"/>
              </a:lnSpc>
              <a:defRPr sz="135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35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4" y="5994450"/>
            <a:ext cx="10652535"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20"/>
            <a:ext cx="8208000" cy="855299"/>
          </a:xfrm>
          <a:prstGeom prst="rect">
            <a:avLst/>
          </a:prstGeom>
        </p:spPr>
        <p:txBody>
          <a:bodyPr wrap="square">
            <a:noAutofit/>
          </a:bodyPr>
          <a:lstStyle>
            <a:lvl1pPr>
              <a:lnSpc>
                <a:spcPct val="105000"/>
              </a:lnSpc>
              <a:defRPr sz="4500" b="1" i="0" kern="1800" spc="-23" baseline="0"/>
            </a:lvl1pPr>
            <a:lvl2pPr>
              <a:defRPr sz="1500"/>
            </a:lvl2pPr>
            <a:lvl3pPr>
              <a:defRPr sz="1500"/>
            </a:lvl3pPr>
            <a:lvl4pPr>
              <a:defRPr sz="1500"/>
            </a:lvl4pPr>
            <a:lvl5pPr>
              <a:defRPr sz="15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54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2"/>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6"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4" y="5994450"/>
            <a:ext cx="10652535"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4" y="1077065"/>
            <a:ext cx="11192535"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4" y="538540"/>
            <a:ext cx="11192535"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4" y="1888476"/>
            <a:ext cx="11192535" cy="3567600"/>
          </a:xfrm>
          <a:prstGeom prst="rect">
            <a:avLst/>
          </a:prstGeom>
        </p:spPr>
        <p:txBody>
          <a:bodyPr vert="horz" lIns="0" tIns="0" rIns="0" bIns="0" rtlCol="0">
            <a:noAutofit/>
          </a:bodyPr>
          <a:lstStyle>
            <a:lvl1pPr>
              <a:defRPr sz="12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4" y="5994450"/>
            <a:ext cx="10652535"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4" y="1077065"/>
            <a:ext cx="11192535"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05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7" y="2589800"/>
            <a:ext cx="5073091" cy="2866276"/>
          </a:xfrm>
          <a:prstGeom prst="rect">
            <a:avLst/>
          </a:prstGeom>
        </p:spPr>
        <p:txBody>
          <a:bodyPr/>
          <a:lstStyle>
            <a:lvl1pPr>
              <a:lnSpc>
                <a:spcPct val="104000"/>
              </a:lnSpc>
              <a:defRPr sz="105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8" y="1888476"/>
            <a:ext cx="5073099" cy="564450"/>
          </a:xfrm>
          <a:prstGeom prst="rect">
            <a:avLst/>
          </a:prstGeom>
        </p:spPr>
        <p:txBody>
          <a:bodyPr anchor="t">
            <a:noAutofit/>
          </a:bodyPr>
          <a:lstStyle>
            <a:lvl1pPr>
              <a:lnSpc>
                <a:spcPct val="104000"/>
              </a:lnSpc>
              <a:defRPr sz="12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4" y="538540"/>
            <a:ext cx="11192535"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4" y="5994450"/>
            <a:ext cx="10652535"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8" y="1408770"/>
            <a:ext cx="4024801" cy="4047306"/>
          </a:xfrm>
          <a:prstGeom prst="rect">
            <a:avLst/>
          </a:prstGeom>
        </p:spPr>
        <p:txBody>
          <a:bodyPr/>
          <a:lstStyle>
            <a:lvl1pPr>
              <a:defRPr sz="105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4" y="538540"/>
            <a:ext cx="11192535"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1" cy="3317700"/>
          </a:xfrm>
          <a:prstGeom prst="rect">
            <a:avLst/>
          </a:prstGeom>
        </p:spPr>
        <p:txBody>
          <a:bodyPr/>
          <a:lstStyle>
            <a:lvl1pPr>
              <a:lnSpc>
                <a:spcPct val="104000"/>
              </a:lnSpc>
              <a:defRPr sz="105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1"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4" y="5994450"/>
            <a:ext cx="10652535"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4" y="538540"/>
            <a:ext cx="11192535"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4" y="2138376"/>
            <a:ext cx="5269471" cy="3317700"/>
          </a:xfrm>
          <a:prstGeom prst="rect">
            <a:avLst/>
          </a:prstGeom>
        </p:spPr>
        <p:txBody>
          <a:bodyPr/>
          <a:lstStyle>
            <a:lvl1pPr>
              <a:lnSpc>
                <a:spcPct val="104000"/>
              </a:lnSpc>
              <a:defRPr sz="105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1"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8" y="1408770"/>
            <a:ext cx="5269471" cy="4047306"/>
          </a:xfrm>
          <a:prstGeom prst="rect">
            <a:avLst/>
          </a:prstGeom>
        </p:spPr>
        <p:txBody>
          <a:bodyPr/>
          <a:lstStyle>
            <a:lvl1pPr>
              <a:defRPr sz="105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4" y="5994450"/>
            <a:ext cx="10652535"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10"/>
          </p:nvPr>
        </p:nvSpPr>
        <p:spPr/>
        <p:txBody>
          <a:bodyPr/>
          <a:lstStyle/>
          <a:p>
            <a:fld id="{846CE7D5-CF57-46EF-B807-FDD0502418D4}" type="datetimeFigureOut">
              <a:rPr lang="en-GB" smtClean="0"/>
              <a:t>25/02/2026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4" y="538540"/>
            <a:ext cx="11192535"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4" y="2138376"/>
            <a:ext cx="2950477" cy="3317700"/>
          </a:xfrm>
          <a:prstGeom prst="rect">
            <a:avLst/>
          </a:prstGeom>
        </p:spPr>
        <p:txBody>
          <a:bodyPr/>
          <a:lstStyle>
            <a:lvl1pPr>
              <a:lnSpc>
                <a:spcPct val="104000"/>
              </a:lnSpc>
              <a:defRPr sz="105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2" y="1408771"/>
            <a:ext cx="2950477"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3" y="1408770"/>
            <a:ext cx="7601035" cy="4047306"/>
          </a:xfrm>
          <a:prstGeom prst="rect">
            <a:avLst/>
          </a:prstGeom>
        </p:spPr>
        <p:txBody>
          <a:bodyPr/>
          <a:lstStyle>
            <a:lvl1pPr>
              <a:defRPr sz="105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4" y="5994450"/>
            <a:ext cx="10652535"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05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10"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2"/>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4" y="538540"/>
            <a:ext cx="4860001" cy="383503"/>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4" y="2138376"/>
            <a:ext cx="4860001" cy="3317700"/>
          </a:xfrm>
          <a:prstGeom prst="rect">
            <a:avLst/>
          </a:prstGeom>
        </p:spPr>
        <p:txBody>
          <a:bodyPr/>
          <a:lstStyle>
            <a:lvl1pPr>
              <a:lnSpc>
                <a:spcPct val="104000"/>
              </a:lnSpc>
              <a:defRPr sz="105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3"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4"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5" y="538540"/>
            <a:ext cx="4860000" cy="383503"/>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05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10"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2"/>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4"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4" y="538540"/>
            <a:ext cx="4860001" cy="383503"/>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4" y="2138376"/>
            <a:ext cx="4860001" cy="3317700"/>
          </a:xfrm>
          <a:prstGeom prst="rect">
            <a:avLst/>
          </a:prstGeom>
        </p:spPr>
        <p:txBody>
          <a:bodyPr/>
          <a:lstStyle>
            <a:lvl1pPr>
              <a:lnSpc>
                <a:spcPct val="104000"/>
              </a:lnSpc>
              <a:defRPr sz="105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3" cy="564450"/>
          </a:xfrm>
          <a:prstGeom prst="rect">
            <a:avLst/>
          </a:prstGeom>
        </p:spPr>
        <p:txBody>
          <a:bodyPr anchor="t">
            <a:noAutofit/>
          </a:bodyPr>
          <a:lstStyle>
            <a:lvl1pPr>
              <a:lnSpc>
                <a:spcPct val="104000"/>
              </a:lnSpc>
              <a:defRPr sz="12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1"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1" y="1895902"/>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7"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4"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1"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1" y="1895902"/>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40"/>
            <a:ext cx="4860000" cy="383503"/>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35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5" y="1888476"/>
            <a:ext cx="4860000" cy="3567600"/>
          </a:xfrm>
          <a:prstGeom prst="rect">
            <a:avLst/>
          </a:prstGeom>
        </p:spPr>
        <p:txBody>
          <a:bodyPr vert="horz" lIns="0" tIns="0" rIns="0" bIns="0" rtlCol="0">
            <a:noAutofit/>
          </a:bodyPr>
          <a:lstStyle>
            <a:lvl1pPr>
              <a:defRPr sz="12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7"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4"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5" y="2539978"/>
            <a:ext cx="4860000" cy="2235622"/>
          </a:xfrm>
          <a:prstGeom prst="rect">
            <a:avLst/>
          </a:prstGeom>
        </p:spPr>
        <p:txBody>
          <a:bodyPr vert="horz" wrap="square" lIns="0" tIns="0" rIns="0" bIns="0" rtlCol="0" anchor="t">
            <a:noAutofit/>
          </a:bodyPr>
          <a:lstStyle>
            <a:lvl1pPr>
              <a:defRPr sz="18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5" y="4866805"/>
            <a:ext cx="4859999" cy="501740"/>
          </a:xfrm>
          <a:prstGeom prst="rect">
            <a:avLst/>
          </a:prstGeom>
        </p:spPr>
        <p:txBody>
          <a:bodyPr wrap="square">
            <a:noAutofit/>
          </a:bodyPr>
          <a:lstStyle>
            <a:lvl1pPr>
              <a:defRPr sz="900" b="0" i="0"/>
            </a:lvl1pPr>
          </a:lstStyle>
          <a:p>
            <a:pPr marL="0" marR="0" lvl="0" indent="0" algn="l" defTabSz="6858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9"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8"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75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8"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9"/>
            <a:ext cx="2047719"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4"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40"/>
            <a:ext cx="10036267"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7"/>
            <a:ext cx="10036267" cy="4379011"/>
          </a:xfrm>
          <a:prstGeom prst="rect">
            <a:avLst/>
          </a:prstGeom>
        </p:spPr>
        <p:txBody>
          <a:bodyPr/>
          <a:lstStyle>
            <a:lvl1pPr>
              <a:lnSpc>
                <a:spcPct val="104000"/>
              </a:lnSpc>
              <a:defRPr sz="105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8"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61"/>
            <a:ext cx="2047719"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675"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1"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675"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40"/>
            <a:ext cx="10036267"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7"/>
            <a:ext cx="10036267" cy="4379011"/>
          </a:xfrm>
          <a:prstGeom prst="rect">
            <a:avLst/>
          </a:prstGeom>
        </p:spPr>
        <p:txBody>
          <a:bodyPr/>
          <a:lstStyle>
            <a:lvl1pPr>
              <a:lnSpc>
                <a:spcPct val="104000"/>
              </a:lnSpc>
              <a:defRPr sz="105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8"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61"/>
            <a:ext cx="2047719"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675"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690382"/>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10"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2"/>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GB"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25/02/2026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690382"/>
          </a:xfrm>
          <a:prstGeom prst="rect">
            <a:avLst/>
          </a:prstGeom>
        </p:spPr>
        <p:txBody>
          <a:bodyPr vert="horz" wrap="square" lIns="0" tIns="0" rIns="0" bIns="0" rtlCol="0" anchor="t">
            <a:spAutoFit/>
          </a:bodyPr>
          <a:lstStyle>
            <a:lvl1pPr>
              <a:lnSpc>
                <a:spcPct val="80000"/>
              </a:lnSpc>
              <a:defRPr sz="54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9"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9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8"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61"/>
            <a:ext cx="2047719"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A8790-EEF7-00E8-681C-2C33819D2A7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9AC93A6-B7C7-BF2C-A80C-EA567AAC2C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865AEBB-A721-7736-B93B-8A5C43F6D215}"/>
              </a:ext>
            </a:extLst>
          </p:cNvPr>
          <p:cNvSpPr>
            <a:spLocks noGrp="1"/>
          </p:cNvSpPr>
          <p:nvPr>
            <p:ph type="dt" sz="half" idx="10"/>
          </p:nvPr>
        </p:nvSpPr>
        <p:spPr/>
        <p:txBody>
          <a:bodyPr/>
          <a:lstStyle/>
          <a:p>
            <a:fld id="{C8FBDE18-A310-4A64-AFCD-4700FBDE141C}" type="datetimeFigureOut">
              <a:rPr lang="en-IN" smtClean="0"/>
              <a:t>25-02-2026</a:t>
            </a:fld>
            <a:endParaRPr lang="en-IN"/>
          </a:p>
        </p:txBody>
      </p:sp>
      <p:sp>
        <p:nvSpPr>
          <p:cNvPr id="5" name="Footer Placeholder 4">
            <a:extLst>
              <a:ext uri="{FF2B5EF4-FFF2-40B4-BE49-F238E27FC236}">
                <a16:creationId xmlns:a16="http://schemas.microsoft.com/office/drawing/2014/main" id="{C85AA3FE-1259-EF06-C935-1871A251F88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F1EA3E5-C169-A17E-E507-17EAF4B4E748}"/>
              </a:ext>
            </a:extLst>
          </p:cNvPr>
          <p:cNvSpPr>
            <a:spLocks noGrp="1"/>
          </p:cNvSpPr>
          <p:nvPr>
            <p:ph type="sldNum" sz="quarter" idx="12"/>
          </p:nvPr>
        </p:nvSpPr>
        <p:spPr/>
        <p:txBody>
          <a:bodyPr/>
          <a:lstStyle/>
          <a:p>
            <a:fld id="{A9D7504F-6586-4864-84C4-82418253BF79}" type="slidenum">
              <a:rPr lang="en-IN" smtClean="0"/>
              <a:t>‹#›</a:t>
            </a:fld>
            <a:endParaRPr lang="en-IN"/>
          </a:p>
        </p:txBody>
      </p:sp>
    </p:spTree>
    <p:extLst>
      <p:ext uri="{BB962C8B-B14F-4D97-AF65-F5344CB8AC3E}">
        <p14:creationId xmlns:p14="http://schemas.microsoft.com/office/powerpoint/2010/main" val="12265709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r>
              <a:rPr lang="en-US"/>
              <a:t>Click to edit Master text styles</a:t>
            </a:r>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9253436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309774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421008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2372681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r>
              <a:rPr lang="en-US"/>
              <a:t>Click to edit Master text styles</a:t>
            </a:r>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461487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pPr lvl="0"/>
            <a:r>
              <a:rPr lang="en-US"/>
              <a:t>Click to edit Master text styles</a:t>
            </a:r>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pPr lvl="0"/>
            <a:r>
              <a:rPr lang="en-US"/>
              <a:t>Click to edit Master text styles</a:t>
            </a:r>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60766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pPr lvl="0"/>
            <a:r>
              <a:rPr lang="en-US"/>
              <a:t>Click to edit Master text styles</a:t>
            </a:r>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pPr lvl="0"/>
            <a:r>
              <a:rPr lang="en-US"/>
              <a:t>Click to edit Master text styles</a:t>
            </a:r>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38418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Date Placeholder 4"/>
          <p:cNvSpPr>
            <a:spLocks noGrp="1"/>
          </p:cNvSpPr>
          <p:nvPr>
            <p:ph type="dt" sz="half" idx="10"/>
          </p:nvPr>
        </p:nvSpPr>
        <p:spPr/>
        <p:txBody>
          <a:bodyPr/>
          <a:lstStyle/>
          <a:p>
            <a:fld id="{846CE7D5-CF57-46EF-B807-FDD0502418D4}" type="datetimeFigureOut">
              <a:rPr lang="en-GB" smtClean="0"/>
              <a:t>25/02/2026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pPr lvl="0"/>
            <a:r>
              <a:rPr lang="en-US"/>
              <a:t>Click to edit Master text styles</a:t>
            </a:r>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pPr lvl="0"/>
            <a:r>
              <a:rPr lang="en-US"/>
              <a:t>Click to edit Master text styles</a:t>
            </a:r>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847137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pPr lvl="0"/>
            <a:r>
              <a:rPr lang="en-US"/>
              <a:t>Click to edit Master text styles</a:t>
            </a:r>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pPr lvl="0"/>
            <a:r>
              <a:rPr lang="en-US"/>
              <a:t>Click to edit Master text styles</a:t>
            </a:r>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909793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pPr lvl="0"/>
            <a:r>
              <a:rPr lang="en-US"/>
              <a:t>Click to edit Master text styles</a:t>
            </a:r>
          </a:p>
        </p:txBody>
      </p:sp>
    </p:spTree>
    <p:extLst>
      <p:ext uri="{BB962C8B-B14F-4D97-AF65-F5344CB8AC3E}">
        <p14:creationId xmlns:p14="http://schemas.microsoft.com/office/powerpoint/2010/main" val="161936424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pPr lvl="0"/>
            <a:r>
              <a:rPr lang="en-US"/>
              <a:t>Click to edit Master text styles</a:t>
            </a:r>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642242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pPr lvl="0"/>
            <a:r>
              <a:rPr lang="en-US"/>
              <a:t>Click to edit Master text styles</a:t>
            </a:r>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974436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pPr lvl="0"/>
            <a:r>
              <a:rPr lang="en-US"/>
              <a:t>Click to edit Master text styles</a:t>
            </a:r>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167082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r>
              <a:rPr lang="en-US"/>
              <a:t>Click to edit Master text styles</a:t>
            </a:r>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766353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805725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pPr lvl="0"/>
            <a:r>
              <a:rPr lang="en-US"/>
              <a:t>Click to edit Master text styles</a:t>
            </a:r>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32134476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pPr lvl="0"/>
            <a:r>
              <a:rPr lang="en-US"/>
              <a:t>Click to edit Master text styles</a:t>
            </a:r>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590853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Date Placeholder 6"/>
          <p:cNvSpPr>
            <a:spLocks noGrp="1"/>
          </p:cNvSpPr>
          <p:nvPr>
            <p:ph type="dt" sz="half" idx="10"/>
          </p:nvPr>
        </p:nvSpPr>
        <p:spPr/>
        <p:txBody>
          <a:bodyPr/>
          <a:lstStyle/>
          <a:p>
            <a:fld id="{846CE7D5-CF57-46EF-B807-FDD0502418D4}" type="datetimeFigureOut">
              <a:rPr lang="en-GB" smtClean="0"/>
              <a:t>25/02/2026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0273199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42650449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380766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C05E9-46F0-D329-F878-CEA8B6E3E72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9DC02BD-D48C-8C0C-A415-9D9C5B684CDB}"/>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E2CE56B-35B4-F72A-801D-B447ADB6C08E}"/>
              </a:ext>
            </a:extLst>
          </p:cNvPr>
          <p:cNvSpPr>
            <a:spLocks noGrp="1"/>
          </p:cNvSpPr>
          <p:nvPr>
            <p:ph type="dt" sz="half" idx="10"/>
          </p:nvPr>
        </p:nvSpPr>
        <p:spPr/>
        <p:txBody>
          <a:bodyPr/>
          <a:lstStyle/>
          <a:p>
            <a:fld id="{6B639AE1-8247-4642-942B-E54772D6CCD1}" type="datetimeFigureOut">
              <a:rPr lang="en-GB" smtClean="0"/>
              <a:t>25/02/2026</a:t>
            </a:fld>
            <a:endParaRPr lang="en-GB"/>
          </a:p>
        </p:txBody>
      </p:sp>
      <p:sp>
        <p:nvSpPr>
          <p:cNvPr id="5" name="Footer Placeholder 4">
            <a:extLst>
              <a:ext uri="{FF2B5EF4-FFF2-40B4-BE49-F238E27FC236}">
                <a16:creationId xmlns:a16="http://schemas.microsoft.com/office/drawing/2014/main" id="{0642E1BF-AA24-8719-3AFE-D625041ECB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C8E178-EFEF-DC24-B478-08D4C36AE34E}"/>
              </a:ext>
            </a:extLst>
          </p:cNvPr>
          <p:cNvSpPr>
            <a:spLocks noGrp="1"/>
          </p:cNvSpPr>
          <p:nvPr>
            <p:ph type="sldNum" sz="quarter" idx="12"/>
          </p:nvPr>
        </p:nvSpPr>
        <p:spPr/>
        <p:txBody>
          <a:bodyPr/>
          <a:lstStyle/>
          <a:p>
            <a:fld id="{3B9C94A3-13D9-4262-9AC9-4381875B6AA7}" type="slidenum">
              <a:rPr lang="en-GB" smtClean="0"/>
              <a:t>‹#›</a:t>
            </a:fld>
            <a:endParaRPr lang="en-GB"/>
          </a:p>
        </p:txBody>
      </p:sp>
    </p:spTree>
    <p:extLst>
      <p:ext uri="{BB962C8B-B14F-4D97-AF65-F5344CB8AC3E}">
        <p14:creationId xmlns:p14="http://schemas.microsoft.com/office/powerpoint/2010/main" val="16645024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A08E9-271A-07D3-0E15-2DE73A27C89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6BD8DE3-948D-AFE5-A5AD-CEAA09FB6B7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45E90A-AC89-2C29-A7F4-4D7217C3040C}"/>
              </a:ext>
            </a:extLst>
          </p:cNvPr>
          <p:cNvSpPr>
            <a:spLocks noGrp="1"/>
          </p:cNvSpPr>
          <p:nvPr>
            <p:ph type="dt" sz="half" idx="10"/>
          </p:nvPr>
        </p:nvSpPr>
        <p:spPr/>
        <p:txBody>
          <a:bodyPr/>
          <a:lstStyle/>
          <a:p>
            <a:fld id="{6B639AE1-8247-4642-942B-E54772D6CCD1}" type="datetimeFigureOut">
              <a:rPr lang="en-GB" smtClean="0"/>
              <a:t>25/02/2026</a:t>
            </a:fld>
            <a:endParaRPr lang="en-GB"/>
          </a:p>
        </p:txBody>
      </p:sp>
      <p:sp>
        <p:nvSpPr>
          <p:cNvPr id="5" name="Footer Placeholder 4">
            <a:extLst>
              <a:ext uri="{FF2B5EF4-FFF2-40B4-BE49-F238E27FC236}">
                <a16:creationId xmlns:a16="http://schemas.microsoft.com/office/drawing/2014/main" id="{239E978D-45E7-C9A8-A381-2B12231CDB0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8DE2FF7-DE5A-8C31-EAD0-9D2F52878670}"/>
              </a:ext>
            </a:extLst>
          </p:cNvPr>
          <p:cNvSpPr>
            <a:spLocks noGrp="1"/>
          </p:cNvSpPr>
          <p:nvPr>
            <p:ph type="sldNum" sz="quarter" idx="12"/>
          </p:nvPr>
        </p:nvSpPr>
        <p:spPr/>
        <p:txBody>
          <a:bodyPr/>
          <a:lstStyle/>
          <a:p>
            <a:fld id="{3B9C94A3-13D9-4262-9AC9-4381875B6AA7}" type="slidenum">
              <a:rPr lang="en-GB" smtClean="0"/>
              <a:t>‹#›</a:t>
            </a:fld>
            <a:endParaRPr lang="en-GB"/>
          </a:p>
        </p:txBody>
      </p:sp>
    </p:spTree>
    <p:extLst>
      <p:ext uri="{BB962C8B-B14F-4D97-AF65-F5344CB8AC3E}">
        <p14:creationId xmlns:p14="http://schemas.microsoft.com/office/powerpoint/2010/main" val="13497774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567C8-8561-ABA2-9306-579B932703E2}"/>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9D3A2F6-2E7C-A359-10ED-29A1763C31EB}"/>
              </a:ext>
            </a:extLst>
          </p:cNvPr>
          <p:cNvSpPr>
            <a:spLocks noGrp="1"/>
          </p:cNvSpPr>
          <p:nvPr>
            <p:ph type="body" idx="1"/>
          </p:nvPr>
        </p:nvSpPr>
        <p:spPr>
          <a:xfrm>
            <a:off x="831851" y="4589464"/>
            <a:ext cx="10515600" cy="1500187"/>
          </a:xfrm>
        </p:spPr>
        <p:txBody>
          <a:bodyPr/>
          <a:lstStyle>
            <a:lvl1pPr marL="0" indent="0">
              <a:buNone/>
              <a:defRPr sz="2400">
                <a:solidFill>
                  <a:schemeClr val="tx1">
                    <a:tint val="82000"/>
                  </a:schemeClr>
                </a:solidFill>
              </a:defRPr>
            </a:lvl1pPr>
            <a:lvl2pPr marL="457189" indent="0">
              <a:buNone/>
              <a:defRPr sz="2000">
                <a:solidFill>
                  <a:schemeClr val="tx1">
                    <a:tint val="82000"/>
                  </a:schemeClr>
                </a:solidFill>
              </a:defRPr>
            </a:lvl2pPr>
            <a:lvl3pPr marL="914377" indent="0">
              <a:buNone/>
              <a:defRPr sz="1800">
                <a:solidFill>
                  <a:schemeClr val="tx1">
                    <a:tint val="82000"/>
                  </a:schemeClr>
                </a:solidFill>
              </a:defRPr>
            </a:lvl3pPr>
            <a:lvl4pPr marL="1371566" indent="0">
              <a:buNone/>
              <a:defRPr sz="1600">
                <a:solidFill>
                  <a:schemeClr val="tx1">
                    <a:tint val="82000"/>
                  </a:schemeClr>
                </a:solidFill>
              </a:defRPr>
            </a:lvl4pPr>
            <a:lvl5pPr marL="1828754" indent="0">
              <a:buNone/>
              <a:defRPr sz="1600">
                <a:solidFill>
                  <a:schemeClr val="tx1">
                    <a:tint val="82000"/>
                  </a:schemeClr>
                </a:solidFill>
              </a:defRPr>
            </a:lvl5pPr>
            <a:lvl6pPr marL="2285943" indent="0">
              <a:buNone/>
              <a:defRPr sz="1600">
                <a:solidFill>
                  <a:schemeClr val="tx1">
                    <a:tint val="82000"/>
                  </a:schemeClr>
                </a:solidFill>
              </a:defRPr>
            </a:lvl6pPr>
            <a:lvl7pPr marL="2743131" indent="0">
              <a:buNone/>
              <a:defRPr sz="1600">
                <a:solidFill>
                  <a:schemeClr val="tx1">
                    <a:tint val="82000"/>
                  </a:schemeClr>
                </a:solidFill>
              </a:defRPr>
            </a:lvl7pPr>
            <a:lvl8pPr marL="3200320" indent="0">
              <a:buNone/>
              <a:defRPr sz="1600">
                <a:solidFill>
                  <a:schemeClr val="tx1">
                    <a:tint val="82000"/>
                  </a:schemeClr>
                </a:solidFill>
              </a:defRPr>
            </a:lvl8pPr>
            <a:lvl9pPr marL="3657509"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067CE8-84F6-DFC5-B15F-C3C236BC4C05}"/>
              </a:ext>
            </a:extLst>
          </p:cNvPr>
          <p:cNvSpPr>
            <a:spLocks noGrp="1"/>
          </p:cNvSpPr>
          <p:nvPr>
            <p:ph type="dt" sz="half" idx="10"/>
          </p:nvPr>
        </p:nvSpPr>
        <p:spPr/>
        <p:txBody>
          <a:bodyPr/>
          <a:lstStyle/>
          <a:p>
            <a:fld id="{6B639AE1-8247-4642-942B-E54772D6CCD1}" type="datetimeFigureOut">
              <a:rPr lang="en-GB" smtClean="0"/>
              <a:t>25/02/2026</a:t>
            </a:fld>
            <a:endParaRPr lang="en-GB"/>
          </a:p>
        </p:txBody>
      </p:sp>
      <p:sp>
        <p:nvSpPr>
          <p:cNvPr id="5" name="Footer Placeholder 4">
            <a:extLst>
              <a:ext uri="{FF2B5EF4-FFF2-40B4-BE49-F238E27FC236}">
                <a16:creationId xmlns:a16="http://schemas.microsoft.com/office/drawing/2014/main" id="{01F33B80-7776-E6A7-D34A-8C62CF7E00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9EB4F3-C652-4863-38B7-71292F27CC68}"/>
              </a:ext>
            </a:extLst>
          </p:cNvPr>
          <p:cNvSpPr>
            <a:spLocks noGrp="1"/>
          </p:cNvSpPr>
          <p:nvPr>
            <p:ph type="sldNum" sz="quarter" idx="12"/>
          </p:nvPr>
        </p:nvSpPr>
        <p:spPr/>
        <p:txBody>
          <a:bodyPr/>
          <a:lstStyle/>
          <a:p>
            <a:fld id="{3B9C94A3-13D9-4262-9AC9-4381875B6AA7}" type="slidenum">
              <a:rPr lang="en-GB" smtClean="0"/>
              <a:t>‹#›</a:t>
            </a:fld>
            <a:endParaRPr lang="en-GB"/>
          </a:p>
        </p:txBody>
      </p:sp>
    </p:spTree>
    <p:extLst>
      <p:ext uri="{BB962C8B-B14F-4D97-AF65-F5344CB8AC3E}">
        <p14:creationId xmlns:p14="http://schemas.microsoft.com/office/powerpoint/2010/main" val="25537466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00EA4-C5C0-D20B-02B7-90BACAD6631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B465392-CF65-8940-EBF3-411367B0FD9B}"/>
              </a:ext>
            </a:extLst>
          </p:cNvPr>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9B0CC9A-1025-7E82-4970-CCF26FEB6FFD}"/>
              </a:ext>
            </a:extLst>
          </p:cNvPr>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3680647-12E5-6CB0-A881-B89CF6EB9073}"/>
              </a:ext>
            </a:extLst>
          </p:cNvPr>
          <p:cNvSpPr>
            <a:spLocks noGrp="1"/>
          </p:cNvSpPr>
          <p:nvPr>
            <p:ph type="dt" sz="half" idx="10"/>
          </p:nvPr>
        </p:nvSpPr>
        <p:spPr/>
        <p:txBody>
          <a:bodyPr/>
          <a:lstStyle/>
          <a:p>
            <a:fld id="{6B639AE1-8247-4642-942B-E54772D6CCD1}" type="datetimeFigureOut">
              <a:rPr lang="en-GB" smtClean="0"/>
              <a:t>25/02/2026</a:t>
            </a:fld>
            <a:endParaRPr lang="en-GB"/>
          </a:p>
        </p:txBody>
      </p:sp>
      <p:sp>
        <p:nvSpPr>
          <p:cNvPr id="6" name="Footer Placeholder 5">
            <a:extLst>
              <a:ext uri="{FF2B5EF4-FFF2-40B4-BE49-F238E27FC236}">
                <a16:creationId xmlns:a16="http://schemas.microsoft.com/office/drawing/2014/main" id="{8569FE66-579F-D351-4381-51B49E22AB3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903881-8411-6122-67D5-3F0115BA3A21}"/>
              </a:ext>
            </a:extLst>
          </p:cNvPr>
          <p:cNvSpPr>
            <a:spLocks noGrp="1"/>
          </p:cNvSpPr>
          <p:nvPr>
            <p:ph type="sldNum" sz="quarter" idx="12"/>
          </p:nvPr>
        </p:nvSpPr>
        <p:spPr/>
        <p:txBody>
          <a:bodyPr/>
          <a:lstStyle/>
          <a:p>
            <a:fld id="{3B9C94A3-13D9-4262-9AC9-4381875B6AA7}" type="slidenum">
              <a:rPr lang="en-GB" smtClean="0"/>
              <a:t>‹#›</a:t>
            </a:fld>
            <a:endParaRPr lang="en-GB"/>
          </a:p>
        </p:txBody>
      </p:sp>
    </p:spTree>
    <p:extLst>
      <p:ext uri="{BB962C8B-B14F-4D97-AF65-F5344CB8AC3E}">
        <p14:creationId xmlns:p14="http://schemas.microsoft.com/office/powerpoint/2010/main" val="98590556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AFF4E-DA29-C6A3-6D1A-CC285D6D8DD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BDBAEC1-E041-7660-1C35-E7D7507AE3D9}"/>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3EEE9C0-787F-99A1-184C-63F6988200DB}"/>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3A60394-4715-F5F3-01D9-37535C168C8E}"/>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AE03193-56EF-8217-9DA9-C8CA2017065F}"/>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233A2DD-191F-F213-F39A-162D0A74C1C0}"/>
              </a:ext>
            </a:extLst>
          </p:cNvPr>
          <p:cNvSpPr>
            <a:spLocks noGrp="1"/>
          </p:cNvSpPr>
          <p:nvPr>
            <p:ph type="dt" sz="half" idx="10"/>
          </p:nvPr>
        </p:nvSpPr>
        <p:spPr/>
        <p:txBody>
          <a:bodyPr/>
          <a:lstStyle/>
          <a:p>
            <a:fld id="{6B639AE1-8247-4642-942B-E54772D6CCD1}" type="datetimeFigureOut">
              <a:rPr lang="en-GB" smtClean="0"/>
              <a:t>25/02/2026</a:t>
            </a:fld>
            <a:endParaRPr lang="en-GB"/>
          </a:p>
        </p:txBody>
      </p:sp>
      <p:sp>
        <p:nvSpPr>
          <p:cNvPr id="8" name="Footer Placeholder 7">
            <a:extLst>
              <a:ext uri="{FF2B5EF4-FFF2-40B4-BE49-F238E27FC236}">
                <a16:creationId xmlns:a16="http://schemas.microsoft.com/office/drawing/2014/main" id="{04C4F64C-56D4-A8EE-0C47-E6F59EB0E15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8C2DD71-7732-B20C-B3C1-57486EF0A861}"/>
              </a:ext>
            </a:extLst>
          </p:cNvPr>
          <p:cNvSpPr>
            <a:spLocks noGrp="1"/>
          </p:cNvSpPr>
          <p:nvPr>
            <p:ph type="sldNum" sz="quarter" idx="12"/>
          </p:nvPr>
        </p:nvSpPr>
        <p:spPr/>
        <p:txBody>
          <a:bodyPr/>
          <a:lstStyle/>
          <a:p>
            <a:fld id="{3B9C94A3-13D9-4262-9AC9-4381875B6AA7}" type="slidenum">
              <a:rPr lang="en-GB" smtClean="0"/>
              <a:t>‹#›</a:t>
            </a:fld>
            <a:endParaRPr lang="en-GB"/>
          </a:p>
        </p:txBody>
      </p:sp>
    </p:spTree>
    <p:extLst>
      <p:ext uri="{BB962C8B-B14F-4D97-AF65-F5344CB8AC3E}">
        <p14:creationId xmlns:p14="http://schemas.microsoft.com/office/powerpoint/2010/main" val="285708966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1212D-7DC3-7F51-8490-B4B8AF4B308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B4A10FB-729F-0E38-081F-47727369F8B3}"/>
              </a:ext>
            </a:extLst>
          </p:cNvPr>
          <p:cNvSpPr>
            <a:spLocks noGrp="1"/>
          </p:cNvSpPr>
          <p:nvPr>
            <p:ph type="dt" sz="half" idx="10"/>
          </p:nvPr>
        </p:nvSpPr>
        <p:spPr/>
        <p:txBody>
          <a:bodyPr/>
          <a:lstStyle/>
          <a:p>
            <a:fld id="{6B639AE1-8247-4642-942B-E54772D6CCD1}" type="datetimeFigureOut">
              <a:rPr lang="en-GB" smtClean="0"/>
              <a:t>25/02/2026</a:t>
            </a:fld>
            <a:endParaRPr lang="en-GB"/>
          </a:p>
        </p:txBody>
      </p:sp>
      <p:sp>
        <p:nvSpPr>
          <p:cNvPr id="4" name="Footer Placeholder 3">
            <a:extLst>
              <a:ext uri="{FF2B5EF4-FFF2-40B4-BE49-F238E27FC236}">
                <a16:creationId xmlns:a16="http://schemas.microsoft.com/office/drawing/2014/main" id="{5AF8C590-375D-62C9-5682-4C7404307AA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DFCCB39-CA82-3E21-69A3-E0F5F0DB1A24}"/>
              </a:ext>
            </a:extLst>
          </p:cNvPr>
          <p:cNvSpPr>
            <a:spLocks noGrp="1"/>
          </p:cNvSpPr>
          <p:nvPr>
            <p:ph type="sldNum" sz="quarter" idx="12"/>
          </p:nvPr>
        </p:nvSpPr>
        <p:spPr/>
        <p:txBody>
          <a:bodyPr/>
          <a:lstStyle/>
          <a:p>
            <a:fld id="{3B9C94A3-13D9-4262-9AC9-4381875B6AA7}" type="slidenum">
              <a:rPr lang="en-GB" smtClean="0"/>
              <a:t>‹#›</a:t>
            </a:fld>
            <a:endParaRPr lang="en-GB"/>
          </a:p>
        </p:txBody>
      </p:sp>
    </p:spTree>
    <p:extLst>
      <p:ext uri="{BB962C8B-B14F-4D97-AF65-F5344CB8AC3E}">
        <p14:creationId xmlns:p14="http://schemas.microsoft.com/office/powerpoint/2010/main" val="33806255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5FEBEDE-7791-E943-FBF2-1FE4543EA647}"/>
              </a:ext>
            </a:extLst>
          </p:cNvPr>
          <p:cNvSpPr>
            <a:spLocks noGrp="1"/>
          </p:cNvSpPr>
          <p:nvPr>
            <p:ph type="dt" sz="half" idx="10"/>
          </p:nvPr>
        </p:nvSpPr>
        <p:spPr/>
        <p:txBody>
          <a:bodyPr/>
          <a:lstStyle/>
          <a:p>
            <a:fld id="{6B639AE1-8247-4642-942B-E54772D6CCD1}" type="datetimeFigureOut">
              <a:rPr lang="en-GB" smtClean="0"/>
              <a:t>25/02/2026</a:t>
            </a:fld>
            <a:endParaRPr lang="en-GB"/>
          </a:p>
        </p:txBody>
      </p:sp>
      <p:sp>
        <p:nvSpPr>
          <p:cNvPr id="3" name="Footer Placeholder 2">
            <a:extLst>
              <a:ext uri="{FF2B5EF4-FFF2-40B4-BE49-F238E27FC236}">
                <a16:creationId xmlns:a16="http://schemas.microsoft.com/office/drawing/2014/main" id="{6CC4F608-DD56-F2D6-BE77-155A5DBA192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718ACAA-26C3-DFD6-6256-D809731043B4}"/>
              </a:ext>
            </a:extLst>
          </p:cNvPr>
          <p:cNvSpPr>
            <a:spLocks noGrp="1"/>
          </p:cNvSpPr>
          <p:nvPr>
            <p:ph type="sldNum" sz="quarter" idx="12"/>
          </p:nvPr>
        </p:nvSpPr>
        <p:spPr/>
        <p:txBody>
          <a:bodyPr/>
          <a:lstStyle/>
          <a:p>
            <a:fld id="{3B9C94A3-13D9-4262-9AC9-4381875B6AA7}" type="slidenum">
              <a:rPr lang="en-GB" smtClean="0"/>
              <a:t>‹#›</a:t>
            </a:fld>
            <a:endParaRPr lang="en-GB"/>
          </a:p>
        </p:txBody>
      </p:sp>
    </p:spTree>
    <p:extLst>
      <p:ext uri="{BB962C8B-B14F-4D97-AF65-F5344CB8AC3E}">
        <p14:creationId xmlns:p14="http://schemas.microsoft.com/office/powerpoint/2010/main" val="2505927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GB" dirty="0"/>
          </a:p>
        </p:txBody>
      </p:sp>
      <p:sp>
        <p:nvSpPr>
          <p:cNvPr id="3" name="Date Placeholder 2"/>
          <p:cNvSpPr>
            <a:spLocks noGrp="1"/>
          </p:cNvSpPr>
          <p:nvPr>
            <p:ph type="dt" sz="half" idx="10"/>
          </p:nvPr>
        </p:nvSpPr>
        <p:spPr/>
        <p:txBody>
          <a:bodyPr/>
          <a:lstStyle/>
          <a:p>
            <a:fld id="{846CE7D5-CF57-46EF-B807-FDD0502418D4}" type="datetimeFigureOut">
              <a:rPr lang="en-GB" smtClean="0"/>
              <a:t>25/02/2026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8C-66AD-8F09-4689-9343E1C4FA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830ACEE-AF0B-DD7A-C812-7B8B1C25903A}"/>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D8BA5F1-C6C8-C140-E1BD-ABB512E18C48}"/>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0E3099-B93C-15A4-021B-48677FFE5692}"/>
              </a:ext>
            </a:extLst>
          </p:cNvPr>
          <p:cNvSpPr>
            <a:spLocks noGrp="1"/>
          </p:cNvSpPr>
          <p:nvPr>
            <p:ph type="dt" sz="half" idx="10"/>
          </p:nvPr>
        </p:nvSpPr>
        <p:spPr/>
        <p:txBody>
          <a:bodyPr/>
          <a:lstStyle/>
          <a:p>
            <a:fld id="{6B639AE1-8247-4642-942B-E54772D6CCD1}" type="datetimeFigureOut">
              <a:rPr lang="en-GB" smtClean="0"/>
              <a:t>25/02/2026</a:t>
            </a:fld>
            <a:endParaRPr lang="en-GB"/>
          </a:p>
        </p:txBody>
      </p:sp>
      <p:sp>
        <p:nvSpPr>
          <p:cNvPr id="6" name="Footer Placeholder 5">
            <a:extLst>
              <a:ext uri="{FF2B5EF4-FFF2-40B4-BE49-F238E27FC236}">
                <a16:creationId xmlns:a16="http://schemas.microsoft.com/office/drawing/2014/main" id="{6ED95F7C-E9C1-D6D5-9B19-68EA02F15D9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B332864-0C2F-3D47-75C9-1305A9BDF455}"/>
              </a:ext>
            </a:extLst>
          </p:cNvPr>
          <p:cNvSpPr>
            <a:spLocks noGrp="1"/>
          </p:cNvSpPr>
          <p:nvPr>
            <p:ph type="sldNum" sz="quarter" idx="12"/>
          </p:nvPr>
        </p:nvSpPr>
        <p:spPr/>
        <p:txBody>
          <a:bodyPr/>
          <a:lstStyle/>
          <a:p>
            <a:fld id="{3B9C94A3-13D9-4262-9AC9-4381875B6AA7}" type="slidenum">
              <a:rPr lang="en-GB" smtClean="0"/>
              <a:t>‹#›</a:t>
            </a:fld>
            <a:endParaRPr lang="en-GB"/>
          </a:p>
        </p:txBody>
      </p:sp>
    </p:spTree>
    <p:extLst>
      <p:ext uri="{BB962C8B-B14F-4D97-AF65-F5344CB8AC3E}">
        <p14:creationId xmlns:p14="http://schemas.microsoft.com/office/powerpoint/2010/main" val="23405776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EBD8D-096E-2B7C-4992-DCF73C080E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B29EDEB-130F-4686-CF9D-BF72526FD95C}"/>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GB"/>
          </a:p>
        </p:txBody>
      </p:sp>
      <p:sp>
        <p:nvSpPr>
          <p:cNvPr id="4" name="Text Placeholder 3">
            <a:extLst>
              <a:ext uri="{FF2B5EF4-FFF2-40B4-BE49-F238E27FC236}">
                <a16:creationId xmlns:a16="http://schemas.microsoft.com/office/drawing/2014/main" id="{30EB63A3-44A3-1EAD-3E4C-6AFAD1A124DF}"/>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6135F8-9536-AAB3-6FFC-D48733E14739}"/>
              </a:ext>
            </a:extLst>
          </p:cNvPr>
          <p:cNvSpPr>
            <a:spLocks noGrp="1"/>
          </p:cNvSpPr>
          <p:nvPr>
            <p:ph type="dt" sz="half" idx="10"/>
          </p:nvPr>
        </p:nvSpPr>
        <p:spPr/>
        <p:txBody>
          <a:bodyPr/>
          <a:lstStyle/>
          <a:p>
            <a:fld id="{6B639AE1-8247-4642-942B-E54772D6CCD1}" type="datetimeFigureOut">
              <a:rPr lang="en-GB" smtClean="0"/>
              <a:t>25/02/2026</a:t>
            </a:fld>
            <a:endParaRPr lang="en-GB"/>
          </a:p>
        </p:txBody>
      </p:sp>
      <p:sp>
        <p:nvSpPr>
          <p:cNvPr id="6" name="Footer Placeholder 5">
            <a:extLst>
              <a:ext uri="{FF2B5EF4-FFF2-40B4-BE49-F238E27FC236}">
                <a16:creationId xmlns:a16="http://schemas.microsoft.com/office/drawing/2014/main" id="{11DA1518-7389-7E98-D121-EFA9554DD72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541EA8-F01D-5BA2-E78D-E3C424735824}"/>
              </a:ext>
            </a:extLst>
          </p:cNvPr>
          <p:cNvSpPr>
            <a:spLocks noGrp="1"/>
          </p:cNvSpPr>
          <p:nvPr>
            <p:ph type="sldNum" sz="quarter" idx="12"/>
          </p:nvPr>
        </p:nvSpPr>
        <p:spPr/>
        <p:txBody>
          <a:bodyPr/>
          <a:lstStyle/>
          <a:p>
            <a:fld id="{3B9C94A3-13D9-4262-9AC9-4381875B6AA7}" type="slidenum">
              <a:rPr lang="en-GB" smtClean="0"/>
              <a:t>‹#›</a:t>
            </a:fld>
            <a:endParaRPr lang="en-GB"/>
          </a:p>
        </p:txBody>
      </p:sp>
    </p:spTree>
    <p:extLst>
      <p:ext uri="{BB962C8B-B14F-4D97-AF65-F5344CB8AC3E}">
        <p14:creationId xmlns:p14="http://schemas.microsoft.com/office/powerpoint/2010/main" val="148614782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7C76A-E154-F77B-37DC-5C2A6147CE1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A676A3F-177B-2786-45E0-BD23F7AB797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0DA175-F94C-4536-093B-41B160FB8663}"/>
              </a:ext>
            </a:extLst>
          </p:cNvPr>
          <p:cNvSpPr>
            <a:spLocks noGrp="1"/>
          </p:cNvSpPr>
          <p:nvPr>
            <p:ph type="dt" sz="half" idx="10"/>
          </p:nvPr>
        </p:nvSpPr>
        <p:spPr/>
        <p:txBody>
          <a:bodyPr/>
          <a:lstStyle/>
          <a:p>
            <a:fld id="{6B639AE1-8247-4642-942B-E54772D6CCD1}" type="datetimeFigureOut">
              <a:rPr lang="en-GB" smtClean="0"/>
              <a:t>25/02/2026</a:t>
            </a:fld>
            <a:endParaRPr lang="en-GB"/>
          </a:p>
        </p:txBody>
      </p:sp>
      <p:sp>
        <p:nvSpPr>
          <p:cNvPr id="5" name="Footer Placeholder 4">
            <a:extLst>
              <a:ext uri="{FF2B5EF4-FFF2-40B4-BE49-F238E27FC236}">
                <a16:creationId xmlns:a16="http://schemas.microsoft.com/office/drawing/2014/main" id="{B57ABAFD-02CB-286B-26EC-B6F57B4A32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84BA0B-0E36-CA2D-DD2F-C2775633EA43}"/>
              </a:ext>
            </a:extLst>
          </p:cNvPr>
          <p:cNvSpPr>
            <a:spLocks noGrp="1"/>
          </p:cNvSpPr>
          <p:nvPr>
            <p:ph type="sldNum" sz="quarter" idx="12"/>
          </p:nvPr>
        </p:nvSpPr>
        <p:spPr/>
        <p:txBody>
          <a:bodyPr/>
          <a:lstStyle/>
          <a:p>
            <a:fld id="{3B9C94A3-13D9-4262-9AC9-4381875B6AA7}" type="slidenum">
              <a:rPr lang="en-GB" smtClean="0"/>
              <a:t>‹#›</a:t>
            </a:fld>
            <a:endParaRPr lang="en-GB"/>
          </a:p>
        </p:txBody>
      </p:sp>
    </p:spTree>
    <p:extLst>
      <p:ext uri="{BB962C8B-B14F-4D97-AF65-F5344CB8AC3E}">
        <p14:creationId xmlns:p14="http://schemas.microsoft.com/office/powerpoint/2010/main" val="22182416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AF07E5-A751-8039-2E8A-DE6EF981F2AC}"/>
              </a:ext>
            </a:extLst>
          </p:cNvPr>
          <p:cNvSpPr>
            <a:spLocks noGrp="1"/>
          </p:cNvSpPr>
          <p:nvPr>
            <p:ph type="title" orient="vert"/>
          </p:nvPr>
        </p:nvSpPr>
        <p:spPr>
          <a:xfrm>
            <a:off x="8724901" y="365126"/>
            <a:ext cx="2628900" cy="581183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91E8A33-8083-B7B9-E567-551C486CFC76}"/>
              </a:ext>
            </a:extLst>
          </p:cNvPr>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3378CF-B2C3-50B0-F1B2-E5DD19ED6D91}"/>
              </a:ext>
            </a:extLst>
          </p:cNvPr>
          <p:cNvSpPr>
            <a:spLocks noGrp="1"/>
          </p:cNvSpPr>
          <p:nvPr>
            <p:ph type="dt" sz="half" idx="10"/>
          </p:nvPr>
        </p:nvSpPr>
        <p:spPr/>
        <p:txBody>
          <a:bodyPr/>
          <a:lstStyle/>
          <a:p>
            <a:fld id="{6B639AE1-8247-4642-942B-E54772D6CCD1}" type="datetimeFigureOut">
              <a:rPr lang="en-GB" smtClean="0"/>
              <a:t>25/02/2026</a:t>
            </a:fld>
            <a:endParaRPr lang="en-GB"/>
          </a:p>
        </p:txBody>
      </p:sp>
      <p:sp>
        <p:nvSpPr>
          <p:cNvPr id="5" name="Footer Placeholder 4">
            <a:extLst>
              <a:ext uri="{FF2B5EF4-FFF2-40B4-BE49-F238E27FC236}">
                <a16:creationId xmlns:a16="http://schemas.microsoft.com/office/drawing/2014/main" id="{85342110-1E99-4F69-79D3-966F7C5876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955A36-19B7-E823-393E-DCE0BE35E313}"/>
              </a:ext>
            </a:extLst>
          </p:cNvPr>
          <p:cNvSpPr>
            <a:spLocks noGrp="1"/>
          </p:cNvSpPr>
          <p:nvPr>
            <p:ph type="sldNum" sz="quarter" idx="12"/>
          </p:nvPr>
        </p:nvSpPr>
        <p:spPr/>
        <p:txBody>
          <a:bodyPr/>
          <a:lstStyle/>
          <a:p>
            <a:fld id="{3B9C94A3-13D9-4262-9AC9-4381875B6AA7}" type="slidenum">
              <a:rPr lang="en-GB" smtClean="0"/>
              <a:t>‹#›</a:t>
            </a:fld>
            <a:endParaRPr lang="en-GB"/>
          </a:p>
        </p:txBody>
      </p:sp>
    </p:spTree>
    <p:extLst>
      <p:ext uri="{BB962C8B-B14F-4D97-AF65-F5344CB8AC3E}">
        <p14:creationId xmlns:p14="http://schemas.microsoft.com/office/powerpoint/2010/main" val="342763322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12 Warwic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21680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139E1-A210-A134-DB0B-3174F275E08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E792619-57F5-6A32-C59B-9EED1F2267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397470-CE5A-4028-4D1B-09572172F9DB}"/>
              </a:ext>
            </a:extLst>
          </p:cNvPr>
          <p:cNvSpPr>
            <a:spLocks noGrp="1"/>
          </p:cNvSpPr>
          <p:nvPr>
            <p:ph type="dt" sz="half" idx="10"/>
          </p:nvPr>
        </p:nvSpPr>
        <p:spPr/>
        <p:txBody>
          <a:bodyPr/>
          <a:lstStyle/>
          <a:p>
            <a:fld id="{72345051-2045-45DA-935E-2E3CA1A69ADC}" type="datetimeFigureOut">
              <a:rPr lang="en-US" smtClean="0"/>
              <a:t>2/25/2026</a:t>
            </a:fld>
            <a:endParaRPr lang="en-US"/>
          </a:p>
        </p:txBody>
      </p:sp>
      <p:sp>
        <p:nvSpPr>
          <p:cNvPr id="5" name="Footer Placeholder 4">
            <a:extLst>
              <a:ext uri="{FF2B5EF4-FFF2-40B4-BE49-F238E27FC236}">
                <a16:creationId xmlns:a16="http://schemas.microsoft.com/office/drawing/2014/main" id="{6EA625B4-E971-E76D-0FB3-25AD44F989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D9D3A5-ADBC-0061-5862-EB7294D9FEFC}"/>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192922829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BAFE5-B15B-AB6A-B5AB-97F9578DDB7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D40E4BE-B62B-AAC2-F7EB-B9E55AEC0B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B4467E-B39E-7F34-4388-097A859892E8}"/>
              </a:ext>
            </a:extLst>
          </p:cNvPr>
          <p:cNvSpPr>
            <a:spLocks noGrp="1"/>
          </p:cNvSpPr>
          <p:nvPr>
            <p:ph type="dt" sz="half" idx="10"/>
          </p:nvPr>
        </p:nvSpPr>
        <p:spPr/>
        <p:txBody>
          <a:bodyPr/>
          <a:lstStyle/>
          <a:p>
            <a:fld id="{72345051-2045-45DA-935E-2E3CA1A69ADC}" type="datetimeFigureOut">
              <a:rPr lang="en-US" smtClean="0"/>
              <a:t>2/25/2026</a:t>
            </a:fld>
            <a:endParaRPr lang="en-US"/>
          </a:p>
        </p:txBody>
      </p:sp>
      <p:sp>
        <p:nvSpPr>
          <p:cNvPr id="5" name="Footer Placeholder 4">
            <a:extLst>
              <a:ext uri="{FF2B5EF4-FFF2-40B4-BE49-F238E27FC236}">
                <a16:creationId xmlns:a16="http://schemas.microsoft.com/office/drawing/2014/main" id="{A6873A97-9A14-7182-44E1-5CD06DEFF5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C0DB32-1CEB-A436-D1ED-9049B383B32A}"/>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37944808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20995-E4A4-3506-3D39-D18D0EAD11C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17E033C-2C97-CFBB-EC70-58BBC14A4C6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F7A4DF1-7D60-3C69-192C-CB70237A4358}"/>
              </a:ext>
            </a:extLst>
          </p:cNvPr>
          <p:cNvSpPr>
            <a:spLocks noGrp="1"/>
          </p:cNvSpPr>
          <p:nvPr>
            <p:ph type="dt" sz="half" idx="10"/>
          </p:nvPr>
        </p:nvSpPr>
        <p:spPr/>
        <p:txBody>
          <a:bodyPr/>
          <a:lstStyle/>
          <a:p>
            <a:fld id="{72345051-2045-45DA-935E-2E3CA1A69ADC}" type="datetimeFigureOut">
              <a:rPr lang="en-US" smtClean="0"/>
              <a:t>2/25/2026</a:t>
            </a:fld>
            <a:endParaRPr lang="en-US"/>
          </a:p>
        </p:txBody>
      </p:sp>
      <p:sp>
        <p:nvSpPr>
          <p:cNvPr id="5" name="Footer Placeholder 4">
            <a:extLst>
              <a:ext uri="{FF2B5EF4-FFF2-40B4-BE49-F238E27FC236}">
                <a16:creationId xmlns:a16="http://schemas.microsoft.com/office/drawing/2014/main" id="{4FC503AC-625A-9B0D-F366-CF5988C605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D10224-9A58-A2C6-895B-BFC55EEB8670}"/>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329642456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ABD37-B3F1-EE95-C025-53EACC48C74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41F579B-49EE-F411-D60D-288ADBEC8A7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AFE3354-1ADF-CCC8-1679-9B226BBA95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F5D2773-4226-D9A3-4101-5E96A0994D67}"/>
              </a:ext>
            </a:extLst>
          </p:cNvPr>
          <p:cNvSpPr>
            <a:spLocks noGrp="1"/>
          </p:cNvSpPr>
          <p:nvPr>
            <p:ph type="dt" sz="half" idx="10"/>
          </p:nvPr>
        </p:nvSpPr>
        <p:spPr/>
        <p:txBody>
          <a:bodyPr/>
          <a:lstStyle/>
          <a:p>
            <a:fld id="{72345051-2045-45DA-935E-2E3CA1A69ADC}" type="datetimeFigureOut">
              <a:rPr lang="en-US" smtClean="0"/>
              <a:t>2/25/2026</a:t>
            </a:fld>
            <a:endParaRPr lang="en-US"/>
          </a:p>
        </p:txBody>
      </p:sp>
      <p:sp>
        <p:nvSpPr>
          <p:cNvPr id="6" name="Footer Placeholder 5">
            <a:extLst>
              <a:ext uri="{FF2B5EF4-FFF2-40B4-BE49-F238E27FC236}">
                <a16:creationId xmlns:a16="http://schemas.microsoft.com/office/drawing/2014/main" id="{B109BA5D-9FC8-2EFA-318C-F8FB928D74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A7B32E-FED8-4577-903F-B5DEB371604C}"/>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418965598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80A6D-D0F4-524F-2328-5F7A13ED157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FF1C540-7CA9-392F-4435-3045AB2954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760F7BD-C7BF-4FE1-9C40-FCA35014765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E4D952A-72CE-5C94-CFF2-06518AE669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D4E536-501C-B3DD-0918-D67EEA45875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A585EAD-70F8-6BA0-7DDD-459A79DAE9F3}"/>
              </a:ext>
            </a:extLst>
          </p:cNvPr>
          <p:cNvSpPr>
            <a:spLocks noGrp="1"/>
          </p:cNvSpPr>
          <p:nvPr>
            <p:ph type="dt" sz="half" idx="10"/>
          </p:nvPr>
        </p:nvSpPr>
        <p:spPr/>
        <p:txBody>
          <a:bodyPr/>
          <a:lstStyle/>
          <a:p>
            <a:fld id="{72345051-2045-45DA-935E-2E3CA1A69ADC}" type="datetimeFigureOut">
              <a:rPr lang="en-US" smtClean="0"/>
              <a:t>2/25/2026</a:t>
            </a:fld>
            <a:endParaRPr lang="en-US"/>
          </a:p>
        </p:txBody>
      </p:sp>
      <p:sp>
        <p:nvSpPr>
          <p:cNvPr id="8" name="Footer Placeholder 7">
            <a:extLst>
              <a:ext uri="{FF2B5EF4-FFF2-40B4-BE49-F238E27FC236}">
                <a16:creationId xmlns:a16="http://schemas.microsoft.com/office/drawing/2014/main" id="{A01A6ABF-B1FB-8618-44C6-AE2F4402D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28F65E1-6518-BB66-A965-34CDFAE7330E}"/>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2465857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25/02/2026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96E5D-426A-57CC-F838-5425B9B9214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0B8490C-5B33-99A2-B566-E266A502CC40}"/>
              </a:ext>
            </a:extLst>
          </p:cNvPr>
          <p:cNvSpPr>
            <a:spLocks noGrp="1"/>
          </p:cNvSpPr>
          <p:nvPr>
            <p:ph type="dt" sz="half" idx="10"/>
          </p:nvPr>
        </p:nvSpPr>
        <p:spPr/>
        <p:txBody>
          <a:bodyPr/>
          <a:lstStyle/>
          <a:p>
            <a:fld id="{72345051-2045-45DA-935E-2E3CA1A69ADC}" type="datetimeFigureOut">
              <a:rPr lang="en-US" smtClean="0"/>
              <a:t>2/25/2026</a:t>
            </a:fld>
            <a:endParaRPr lang="en-US"/>
          </a:p>
        </p:txBody>
      </p:sp>
      <p:sp>
        <p:nvSpPr>
          <p:cNvPr id="4" name="Footer Placeholder 3">
            <a:extLst>
              <a:ext uri="{FF2B5EF4-FFF2-40B4-BE49-F238E27FC236}">
                <a16:creationId xmlns:a16="http://schemas.microsoft.com/office/drawing/2014/main" id="{3173F76B-D3BC-67F4-6D2E-EC1F0049A5D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C98534B-7A2D-C418-00B6-25ACED847F9E}"/>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40112871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4C74BE-3D78-6E91-8065-9DE071F3143E}"/>
              </a:ext>
            </a:extLst>
          </p:cNvPr>
          <p:cNvSpPr>
            <a:spLocks noGrp="1"/>
          </p:cNvSpPr>
          <p:nvPr>
            <p:ph type="dt" sz="half" idx="10"/>
          </p:nvPr>
        </p:nvSpPr>
        <p:spPr/>
        <p:txBody>
          <a:bodyPr/>
          <a:lstStyle/>
          <a:p>
            <a:fld id="{72345051-2045-45DA-935E-2E3CA1A69ADC}" type="datetimeFigureOut">
              <a:rPr lang="en-US" smtClean="0"/>
              <a:t>2/25/2026</a:t>
            </a:fld>
            <a:endParaRPr lang="en-US"/>
          </a:p>
        </p:txBody>
      </p:sp>
      <p:sp>
        <p:nvSpPr>
          <p:cNvPr id="3" name="Footer Placeholder 2">
            <a:extLst>
              <a:ext uri="{FF2B5EF4-FFF2-40B4-BE49-F238E27FC236}">
                <a16:creationId xmlns:a16="http://schemas.microsoft.com/office/drawing/2014/main" id="{86501315-C259-E10C-167D-3E5E9318876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E529450-31B5-4FD7-7162-E82647A981C1}"/>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103736525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F6844-9811-8906-E9A6-1570A891F8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2F9B955-BD4A-A4AA-0884-C07291FF6E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F70FB5A-AA0C-4743-2F28-B9B3C03088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746AF4-C97B-C176-76EC-7C03BF4221A8}"/>
              </a:ext>
            </a:extLst>
          </p:cNvPr>
          <p:cNvSpPr>
            <a:spLocks noGrp="1"/>
          </p:cNvSpPr>
          <p:nvPr>
            <p:ph type="dt" sz="half" idx="10"/>
          </p:nvPr>
        </p:nvSpPr>
        <p:spPr/>
        <p:txBody>
          <a:bodyPr/>
          <a:lstStyle/>
          <a:p>
            <a:fld id="{72345051-2045-45DA-935E-2E3CA1A69ADC}" type="datetimeFigureOut">
              <a:rPr lang="en-US" smtClean="0"/>
              <a:t>2/25/2026</a:t>
            </a:fld>
            <a:endParaRPr lang="en-US"/>
          </a:p>
        </p:txBody>
      </p:sp>
      <p:sp>
        <p:nvSpPr>
          <p:cNvPr id="6" name="Footer Placeholder 5">
            <a:extLst>
              <a:ext uri="{FF2B5EF4-FFF2-40B4-BE49-F238E27FC236}">
                <a16:creationId xmlns:a16="http://schemas.microsoft.com/office/drawing/2014/main" id="{8B8B30A3-6890-4F79-E715-3F1D9E2AE4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0E6FAF-A9BF-4BE3-F0D6-8F69455A1DE3}"/>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281011236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E3BCD-47E6-1DB0-1A4B-245DFF8F5B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7732F4E-F218-27F4-FD4F-560E475183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B612E3F-6189-A4B6-CF04-6923BB1C8C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E185C0-A62F-F323-CFD4-ED394E420EA4}"/>
              </a:ext>
            </a:extLst>
          </p:cNvPr>
          <p:cNvSpPr>
            <a:spLocks noGrp="1"/>
          </p:cNvSpPr>
          <p:nvPr>
            <p:ph type="dt" sz="half" idx="10"/>
          </p:nvPr>
        </p:nvSpPr>
        <p:spPr/>
        <p:txBody>
          <a:bodyPr/>
          <a:lstStyle/>
          <a:p>
            <a:fld id="{72345051-2045-45DA-935E-2E3CA1A69ADC}" type="datetimeFigureOut">
              <a:rPr lang="en-US" smtClean="0"/>
              <a:t>2/25/2026</a:t>
            </a:fld>
            <a:endParaRPr lang="en-US"/>
          </a:p>
        </p:txBody>
      </p:sp>
      <p:sp>
        <p:nvSpPr>
          <p:cNvPr id="6" name="Footer Placeholder 5">
            <a:extLst>
              <a:ext uri="{FF2B5EF4-FFF2-40B4-BE49-F238E27FC236}">
                <a16:creationId xmlns:a16="http://schemas.microsoft.com/office/drawing/2014/main" id="{33B402BB-1A1D-2986-D567-CA5920C31B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6F3098E-6E65-4BCA-39C9-DD0D18670577}"/>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42023747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63572-E807-3352-C5B1-C67501876F1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F457FBA-DD53-D785-6CDB-87C5291F312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B92801-C5CD-1FFD-D389-1D09EC2023F8}"/>
              </a:ext>
            </a:extLst>
          </p:cNvPr>
          <p:cNvSpPr>
            <a:spLocks noGrp="1"/>
          </p:cNvSpPr>
          <p:nvPr>
            <p:ph type="dt" sz="half" idx="10"/>
          </p:nvPr>
        </p:nvSpPr>
        <p:spPr/>
        <p:txBody>
          <a:bodyPr/>
          <a:lstStyle/>
          <a:p>
            <a:fld id="{72345051-2045-45DA-935E-2E3CA1A69ADC}" type="datetimeFigureOut">
              <a:rPr lang="en-US" smtClean="0"/>
              <a:t>2/25/2026</a:t>
            </a:fld>
            <a:endParaRPr lang="en-US"/>
          </a:p>
        </p:txBody>
      </p:sp>
      <p:sp>
        <p:nvSpPr>
          <p:cNvPr id="5" name="Footer Placeholder 4">
            <a:extLst>
              <a:ext uri="{FF2B5EF4-FFF2-40B4-BE49-F238E27FC236}">
                <a16:creationId xmlns:a16="http://schemas.microsoft.com/office/drawing/2014/main" id="{604223E9-44E9-1B77-6804-F901045F78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801393-7314-CA2A-85AF-FD6ECF7AD41C}"/>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18325384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4E3E48-2FD3-1908-5B97-848C06B8D5E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9D5247E-A083-6FFD-C79F-5957AAE7FE0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D036CC-6803-20B5-5310-623E97C7B8F1}"/>
              </a:ext>
            </a:extLst>
          </p:cNvPr>
          <p:cNvSpPr>
            <a:spLocks noGrp="1"/>
          </p:cNvSpPr>
          <p:nvPr>
            <p:ph type="dt" sz="half" idx="10"/>
          </p:nvPr>
        </p:nvSpPr>
        <p:spPr/>
        <p:txBody>
          <a:bodyPr/>
          <a:lstStyle/>
          <a:p>
            <a:fld id="{72345051-2045-45DA-935E-2E3CA1A69ADC}" type="datetimeFigureOut">
              <a:rPr lang="en-US" smtClean="0"/>
              <a:t>2/25/2026</a:t>
            </a:fld>
            <a:endParaRPr lang="en-US"/>
          </a:p>
        </p:txBody>
      </p:sp>
      <p:sp>
        <p:nvSpPr>
          <p:cNvPr id="5" name="Footer Placeholder 4">
            <a:extLst>
              <a:ext uri="{FF2B5EF4-FFF2-40B4-BE49-F238E27FC236}">
                <a16:creationId xmlns:a16="http://schemas.microsoft.com/office/drawing/2014/main" id="{BDF65F29-826D-ED0D-79E8-6023E60FC8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3C10B2-1108-9D49-FF8B-9860D6309B4B}"/>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366710584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0919-887D-3D26-4E6E-8B596F1E85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0EB7D33-FCE5-D213-ED0D-7ADDDC057E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E9B9286-ADEF-8FEA-6E59-F560B822AFC6}"/>
              </a:ext>
            </a:extLst>
          </p:cNvPr>
          <p:cNvSpPr>
            <a:spLocks noGrp="1"/>
          </p:cNvSpPr>
          <p:nvPr>
            <p:ph type="dt" sz="half" idx="10"/>
          </p:nvPr>
        </p:nvSpPr>
        <p:spPr/>
        <p:txBody>
          <a:bodyPr/>
          <a:lstStyle/>
          <a:p>
            <a:fld id="{9FDB52E1-583E-496A-BB02-C66B23859DDC}" type="datetimeFigureOut">
              <a:rPr lang="en-GB" smtClean="0"/>
              <a:t>25/02/2026</a:t>
            </a:fld>
            <a:endParaRPr lang="en-GB"/>
          </a:p>
        </p:txBody>
      </p:sp>
      <p:sp>
        <p:nvSpPr>
          <p:cNvPr id="5" name="Footer Placeholder 4">
            <a:extLst>
              <a:ext uri="{FF2B5EF4-FFF2-40B4-BE49-F238E27FC236}">
                <a16:creationId xmlns:a16="http://schemas.microsoft.com/office/drawing/2014/main" id="{FB17A01E-8C16-8B76-6879-8E82A70E59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E3022B-2F3A-937A-D215-6BD0F57C3179}"/>
              </a:ext>
            </a:extLst>
          </p:cNvPr>
          <p:cNvSpPr>
            <a:spLocks noGrp="1"/>
          </p:cNvSpPr>
          <p:nvPr>
            <p:ph type="sldNum" sz="quarter" idx="12"/>
          </p:nvPr>
        </p:nvSpPr>
        <p:spPr/>
        <p:txBody>
          <a:bodyPr/>
          <a:lstStyle/>
          <a:p>
            <a:fld id="{FFCBDC24-68C8-467E-94A3-0445170A9019}" type="slidenum">
              <a:rPr lang="en-GB" smtClean="0"/>
              <a:t>‹#›</a:t>
            </a:fld>
            <a:endParaRPr lang="en-GB"/>
          </a:p>
        </p:txBody>
      </p:sp>
    </p:spTree>
    <p:extLst>
      <p:ext uri="{BB962C8B-B14F-4D97-AF65-F5344CB8AC3E}">
        <p14:creationId xmlns:p14="http://schemas.microsoft.com/office/powerpoint/2010/main" val="2514276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B30DC-EEF2-7608-3C63-724C1F9066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6D5D8A9-38BB-4BC2-3B96-EB72269AC38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3B8EAA8-17CF-F4F5-CEDE-C70FA963DE48}"/>
              </a:ext>
            </a:extLst>
          </p:cNvPr>
          <p:cNvSpPr>
            <a:spLocks noGrp="1"/>
          </p:cNvSpPr>
          <p:nvPr>
            <p:ph type="dt" sz="half" idx="10"/>
          </p:nvPr>
        </p:nvSpPr>
        <p:spPr/>
        <p:txBody>
          <a:bodyPr/>
          <a:lstStyle/>
          <a:p>
            <a:fld id="{9FDB52E1-583E-496A-BB02-C66B23859DDC}" type="datetimeFigureOut">
              <a:rPr lang="en-GB" smtClean="0"/>
              <a:t>25/02/2026</a:t>
            </a:fld>
            <a:endParaRPr lang="en-GB"/>
          </a:p>
        </p:txBody>
      </p:sp>
      <p:sp>
        <p:nvSpPr>
          <p:cNvPr id="5" name="Footer Placeholder 4">
            <a:extLst>
              <a:ext uri="{FF2B5EF4-FFF2-40B4-BE49-F238E27FC236}">
                <a16:creationId xmlns:a16="http://schemas.microsoft.com/office/drawing/2014/main" id="{FAF0E8C5-5973-38D9-6A04-A3AA2BAEC72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D490EB-0206-DC08-CE8C-70B8E17545A2}"/>
              </a:ext>
            </a:extLst>
          </p:cNvPr>
          <p:cNvSpPr>
            <a:spLocks noGrp="1"/>
          </p:cNvSpPr>
          <p:nvPr>
            <p:ph type="sldNum" sz="quarter" idx="12"/>
          </p:nvPr>
        </p:nvSpPr>
        <p:spPr/>
        <p:txBody>
          <a:bodyPr/>
          <a:lstStyle/>
          <a:p>
            <a:fld id="{FFCBDC24-68C8-467E-94A3-0445170A9019}" type="slidenum">
              <a:rPr lang="en-GB" smtClean="0"/>
              <a:t>‹#›</a:t>
            </a:fld>
            <a:endParaRPr lang="en-GB"/>
          </a:p>
        </p:txBody>
      </p:sp>
    </p:spTree>
    <p:extLst>
      <p:ext uri="{BB962C8B-B14F-4D97-AF65-F5344CB8AC3E}">
        <p14:creationId xmlns:p14="http://schemas.microsoft.com/office/powerpoint/2010/main" val="133573057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7344E-FC1C-B293-15D5-1FAD3C10EE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BD52315-3B73-E781-04D7-6399EB21CED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A942206-A0C2-BE32-3DD9-F4FD64725AB6}"/>
              </a:ext>
            </a:extLst>
          </p:cNvPr>
          <p:cNvSpPr>
            <a:spLocks noGrp="1"/>
          </p:cNvSpPr>
          <p:nvPr>
            <p:ph type="dt" sz="half" idx="10"/>
          </p:nvPr>
        </p:nvSpPr>
        <p:spPr/>
        <p:txBody>
          <a:bodyPr/>
          <a:lstStyle/>
          <a:p>
            <a:fld id="{9FDB52E1-583E-496A-BB02-C66B23859DDC}" type="datetimeFigureOut">
              <a:rPr lang="en-GB" smtClean="0"/>
              <a:t>25/02/2026</a:t>
            </a:fld>
            <a:endParaRPr lang="en-GB"/>
          </a:p>
        </p:txBody>
      </p:sp>
      <p:sp>
        <p:nvSpPr>
          <p:cNvPr id="5" name="Footer Placeholder 4">
            <a:extLst>
              <a:ext uri="{FF2B5EF4-FFF2-40B4-BE49-F238E27FC236}">
                <a16:creationId xmlns:a16="http://schemas.microsoft.com/office/drawing/2014/main" id="{50F9A3A6-94D3-285D-3D67-6DE7B825642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09A7FC-52AE-B9AE-F770-96F8B20F9F52}"/>
              </a:ext>
            </a:extLst>
          </p:cNvPr>
          <p:cNvSpPr>
            <a:spLocks noGrp="1"/>
          </p:cNvSpPr>
          <p:nvPr>
            <p:ph type="sldNum" sz="quarter" idx="12"/>
          </p:nvPr>
        </p:nvSpPr>
        <p:spPr/>
        <p:txBody>
          <a:bodyPr/>
          <a:lstStyle/>
          <a:p>
            <a:fld id="{FFCBDC24-68C8-467E-94A3-0445170A9019}" type="slidenum">
              <a:rPr lang="en-GB" smtClean="0"/>
              <a:t>‹#›</a:t>
            </a:fld>
            <a:endParaRPr lang="en-GB"/>
          </a:p>
        </p:txBody>
      </p:sp>
    </p:spTree>
    <p:extLst>
      <p:ext uri="{BB962C8B-B14F-4D97-AF65-F5344CB8AC3E}">
        <p14:creationId xmlns:p14="http://schemas.microsoft.com/office/powerpoint/2010/main" val="353293590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E0BFB-7092-6DE6-610D-A2E3AEBC8AF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BA08206-7E38-195C-C7F6-AA36C573B56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26EA04B-1230-AB0A-CAFD-24157F7270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9014933-7A51-BDC9-CC83-8580D35FB427}"/>
              </a:ext>
            </a:extLst>
          </p:cNvPr>
          <p:cNvSpPr>
            <a:spLocks noGrp="1"/>
          </p:cNvSpPr>
          <p:nvPr>
            <p:ph type="dt" sz="half" idx="10"/>
          </p:nvPr>
        </p:nvSpPr>
        <p:spPr/>
        <p:txBody>
          <a:bodyPr/>
          <a:lstStyle/>
          <a:p>
            <a:fld id="{9FDB52E1-583E-496A-BB02-C66B23859DDC}" type="datetimeFigureOut">
              <a:rPr lang="en-GB" smtClean="0"/>
              <a:t>25/02/2026</a:t>
            </a:fld>
            <a:endParaRPr lang="en-GB"/>
          </a:p>
        </p:txBody>
      </p:sp>
      <p:sp>
        <p:nvSpPr>
          <p:cNvPr id="6" name="Footer Placeholder 5">
            <a:extLst>
              <a:ext uri="{FF2B5EF4-FFF2-40B4-BE49-F238E27FC236}">
                <a16:creationId xmlns:a16="http://schemas.microsoft.com/office/drawing/2014/main" id="{AE146182-E332-8CD9-F343-CB6BA6034AC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CB9EC19-ECE5-6427-CECE-EDA12B7AC0DB}"/>
              </a:ext>
            </a:extLst>
          </p:cNvPr>
          <p:cNvSpPr>
            <a:spLocks noGrp="1"/>
          </p:cNvSpPr>
          <p:nvPr>
            <p:ph type="sldNum" sz="quarter" idx="12"/>
          </p:nvPr>
        </p:nvSpPr>
        <p:spPr/>
        <p:txBody>
          <a:bodyPr/>
          <a:lstStyle/>
          <a:p>
            <a:fld id="{FFCBDC24-68C8-467E-94A3-0445170A9019}" type="slidenum">
              <a:rPr lang="en-GB" smtClean="0"/>
              <a:t>‹#›</a:t>
            </a:fld>
            <a:endParaRPr lang="en-GB"/>
          </a:p>
        </p:txBody>
      </p:sp>
    </p:spTree>
    <p:extLst>
      <p:ext uri="{BB962C8B-B14F-4D97-AF65-F5344CB8AC3E}">
        <p14:creationId xmlns:p14="http://schemas.microsoft.com/office/powerpoint/2010/main" val="4078205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25/02/2026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12E46-85DB-EB13-50CC-237E9C0CC23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F595437-B557-1E8D-FBC8-9503F83A38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35AA8B2-A37B-B378-A4B0-1F64151B826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04DB0F7-2071-8D67-2B82-985C4588FF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F8F51F5-8AD1-AEDE-1454-83460FF2B4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E7602D9-B43C-9EEF-1CDC-64838AC56AA8}"/>
              </a:ext>
            </a:extLst>
          </p:cNvPr>
          <p:cNvSpPr>
            <a:spLocks noGrp="1"/>
          </p:cNvSpPr>
          <p:nvPr>
            <p:ph type="dt" sz="half" idx="10"/>
          </p:nvPr>
        </p:nvSpPr>
        <p:spPr/>
        <p:txBody>
          <a:bodyPr/>
          <a:lstStyle/>
          <a:p>
            <a:fld id="{9FDB52E1-583E-496A-BB02-C66B23859DDC}" type="datetimeFigureOut">
              <a:rPr lang="en-GB" smtClean="0"/>
              <a:t>25/02/2026</a:t>
            </a:fld>
            <a:endParaRPr lang="en-GB"/>
          </a:p>
        </p:txBody>
      </p:sp>
      <p:sp>
        <p:nvSpPr>
          <p:cNvPr id="8" name="Footer Placeholder 7">
            <a:extLst>
              <a:ext uri="{FF2B5EF4-FFF2-40B4-BE49-F238E27FC236}">
                <a16:creationId xmlns:a16="http://schemas.microsoft.com/office/drawing/2014/main" id="{AEBDB1E0-FD9C-704A-3DB0-2C367664C96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7335F51-2930-2C5A-57AA-BB2E07D73D30}"/>
              </a:ext>
            </a:extLst>
          </p:cNvPr>
          <p:cNvSpPr>
            <a:spLocks noGrp="1"/>
          </p:cNvSpPr>
          <p:nvPr>
            <p:ph type="sldNum" sz="quarter" idx="12"/>
          </p:nvPr>
        </p:nvSpPr>
        <p:spPr/>
        <p:txBody>
          <a:bodyPr/>
          <a:lstStyle/>
          <a:p>
            <a:fld id="{FFCBDC24-68C8-467E-94A3-0445170A9019}" type="slidenum">
              <a:rPr lang="en-GB" smtClean="0"/>
              <a:t>‹#›</a:t>
            </a:fld>
            <a:endParaRPr lang="en-GB"/>
          </a:p>
        </p:txBody>
      </p:sp>
    </p:spTree>
    <p:extLst>
      <p:ext uri="{BB962C8B-B14F-4D97-AF65-F5344CB8AC3E}">
        <p14:creationId xmlns:p14="http://schemas.microsoft.com/office/powerpoint/2010/main" val="411736957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BB54B-563E-D208-451F-8DE8B42CD58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B515CB-1492-D575-95B3-9AB5944ABD04}"/>
              </a:ext>
            </a:extLst>
          </p:cNvPr>
          <p:cNvSpPr>
            <a:spLocks noGrp="1"/>
          </p:cNvSpPr>
          <p:nvPr>
            <p:ph type="dt" sz="half" idx="10"/>
          </p:nvPr>
        </p:nvSpPr>
        <p:spPr/>
        <p:txBody>
          <a:bodyPr/>
          <a:lstStyle/>
          <a:p>
            <a:fld id="{9FDB52E1-583E-496A-BB02-C66B23859DDC}" type="datetimeFigureOut">
              <a:rPr lang="en-GB" smtClean="0"/>
              <a:t>25/02/2026</a:t>
            </a:fld>
            <a:endParaRPr lang="en-GB"/>
          </a:p>
        </p:txBody>
      </p:sp>
      <p:sp>
        <p:nvSpPr>
          <p:cNvPr id="4" name="Footer Placeholder 3">
            <a:extLst>
              <a:ext uri="{FF2B5EF4-FFF2-40B4-BE49-F238E27FC236}">
                <a16:creationId xmlns:a16="http://schemas.microsoft.com/office/drawing/2014/main" id="{3E412D5B-C17D-CA0B-4D12-8B6227149A6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6D8EB7B-4CE6-2337-AFD8-1DC747CDF18A}"/>
              </a:ext>
            </a:extLst>
          </p:cNvPr>
          <p:cNvSpPr>
            <a:spLocks noGrp="1"/>
          </p:cNvSpPr>
          <p:nvPr>
            <p:ph type="sldNum" sz="quarter" idx="12"/>
          </p:nvPr>
        </p:nvSpPr>
        <p:spPr/>
        <p:txBody>
          <a:bodyPr/>
          <a:lstStyle/>
          <a:p>
            <a:fld id="{FFCBDC24-68C8-467E-94A3-0445170A9019}" type="slidenum">
              <a:rPr lang="en-GB" smtClean="0"/>
              <a:t>‹#›</a:t>
            </a:fld>
            <a:endParaRPr lang="en-GB"/>
          </a:p>
        </p:txBody>
      </p:sp>
    </p:spTree>
    <p:extLst>
      <p:ext uri="{BB962C8B-B14F-4D97-AF65-F5344CB8AC3E}">
        <p14:creationId xmlns:p14="http://schemas.microsoft.com/office/powerpoint/2010/main" val="1574368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560F8E-B5B7-3EF7-38EF-81B2B5C8DDE8}"/>
              </a:ext>
            </a:extLst>
          </p:cNvPr>
          <p:cNvSpPr>
            <a:spLocks noGrp="1"/>
          </p:cNvSpPr>
          <p:nvPr>
            <p:ph type="dt" sz="half" idx="10"/>
          </p:nvPr>
        </p:nvSpPr>
        <p:spPr/>
        <p:txBody>
          <a:bodyPr/>
          <a:lstStyle/>
          <a:p>
            <a:fld id="{9FDB52E1-583E-496A-BB02-C66B23859DDC}" type="datetimeFigureOut">
              <a:rPr lang="en-GB" smtClean="0"/>
              <a:t>25/02/2026</a:t>
            </a:fld>
            <a:endParaRPr lang="en-GB"/>
          </a:p>
        </p:txBody>
      </p:sp>
      <p:sp>
        <p:nvSpPr>
          <p:cNvPr id="3" name="Footer Placeholder 2">
            <a:extLst>
              <a:ext uri="{FF2B5EF4-FFF2-40B4-BE49-F238E27FC236}">
                <a16:creationId xmlns:a16="http://schemas.microsoft.com/office/drawing/2014/main" id="{F47E8D2D-98D7-84FC-5532-BBE4CA55C28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2439D38-1A49-28A7-4DA7-C1145372384A}"/>
              </a:ext>
            </a:extLst>
          </p:cNvPr>
          <p:cNvSpPr>
            <a:spLocks noGrp="1"/>
          </p:cNvSpPr>
          <p:nvPr>
            <p:ph type="sldNum" sz="quarter" idx="12"/>
          </p:nvPr>
        </p:nvSpPr>
        <p:spPr/>
        <p:txBody>
          <a:bodyPr/>
          <a:lstStyle/>
          <a:p>
            <a:fld id="{FFCBDC24-68C8-467E-94A3-0445170A9019}" type="slidenum">
              <a:rPr lang="en-GB" smtClean="0"/>
              <a:t>‹#›</a:t>
            </a:fld>
            <a:endParaRPr lang="en-GB"/>
          </a:p>
        </p:txBody>
      </p:sp>
    </p:spTree>
    <p:extLst>
      <p:ext uri="{BB962C8B-B14F-4D97-AF65-F5344CB8AC3E}">
        <p14:creationId xmlns:p14="http://schemas.microsoft.com/office/powerpoint/2010/main" val="346528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6D16B-70BF-5CF8-BE07-412F4EBD27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D631144-D16C-6396-C4DF-DCBF136150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FB94806-BF90-4CC5-6848-0E88C74937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7695B8-5D6B-4962-C220-FE6357E97846}"/>
              </a:ext>
            </a:extLst>
          </p:cNvPr>
          <p:cNvSpPr>
            <a:spLocks noGrp="1"/>
          </p:cNvSpPr>
          <p:nvPr>
            <p:ph type="dt" sz="half" idx="10"/>
          </p:nvPr>
        </p:nvSpPr>
        <p:spPr/>
        <p:txBody>
          <a:bodyPr/>
          <a:lstStyle/>
          <a:p>
            <a:fld id="{9FDB52E1-583E-496A-BB02-C66B23859DDC}" type="datetimeFigureOut">
              <a:rPr lang="en-GB" smtClean="0"/>
              <a:t>25/02/2026</a:t>
            </a:fld>
            <a:endParaRPr lang="en-GB"/>
          </a:p>
        </p:txBody>
      </p:sp>
      <p:sp>
        <p:nvSpPr>
          <p:cNvPr id="6" name="Footer Placeholder 5">
            <a:extLst>
              <a:ext uri="{FF2B5EF4-FFF2-40B4-BE49-F238E27FC236}">
                <a16:creationId xmlns:a16="http://schemas.microsoft.com/office/drawing/2014/main" id="{F570C3F5-A2DB-75ED-ED43-70891E2AB78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E5AE223-FA84-30A3-7D59-89A1F8D8A025}"/>
              </a:ext>
            </a:extLst>
          </p:cNvPr>
          <p:cNvSpPr>
            <a:spLocks noGrp="1"/>
          </p:cNvSpPr>
          <p:nvPr>
            <p:ph type="sldNum" sz="quarter" idx="12"/>
          </p:nvPr>
        </p:nvSpPr>
        <p:spPr/>
        <p:txBody>
          <a:bodyPr/>
          <a:lstStyle/>
          <a:p>
            <a:fld id="{FFCBDC24-68C8-467E-94A3-0445170A9019}" type="slidenum">
              <a:rPr lang="en-GB" smtClean="0"/>
              <a:t>‹#›</a:t>
            </a:fld>
            <a:endParaRPr lang="en-GB"/>
          </a:p>
        </p:txBody>
      </p:sp>
    </p:spTree>
    <p:extLst>
      <p:ext uri="{BB962C8B-B14F-4D97-AF65-F5344CB8AC3E}">
        <p14:creationId xmlns:p14="http://schemas.microsoft.com/office/powerpoint/2010/main" val="29261474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5F9BB-EA69-6ADB-444A-A54C4F0915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726CFE4-BF86-0463-0B24-9C216A90E4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3E43569-A1F4-F75E-DC80-CC53029679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800BDD-F392-127F-3170-57A4A7814B46}"/>
              </a:ext>
            </a:extLst>
          </p:cNvPr>
          <p:cNvSpPr>
            <a:spLocks noGrp="1"/>
          </p:cNvSpPr>
          <p:nvPr>
            <p:ph type="dt" sz="half" idx="10"/>
          </p:nvPr>
        </p:nvSpPr>
        <p:spPr/>
        <p:txBody>
          <a:bodyPr/>
          <a:lstStyle/>
          <a:p>
            <a:fld id="{9FDB52E1-583E-496A-BB02-C66B23859DDC}" type="datetimeFigureOut">
              <a:rPr lang="en-GB" smtClean="0"/>
              <a:t>25/02/2026</a:t>
            </a:fld>
            <a:endParaRPr lang="en-GB"/>
          </a:p>
        </p:txBody>
      </p:sp>
      <p:sp>
        <p:nvSpPr>
          <p:cNvPr id="6" name="Footer Placeholder 5">
            <a:extLst>
              <a:ext uri="{FF2B5EF4-FFF2-40B4-BE49-F238E27FC236}">
                <a16:creationId xmlns:a16="http://schemas.microsoft.com/office/drawing/2014/main" id="{2D33B1BD-35B8-A1B1-FF4D-57D70A331F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638075E-0D9F-A7A5-0001-15A201F99ABD}"/>
              </a:ext>
            </a:extLst>
          </p:cNvPr>
          <p:cNvSpPr>
            <a:spLocks noGrp="1"/>
          </p:cNvSpPr>
          <p:nvPr>
            <p:ph type="sldNum" sz="quarter" idx="12"/>
          </p:nvPr>
        </p:nvSpPr>
        <p:spPr/>
        <p:txBody>
          <a:bodyPr/>
          <a:lstStyle/>
          <a:p>
            <a:fld id="{FFCBDC24-68C8-467E-94A3-0445170A9019}" type="slidenum">
              <a:rPr lang="en-GB" smtClean="0"/>
              <a:t>‹#›</a:t>
            </a:fld>
            <a:endParaRPr lang="en-GB"/>
          </a:p>
        </p:txBody>
      </p:sp>
    </p:spTree>
    <p:extLst>
      <p:ext uri="{BB962C8B-B14F-4D97-AF65-F5344CB8AC3E}">
        <p14:creationId xmlns:p14="http://schemas.microsoft.com/office/powerpoint/2010/main" val="400506947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ACA59-8034-E534-8F60-2013196F738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7FA8BCD-B1DF-209D-309A-E785F08498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7BBB22-6071-702C-8093-44C3CA6554E5}"/>
              </a:ext>
            </a:extLst>
          </p:cNvPr>
          <p:cNvSpPr>
            <a:spLocks noGrp="1"/>
          </p:cNvSpPr>
          <p:nvPr>
            <p:ph type="dt" sz="half" idx="10"/>
          </p:nvPr>
        </p:nvSpPr>
        <p:spPr/>
        <p:txBody>
          <a:bodyPr/>
          <a:lstStyle/>
          <a:p>
            <a:fld id="{9FDB52E1-583E-496A-BB02-C66B23859DDC}" type="datetimeFigureOut">
              <a:rPr lang="en-GB" smtClean="0"/>
              <a:t>25/02/2026</a:t>
            </a:fld>
            <a:endParaRPr lang="en-GB"/>
          </a:p>
        </p:txBody>
      </p:sp>
      <p:sp>
        <p:nvSpPr>
          <p:cNvPr id="5" name="Footer Placeholder 4">
            <a:extLst>
              <a:ext uri="{FF2B5EF4-FFF2-40B4-BE49-F238E27FC236}">
                <a16:creationId xmlns:a16="http://schemas.microsoft.com/office/drawing/2014/main" id="{3E60FF68-3B44-54B0-21D9-C68634FF11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6D014F-84D7-C083-4ED6-22AC26E66832}"/>
              </a:ext>
            </a:extLst>
          </p:cNvPr>
          <p:cNvSpPr>
            <a:spLocks noGrp="1"/>
          </p:cNvSpPr>
          <p:nvPr>
            <p:ph type="sldNum" sz="quarter" idx="12"/>
          </p:nvPr>
        </p:nvSpPr>
        <p:spPr/>
        <p:txBody>
          <a:bodyPr/>
          <a:lstStyle/>
          <a:p>
            <a:fld id="{FFCBDC24-68C8-467E-94A3-0445170A9019}" type="slidenum">
              <a:rPr lang="en-GB" smtClean="0"/>
              <a:t>‹#›</a:t>
            </a:fld>
            <a:endParaRPr lang="en-GB"/>
          </a:p>
        </p:txBody>
      </p:sp>
    </p:spTree>
    <p:extLst>
      <p:ext uri="{BB962C8B-B14F-4D97-AF65-F5344CB8AC3E}">
        <p14:creationId xmlns:p14="http://schemas.microsoft.com/office/powerpoint/2010/main" val="26980029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6E4C5F-71E4-FE30-AFF8-1F0E8896AC7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B4025D1-33E7-7561-5F2E-BE09FCF821D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C98162-B6F7-CB76-F08E-36E18DE7FCED}"/>
              </a:ext>
            </a:extLst>
          </p:cNvPr>
          <p:cNvSpPr>
            <a:spLocks noGrp="1"/>
          </p:cNvSpPr>
          <p:nvPr>
            <p:ph type="dt" sz="half" idx="10"/>
          </p:nvPr>
        </p:nvSpPr>
        <p:spPr/>
        <p:txBody>
          <a:bodyPr/>
          <a:lstStyle/>
          <a:p>
            <a:fld id="{9FDB52E1-583E-496A-BB02-C66B23859DDC}" type="datetimeFigureOut">
              <a:rPr lang="en-GB" smtClean="0"/>
              <a:t>25/02/2026</a:t>
            </a:fld>
            <a:endParaRPr lang="en-GB"/>
          </a:p>
        </p:txBody>
      </p:sp>
      <p:sp>
        <p:nvSpPr>
          <p:cNvPr id="5" name="Footer Placeholder 4">
            <a:extLst>
              <a:ext uri="{FF2B5EF4-FFF2-40B4-BE49-F238E27FC236}">
                <a16:creationId xmlns:a16="http://schemas.microsoft.com/office/drawing/2014/main" id="{5D20BB7A-49FC-1BCC-1547-34C772EA36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53831DA-2C0D-790C-3665-119FD85F2783}"/>
              </a:ext>
            </a:extLst>
          </p:cNvPr>
          <p:cNvSpPr>
            <a:spLocks noGrp="1"/>
          </p:cNvSpPr>
          <p:nvPr>
            <p:ph type="sldNum" sz="quarter" idx="12"/>
          </p:nvPr>
        </p:nvSpPr>
        <p:spPr/>
        <p:txBody>
          <a:bodyPr/>
          <a:lstStyle/>
          <a:p>
            <a:fld id="{FFCBDC24-68C8-467E-94A3-0445170A9019}" type="slidenum">
              <a:rPr lang="en-GB" smtClean="0"/>
              <a:t>‹#›</a:t>
            </a:fld>
            <a:endParaRPr lang="en-GB"/>
          </a:p>
        </p:txBody>
      </p:sp>
    </p:spTree>
    <p:extLst>
      <p:ext uri="{BB962C8B-B14F-4D97-AF65-F5344CB8AC3E}">
        <p14:creationId xmlns:p14="http://schemas.microsoft.com/office/powerpoint/2010/main" val="218310557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1F1CD-05AE-9F69-96A3-A6CFC46C9314}"/>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CBC3B881-2266-14E3-49E3-F03DFBC175B8}"/>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65A93D9-59C0-9112-3F96-E488FB14ECB6}"/>
              </a:ext>
            </a:extLst>
          </p:cNvPr>
          <p:cNvSpPr>
            <a:spLocks noGrp="1"/>
          </p:cNvSpPr>
          <p:nvPr>
            <p:ph type="dt" sz="half" idx="10"/>
          </p:nvPr>
        </p:nvSpPr>
        <p:spPr/>
        <p:txBody>
          <a:bodyPr/>
          <a:lstStyle/>
          <a:p>
            <a:fld id="{3BCFAB70-FCD1-48B0-933E-ADA95A1045BD}" type="datetimeFigureOut">
              <a:rPr lang="en-GB" smtClean="0"/>
              <a:t>25/02/2026</a:t>
            </a:fld>
            <a:endParaRPr lang="en-GB"/>
          </a:p>
        </p:txBody>
      </p:sp>
      <p:sp>
        <p:nvSpPr>
          <p:cNvPr id="5" name="Footer Placeholder 4">
            <a:extLst>
              <a:ext uri="{FF2B5EF4-FFF2-40B4-BE49-F238E27FC236}">
                <a16:creationId xmlns:a16="http://schemas.microsoft.com/office/drawing/2014/main" id="{94E713BC-E12E-3405-B523-EACAB848E7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6440E6-E5D9-9E73-1BE4-65701D32E0A9}"/>
              </a:ext>
            </a:extLst>
          </p:cNvPr>
          <p:cNvSpPr>
            <a:spLocks noGrp="1"/>
          </p:cNvSpPr>
          <p:nvPr>
            <p:ph type="sldNum" sz="quarter" idx="12"/>
          </p:nvPr>
        </p:nvSpPr>
        <p:spPr/>
        <p:txBody>
          <a:bodyPr/>
          <a:lstStyle/>
          <a:p>
            <a:fld id="{AEFEDB7C-03EE-4CE2-8F98-701C31FE6E91}" type="slidenum">
              <a:rPr lang="en-GB" smtClean="0"/>
              <a:t>‹#›</a:t>
            </a:fld>
            <a:endParaRPr lang="en-GB"/>
          </a:p>
        </p:txBody>
      </p:sp>
    </p:spTree>
    <p:extLst>
      <p:ext uri="{BB962C8B-B14F-4D97-AF65-F5344CB8AC3E}">
        <p14:creationId xmlns:p14="http://schemas.microsoft.com/office/powerpoint/2010/main" val="392381003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40BF6-29F5-78F2-5017-F374EF203E8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7CFB893-EAE0-C7BF-07DD-B29A0FC0DA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DB4A91E-363E-34CF-BA8D-4EA92FA0A7E3}"/>
              </a:ext>
            </a:extLst>
          </p:cNvPr>
          <p:cNvSpPr>
            <a:spLocks noGrp="1"/>
          </p:cNvSpPr>
          <p:nvPr>
            <p:ph type="dt" sz="half" idx="10"/>
          </p:nvPr>
        </p:nvSpPr>
        <p:spPr/>
        <p:txBody>
          <a:bodyPr/>
          <a:lstStyle/>
          <a:p>
            <a:fld id="{3BCFAB70-FCD1-48B0-933E-ADA95A1045BD}" type="datetimeFigureOut">
              <a:rPr lang="en-GB" smtClean="0"/>
              <a:t>25/02/2026</a:t>
            </a:fld>
            <a:endParaRPr lang="en-GB"/>
          </a:p>
        </p:txBody>
      </p:sp>
      <p:sp>
        <p:nvSpPr>
          <p:cNvPr id="5" name="Footer Placeholder 4">
            <a:extLst>
              <a:ext uri="{FF2B5EF4-FFF2-40B4-BE49-F238E27FC236}">
                <a16:creationId xmlns:a16="http://schemas.microsoft.com/office/drawing/2014/main" id="{786B50D2-FA4C-7978-3BCC-2CCBC6C23B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2AC2E2-1F5A-2918-B5D5-49DAD034885E}"/>
              </a:ext>
            </a:extLst>
          </p:cNvPr>
          <p:cNvSpPr>
            <a:spLocks noGrp="1"/>
          </p:cNvSpPr>
          <p:nvPr>
            <p:ph type="sldNum" sz="quarter" idx="12"/>
          </p:nvPr>
        </p:nvSpPr>
        <p:spPr/>
        <p:txBody>
          <a:bodyPr/>
          <a:lstStyle/>
          <a:p>
            <a:fld id="{AEFEDB7C-03EE-4CE2-8F98-701C31FE6E91}" type="slidenum">
              <a:rPr lang="en-GB" smtClean="0"/>
              <a:t>‹#›</a:t>
            </a:fld>
            <a:endParaRPr lang="en-GB"/>
          </a:p>
        </p:txBody>
      </p:sp>
    </p:spTree>
    <p:extLst>
      <p:ext uri="{BB962C8B-B14F-4D97-AF65-F5344CB8AC3E}">
        <p14:creationId xmlns:p14="http://schemas.microsoft.com/office/powerpoint/2010/main" val="192950181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193BA-237C-FFEC-9498-12F91262D82A}"/>
              </a:ext>
            </a:extLst>
          </p:cNvPr>
          <p:cNvSpPr>
            <a:spLocks noGrp="1"/>
          </p:cNvSpPr>
          <p:nvPr>
            <p:ph type="title"/>
          </p:nvPr>
        </p:nvSpPr>
        <p:spPr>
          <a:xfrm>
            <a:off x="831851" y="1709740"/>
            <a:ext cx="105156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C8B2167-2679-80F6-133E-8CA62C16C287}"/>
              </a:ext>
            </a:extLst>
          </p:cNvPr>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7F03039-DA76-51B6-B2B1-4E480B55323F}"/>
              </a:ext>
            </a:extLst>
          </p:cNvPr>
          <p:cNvSpPr>
            <a:spLocks noGrp="1"/>
          </p:cNvSpPr>
          <p:nvPr>
            <p:ph type="dt" sz="half" idx="10"/>
          </p:nvPr>
        </p:nvSpPr>
        <p:spPr/>
        <p:txBody>
          <a:bodyPr/>
          <a:lstStyle/>
          <a:p>
            <a:fld id="{3BCFAB70-FCD1-48B0-933E-ADA95A1045BD}" type="datetimeFigureOut">
              <a:rPr lang="en-GB" smtClean="0"/>
              <a:t>25/02/2026</a:t>
            </a:fld>
            <a:endParaRPr lang="en-GB"/>
          </a:p>
        </p:txBody>
      </p:sp>
      <p:sp>
        <p:nvSpPr>
          <p:cNvPr id="5" name="Footer Placeholder 4">
            <a:extLst>
              <a:ext uri="{FF2B5EF4-FFF2-40B4-BE49-F238E27FC236}">
                <a16:creationId xmlns:a16="http://schemas.microsoft.com/office/drawing/2014/main" id="{26E5DFEE-B64E-A192-AC93-6A4E302355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BE7114-37B2-6AEC-8C75-48980DEF017C}"/>
              </a:ext>
            </a:extLst>
          </p:cNvPr>
          <p:cNvSpPr>
            <a:spLocks noGrp="1"/>
          </p:cNvSpPr>
          <p:nvPr>
            <p:ph type="sldNum" sz="quarter" idx="12"/>
          </p:nvPr>
        </p:nvSpPr>
        <p:spPr/>
        <p:txBody>
          <a:bodyPr/>
          <a:lstStyle/>
          <a:p>
            <a:fld id="{AEFEDB7C-03EE-4CE2-8F98-701C31FE6E91}" type="slidenum">
              <a:rPr lang="en-GB" smtClean="0"/>
              <a:t>‹#›</a:t>
            </a:fld>
            <a:endParaRPr lang="en-GB"/>
          </a:p>
        </p:txBody>
      </p:sp>
    </p:spTree>
    <p:extLst>
      <p:ext uri="{BB962C8B-B14F-4D97-AF65-F5344CB8AC3E}">
        <p14:creationId xmlns:p14="http://schemas.microsoft.com/office/powerpoint/2010/main" val="2314894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GB"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25/02/2026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435F8-13D1-8373-EDCA-A023F4A2E55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17BEE8-5FCF-E2AC-84CD-2AFF22134A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F5DC19C-88FF-1AA8-8288-F4DA437D2D5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769B09A-F95A-80FF-EE67-F026273084F0}"/>
              </a:ext>
            </a:extLst>
          </p:cNvPr>
          <p:cNvSpPr>
            <a:spLocks noGrp="1"/>
          </p:cNvSpPr>
          <p:nvPr>
            <p:ph type="dt" sz="half" idx="10"/>
          </p:nvPr>
        </p:nvSpPr>
        <p:spPr/>
        <p:txBody>
          <a:bodyPr/>
          <a:lstStyle/>
          <a:p>
            <a:fld id="{3BCFAB70-FCD1-48B0-933E-ADA95A1045BD}" type="datetimeFigureOut">
              <a:rPr lang="en-GB" smtClean="0"/>
              <a:t>25/02/2026</a:t>
            </a:fld>
            <a:endParaRPr lang="en-GB"/>
          </a:p>
        </p:txBody>
      </p:sp>
      <p:sp>
        <p:nvSpPr>
          <p:cNvPr id="6" name="Footer Placeholder 5">
            <a:extLst>
              <a:ext uri="{FF2B5EF4-FFF2-40B4-BE49-F238E27FC236}">
                <a16:creationId xmlns:a16="http://schemas.microsoft.com/office/drawing/2014/main" id="{57F57970-F045-FEE5-6C40-2B71DD8D63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CD7C00E-EC75-4471-36F2-59D6C4858B1D}"/>
              </a:ext>
            </a:extLst>
          </p:cNvPr>
          <p:cNvSpPr>
            <a:spLocks noGrp="1"/>
          </p:cNvSpPr>
          <p:nvPr>
            <p:ph type="sldNum" sz="quarter" idx="12"/>
          </p:nvPr>
        </p:nvSpPr>
        <p:spPr/>
        <p:txBody>
          <a:bodyPr/>
          <a:lstStyle/>
          <a:p>
            <a:fld id="{AEFEDB7C-03EE-4CE2-8F98-701C31FE6E91}" type="slidenum">
              <a:rPr lang="en-GB" smtClean="0"/>
              <a:t>‹#›</a:t>
            </a:fld>
            <a:endParaRPr lang="en-GB"/>
          </a:p>
        </p:txBody>
      </p:sp>
    </p:spTree>
    <p:extLst>
      <p:ext uri="{BB962C8B-B14F-4D97-AF65-F5344CB8AC3E}">
        <p14:creationId xmlns:p14="http://schemas.microsoft.com/office/powerpoint/2010/main" val="324106383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23C47-DB3D-BC56-E633-B635D0025EED}"/>
              </a:ext>
            </a:extLst>
          </p:cNvPr>
          <p:cNvSpPr>
            <a:spLocks noGrp="1"/>
          </p:cNvSpPr>
          <p:nvPr>
            <p:ph type="title"/>
          </p:nvPr>
        </p:nvSpPr>
        <p:spPr>
          <a:xfrm>
            <a:off x="839788" y="365127"/>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1DFC464-779D-7BDA-A3E5-005CE7CF915A}"/>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0260A67D-D38F-7DB8-0CD3-2316546E263F}"/>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C07D11D-A882-CC72-7817-4B389AD77FD3}"/>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5E522203-2D05-EFE2-0180-C34ACB30A6EB}"/>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6A1FE54-AE08-6695-0615-ABC66251DF66}"/>
              </a:ext>
            </a:extLst>
          </p:cNvPr>
          <p:cNvSpPr>
            <a:spLocks noGrp="1"/>
          </p:cNvSpPr>
          <p:nvPr>
            <p:ph type="dt" sz="half" idx="10"/>
          </p:nvPr>
        </p:nvSpPr>
        <p:spPr/>
        <p:txBody>
          <a:bodyPr/>
          <a:lstStyle/>
          <a:p>
            <a:fld id="{3BCFAB70-FCD1-48B0-933E-ADA95A1045BD}" type="datetimeFigureOut">
              <a:rPr lang="en-GB" smtClean="0"/>
              <a:t>25/02/2026</a:t>
            </a:fld>
            <a:endParaRPr lang="en-GB"/>
          </a:p>
        </p:txBody>
      </p:sp>
      <p:sp>
        <p:nvSpPr>
          <p:cNvPr id="8" name="Footer Placeholder 7">
            <a:extLst>
              <a:ext uri="{FF2B5EF4-FFF2-40B4-BE49-F238E27FC236}">
                <a16:creationId xmlns:a16="http://schemas.microsoft.com/office/drawing/2014/main" id="{DC47135C-15EE-DA4B-622A-89AE48B6646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FE00B05-B980-B92E-FFAC-73C001100A51}"/>
              </a:ext>
            </a:extLst>
          </p:cNvPr>
          <p:cNvSpPr>
            <a:spLocks noGrp="1"/>
          </p:cNvSpPr>
          <p:nvPr>
            <p:ph type="sldNum" sz="quarter" idx="12"/>
          </p:nvPr>
        </p:nvSpPr>
        <p:spPr/>
        <p:txBody>
          <a:bodyPr/>
          <a:lstStyle/>
          <a:p>
            <a:fld id="{AEFEDB7C-03EE-4CE2-8F98-701C31FE6E91}" type="slidenum">
              <a:rPr lang="en-GB" smtClean="0"/>
              <a:t>‹#›</a:t>
            </a:fld>
            <a:endParaRPr lang="en-GB"/>
          </a:p>
        </p:txBody>
      </p:sp>
    </p:spTree>
    <p:extLst>
      <p:ext uri="{BB962C8B-B14F-4D97-AF65-F5344CB8AC3E}">
        <p14:creationId xmlns:p14="http://schemas.microsoft.com/office/powerpoint/2010/main" val="229159710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6B3D7-41DB-4340-BBB1-A44E0A6095D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01F2D7D-1BE3-B353-1C33-BA2B630021AE}"/>
              </a:ext>
            </a:extLst>
          </p:cNvPr>
          <p:cNvSpPr>
            <a:spLocks noGrp="1"/>
          </p:cNvSpPr>
          <p:nvPr>
            <p:ph type="dt" sz="half" idx="10"/>
          </p:nvPr>
        </p:nvSpPr>
        <p:spPr/>
        <p:txBody>
          <a:bodyPr/>
          <a:lstStyle/>
          <a:p>
            <a:fld id="{3BCFAB70-FCD1-48B0-933E-ADA95A1045BD}" type="datetimeFigureOut">
              <a:rPr lang="en-GB" smtClean="0"/>
              <a:t>25/02/2026</a:t>
            </a:fld>
            <a:endParaRPr lang="en-GB"/>
          </a:p>
        </p:txBody>
      </p:sp>
      <p:sp>
        <p:nvSpPr>
          <p:cNvPr id="4" name="Footer Placeholder 3">
            <a:extLst>
              <a:ext uri="{FF2B5EF4-FFF2-40B4-BE49-F238E27FC236}">
                <a16:creationId xmlns:a16="http://schemas.microsoft.com/office/drawing/2014/main" id="{601CC1C5-94DC-603B-5CA9-E3D8A4E9F7E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728C22D-4BDD-64A8-B238-E584C49D5FDD}"/>
              </a:ext>
            </a:extLst>
          </p:cNvPr>
          <p:cNvSpPr>
            <a:spLocks noGrp="1"/>
          </p:cNvSpPr>
          <p:nvPr>
            <p:ph type="sldNum" sz="quarter" idx="12"/>
          </p:nvPr>
        </p:nvSpPr>
        <p:spPr/>
        <p:txBody>
          <a:bodyPr/>
          <a:lstStyle/>
          <a:p>
            <a:fld id="{AEFEDB7C-03EE-4CE2-8F98-701C31FE6E91}" type="slidenum">
              <a:rPr lang="en-GB" smtClean="0"/>
              <a:t>‹#›</a:t>
            </a:fld>
            <a:endParaRPr lang="en-GB"/>
          </a:p>
        </p:txBody>
      </p:sp>
    </p:spTree>
    <p:extLst>
      <p:ext uri="{BB962C8B-B14F-4D97-AF65-F5344CB8AC3E}">
        <p14:creationId xmlns:p14="http://schemas.microsoft.com/office/powerpoint/2010/main" val="150450713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C8A05C-564A-4522-A421-ABC8979EDCE8}"/>
              </a:ext>
            </a:extLst>
          </p:cNvPr>
          <p:cNvSpPr>
            <a:spLocks noGrp="1"/>
          </p:cNvSpPr>
          <p:nvPr>
            <p:ph type="dt" sz="half" idx="10"/>
          </p:nvPr>
        </p:nvSpPr>
        <p:spPr/>
        <p:txBody>
          <a:bodyPr/>
          <a:lstStyle/>
          <a:p>
            <a:fld id="{3BCFAB70-FCD1-48B0-933E-ADA95A1045BD}" type="datetimeFigureOut">
              <a:rPr lang="en-GB" smtClean="0"/>
              <a:t>25/02/2026</a:t>
            </a:fld>
            <a:endParaRPr lang="en-GB"/>
          </a:p>
        </p:txBody>
      </p:sp>
      <p:sp>
        <p:nvSpPr>
          <p:cNvPr id="3" name="Footer Placeholder 2">
            <a:extLst>
              <a:ext uri="{FF2B5EF4-FFF2-40B4-BE49-F238E27FC236}">
                <a16:creationId xmlns:a16="http://schemas.microsoft.com/office/drawing/2014/main" id="{07D9D9B6-B8FD-EC54-AAAC-CD608C3CEDB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0D415D7-3F0A-D184-F3FD-2D6D9031DE6E}"/>
              </a:ext>
            </a:extLst>
          </p:cNvPr>
          <p:cNvSpPr>
            <a:spLocks noGrp="1"/>
          </p:cNvSpPr>
          <p:nvPr>
            <p:ph type="sldNum" sz="quarter" idx="12"/>
          </p:nvPr>
        </p:nvSpPr>
        <p:spPr/>
        <p:txBody>
          <a:bodyPr/>
          <a:lstStyle/>
          <a:p>
            <a:fld id="{AEFEDB7C-03EE-4CE2-8F98-701C31FE6E91}" type="slidenum">
              <a:rPr lang="en-GB" smtClean="0"/>
              <a:t>‹#›</a:t>
            </a:fld>
            <a:endParaRPr lang="en-GB"/>
          </a:p>
        </p:txBody>
      </p:sp>
    </p:spTree>
    <p:extLst>
      <p:ext uri="{BB962C8B-B14F-4D97-AF65-F5344CB8AC3E}">
        <p14:creationId xmlns:p14="http://schemas.microsoft.com/office/powerpoint/2010/main" val="420581225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9BD1A-56F6-0516-8CA2-293BFA0661DD}"/>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F4A3A36-C6EF-3DE8-5E1A-CC4512FEB25A}"/>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2E6790D-71DD-0204-1BB4-5342562BCDB4}"/>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C4CAC7E-2A28-A645-6729-5610D7E3F03E}"/>
              </a:ext>
            </a:extLst>
          </p:cNvPr>
          <p:cNvSpPr>
            <a:spLocks noGrp="1"/>
          </p:cNvSpPr>
          <p:nvPr>
            <p:ph type="dt" sz="half" idx="10"/>
          </p:nvPr>
        </p:nvSpPr>
        <p:spPr/>
        <p:txBody>
          <a:bodyPr/>
          <a:lstStyle/>
          <a:p>
            <a:fld id="{3BCFAB70-FCD1-48B0-933E-ADA95A1045BD}" type="datetimeFigureOut">
              <a:rPr lang="en-GB" smtClean="0"/>
              <a:t>25/02/2026</a:t>
            </a:fld>
            <a:endParaRPr lang="en-GB"/>
          </a:p>
        </p:txBody>
      </p:sp>
      <p:sp>
        <p:nvSpPr>
          <p:cNvPr id="6" name="Footer Placeholder 5">
            <a:extLst>
              <a:ext uri="{FF2B5EF4-FFF2-40B4-BE49-F238E27FC236}">
                <a16:creationId xmlns:a16="http://schemas.microsoft.com/office/drawing/2014/main" id="{9D5BA0C1-2E80-091D-CB64-7A3A32BD9D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8A58A3-1B10-471B-1279-CCBFAB76DFA8}"/>
              </a:ext>
            </a:extLst>
          </p:cNvPr>
          <p:cNvSpPr>
            <a:spLocks noGrp="1"/>
          </p:cNvSpPr>
          <p:nvPr>
            <p:ph type="sldNum" sz="quarter" idx="12"/>
          </p:nvPr>
        </p:nvSpPr>
        <p:spPr/>
        <p:txBody>
          <a:bodyPr/>
          <a:lstStyle/>
          <a:p>
            <a:fld id="{AEFEDB7C-03EE-4CE2-8F98-701C31FE6E91}" type="slidenum">
              <a:rPr lang="en-GB" smtClean="0"/>
              <a:t>‹#›</a:t>
            </a:fld>
            <a:endParaRPr lang="en-GB"/>
          </a:p>
        </p:txBody>
      </p:sp>
    </p:spTree>
    <p:extLst>
      <p:ext uri="{BB962C8B-B14F-4D97-AF65-F5344CB8AC3E}">
        <p14:creationId xmlns:p14="http://schemas.microsoft.com/office/powerpoint/2010/main" val="394526098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2FFEE-4104-3E2A-D874-161D00CCEB7E}"/>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5EA7D31-5249-CEDD-CE71-7957FB8460B3}"/>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D0140CAD-2B70-045D-E1B9-145CB540E453}"/>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264BA6D1-87C7-4899-AF73-9C45BCF7FDDD}"/>
              </a:ext>
            </a:extLst>
          </p:cNvPr>
          <p:cNvSpPr>
            <a:spLocks noGrp="1"/>
          </p:cNvSpPr>
          <p:nvPr>
            <p:ph type="dt" sz="half" idx="10"/>
          </p:nvPr>
        </p:nvSpPr>
        <p:spPr/>
        <p:txBody>
          <a:bodyPr/>
          <a:lstStyle/>
          <a:p>
            <a:fld id="{3BCFAB70-FCD1-48B0-933E-ADA95A1045BD}" type="datetimeFigureOut">
              <a:rPr lang="en-GB" smtClean="0"/>
              <a:t>25/02/2026</a:t>
            </a:fld>
            <a:endParaRPr lang="en-GB"/>
          </a:p>
        </p:txBody>
      </p:sp>
      <p:sp>
        <p:nvSpPr>
          <p:cNvPr id="6" name="Footer Placeholder 5">
            <a:extLst>
              <a:ext uri="{FF2B5EF4-FFF2-40B4-BE49-F238E27FC236}">
                <a16:creationId xmlns:a16="http://schemas.microsoft.com/office/drawing/2014/main" id="{A76CDA27-36C2-0820-F24B-646E756687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3AE248-D1AC-009B-2AA0-229A32479C25}"/>
              </a:ext>
            </a:extLst>
          </p:cNvPr>
          <p:cNvSpPr>
            <a:spLocks noGrp="1"/>
          </p:cNvSpPr>
          <p:nvPr>
            <p:ph type="sldNum" sz="quarter" idx="12"/>
          </p:nvPr>
        </p:nvSpPr>
        <p:spPr/>
        <p:txBody>
          <a:bodyPr/>
          <a:lstStyle/>
          <a:p>
            <a:fld id="{AEFEDB7C-03EE-4CE2-8F98-701C31FE6E91}" type="slidenum">
              <a:rPr lang="en-GB" smtClean="0"/>
              <a:t>‹#›</a:t>
            </a:fld>
            <a:endParaRPr lang="en-GB"/>
          </a:p>
        </p:txBody>
      </p:sp>
    </p:spTree>
    <p:extLst>
      <p:ext uri="{BB962C8B-B14F-4D97-AF65-F5344CB8AC3E}">
        <p14:creationId xmlns:p14="http://schemas.microsoft.com/office/powerpoint/2010/main" val="229352275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2F1DB-20C4-D83F-C9DD-9A31D2A6498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2C29544-6E82-DD65-275D-E626B86D847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608ABD-C661-D15C-7248-C781F221BC05}"/>
              </a:ext>
            </a:extLst>
          </p:cNvPr>
          <p:cNvSpPr>
            <a:spLocks noGrp="1"/>
          </p:cNvSpPr>
          <p:nvPr>
            <p:ph type="dt" sz="half" idx="10"/>
          </p:nvPr>
        </p:nvSpPr>
        <p:spPr/>
        <p:txBody>
          <a:bodyPr/>
          <a:lstStyle/>
          <a:p>
            <a:fld id="{3BCFAB70-FCD1-48B0-933E-ADA95A1045BD}" type="datetimeFigureOut">
              <a:rPr lang="en-GB" smtClean="0"/>
              <a:t>25/02/2026</a:t>
            </a:fld>
            <a:endParaRPr lang="en-GB"/>
          </a:p>
        </p:txBody>
      </p:sp>
      <p:sp>
        <p:nvSpPr>
          <p:cNvPr id="5" name="Footer Placeholder 4">
            <a:extLst>
              <a:ext uri="{FF2B5EF4-FFF2-40B4-BE49-F238E27FC236}">
                <a16:creationId xmlns:a16="http://schemas.microsoft.com/office/drawing/2014/main" id="{DBE83DD3-70BB-A25A-D260-EA680100A3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3F463B-B7AC-0E73-DEB8-AC622FD03553}"/>
              </a:ext>
            </a:extLst>
          </p:cNvPr>
          <p:cNvSpPr>
            <a:spLocks noGrp="1"/>
          </p:cNvSpPr>
          <p:nvPr>
            <p:ph type="sldNum" sz="quarter" idx="12"/>
          </p:nvPr>
        </p:nvSpPr>
        <p:spPr/>
        <p:txBody>
          <a:bodyPr/>
          <a:lstStyle/>
          <a:p>
            <a:fld id="{AEFEDB7C-03EE-4CE2-8F98-701C31FE6E91}" type="slidenum">
              <a:rPr lang="en-GB" smtClean="0"/>
              <a:t>‹#›</a:t>
            </a:fld>
            <a:endParaRPr lang="en-GB"/>
          </a:p>
        </p:txBody>
      </p:sp>
    </p:spTree>
    <p:extLst>
      <p:ext uri="{BB962C8B-B14F-4D97-AF65-F5344CB8AC3E}">
        <p14:creationId xmlns:p14="http://schemas.microsoft.com/office/powerpoint/2010/main" val="225237016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FFF75D-2A81-5640-D61A-F575EF3CE5E2}"/>
              </a:ext>
            </a:extLst>
          </p:cNvPr>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EB48EF9-BCED-583F-B2E1-1650E7BAC833}"/>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D29F26-9995-D3EA-9084-DB597A764E4B}"/>
              </a:ext>
            </a:extLst>
          </p:cNvPr>
          <p:cNvSpPr>
            <a:spLocks noGrp="1"/>
          </p:cNvSpPr>
          <p:nvPr>
            <p:ph type="dt" sz="half" idx="10"/>
          </p:nvPr>
        </p:nvSpPr>
        <p:spPr/>
        <p:txBody>
          <a:bodyPr/>
          <a:lstStyle/>
          <a:p>
            <a:fld id="{3BCFAB70-FCD1-48B0-933E-ADA95A1045BD}" type="datetimeFigureOut">
              <a:rPr lang="en-GB" smtClean="0"/>
              <a:t>25/02/2026</a:t>
            </a:fld>
            <a:endParaRPr lang="en-GB"/>
          </a:p>
        </p:txBody>
      </p:sp>
      <p:sp>
        <p:nvSpPr>
          <p:cNvPr id="5" name="Footer Placeholder 4">
            <a:extLst>
              <a:ext uri="{FF2B5EF4-FFF2-40B4-BE49-F238E27FC236}">
                <a16:creationId xmlns:a16="http://schemas.microsoft.com/office/drawing/2014/main" id="{E264B74B-608D-5C3E-2ED0-3437A28CC0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42AB6-1FC5-3280-7C0E-88110DE81054}"/>
              </a:ext>
            </a:extLst>
          </p:cNvPr>
          <p:cNvSpPr>
            <a:spLocks noGrp="1"/>
          </p:cNvSpPr>
          <p:nvPr>
            <p:ph type="sldNum" sz="quarter" idx="12"/>
          </p:nvPr>
        </p:nvSpPr>
        <p:spPr/>
        <p:txBody>
          <a:bodyPr/>
          <a:lstStyle/>
          <a:p>
            <a:fld id="{AEFEDB7C-03EE-4CE2-8F98-701C31FE6E91}" type="slidenum">
              <a:rPr lang="en-GB" smtClean="0"/>
              <a:t>‹#›</a:t>
            </a:fld>
            <a:endParaRPr lang="en-GB"/>
          </a:p>
        </p:txBody>
      </p:sp>
    </p:spTree>
    <p:extLst>
      <p:ext uri="{BB962C8B-B14F-4D97-AF65-F5344CB8AC3E}">
        <p14:creationId xmlns:p14="http://schemas.microsoft.com/office/powerpoint/2010/main" val="396924151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1/12 departmental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527381" y="2348883"/>
            <a:ext cx="11233248" cy="4176463"/>
          </a:xfrm>
          <a:prstGeom prst="rect">
            <a:avLst/>
          </a:prstGeom>
        </p:spPr>
        <p:txBody>
          <a:bodyPr vert="horz"/>
          <a:lstStyle>
            <a:lvl1pPr marL="0" indent="0">
              <a:buNone/>
              <a:defRPr sz="1500"/>
            </a:lvl1pPr>
          </a:lstStyle>
          <a:p>
            <a:pPr lvl="0"/>
            <a:r>
              <a:rPr lang="en-US"/>
              <a:t>Text here….</a:t>
            </a:r>
          </a:p>
        </p:txBody>
      </p:sp>
      <p:sp>
        <p:nvSpPr>
          <p:cNvPr id="3" name="Text Placeholder 2"/>
          <p:cNvSpPr>
            <a:spLocks noGrp="1"/>
          </p:cNvSpPr>
          <p:nvPr>
            <p:ph type="body" sz="quarter" idx="10" hasCustomPrompt="1"/>
          </p:nvPr>
        </p:nvSpPr>
        <p:spPr>
          <a:xfrm>
            <a:off x="527285" y="1484784"/>
            <a:ext cx="11233355" cy="648816"/>
          </a:xfrm>
          <a:prstGeom prst="rect">
            <a:avLst/>
          </a:prstGeom>
        </p:spPr>
        <p:txBody>
          <a:bodyPr vert="horz"/>
          <a:lstStyle>
            <a:lvl1pPr marL="0" indent="0">
              <a:buNone/>
              <a:defRPr sz="2700" b="0" i="0">
                <a:solidFill>
                  <a:srgbClr val="600058"/>
                </a:solidFill>
                <a:latin typeface="Calibri"/>
                <a:cs typeface="Calibri"/>
              </a:defRPr>
            </a:lvl1pPr>
          </a:lstStyle>
          <a:p>
            <a:pPr lvl="0"/>
            <a:r>
              <a:rPr lang="en-GB"/>
              <a:t>Add Title Text Here…</a:t>
            </a:r>
          </a:p>
        </p:txBody>
      </p:sp>
    </p:spTree>
    <p:extLst>
      <p:ext uri="{BB962C8B-B14F-4D97-AF65-F5344CB8AC3E}">
        <p14:creationId xmlns:p14="http://schemas.microsoft.com/office/powerpoint/2010/main" val="299913647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B252B-F3AA-D9C0-BC24-5CF50296F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6289FD3-BE1D-4374-B03A-838B875429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EF1D17D-01F4-E2CD-0849-D1B9366A38BC}"/>
              </a:ext>
            </a:extLst>
          </p:cNvPr>
          <p:cNvSpPr>
            <a:spLocks noGrp="1"/>
          </p:cNvSpPr>
          <p:nvPr>
            <p:ph type="dt" sz="half" idx="10"/>
          </p:nvPr>
        </p:nvSpPr>
        <p:spPr/>
        <p:txBody>
          <a:bodyPr/>
          <a:lstStyle/>
          <a:p>
            <a:fld id="{A1E56258-E6CE-4F6B-9B76-A069BD0E2FDF}" type="datetimeFigureOut">
              <a:rPr lang="en-GB" smtClean="0"/>
              <a:t>25/02/2026</a:t>
            </a:fld>
            <a:endParaRPr lang="en-GB"/>
          </a:p>
        </p:txBody>
      </p:sp>
      <p:sp>
        <p:nvSpPr>
          <p:cNvPr id="5" name="Footer Placeholder 4">
            <a:extLst>
              <a:ext uri="{FF2B5EF4-FFF2-40B4-BE49-F238E27FC236}">
                <a16:creationId xmlns:a16="http://schemas.microsoft.com/office/drawing/2014/main" id="{8ADC1C04-46FF-F515-6699-9A82137C64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4601FD-E48F-B4C2-9FF0-8840AC824A9E}"/>
              </a:ext>
            </a:extLst>
          </p:cNvPr>
          <p:cNvSpPr>
            <a:spLocks noGrp="1"/>
          </p:cNvSpPr>
          <p:nvPr>
            <p:ph type="sldNum" sz="quarter" idx="12"/>
          </p:nvPr>
        </p:nvSpPr>
        <p:spPr/>
        <p:txBody>
          <a:bodyPr/>
          <a:lstStyle/>
          <a:p>
            <a:fld id="{484B0A77-65BD-4201-9AC7-995DDF027EBB}" type="slidenum">
              <a:rPr lang="en-GB" smtClean="0"/>
              <a:t>‹#›</a:t>
            </a:fld>
            <a:endParaRPr lang="en-GB"/>
          </a:p>
        </p:txBody>
      </p:sp>
    </p:spTree>
    <p:extLst>
      <p:ext uri="{BB962C8B-B14F-4D97-AF65-F5344CB8AC3E}">
        <p14:creationId xmlns:p14="http://schemas.microsoft.com/office/powerpoint/2010/main" val="175620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 Type="http://schemas.openxmlformats.org/officeDocument/2006/relationships/slideLayout" Target="../slideLayouts/slideLayout35.xml"/><Relationship Id="rId21" Type="http://schemas.openxmlformats.org/officeDocument/2006/relationships/theme" Target="../theme/theme3.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theme" Target="../theme/theme4.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theme" Target="../theme/theme5.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3.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theme" Target="../theme/theme6.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theme" Target="../theme/theme7.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6.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theme" Target="../theme/theme8.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7.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theme" Target="../theme/theme9.xml"/><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25/02/2026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4053" r:id="rId1"/>
    <p:sldLayoutId id="2147484054" r:id="rId2"/>
    <p:sldLayoutId id="2147484055" r:id="rId3"/>
    <p:sldLayoutId id="2147484056" r:id="rId4"/>
    <p:sldLayoutId id="2147484057" r:id="rId5"/>
    <p:sldLayoutId id="2147484058" r:id="rId6"/>
    <p:sldLayoutId id="2147484059" r:id="rId7"/>
    <p:sldLayoutId id="2147484060" r:id="rId8"/>
    <p:sldLayoutId id="2147484061" r:id="rId9"/>
    <p:sldLayoutId id="2147484062" r:id="rId10"/>
    <p:sldLayoutId id="21474840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4" y="1888476"/>
            <a:ext cx="11192535"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4" y="538540"/>
            <a:ext cx="11192535"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4" y="5994450"/>
            <a:ext cx="10652535"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825"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600"/>
              </a:spcAft>
              <a:defRPr sz="9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 id="2147484039" r:id="rId21"/>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66152861"/>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239DE0-C27B-AB34-96A7-2962145ABC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C2FFFB6-9B77-C2DE-13C8-70186FBC33AD}"/>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C1C30A-CD21-0E21-D6C0-160712C7D75A}"/>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B639AE1-8247-4642-942B-E54772D6CCD1}" type="datetimeFigureOut">
              <a:rPr lang="en-GB" smtClean="0"/>
              <a:t>25/02/2026</a:t>
            </a:fld>
            <a:endParaRPr lang="en-GB"/>
          </a:p>
        </p:txBody>
      </p:sp>
      <p:sp>
        <p:nvSpPr>
          <p:cNvPr id="5" name="Footer Placeholder 4">
            <a:extLst>
              <a:ext uri="{FF2B5EF4-FFF2-40B4-BE49-F238E27FC236}">
                <a16:creationId xmlns:a16="http://schemas.microsoft.com/office/drawing/2014/main" id="{3FD95323-5213-3AC1-7B7E-20D4E99B7664}"/>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792FB506-BE30-EA31-F6AD-8DF7153019E6}"/>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B9C94A3-13D9-4262-9AC9-4381875B6AA7}" type="slidenum">
              <a:rPr lang="en-GB" smtClean="0"/>
              <a:t>‹#›</a:t>
            </a:fld>
            <a:endParaRPr lang="en-GB"/>
          </a:p>
        </p:txBody>
      </p:sp>
    </p:spTree>
    <p:extLst>
      <p:ext uri="{BB962C8B-B14F-4D97-AF65-F5344CB8AC3E}">
        <p14:creationId xmlns:p14="http://schemas.microsoft.com/office/powerpoint/2010/main" val="3708187099"/>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E76FE6-D537-5E88-CC50-D7DF90459A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C36EBDD-917C-48A6-579A-3A4DC2FFC2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87A6B6-FCCB-2875-A491-A28243260E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2345051-2045-45DA-935E-2E3CA1A69ADC}" type="datetimeFigureOut">
              <a:rPr lang="en-US" smtClean="0"/>
              <a:t>2/25/2026</a:t>
            </a:fld>
            <a:endParaRPr lang="en-US"/>
          </a:p>
        </p:txBody>
      </p:sp>
      <p:sp>
        <p:nvSpPr>
          <p:cNvPr id="5" name="Footer Placeholder 4">
            <a:extLst>
              <a:ext uri="{FF2B5EF4-FFF2-40B4-BE49-F238E27FC236}">
                <a16:creationId xmlns:a16="http://schemas.microsoft.com/office/drawing/2014/main" id="{11CA8B76-F841-F70E-72C0-1578257237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20E9BB6-E443-289B-C5E5-9E386F5502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7CD31F4-64FA-4BA0-9498-67783267A8C8}" type="slidenum">
              <a:rPr lang="en-US" smtClean="0"/>
              <a:t>‹#›</a:t>
            </a:fld>
            <a:endParaRPr lang="en-US"/>
          </a:p>
        </p:txBody>
      </p:sp>
    </p:spTree>
    <p:extLst>
      <p:ext uri="{BB962C8B-B14F-4D97-AF65-F5344CB8AC3E}">
        <p14:creationId xmlns:p14="http://schemas.microsoft.com/office/powerpoint/2010/main" val="3749966373"/>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482EB8-4253-7438-9DA1-1AAF8BB44A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5ADD3DA-C35D-4FE3-B5F9-95495AF454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9913F2-ADE9-D499-48D9-0DE1315877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FDB52E1-583E-496A-BB02-C66B23859DDC}" type="datetimeFigureOut">
              <a:rPr lang="en-GB" smtClean="0"/>
              <a:t>25/02/2026</a:t>
            </a:fld>
            <a:endParaRPr lang="en-GB"/>
          </a:p>
        </p:txBody>
      </p:sp>
      <p:sp>
        <p:nvSpPr>
          <p:cNvPr id="5" name="Footer Placeholder 4">
            <a:extLst>
              <a:ext uri="{FF2B5EF4-FFF2-40B4-BE49-F238E27FC236}">
                <a16:creationId xmlns:a16="http://schemas.microsoft.com/office/drawing/2014/main" id="{BF186B42-F50E-F0C5-6041-A4D6EE10B7E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B16BC6E-858D-2867-F09B-11B5FFE63D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FCBDC24-68C8-467E-94A3-0445170A9019}" type="slidenum">
              <a:rPr lang="en-GB" smtClean="0"/>
              <a:t>‹#›</a:t>
            </a:fld>
            <a:endParaRPr lang="en-GB"/>
          </a:p>
        </p:txBody>
      </p:sp>
    </p:spTree>
    <p:extLst>
      <p:ext uri="{BB962C8B-B14F-4D97-AF65-F5344CB8AC3E}">
        <p14:creationId xmlns:p14="http://schemas.microsoft.com/office/powerpoint/2010/main" val="3729177797"/>
      </p:ext>
    </p:extLst>
  </p:cSld>
  <p:clrMap bg1="lt1" tx1="dk1" bg2="lt2" tx2="dk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DA695B-F091-2F78-56F9-DEB1884DBA0A}"/>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65A3ABA-1590-00F3-95A6-5B5436F7B9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EE4C02-9AA3-71F9-44BD-770B29E908E9}"/>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BCFAB70-FCD1-48B0-933E-ADA95A1045BD}" type="datetimeFigureOut">
              <a:rPr lang="en-GB" smtClean="0"/>
              <a:t>25/02/2026</a:t>
            </a:fld>
            <a:endParaRPr lang="en-GB"/>
          </a:p>
        </p:txBody>
      </p:sp>
      <p:sp>
        <p:nvSpPr>
          <p:cNvPr id="5" name="Footer Placeholder 4">
            <a:extLst>
              <a:ext uri="{FF2B5EF4-FFF2-40B4-BE49-F238E27FC236}">
                <a16:creationId xmlns:a16="http://schemas.microsoft.com/office/drawing/2014/main" id="{89767753-5771-D63B-C173-EFA1540354FA}"/>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773946D-8B76-24C1-E275-859A6A855F0B}"/>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EFEDB7C-03EE-4CE2-8F98-701C31FE6E91}" type="slidenum">
              <a:rPr lang="en-GB" smtClean="0"/>
              <a:t>‹#›</a:t>
            </a:fld>
            <a:endParaRPr lang="en-GB"/>
          </a:p>
        </p:txBody>
      </p:sp>
    </p:spTree>
    <p:extLst>
      <p:ext uri="{BB962C8B-B14F-4D97-AF65-F5344CB8AC3E}">
        <p14:creationId xmlns:p14="http://schemas.microsoft.com/office/powerpoint/2010/main" val="3956206267"/>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61F80-1AB7-8069-1621-FF3200C9E3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AA93AF9-0D62-3210-480C-C4BD3B3E70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F34765D-934D-5F6C-FDD9-2052EF7658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1E56258-E6CE-4F6B-9B76-A069BD0E2FDF}" type="datetimeFigureOut">
              <a:rPr lang="en-GB" smtClean="0"/>
              <a:t>25/02/2026</a:t>
            </a:fld>
            <a:endParaRPr lang="en-GB"/>
          </a:p>
        </p:txBody>
      </p:sp>
      <p:sp>
        <p:nvSpPr>
          <p:cNvPr id="5" name="Footer Placeholder 4">
            <a:extLst>
              <a:ext uri="{FF2B5EF4-FFF2-40B4-BE49-F238E27FC236}">
                <a16:creationId xmlns:a16="http://schemas.microsoft.com/office/drawing/2014/main" id="{755C79B1-91DD-9650-881E-E34B42E0B2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DE61263-691D-3356-A675-F357AD10AD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84B0A77-65BD-4201-9AC7-995DDF027EBB}" type="slidenum">
              <a:rPr lang="en-GB" smtClean="0"/>
              <a:t>‹#›</a:t>
            </a:fld>
            <a:endParaRPr lang="en-GB"/>
          </a:p>
        </p:txBody>
      </p:sp>
    </p:spTree>
    <p:extLst>
      <p:ext uri="{BB962C8B-B14F-4D97-AF65-F5344CB8AC3E}">
        <p14:creationId xmlns:p14="http://schemas.microsoft.com/office/powerpoint/2010/main" val="11147628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684559B-676B-040D-73EC-52D73134394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24E8DB1-F94F-2625-0C91-D708EEBFA8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5DC9D7B-A9B6-8FBA-BE53-FC8C66C91D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DB98CDB-813F-4ED1-BAAB-F23F624BEE37}" type="datetimeFigureOut">
              <a:rPr lang="en-GB" smtClean="0"/>
              <a:t>25/02/2026</a:t>
            </a:fld>
            <a:endParaRPr lang="en-GB"/>
          </a:p>
        </p:txBody>
      </p:sp>
      <p:sp>
        <p:nvSpPr>
          <p:cNvPr id="5" name="Footer Placeholder 4">
            <a:extLst>
              <a:ext uri="{FF2B5EF4-FFF2-40B4-BE49-F238E27FC236}">
                <a16:creationId xmlns:a16="http://schemas.microsoft.com/office/drawing/2014/main" id="{A859BA4C-DAB2-1CBC-992E-4F9A47C1FB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35C0FA31-CA57-8660-AF4E-203E1CED81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12D739D-627E-4077-8260-37494EB62A0C}" type="slidenum">
              <a:rPr lang="en-GB" smtClean="0"/>
              <a:t>‹#›</a:t>
            </a:fld>
            <a:endParaRPr lang="en-GB"/>
          </a:p>
        </p:txBody>
      </p:sp>
    </p:spTree>
    <p:extLst>
      <p:ext uri="{BB962C8B-B14F-4D97-AF65-F5344CB8AC3E}">
        <p14:creationId xmlns:p14="http://schemas.microsoft.com/office/powerpoint/2010/main" val="1338824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77.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4.xml"/></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9.xml"/><Relationship Id="rId1" Type="http://schemas.openxmlformats.org/officeDocument/2006/relationships/slideLayout" Target="../slideLayouts/slideLayout54.xml"/><Relationship Id="rId6" Type="http://schemas.openxmlformats.org/officeDocument/2006/relationships/hyperlink" Target="https://www.careers.cam.ac.uk/files/phdpostdoccvbook.pdf" TargetMode="External"/><Relationship Id="rId5" Type="http://schemas.openxmlformats.org/officeDocument/2006/relationships/image" Target="../media/image32.png"/><Relationship Id="rId4" Type="http://schemas.openxmlformats.org/officeDocument/2006/relationships/hyperlink" Target="https://pxhere.com/en/photo/885725"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0.xml"/><Relationship Id="rId1" Type="http://schemas.openxmlformats.org/officeDocument/2006/relationships/slideLayout" Target="../slideLayouts/slideLayout66.xml"/><Relationship Id="rId5" Type="http://schemas.openxmlformats.org/officeDocument/2006/relationships/hyperlink" Target="https://www.careers.cam.ac.uk/files/phdpostdoccvbook.pdf" TargetMode="External"/><Relationship Id="rId4" Type="http://schemas.openxmlformats.org/officeDocument/2006/relationships/hyperlink" Target="https://pxhere.com/en/photo/885725"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7.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2.xml"/><Relationship Id="rId1" Type="http://schemas.openxmlformats.org/officeDocument/2006/relationships/tags" Target="../tags/tag2.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8" Type="http://schemas.openxmlformats.org/officeDocument/2006/relationships/hyperlink" Target="https://blogs.lse.ac.uk/studentsatlse/2022/01/14/transitioning-from-phd-to-non-academic-careers-learning-from-lse-alumni-experience/" TargetMode="External"/><Relationship Id="rId3" Type="http://schemas.openxmlformats.org/officeDocument/2006/relationships/hyperlink" Target="https://www.imaginephd.com/job-families" TargetMode="External"/><Relationship Id="rId7" Type="http://schemas.openxmlformats.org/officeDocument/2006/relationships/hyperlink" Target="https://www.prospects.ac.uk/postgraduate-study/phd-study/your-phd-what-next" TargetMode="External"/><Relationship Id="rId2" Type="http://schemas.openxmlformats.org/officeDocument/2006/relationships/hyperlink" Target="http://www.jobs.ac.uk/media/pdf/careers/resources/career-planning-for-phds-ebook.pdf" TargetMode="External"/><Relationship Id="rId1" Type="http://schemas.openxmlformats.org/officeDocument/2006/relationships/slideLayout" Target="../slideLayouts/slideLayout49.xml"/><Relationship Id="rId6" Type="http://schemas.openxmlformats.org/officeDocument/2006/relationships/hyperlink" Target="https://www.top100graduateemployers.com/" TargetMode="External"/><Relationship Id="rId5" Type="http://schemas.openxmlformats.org/officeDocument/2006/relationships/hyperlink" Target="https://www.prospects.ac.uk/" TargetMode="External"/><Relationship Id="rId10" Type="http://schemas.openxmlformats.org/officeDocument/2006/relationships/hyperlink" Target="https://www.insidehighered.com/advice/2021/04/29/advice-leveraging-your-phd-successful-nonacademic-career-opinion" TargetMode="External"/><Relationship Id="rId4" Type="http://schemas.openxmlformats.org/officeDocument/2006/relationships/hyperlink" Target="https://warwick.ac.uk/services/careers/options/jobsectors/" TargetMode="External"/><Relationship Id="rId9" Type="http://schemas.openxmlformats.org/officeDocument/2006/relationships/hyperlink" Target="https://www.findaphd.com/guides/phd-non-academic-career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49.xml"/></Relationships>
</file>

<file path=ppt/slides/_rels/slide2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audio" Target="../media/media1.m4a"/><Relationship Id="rId7" Type="http://schemas.openxmlformats.org/officeDocument/2006/relationships/hyperlink" Target="https://www.google.co.uk/url?sa=i&amp;rct=j&amp;q=&amp;esrc=s&amp;source=images&amp;cd=&amp;cad=rja&amp;uact=8&amp;ved=0ahUKEwjHnaOdv-HYAhXrK8AKHaAdASIQjRwIBw&amp;url=https://www.drrobertjones.com/questions-you-should-ask-your-hair-transplant-surgeon/&amp;psig=AOvVaw1_6epeoZIgtmQauIGLRjHY&amp;ust=1516364252114495" TargetMode="External"/><Relationship Id="rId2" Type="http://schemas.microsoft.com/office/2007/relationships/media" Target="../media/media1.m4a"/><Relationship Id="rId1" Type="http://schemas.openxmlformats.org/officeDocument/2006/relationships/tags" Target="../tags/tag3.xml"/><Relationship Id="rId6" Type="http://schemas.openxmlformats.org/officeDocument/2006/relationships/image" Target="../media/image38.jpeg"/><Relationship Id="rId5" Type="http://schemas.openxmlformats.org/officeDocument/2006/relationships/notesSlide" Target="../notesSlides/notesSlide13.xml"/><Relationship Id="rId4" Type="http://schemas.openxmlformats.org/officeDocument/2006/relationships/slideLayout" Target="../slideLayouts/slideLayout87.xml"/><Relationship Id="rId9" Type="http://schemas.openxmlformats.org/officeDocument/2006/relationships/image" Target="../media/image40.png"/></Relationships>
</file>

<file path=ppt/slides/_rels/slide2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9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2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2.xml"/><Relationship Id="rId1" Type="http://schemas.openxmlformats.org/officeDocument/2006/relationships/tags" Target="../tags/tag1.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0.xml"/></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100.xml"/><Relationship Id="rId4" Type="http://schemas.openxmlformats.org/officeDocument/2006/relationships/image" Target="../media/image4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8.xml.rels><?xml version="1.0" encoding="UTF-8" standalone="yes"?>
<Relationships xmlns="http://schemas.openxmlformats.org/package/2006/relationships"><Relationship Id="rId3" Type="http://schemas.openxmlformats.org/officeDocument/2006/relationships/hyperlink" Target="https://warwick.ac.uk/services/sport" TargetMode="External"/><Relationship Id="rId2" Type="http://schemas.openxmlformats.org/officeDocument/2006/relationships/hyperlink" Target="https://warwick.ac.uk/services/wss/" TargetMode="External"/><Relationship Id="rId1" Type="http://schemas.openxmlformats.org/officeDocument/2006/relationships/slideLayout" Target="../slideLayouts/slideLayout28.xml"/><Relationship Id="rId5" Type="http://schemas.openxmlformats.org/officeDocument/2006/relationships/hyperlink" Target="https://warwick.ac.uk/services/dc/" TargetMode="External"/><Relationship Id="rId4" Type="http://schemas.openxmlformats.org/officeDocument/2006/relationships/hyperlink" Target="https://warwick.ac.uk/fac/arts/cadre/current_students/workshopsandevents/cadreworkshops2526/facilitator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8" Type="http://schemas.openxmlformats.org/officeDocument/2006/relationships/hyperlink" Target="https://creativecommons.org/licenses/by-nc-nd/3.0/" TargetMode="External"/><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thewiselark.karlacruzado.com/2018/01/how-i-made-my-2018-vision-board.html?showComment=1516140996819" TargetMode="Externa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4.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6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3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3F424D-4CA8-FC5E-70C3-403E0FA987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51FF48-EC6C-07B2-41CA-9FB16D257ADB}"/>
              </a:ext>
            </a:extLst>
          </p:cNvPr>
          <p:cNvSpPr>
            <a:spLocks noGrp="1"/>
          </p:cNvSpPr>
          <p:nvPr>
            <p:ph type="title"/>
          </p:nvPr>
        </p:nvSpPr>
        <p:spPr>
          <a:xfrm>
            <a:off x="444649" y="419191"/>
            <a:ext cx="10036267" cy="383567"/>
          </a:xfrm>
        </p:spPr>
        <p:txBody>
          <a:bodyPr/>
          <a:lstStyle/>
          <a:p>
            <a:r>
              <a:rPr lang="en-GB">
                <a:latin typeface="Aptos"/>
                <a:cs typeface="Calibri"/>
              </a:rPr>
              <a:t>CADRE Workshop 9: Careers Outside Academia </a:t>
            </a:r>
            <a:endParaRPr lang="en-GB"/>
          </a:p>
        </p:txBody>
      </p:sp>
      <p:sp>
        <p:nvSpPr>
          <p:cNvPr id="3" name="Content Placeholder 2">
            <a:extLst>
              <a:ext uri="{FF2B5EF4-FFF2-40B4-BE49-F238E27FC236}">
                <a16:creationId xmlns:a16="http://schemas.microsoft.com/office/drawing/2014/main" id="{B9C8B1BE-CF02-1862-5093-7CFBC04645F3}"/>
              </a:ext>
            </a:extLst>
          </p:cNvPr>
          <p:cNvSpPr>
            <a:spLocks noGrp="1"/>
          </p:cNvSpPr>
          <p:nvPr>
            <p:ph sz="quarter" idx="19"/>
          </p:nvPr>
        </p:nvSpPr>
        <p:spPr>
          <a:xfrm>
            <a:off x="2007656" y="2837120"/>
            <a:ext cx="7527200" cy="1982921"/>
          </a:xfrm>
        </p:spPr>
        <p:txBody>
          <a:bodyPr vert="horz" lIns="0" tIns="0" rIns="0" bIns="0" rtlCol="0" anchor="t">
            <a:noAutofit/>
          </a:bodyPr>
          <a:lstStyle/>
          <a:p>
            <a:endParaRPr lang="en-US" sz="1200">
              <a:ea typeface="Noto Serif"/>
              <a:cs typeface="Noto Serif"/>
            </a:endParaRPr>
          </a:p>
          <a:p>
            <a:endParaRPr lang="en-US" sz="1200">
              <a:ea typeface="Noto Serif"/>
              <a:cs typeface="Noto Serif"/>
            </a:endParaRPr>
          </a:p>
        </p:txBody>
      </p:sp>
      <p:sp>
        <p:nvSpPr>
          <p:cNvPr id="4" name="Picture Placeholder 3">
            <a:extLst>
              <a:ext uri="{FF2B5EF4-FFF2-40B4-BE49-F238E27FC236}">
                <a16:creationId xmlns:a16="http://schemas.microsoft.com/office/drawing/2014/main" id="{E5CB5EB8-D068-F29D-3270-2640E9AF2854}"/>
              </a:ext>
            </a:extLst>
          </p:cNvPr>
          <p:cNvSpPr>
            <a:spLocks noGrp="1"/>
          </p:cNvSpPr>
          <p:nvPr>
            <p:ph type="pic" sz="quarter" idx="12"/>
          </p:nvPr>
        </p:nvSpPr>
        <p:spPr/>
        <p:txBody>
          <a:bodyPr/>
          <a:lstStyle/>
          <a:p>
            <a:endParaRPr lang="en-GB"/>
          </a:p>
        </p:txBody>
      </p:sp>
      <p:pic>
        <p:nvPicPr>
          <p:cNvPr id="5" name="Picture 4" descr="A building with a glass wall&#10;&#10;AI-generated content may be incorrect.">
            <a:extLst>
              <a:ext uri="{FF2B5EF4-FFF2-40B4-BE49-F238E27FC236}">
                <a16:creationId xmlns:a16="http://schemas.microsoft.com/office/drawing/2014/main" id="{B67E54F9-5F2D-CA69-0562-AC87A4A6F571}"/>
              </a:ext>
            </a:extLst>
          </p:cNvPr>
          <p:cNvPicPr>
            <a:picLocks noGrp="1"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7695760" y="976599"/>
            <a:ext cx="3010574" cy="4765838"/>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pic>
      <p:sp>
        <p:nvSpPr>
          <p:cNvPr id="6" name="Title 5">
            <a:extLst>
              <a:ext uri="{FF2B5EF4-FFF2-40B4-BE49-F238E27FC236}">
                <a16:creationId xmlns:a16="http://schemas.microsoft.com/office/drawing/2014/main" id="{72119EAF-B76E-2F50-07C8-FDAAEDA54671}"/>
              </a:ext>
            </a:extLst>
          </p:cNvPr>
          <p:cNvSpPr>
            <a:spLocks noGrp="1"/>
          </p:cNvSpPr>
          <p:nvPr/>
        </p:nvSpPr>
        <p:spPr>
          <a:xfrm>
            <a:off x="832328" y="1788070"/>
            <a:ext cx="4427963" cy="460254"/>
          </a:xfrm>
          <a:prstGeom prst="rect">
            <a:avLst/>
          </a:prstGeom>
        </p:spPr>
        <p:txBody>
          <a:bodyPr vert="horz" wrap="square" lIns="0" tIns="0" rIns="0" bIns="0" rtlCol="0" anchor="t">
            <a:spAutoFit/>
          </a:bodyPr>
          <a:lstStyle>
            <a:lvl1pPr algn="l" defTabSz="685800" rtl="0" eaLnBrk="1" latinLnBrk="0" hangingPunct="1">
              <a:lnSpc>
                <a:spcPct val="80000"/>
              </a:lnSpc>
              <a:spcBef>
                <a:spcPct val="0"/>
              </a:spcBef>
              <a:buNone/>
              <a:defRPr sz="5400" b="1" i="0" kern="1200">
                <a:solidFill>
                  <a:schemeClr val="tx1"/>
                </a:solidFill>
                <a:latin typeface="Aptos" panose="020B0004020202020204" pitchFamily="34" charset="0"/>
                <a:ea typeface="+mj-ea"/>
                <a:cs typeface="Calibri" panose="020F0502020204030204" pitchFamily="34" charset="0"/>
              </a:defRPr>
            </a:lvl1pPr>
          </a:lstStyle>
          <a:p>
            <a:pPr algn="ctr"/>
            <a:endParaRPr lang="en-GB" sz="3600" dirty="0">
              <a:latin typeface="Aptos"/>
            </a:endParaRPr>
          </a:p>
        </p:txBody>
      </p:sp>
      <p:sp>
        <p:nvSpPr>
          <p:cNvPr id="7" name="TextBox 6">
            <a:extLst>
              <a:ext uri="{FF2B5EF4-FFF2-40B4-BE49-F238E27FC236}">
                <a16:creationId xmlns:a16="http://schemas.microsoft.com/office/drawing/2014/main" id="{CD8FEE89-F6E2-16FA-1935-948FB3DF622E}"/>
              </a:ext>
            </a:extLst>
          </p:cNvPr>
          <p:cNvSpPr txBox="1"/>
          <p:nvPr/>
        </p:nvSpPr>
        <p:spPr>
          <a:xfrm>
            <a:off x="613347" y="1649008"/>
            <a:ext cx="6336082"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b="1" dirty="0"/>
              <a:t>Alt-academia Careers </a:t>
            </a:r>
            <a:endParaRPr lang="en-US" b="1" dirty="0"/>
          </a:p>
          <a:p>
            <a:r>
              <a:rPr lang="en-GB" i="1" dirty="0"/>
              <a:t>Ellie Wetherhill &amp; Clare Halldron</a:t>
            </a:r>
          </a:p>
          <a:p>
            <a:r>
              <a:rPr lang="en-GB" dirty="0"/>
              <a:t>Careers Consultant, Student Opportunity </a:t>
            </a:r>
          </a:p>
          <a:p>
            <a:endParaRPr lang="en-GB" dirty="0"/>
          </a:p>
          <a:p>
            <a:pPr marL="285750" indent="-285750">
              <a:buFont typeface="Arial"/>
              <a:buChar char="•"/>
            </a:pPr>
            <a:r>
              <a:rPr lang="en-GB" b="1" dirty="0"/>
              <a:t>Planning for an 'Industry' Career </a:t>
            </a:r>
          </a:p>
          <a:p>
            <a:r>
              <a:rPr lang="en-GB" i="1" dirty="0"/>
              <a:t>Dr Chris Thompson (</a:t>
            </a:r>
            <a:r>
              <a:rPr lang="en-GB" i="1" dirty="0" err="1"/>
              <a:t>Chris.</a:t>
            </a:r>
            <a:r>
              <a:rPr lang="en-GB" i="1" err="1"/>
              <a:t>J</a:t>
            </a:r>
            <a:r>
              <a:rPr lang="en-GB" i="1"/>
              <a:t>.Thompson@warwick.ac.uk)</a:t>
            </a:r>
          </a:p>
          <a:p>
            <a:r>
              <a:rPr lang="en-GB" dirty="0"/>
              <a:t>Midlands Graduate School Placements Manager </a:t>
            </a:r>
          </a:p>
          <a:p>
            <a:endParaRPr lang="en-GB" dirty="0"/>
          </a:p>
        </p:txBody>
      </p:sp>
    </p:spTree>
    <p:extLst>
      <p:ext uri="{BB962C8B-B14F-4D97-AF65-F5344CB8AC3E}">
        <p14:creationId xmlns:p14="http://schemas.microsoft.com/office/powerpoint/2010/main" val="4134571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alpha val="3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FE71E-1F55-4549-F52B-0173040AB1E5}"/>
              </a:ext>
            </a:extLst>
          </p:cNvPr>
          <p:cNvSpPr>
            <a:spLocks noGrp="1"/>
          </p:cNvSpPr>
          <p:nvPr>
            <p:ph type="title"/>
          </p:nvPr>
        </p:nvSpPr>
        <p:spPr>
          <a:xfrm>
            <a:off x="499733" y="538538"/>
            <a:ext cx="11192534" cy="383567"/>
          </a:xfrm>
        </p:spPr>
        <p:txBody>
          <a:bodyPr wrap="square" anchor="ctr">
            <a:noAutofit/>
          </a:bodyPr>
          <a:lstStyle/>
          <a:p>
            <a:r>
              <a:rPr lang="en-GB" sz="4000"/>
              <a:t>Re-frame your PhD as a “job”</a:t>
            </a:r>
            <a:br>
              <a:rPr lang="en-GB" sz="4000"/>
            </a:br>
            <a:r>
              <a:rPr lang="en-GB" sz="2400"/>
              <a:t>You will have extensive professional experience, including</a:t>
            </a:r>
          </a:p>
        </p:txBody>
      </p:sp>
      <p:sp>
        <p:nvSpPr>
          <p:cNvPr id="6" name="TextBox 5">
            <a:extLst>
              <a:ext uri="{FF2B5EF4-FFF2-40B4-BE49-F238E27FC236}">
                <a16:creationId xmlns:a16="http://schemas.microsoft.com/office/drawing/2014/main" id="{E6DFC4CF-AB34-D585-CB57-54B5A243AAEA}"/>
              </a:ext>
            </a:extLst>
          </p:cNvPr>
          <p:cNvSpPr txBox="1"/>
          <p:nvPr/>
        </p:nvSpPr>
        <p:spPr>
          <a:xfrm>
            <a:off x="287578" y="1603473"/>
            <a:ext cx="10617859" cy="4352544"/>
          </a:xfrm>
          <a:prstGeom prst="rect">
            <a:avLst/>
          </a:prstGeom>
        </p:spPr>
        <p:txBody>
          <a:bodyPr rtlCol="0" anchor="t">
            <a:normAutofit fontScale="85000" lnSpcReduction="20000"/>
          </a:bodyPr>
          <a:lstStyle/>
          <a:p>
            <a:pPr indent="-285750">
              <a:spcAft>
                <a:spcPts val="600"/>
              </a:spcAft>
              <a:buFont typeface="Arial" panose="020B0604020202020204" pitchFamily="34" charset="0"/>
              <a:buChar char="•"/>
            </a:pPr>
            <a:r>
              <a:rPr lang="en-US" sz="2400" b="1"/>
              <a:t>Project Management </a:t>
            </a:r>
            <a:r>
              <a:rPr lang="en-US" sz="2400"/>
              <a:t>- long, complex </a:t>
            </a:r>
            <a:r>
              <a:rPr lang="en-US" sz="2400" b="1"/>
              <a:t>research</a:t>
            </a:r>
            <a:r>
              <a:rPr lang="en-US" sz="2400"/>
              <a:t> projects, with significant ambiguity </a:t>
            </a:r>
            <a:endParaRPr lang="en-US" sz="2400" b="1" kern="1200"/>
          </a:p>
          <a:p>
            <a:pPr indent="-285750">
              <a:spcAft>
                <a:spcPts val="600"/>
              </a:spcAft>
              <a:buFont typeface="Arial" panose="020B0604020202020204" pitchFamily="34" charset="0"/>
              <a:buChar char="•"/>
            </a:pPr>
            <a:r>
              <a:rPr lang="en-US" sz="2400" b="1" kern="1200"/>
              <a:t> Independent problem solving</a:t>
            </a:r>
          </a:p>
          <a:p>
            <a:pPr indent="-285750">
              <a:spcAft>
                <a:spcPts val="600"/>
              </a:spcAft>
              <a:buFont typeface="Arial" panose="020B0604020202020204" pitchFamily="34" charset="0"/>
              <a:buChar char="•"/>
            </a:pPr>
            <a:r>
              <a:rPr lang="en-US" sz="2400" b="1"/>
              <a:t>Gathering, analysing and synthesising complex information</a:t>
            </a:r>
          </a:p>
          <a:p>
            <a:pPr indent="-285750">
              <a:spcAft>
                <a:spcPts val="600"/>
              </a:spcAft>
              <a:buFont typeface="Arial" panose="020B0604020202020204" pitchFamily="34" charset="0"/>
              <a:buChar char="•"/>
            </a:pPr>
            <a:r>
              <a:rPr lang="en-US" sz="2400" b="1" kern="1200"/>
              <a:t>Communicating clearly, through writing, presenting and teaching</a:t>
            </a:r>
          </a:p>
          <a:p>
            <a:pPr indent="-285750">
              <a:spcAft>
                <a:spcPts val="600"/>
              </a:spcAft>
              <a:buFont typeface="Arial" panose="020B0604020202020204" pitchFamily="34" charset="0"/>
              <a:buChar char="•"/>
            </a:pPr>
            <a:r>
              <a:rPr lang="en-US" sz="2400" kern="1200"/>
              <a:t>Sourcing and making </a:t>
            </a:r>
            <a:r>
              <a:rPr lang="en-US" sz="2400" b="1" kern="1200"/>
              <a:t>applications for funding</a:t>
            </a:r>
          </a:p>
          <a:p>
            <a:pPr marL="342900" indent="-342900">
              <a:spcAft>
                <a:spcPts val="600"/>
              </a:spcAft>
              <a:buFont typeface="Arial" panose="020B0604020202020204" pitchFamily="34" charset="0"/>
              <a:buChar char="•"/>
            </a:pPr>
            <a:r>
              <a:rPr lang="en-US" sz="2400" kern="1200"/>
              <a:t>Breaking down </a:t>
            </a:r>
            <a:r>
              <a:rPr lang="en-US" sz="2400" b="1" kern="1200"/>
              <a:t>complicated challenges into manageable tasks- </a:t>
            </a:r>
            <a:r>
              <a:rPr lang="en-US" sz="2400" kern="1200"/>
              <a:t>often where there is no blueprint</a:t>
            </a:r>
          </a:p>
          <a:p>
            <a:pPr indent="-285750">
              <a:spcAft>
                <a:spcPts val="600"/>
              </a:spcAft>
              <a:buFont typeface="Arial" panose="020B0604020202020204" pitchFamily="34" charset="0"/>
              <a:buChar char="•"/>
            </a:pPr>
            <a:r>
              <a:rPr lang="en-US" sz="2400" b="1" kern="1200"/>
              <a:t>Perseverance, resilience and self-belief</a:t>
            </a:r>
          </a:p>
          <a:p>
            <a:pPr indent="-285750">
              <a:spcAft>
                <a:spcPts val="600"/>
              </a:spcAft>
              <a:buFont typeface="Arial" panose="020B0604020202020204" pitchFamily="34" charset="0"/>
              <a:buChar char="•"/>
            </a:pPr>
            <a:r>
              <a:rPr lang="en-US" sz="2400" b="1" kern="1200"/>
              <a:t>Event- management and organising </a:t>
            </a:r>
            <a:r>
              <a:rPr lang="en-US" sz="2400" kern="1200"/>
              <a:t>activities- often with competing priorities</a:t>
            </a:r>
          </a:p>
          <a:p>
            <a:pPr marL="342900" indent="-342900">
              <a:spcAft>
                <a:spcPts val="600"/>
              </a:spcAft>
              <a:buFont typeface="Arial" panose="020B0604020202020204" pitchFamily="34" charset="0"/>
              <a:buChar char="•"/>
            </a:pPr>
            <a:r>
              <a:rPr lang="en-US" sz="2400" b="1" kern="1200"/>
              <a:t>Public engagement: </a:t>
            </a:r>
            <a:r>
              <a:rPr lang="en-US" sz="2400" kern="1200"/>
              <a:t>adapting communication styles to the audience, explaining complex information in an accessible way</a:t>
            </a:r>
          </a:p>
          <a:p>
            <a:pPr indent="-285750">
              <a:spcAft>
                <a:spcPts val="600"/>
              </a:spcAft>
              <a:buFont typeface="Arial" panose="020B0604020202020204" pitchFamily="34" charset="0"/>
              <a:buChar char="•"/>
            </a:pPr>
            <a:r>
              <a:rPr lang="en-US" sz="2400" b="1" kern="1200"/>
              <a:t>Intellectual insight, critical thinking and creative thought</a:t>
            </a:r>
          </a:p>
          <a:p>
            <a:pPr indent="-285750">
              <a:spcAft>
                <a:spcPts val="600"/>
              </a:spcAft>
              <a:buFont typeface="Arial" panose="020B0604020202020204" pitchFamily="34" charset="0"/>
              <a:buChar char="•"/>
            </a:pPr>
            <a:r>
              <a:rPr lang="en-US" sz="2400" b="1"/>
              <a:t>Technical skills- </a:t>
            </a:r>
            <a:r>
              <a:rPr lang="en-US" sz="2400"/>
              <a:t> data analysis, teaching platforms, MS packages</a:t>
            </a:r>
            <a:endParaRPr lang="en-US" sz="2400" b="1" kern="1200"/>
          </a:p>
          <a:p>
            <a:pPr indent="-285750">
              <a:spcAft>
                <a:spcPts val="600"/>
              </a:spcAft>
              <a:buFont typeface="Arial" panose="020B0604020202020204" pitchFamily="34" charset="0"/>
              <a:buChar char="•"/>
            </a:pPr>
            <a:endParaRPr lang="en-US" sz="1600" kern="1200"/>
          </a:p>
          <a:p>
            <a:pPr indent="-285750">
              <a:spcAft>
                <a:spcPts val="600"/>
              </a:spcAft>
              <a:buFont typeface="Arial" panose="020B0604020202020204" pitchFamily="34" charset="0"/>
              <a:buChar char="•"/>
            </a:pPr>
            <a:endParaRPr lang="en-US" sz="1600" kern="1200"/>
          </a:p>
          <a:p>
            <a:pPr indent="-285750">
              <a:spcAft>
                <a:spcPts val="600"/>
              </a:spcAft>
              <a:buFont typeface="Arial" panose="020B0604020202020204" pitchFamily="34" charset="0"/>
              <a:buChar char="•"/>
            </a:pPr>
            <a:endParaRPr lang="en-US" sz="1600" kern="1200"/>
          </a:p>
          <a:p>
            <a:pPr>
              <a:spcAft>
                <a:spcPts val="600"/>
              </a:spcAft>
            </a:pPr>
            <a:endParaRPr lang="en-US" sz="1600" kern="1200"/>
          </a:p>
        </p:txBody>
      </p:sp>
    </p:spTree>
    <p:extLst>
      <p:ext uri="{BB962C8B-B14F-4D97-AF65-F5344CB8AC3E}">
        <p14:creationId xmlns:p14="http://schemas.microsoft.com/office/powerpoint/2010/main" val="2986626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500"/>
                                        <p:tgtEl>
                                          <p:spTgt spid="6">
                                            <p:txEl>
                                              <p:pRg st="0" end="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fade">
                                      <p:cBhvr>
                                        <p:cTn id="25" dur="500"/>
                                        <p:tgtEl>
                                          <p:spTgt spid="6">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6">
                                            <p:txEl>
                                              <p:pRg st="5" end="5"/>
                                            </p:txEl>
                                          </p:spTgt>
                                        </p:tgtEl>
                                        <p:attrNameLst>
                                          <p:attrName>style.visibility</p:attrName>
                                        </p:attrNameLst>
                                      </p:cBhvr>
                                      <p:to>
                                        <p:strVal val="visible"/>
                                      </p:to>
                                    </p:set>
                                    <p:animEffect transition="in" filter="fade">
                                      <p:cBhvr>
                                        <p:cTn id="28" dur="500"/>
                                        <p:tgtEl>
                                          <p:spTgt spid="6">
                                            <p:txEl>
                                              <p:pRg st="5" end="5"/>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Effect transition="in" filter="fade">
                                      <p:cBhvr>
                                        <p:cTn id="31" dur="500"/>
                                        <p:tgtEl>
                                          <p:spTgt spid="6">
                                            <p:txEl>
                                              <p:pRg st="6" end="6"/>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6">
                                            <p:txEl>
                                              <p:pRg st="7" end="7"/>
                                            </p:txEl>
                                          </p:spTgt>
                                        </p:tgtEl>
                                        <p:attrNameLst>
                                          <p:attrName>style.visibility</p:attrName>
                                        </p:attrNameLst>
                                      </p:cBhvr>
                                      <p:to>
                                        <p:strVal val="visible"/>
                                      </p:to>
                                    </p:set>
                                    <p:animEffect transition="in" filter="fade">
                                      <p:cBhvr>
                                        <p:cTn id="34" dur="500"/>
                                        <p:tgtEl>
                                          <p:spTgt spid="6">
                                            <p:txEl>
                                              <p:pRg st="7" end="7"/>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fade">
                                      <p:cBhvr>
                                        <p:cTn id="37" dur="500"/>
                                        <p:tgtEl>
                                          <p:spTgt spid="6">
                                            <p:txEl>
                                              <p:pRg st="8" end="8"/>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6">
                                            <p:txEl>
                                              <p:pRg st="9" end="9"/>
                                            </p:txEl>
                                          </p:spTgt>
                                        </p:tgtEl>
                                        <p:attrNameLst>
                                          <p:attrName>style.visibility</p:attrName>
                                        </p:attrNameLst>
                                      </p:cBhvr>
                                      <p:to>
                                        <p:strVal val="visible"/>
                                      </p:to>
                                    </p:set>
                                    <p:animEffect transition="in" filter="fade">
                                      <p:cBhvr>
                                        <p:cTn id="40" dur="500"/>
                                        <p:tgtEl>
                                          <p:spTgt spid="6">
                                            <p:txEl>
                                              <p:pRg st="9" end="9"/>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animEffect transition="in" filter="fade">
                                      <p:cBhvr>
                                        <p:cTn id="43"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08A95-FBBF-459E-1B62-AE16857682E2}"/>
              </a:ext>
            </a:extLst>
          </p:cNvPr>
          <p:cNvSpPr>
            <a:spLocks noGrp="1"/>
          </p:cNvSpPr>
          <p:nvPr>
            <p:ph type="title" idx="4294967295"/>
          </p:nvPr>
        </p:nvSpPr>
        <p:spPr>
          <a:xfrm>
            <a:off x="29766" y="2422439"/>
            <a:ext cx="3584575" cy="1556437"/>
          </a:xfrm>
        </p:spPr>
        <p:txBody>
          <a:bodyPr>
            <a:normAutofit/>
          </a:bodyPr>
          <a:lstStyle/>
          <a:p>
            <a:pPr algn="ctr">
              <a:lnSpc>
                <a:spcPct val="90000"/>
              </a:lnSpc>
            </a:pPr>
            <a:r>
              <a:rPr lang="en-GB"/>
              <a:t>Translate your skills</a:t>
            </a:r>
            <a:br>
              <a:rPr lang="en-GB"/>
            </a:br>
            <a:r>
              <a:rPr lang="en-GB"/>
              <a:t> for employers</a:t>
            </a:r>
          </a:p>
        </p:txBody>
      </p:sp>
      <p:sp>
        <p:nvSpPr>
          <p:cNvPr id="3" name="Content Placeholder 2">
            <a:extLst>
              <a:ext uri="{FF2B5EF4-FFF2-40B4-BE49-F238E27FC236}">
                <a16:creationId xmlns:a16="http://schemas.microsoft.com/office/drawing/2014/main" id="{3C230EA8-101E-0637-2062-996EDA5611FC}"/>
              </a:ext>
            </a:extLst>
          </p:cNvPr>
          <p:cNvSpPr>
            <a:spLocks noGrp="1"/>
          </p:cNvSpPr>
          <p:nvPr>
            <p:ph idx="4294967295"/>
          </p:nvPr>
        </p:nvSpPr>
        <p:spPr>
          <a:xfrm>
            <a:off x="4071938" y="454025"/>
            <a:ext cx="8120062" cy="6142038"/>
          </a:xfrm>
        </p:spPr>
        <p:txBody>
          <a:bodyPr anchor="ctr">
            <a:normAutofit/>
          </a:bodyPr>
          <a:lstStyle/>
          <a:p>
            <a:pPr marL="0" indent="0">
              <a:lnSpc>
                <a:spcPct val="100000"/>
              </a:lnSpc>
              <a:buNone/>
            </a:pPr>
            <a:r>
              <a:rPr lang="en-GB" sz="2400" b="1"/>
              <a:t>Scholarship -</a:t>
            </a:r>
            <a:r>
              <a:rPr lang="en-GB" sz="2400"/>
              <a:t> </a:t>
            </a:r>
            <a:r>
              <a:rPr lang="en-GB" sz="2400" i="1">
                <a:solidFill>
                  <a:srgbClr val="0070C0"/>
                </a:solidFill>
              </a:rPr>
              <a:t>planning, research ability, creativity, analysis</a:t>
            </a:r>
          </a:p>
          <a:p>
            <a:pPr marL="0" indent="0">
              <a:lnSpc>
                <a:spcPct val="100000"/>
              </a:lnSpc>
              <a:buNone/>
            </a:pPr>
            <a:r>
              <a:rPr lang="en-GB" sz="2400" b="1"/>
              <a:t>Lecturing/Seminars - </a:t>
            </a:r>
            <a:r>
              <a:rPr lang="en-GB" sz="2400" i="1">
                <a:solidFill>
                  <a:srgbClr val="0070C0"/>
                </a:solidFill>
              </a:rPr>
              <a:t>presenting, teaching</a:t>
            </a:r>
          </a:p>
          <a:p>
            <a:pPr marL="0" indent="0">
              <a:lnSpc>
                <a:spcPct val="100000"/>
              </a:lnSpc>
              <a:buNone/>
            </a:pPr>
            <a:r>
              <a:rPr lang="en-GB" sz="2400" b="1"/>
              <a:t>Tutoring</a:t>
            </a:r>
            <a:r>
              <a:rPr lang="en-GB" sz="2400"/>
              <a:t> </a:t>
            </a:r>
            <a:r>
              <a:rPr lang="en-GB" sz="2400" b="1"/>
              <a:t>-</a:t>
            </a:r>
            <a:r>
              <a:rPr lang="en-GB" sz="2400"/>
              <a:t> </a:t>
            </a:r>
            <a:r>
              <a:rPr lang="en-GB" sz="2400" i="1">
                <a:solidFill>
                  <a:srgbClr val="0070C0"/>
                </a:solidFill>
              </a:rPr>
              <a:t>coaching, motivating</a:t>
            </a:r>
          </a:p>
          <a:p>
            <a:pPr marL="0" indent="0">
              <a:lnSpc>
                <a:spcPct val="100000"/>
              </a:lnSpc>
              <a:buNone/>
            </a:pPr>
            <a:r>
              <a:rPr lang="en-GB" sz="2400" b="1"/>
              <a:t>Examining – </a:t>
            </a:r>
            <a:r>
              <a:rPr lang="en-GB" sz="2400" i="1">
                <a:solidFill>
                  <a:srgbClr val="0070C0"/>
                </a:solidFill>
              </a:rPr>
              <a:t> appraising, assessing</a:t>
            </a:r>
          </a:p>
          <a:p>
            <a:pPr marL="0" indent="0">
              <a:lnSpc>
                <a:spcPct val="100000"/>
              </a:lnSpc>
              <a:buNone/>
            </a:pPr>
            <a:r>
              <a:rPr lang="en-GB" sz="2400" b="1"/>
              <a:t>Thesis –</a:t>
            </a:r>
            <a:r>
              <a:rPr lang="en-GB" sz="2400"/>
              <a:t> </a:t>
            </a:r>
            <a:r>
              <a:rPr lang="en-GB" sz="2400" i="1">
                <a:solidFill>
                  <a:srgbClr val="0070C0"/>
                </a:solidFill>
              </a:rPr>
              <a:t>project management, independent, autonomy  </a:t>
            </a:r>
          </a:p>
          <a:p>
            <a:pPr marL="0" indent="0">
              <a:lnSpc>
                <a:spcPct val="100000"/>
              </a:lnSpc>
              <a:buNone/>
            </a:pPr>
            <a:r>
              <a:rPr lang="en-GB" sz="2400" b="1"/>
              <a:t>Writing articles - </a:t>
            </a:r>
            <a:r>
              <a:rPr lang="en-GB" sz="2400" i="1">
                <a:solidFill>
                  <a:srgbClr val="0070C0"/>
                </a:solidFill>
              </a:rPr>
              <a:t>report writing, publications</a:t>
            </a:r>
          </a:p>
          <a:p>
            <a:pPr marL="0" indent="0">
              <a:lnSpc>
                <a:spcPct val="100000"/>
              </a:lnSpc>
              <a:buNone/>
            </a:pPr>
            <a:r>
              <a:rPr lang="en-GB" sz="2400" b="1"/>
              <a:t>Supervising </a:t>
            </a:r>
            <a:r>
              <a:rPr lang="en-GB" sz="2400" b="1" i="1"/>
              <a:t>-</a:t>
            </a:r>
            <a:r>
              <a:rPr lang="en-GB" sz="2400" i="1"/>
              <a:t> </a:t>
            </a:r>
            <a:r>
              <a:rPr lang="en-GB" sz="2400" i="1">
                <a:solidFill>
                  <a:srgbClr val="0070C0"/>
                </a:solidFill>
              </a:rPr>
              <a:t>instructing, training, leading</a:t>
            </a:r>
          </a:p>
          <a:p>
            <a:pPr marL="0" indent="0">
              <a:lnSpc>
                <a:spcPct val="100000"/>
              </a:lnSpc>
              <a:buNone/>
            </a:pPr>
            <a:r>
              <a:rPr lang="en-GB" sz="2400" b="1"/>
              <a:t>Research Group - </a:t>
            </a:r>
            <a:r>
              <a:rPr lang="en-GB" sz="2400" i="1">
                <a:solidFill>
                  <a:srgbClr val="0070C0"/>
                </a:solidFill>
              </a:rPr>
              <a:t>teamwork, creativity</a:t>
            </a:r>
          </a:p>
          <a:p>
            <a:pPr marL="0" indent="0">
              <a:lnSpc>
                <a:spcPct val="100000"/>
              </a:lnSpc>
              <a:buNone/>
            </a:pPr>
            <a:r>
              <a:rPr lang="en-GB" sz="2400" b="1"/>
              <a:t>Multi-disciplinary </a:t>
            </a:r>
            <a:r>
              <a:rPr lang="en-GB" sz="2400"/>
              <a:t>- </a:t>
            </a:r>
            <a:r>
              <a:rPr lang="en-GB" sz="2400" i="1">
                <a:solidFill>
                  <a:srgbClr val="0070C0"/>
                </a:solidFill>
              </a:rPr>
              <a:t>flexibility, versatility, lateral thinking</a:t>
            </a:r>
          </a:p>
          <a:p>
            <a:pPr marL="0" indent="0">
              <a:lnSpc>
                <a:spcPct val="100000"/>
              </a:lnSpc>
              <a:buNone/>
            </a:pPr>
            <a:r>
              <a:rPr lang="en-GB" sz="2400" b="1"/>
              <a:t>Academic Rigour - </a:t>
            </a:r>
            <a:r>
              <a:rPr lang="en-GB" sz="2400" i="1">
                <a:solidFill>
                  <a:srgbClr val="0070C0"/>
                </a:solidFill>
              </a:rPr>
              <a:t>continual scrutiny, quality control, quality assurance, integrity, impartiality </a:t>
            </a:r>
            <a:endParaRPr lang="en-GB" sz="2400"/>
          </a:p>
        </p:txBody>
      </p:sp>
      <p:cxnSp>
        <p:nvCxnSpPr>
          <p:cNvPr id="5" name="Straight Connector 4">
            <a:extLst>
              <a:ext uri="{FF2B5EF4-FFF2-40B4-BE49-F238E27FC236}">
                <a16:creationId xmlns:a16="http://schemas.microsoft.com/office/drawing/2014/main" id="{A3728293-534A-FD16-8876-381F009F61C2}"/>
              </a:ext>
            </a:extLst>
          </p:cNvPr>
          <p:cNvCxnSpPr/>
          <p:nvPr/>
        </p:nvCxnSpPr>
        <p:spPr>
          <a:xfrm>
            <a:off x="3766873" y="454025"/>
            <a:ext cx="0" cy="606910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22086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9423358-1740-B302-D0F5-1BD3D52E7B9D}"/>
            </a:ext>
          </a:extLst>
        </p:cNvPr>
        <p:cNvGrpSpPr/>
        <p:nvPr/>
      </p:nvGrpSpPr>
      <p:grpSpPr>
        <a:xfrm>
          <a:off x="0" y="0"/>
          <a:ext cx="0" cy="0"/>
          <a:chOff x="0" y="0"/>
          <a:chExt cx="0" cy="0"/>
        </a:xfrm>
      </p:grpSpPr>
      <p:sp useBgFill="1">
        <p:nvSpPr>
          <p:cNvPr id="33"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Light bulb on yellow background with sketched light beams and cord">
            <a:extLst>
              <a:ext uri="{FF2B5EF4-FFF2-40B4-BE49-F238E27FC236}">
                <a16:creationId xmlns:a16="http://schemas.microsoft.com/office/drawing/2014/main" id="{304A98DC-5592-D51A-39F9-5FE0B981109A}"/>
              </a:ext>
            </a:extLst>
          </p:cNvPr>
          <p:cNvPicPr>
            <a:picLocks noChangeAspect="1"/>
          </p:cNvPicPr>
          <p:nvPr/>
        </p:nvPicPr>
        <p:blipFill rotWithShape="1">
          <a:blip r:embed="rId2"/>
          <a:srcRect l="48167" r="3316"/>
          <a:stretch/>
        </p:blipFill>
        <p:spPr>
          <a:xfrm>
            <a:off x="-373886" y="-2"/>
            <a:ext cx="4383465" cy="6858002"/>
          </a:xfrm>
          <a:prstGeom prst="rect">
            <a:avLst/>
          </a:prstGeom>
        </p:spPr>
      </p:pic>
      <p:sp useBgFill="1">
        <p:nvSpPr>
          <p:cNvPr id="35" name="Rectangle 34">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A708F9A-BD91-1C24-455C-26E2AD1A0DB6}"/>
              </a:ext>
            </a:extLst>
          </p:cNvPr>
          <p:cNvSpPr>
            <a:spLocks noGrp="1"/>
          </p:cNvSpPr>
          <p:nvPr>
            <p:ph type="title"/>
          </p:nvPr>
        </p:nvSpPr>
        <p:spPr>
          <a:xfrm>
            <a:off x="4383465" y="353911"/>
            <a:ext cx="7706616" cy="1559301"/>
          </a:xfrm>
        </p:spPr>
        <p:txBody>
          <a:bodyPr>
            <a:normAutofit/>
          </a:bodyPr>
          <a:lstStyle/>
          <a:p>
            <a:r>
              <a:rPr lang="en-GB" sz="4000"/>
              <a:t>Effective non-academic applications</a:t>
            </a:r>
          </a:p>
        </p:txBody>
      </p:sp>
      <p:pic>
        <p:nvPicPr>
          <p:cNvPr id="30" name="Picture 29">
            <a:extLst>
              <a:ext uri="{FF2B5EF4-FFF2-40B4-BE49-F238E27FC236}">
                <a16:creationId xmlns:a16="http://schemas.microsoft.com/office/drawing/2014/main" id="{53097278-C3BE-F6EE-5CC8-7B8C1D082E86}"/>
              </a:ext>
            </a:extLst>
          </p:cNvPr>
          <p:cNvPicPr>
            <a:picLocks noChangeAspect="1"/>
          </p:cNvPicPr>
          <p:nvPr/>
        </p:nvPicPr>
        <p:blipFill>
          <a:blip r:embed="rId3"/>
          <a:stretch>
            <a:fillRect/>
          </a:stretch>
        </p:blipFill>
        <p:spPr>
          <a:xfrm>
            <a:off x="4647977" y="4337164"/>
            <a:ext cx="6905625" cy="1857375"/>
          </a:xfrm>
          <a:prstGeom prst="rect">
            <a:avLst/>
          </a:prstGeom>
        </p:spPr>
      </p:pic>
      <p:pic>
        <p:nvPicPr>
          <p:cNvPr id="36" name="Picture 35">
            <a:extLst>
              <a:ext uri="{FF2B5EF4-FFF2-40B4-BE49-F238E27FC236}">
                <a16:creationId xmlns:a16="http://schemas.microsoft.com/office/drawing/2014/main" id="{24CAC1BF-2BF8-8164-D7B6-32EC2B956459}"/>
              </a:ext>
            </a:extLst>
          </p:cNvPr>
          <p:cNvPicPr>
            <a:picLocks noChangeAspect="1"/>
          </p:cNvPicPr>
          <p:nvPr/>
        </p:nvPicPr>
        <p:blipFill>
          <a:blip r:embed="rId4"/>
          <a:stretch>
            <a:fillRect/>
          </a:stretch>
        </p:blipFill>
        <p:spPr>
          <a:xfrm>
            <a:off x="4528084" y="2296683"/>
            <a:ext cx="6829425" cy="1990725"/>
          </a:xfrm>
          <a:prstGeom prst="rect">
            <a:avLst/>
          </a:prstGeom>
        </p:spPr>
      </p:pic>
    </p:spTree>
    <p:extLst>
      <p:ext uri="{BB962C8B-B14F-4D97-AF65-F5344CB8AC3E}">
        <p14:creationId xmlns:p14="http://schemas.microsoft.com/office/powerpoint/2010/main" val="1814378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9F46008-2BCE-1FAC-2D3E-CCAECFD9F545}"/>
            </a:ext>
          </a:extLst>
        </p:cNvPr>
        <p:cNvGrpSpPr/>
        <p:nvPr/>
      </p:nvGrpSpPr>
      <p:grpSpPr>
        <a:xfrm>
          <a:off x="0" y="0"/>
          <a:ext cx="0" cy="0"/>
          <a:chOff x="0" y="0"/>
          <a:chExt cx="0" cy="0"/>
        </a:xfrm>
      </p:grpSpPr>
      <p:sp useBgFill="1">
        <p:nvSpPr>
          <p:cNvPr id="33"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Light bulb on yellow background with sketched light beams and cord">
            <a:extLst>
              <a:ext uri="{FF2B5EF4-FFF2-40B4-BE49-F238E27FC236}">
                <a16:creationId xmlns:a16="http://schemas.microsoft.com/office/drawing/2014/main" id="{FE57FD19-0104-D16C-25DC-FB1947D41115}"/>
              </a:ext>
            </a:extLst>
          </p:cNvPr>
          <p:cNvPicPr>
            <a:picLocks noChangeAspect="1"/>
          </p:cNvPicPr>
          <p:nvPr/>
        </p:nvPicPr>
        <p:blipFill rotWithShape="1">
          <a:blip r:embed="rId2"/>
          <a:srcRect l="48167" r="3316"/>
          <a:stretch/>
        </p:blipFill>
        <p:spPr>
          <a:xfrm>
            <a:off x="-1" y="-2"/>
            <a:ext cx="5410198" cy="6858002"/>
          </a:xfrm>
          <a:prstGeom prst="rect">
            <a:avLst/>
          </a:prstGeom>
        </p:spPr>
      </p:pic>
      <p:sp useBgFill="1">
        <p:nvSpPr>
          <p:cNvPr id="35" name="Rectangle 34">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8E7360-4A11-F4BA-7883-0E70F842F60E}"/>
              </a:ext>
            </a:extLst>
          </p:cNvPr>
          <p:cNvSpPr>
            <a:spLocks noGrp="1"/>
          </p:cNvSpPr>
          <p:nvPr>
            <p:ph type="title"/>
          </p:nvPr>
        </p:nvSpPr>
        <p:spPr>
          <a:xfrm>
            <a:off x="6068614" y="175648"/>
            <a:ext cx="5464968" cy="1559301"/>
          </a:xfrm>
        </p:spPr>
        <p:txBody>
          <a:bodyPr>
            <a:normAutofit fontScale="90000"/>
          </a:bodyPr>
          <a:lstStyle/>
          <a:p>
            <a:r>
              <a:rPr lang="en-GB" sz="4000"/>
              <a:t>Purpose of </a:t>
            </a:r>
            <a:br>
              <a:rPr lang="en-GB" sz="4000"/>
            </a:br>
            <a:r>
              <a:rPr lang="en-GB" sz="4000"/>
              <a:t>CV/Cover Letter/Application</a:t>
            </a:r>
          </a:p>
        </p:txBody>
      </p:sp>
      <p:sp>
        <p:nvSpPr>
          <p:cNvPr id="3" name="Content Placeholder 2">
            <a:extLst>
              <a:ext uri="{FF2B5EF4-FFF2-40B4-BE49-F238E27FC236}">
                <a16:creationId xmlns:a16="http://schemas.microsoft.com/office/drawing/2014/main" id="{3AFA3C2F-697B-9B90-3785-4E97134AC218}"/>
              </a:ext>
            </a:extLst>
          </p:cNvPr>
          <p:cNvSpPr>
            <a:spLocks noGrp="1"/>
          </p:cNvSpPr>
          <p:nvPr>
            <p:ph idx="1"/>
          </p:nvPr>
        </p:nvSpPr>
        <p:spPr>
          <a:xfrm>
            <a:off x="6068614" y="2285999"/>
            <a:ext cx="5247340" cy="3496878"/>
          </a:xfrm>
        </p:spPr>
        <p:txBody>
          <a:bodyPr anchor="ctr">
            <a:normAutofit/>
          </a:bodyPr>
          <a:lstStyle/>
          <a:p>
            <a:pPr marL="0" indent="0">
              <a:buNone/>
            </a:pPr>
            <a:r>
              <a:rPr lang="en-GB" sz="2000" b="1"/>
              <a:t>From your point of view:</a:t>
            </a:r>
          </a:p>
          <a:p>
            <a:r>
              <a:rPr lang="en-GB" sz="2000"/>
              <a:t>To get an interview (not the job)</a:t>
            </a:r>
          </a:p>
          <a:p>
            <a:r>
              <a:rPr lang="en-GB" sz="2000"/>
              <a:t>Demonstrate relevant skills, experience and motivation</a:t>
            </a:r>
          </a:p>
          <a:p>
            <a:r>
              <a:rPr lang="en-GB" sz="2000"/>
              <a:t>“Market yourself”/”Present your narrative”</a:t>
            </a:r>
          </a:p>
          <a:p>
            <a:endParaRPr lang="en-GB" sz="2000"/>
          </a:p>
          <a:p>
            <a:pPr marL="0" indent="0">
              <a:buNone/>
            </a:pPr>
            <a:r>
              <a:rPr lang="en-GB" sz="2000" b="1"/>
              <a:t>From the employers’ point of view</a:t>
            </a:r>
          </a:p>
          <a:p>
            <a:r>
              <a:rPr lang="en-GB" sz="2000"/>
              <a:t>Make a short list of interview candidates</a:t>
            </a:r>
          </a:p>
          <a:p>
            <a:r>
              <a:rPr lang="en-GB" sz="2000"/>
              <a:t>Sift out unsuitable candidates quickly</a:t>
            </a:r>
          </a:p>
        </p:txBody>
      </p:sp>
    </p:spTree>
    <p:extLst>
      <p:ext uri="{BB962C8B-B14F-4D97-AF65-F5344CB8AC3E}">
        <p14:creationId xmlns:p14="http://schemas.microsoft.com/office/powerpoint/2010/main" val="413940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up of a stopwatch">
            <a:extLst>
              <a:ext uri="{FF2B5EF4-FFF2-40B4-BE49-F238E27FC236}">
                <a16:creationId xmlns:a16="http://schemas.microsoft.com/office/drawing/2014/main" id="{59042ADA-93BE-0337-FBF3-1DC11D4400A2}"/>
              </a:ext>
            </a:extLst>
          </p:cNvPr>
          <p:cNvPicPr>
            <a:picLocks noChangeAspect="1"/>
          </p:cNvPicPr>
          <p:nvPr/>
        </p:nvPicPr>
        <p:blipFill rotWithShape="1">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1800" r="25541" b="-2"/>
          <a:stretch/>
        </p:blipFill>
        <p:spPr>
          <a:xfrm>
            <a:off x="-1" y="-2"/>
            <a:ext cx="5410198" cy="6858002"/>
          </a:xfrm>
          <a:prstGeom prst="rect">
            <a:avLst/>
          </a:prstGeom>
        </p:spPr>
      </p:pic>
      <p:sp useBgFill="1">
        <p:nvSpPr>
          <p:cNvPr id="12" name="Rectangle 11">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3965378-5E7C-AB1B-8D84-A60FC18B1888}"/>
              </a:ext>
            </a:extLst>
          </p:cNvPr>
          <p:cNvSpPr>
            <a:spLocks noGrp="1"/>
          </p:cNvSpPr>
          <p:nvPr>
            <p:ph idx="1"/>
          </p:nvPr>
        </p:nvSpPr>
        <p:spPr>
          <a:xfrm>
            <a:off x="5691110" y="1680560"/>
            <a:ext cx="6500889" cy="3496878"/>
          </a:xfrm>
        </p:spPr>
        <p:txBody>
          <a:bodyPr anchor="ctr">
            <a:noAutofit/>
          </a:bodyPr>
          <a:lstStyle/>
          <a:p>
            <a:pPr>
              <a:lnSpc>
                <a:spcPct val="150000"/>
              </a:lnSpc>
            </a:pPr>
            <a:r>
              <a:rPr lang="en-GB" sz="1800"/>
              <a:t>Choose your format: Chronological or Skills based</a:t>
            </a:r>
          </a:p>
          <a:p>
            <a:pPr>
              <a:lnSpc>
                <a:spcPct val="150000"/>
              </a:lnSpc>
            </a:pPr>
            <a:r>
              <a:rPr lang="en-GB" sz="1800"/>
              <a:t>Consider the conventions of the employer: 1 page vs 2</a:t>
            </a:r>
          </a:p>
          <a:p>
            <a:pPr>
              <a:lnSpc>
                <a:spcPct val="150000"/>
              </a:lnSpc>
            </a:pPr>
            <a:r>
              <a:rPr lang="en-GB" sz="1800"/>
              <a:t>It needs to look good! White space; alignment, font size</a:t>
            </a:r>
          </a:p>
          <a:p>
            <a:pPr>
              <a:lnSpc>
                <a:spcPct val="150000"/>
              </a:lnSpc>
            </a:pPr>
            <a:r>
              <a:rPr lang="en-GB" sz="1800"/>
              <a:t>Clear, concise, bullet points focused on what you did, how and any impact you made</a:t>
            </a:r>
          </a:p>
          <a:p>
            <a:pPr>
              <a:lnSpc>
                <a:spcPct val="150000"/>
              </a:lnSpc>
            </a:pPr>
            <a:r>
              <a:rPr lang="en-GB" sz="1800"/>
              <a:t>Add in numbers for scale- size of teaching groups, audience size at organised events</a:t>
            </a:r>
          </a:p>
          <a:p>
            <a:pPr>
              <a:lnSpc>
                <a:spcPct val="150000"/>
              </a:lnSpc>
            </a:pPr>
            <a:r>
              <a:rPr lang="en-GB" sz="1800"/>
              <a:t>Use the language of your prospective employer</a:t>
            </a:r>
          </a:p>
          <a:p>
            <a:pPr>
              <a:lnSpc>
                <a:spcPct val="150000"/>
              </a:lnSpc>
            </a:pPr>
            <a:r>
              <a:rPr lang="en-GB" sz="1800"/>
              <a:t>Tailor it to the role you are applying to</a:t>
            </a:r>
          </a:p>
        </p:txBody>
      </p:sp>
      <p:sp>
        <p:nvSpPr>
          <p:cNvPr id="6" name="TextBox 5">
            <a:extLst>
              <a:ext uri="{FF2B5EF4-FFF2-40B4-BE49-F238E27FC236}">
                <a16:creationId xmlns:a16="http://schemas.microsoft.com/office/drawing/2014/main" id="{C039F264-3210-C8E7-F82F-294F2E83B13F}"/>
              </a:ext>
            </a:extLst>
          </p:cNvPr>
          <p:cNvSpPr txBox="1"/>
          <p:nvPr/>
        </p:nvSpPr>
        <p:spPr>
          <a:xfrm>
            <a:off x="5828145" y="434107"/>
            <a:ext cx="5698836" cy="923330"/>
          </a:xfrm>
          <a:prstGeom prst="rect">
            <a:avLst/>
          </a:prstGeom>
          <a:noFill/>
        </p:spPr>
        <p:txBody>
          <a:bodyPr wrap="square" rtlCol="0">
            <a:spAutoFit/>
          </a:bodyPr>
          <a:lstStyle/>
          <a:p>
            <a:r>
              <a:rPr lang="en-GB" sz="5400"/>
              <a:t>CVs</a:t>
            </a:r>
          </a:p>
        </p:txBody>
      </p:sp>
      <p:pic>
        <p:nvPicPr>
          <p:cNvPr id="4" name="Picture 3">
            <a:extLst>
              <a:ext uri="{FF2B5EF4-FFF2-40B4-BE49-F238E27FC236}">
                <a16:creationId xmlns:a16="http://schemas.microsoft.com/office/drawing/2014/main" id="{99925EAF-7BDE-22BC-6C4D-101098C2FCD7}"/>
              </a:ext>
            </a:extLst>
          </p:cNvPr>
          <p:cNvPicPr>
            <a:picLocks noChangeAspect="1"/>
          </p:cNvPicPr>
          <p:nvPr/>
        </p:nvPicPr>
        <p:blipFill>
          <a:blip r:embed="rId5"/>
          <a:stretch>
            <a:fillRect/>
          </a:stretch>
        </p:blipFill>
        <p:spPr>
          <a:xfrm>
            <a:off x="0" y="106820"/>
            <a:ext cx="12192000" cy="6644360"/>
          </a:xfrm>
          <a:prstGeom prst="rect">
            <a:avLst/>
          </a:prstGeom>
        </p:spPr>
      </p:pic>
      <p:sp>
        <p:nvSpPr>
          <p:cNvPr id="7" name="TextBox 6">
            <a:extLst>
              <a:ext uri="{FF2B5EF4-FFF2-40B4-BE49-F238E27FC236}">
                <a16:creationId xmlns:a16="http://schemas.microsoft.com/office/drawing/2014/main" id="{CB2987EB-60A2-A0EF-F777-D03CB5C4563A}"/>
              </a:ext>
            </a:extLst>
          </p:cNvPr>
          <p:cNvSpPr txBox="1"/>
          <p:nvPr/>
        </p:nvSpPr>
        <p:spPr>
          <a:xfrm>
            <a:off x="9705975" y="6629400"/>
            <a:ext cx="2305050" cy="261610"/>
          </a:xfrm>
          <a:prstGeom prst="rect">
            <a:avLst/>
          </a:prstGeom>
          <a:noFill/>
        </p:spPr>
        <p:txBody>
          <a:bodyPr wrap="square" rtlCol="0">
            <a:spAutoFit/>
          </a:bodyPr>
          <a:lstStyle/>
          <a:p>
            <a:r>
              <a:rPr lang="en-GB" sz="1100">
                <a:hlinkClick r:id="rId6"/>
              </a:rPr>
              <a:t>Source: University of Cambridge</a:t>
            </a:r>
            <a:endParaRPr lang="en-GB" sz="1100"/>
          </a:p>
        </p:txBody>
      </p:sp>
    </p:spTree>
    <p:extLst>
      <p:ext uri="{BB962C8B-B14F-4D97-AF65-F5344CB8AC3E}">
        <p14:creationId xmlns:p14="http://schemas.microsoft.com/office/powerpoint/2010/main" val="2163483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alpha val="34000"/>
          </a:schemeClr>
        </a:solidFill>
        <a:effectLst/>
      </p:bgPr>
    </p:bg>
    <p:spTree>
      <p:nvGrpSpPr>
        <p:cNvPr id="1" name=""/>
        <p:cNvGrpSpPr/>
        <p:nvPr/>
      </p:nvGrpSpPr>
      <p:grpSpPr>
        <a:xfrm>
          <a:off x="0" y="0"/>
          <a:ext cx="0" cy="0"/>
          <a:chOff x="0" y="0"/>
          <a:chExt cx="0" cy="0"/>
        </a:xfrm>
      </p:grpSpPr>
      <p:pic>
        <p:nvPicPr>
          <p:cNvPr id="5" name="Picture 4" descr="A close-up of a stopwatch">
            <a:extLst>
              <a:ext uri="{FF2B5EF4-FFF2-40B4-BE49-F238E27FC236}">
                <a16:creationId xmlns:a16="http://schemas.microsoft.com/office/drawing/2014/main" id="{59042ADA-93BE-0337-FBF3-1DC11D4400A2}"/>
              </a:ext>
            </a:extLst>
          </p:cNvPr>
          <p:cNvPicPr>
            <a:picLocks noChangeAspect="1"/>
          </p:cNvPicPr>
          <p:nvPr/>
        </p:nvPicPr>
        <p:blipFill rotWithShape="1">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1800" r="25541" b="-2"/>
          <a:stretch/>
        </p:blipFill>
        <p:spPr>
          <a:xfrm>
            <a:off x="-1" y="-2"/>
            <a:ext cx="5410198" cy="6858002"/>
          </a:xfrm>
          <a:prstGeom prst="rect">
            <a:avLst/>
          </a:prstGeom>
        </p:spPr>
      </p:pic>
      <p:sp>
        <p:nvSpPr>
          <p:cNvPr id="3" name="Content Placeholder 2">
            <a:extLst>
              <a:ext uri="{FF2B5EF4-FFF2-40B4-BE49-F238E27FC236}">
                <a16:creationId xmlns:a16="http://schemas.microsoft.com/office/drawing/2014/main" id="{43965378-5E7C-AB1B-8D84-A60FC18B1888}"/>
              </a:ext>
            </a:extLst>
          </p:cNvPr>
          <p:cNvSpPr>
            <a:spLocks noGrp="1"/>
          </p:cNvSpPr>
          <p:nvPr>
            <p:ph idx="1"/>
          </p:nvPr>
        </p:nvSpPr>
        <p:spPr>
          <a:xfrm>
            <a:off x="5691111" y="1006764"/>
            <a:ext cx="6500889" cy="4484709"/>
          </a:xfrm>
          <a:solidFill>
            <a:schemeClr val="accent4">
              <a:lumMod val="20000"/>
              <a:lumOff val="80000"/>
              <a:alpha val="1000"/>
            </a:schemeClr>
          </a:solidFill>
        </p:spPr>
        <p:txBody>
          <a:bodyPr anchor="ctr">
            <a:noAutofit/>
          </a:bodyPr>
          <a:lstStyle/>
          <a:p>
            <a:pPr>
              <a:lnSpc>
                <a:spcPct val="150000"/>
              </a:lnSpc>
            </a:pPr>
            <a:r>
              <a:rPr lang="en-GB" sz="2000"/>
              <a:t>Choose your format: Chronological or Skills-based</a:t>
            </a:r>
          </a:p>
          <a:p>
            <a:pPr>
              <a:lnSpc>
                <a:spcPct val="150000"/>
              </a:lnSpc>
            </a:pPr>
            <a:r>
              <a:rPr lang="en-GB" sz="2000"/>
              <a:t>Consider the conventions of the employer: 1 page vs 2</a:t>
            </a:r>
          </a:p>
          <a:p>
            <a:pPr>
              <a:lnSpc>
                <a:spcPct val="150000"/>
              </a:lnSpc>
            </a:pPr>
            <a:r>
              <a:rPr lang="en-GB" sz="2000"/>
              <a:t>It needs to look good! white space; alignment, font size</a:t>
            </a:r>
          </a:p>
          <a:p>
            <a:pPr>
              <a:lnSpc>
                <a:spcPct val="150000"/>
              </a:lnSpc>
            </a:pPr>
            <a:r>
              <a:rPr lang="en-GB" sz="2000"/>
              <a:t>Clear, concise, bullet points focused on what you did, how and any impact you made</a:t>
            </a:r>
          </a:p>
          <a:p>
            <a:pPr>
              <a:lnSpc>
                <a:spcPct val="150000"/>
              </a:lnSpc>
            </a:pPr>
            <a:r>
              <a:rPr lang="en-GB" sz="2000"/>
              <a:t>Add in numbers for scale- size of teaching groups, audience size at organised events</a:t>
            </a:r>
          </a:p>
          <a:p>
            <a:pPr>
              <a:lnSpc>
                <a:spcPct val="150000"/>
              </a:lnSpc>
            </a:pPr>
            <a:r>
              <a:rPr lang="en-GB" sz="2000"/>
              <a:t>Use the language of your prospective employer</a:t>
            </a:r>
          </a:p>
          <a:p>
            <a:pPr>
              <a:lnSpc>
                <a:spcPct val="150000"/>
              </a:lnSpc>
            </a:pPr>
            <a:r>
              <a:rPr lang="en-GB" sz="2000"/>
              <a:t>Tailor it to the role you are applying to</a:t>
            </a:r>
          </a:p>
        </p:txBody>
      </p:sp>
      <p:sp>
        <p:nvSpPr>
          <p:cNvPr id="6" name="TextBox 5">
            <a:extLst>
              <a:ext uri="{FF2B5EF4-FFF2-40B4-BE49-F238E27FC236}">
                <a16:creationId xmlns:a16="http://schemas.microsoft.com/office/drawing/2014/main" id="{C039F264-3210-C8E7-F82F-294F2E83B13F}"/>
              </a:ext>
            </a:extLst>
          </p:cNvPr>
          <p:cNvSpPr txBox="1"/>
          <p:nvPr/>
        </p:nvSpPr>
        <p:spPr>
          <a:xfrm>
            <a:off x="5691111" y="184725"/>
            <a:ext cx="569883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a:ln>
                  <a:noFill/>
                </a:ln>
                <a:solidFill>
                  <a:prstClr val="black"/>
                </a:solidFill>
                <a:effectLst/>
                <a:uLnTx/>
                <a:uFillTx/>
                <a:latin typeface="Aptos Display" panose="02110004020202020204"/>
                <a:ea typeface="+mn-ea"/>
                <a:cs typeface="+mn-cs"/>
                <a:hlinkClick r:id="rId5"/>
              </a:rPr>
              <a:t>CVs</a:t>
            </a:r>
            <a:endParaRPr kumimoji="0" lang="en-GB" sz="4000" b="0" i="0" u="none" strike="noStrike" kern="1200" cap="none" spc="0" normalizeH="0" baseline="0" noProof="0">
              <a:ln>
                <a:noFill/>
              </a:ln>
              <a:solidFill>
                <a:prstClr val="black"/>
              </a:solidFill>
              <a:effectLst/>
              <a:uLnTx/>
              <a:uFillTx/>
              <a:latin typeface="Aptos Display" panose="02110004020202020204"/>
              <a:ea typeface="+mn-ea"/>
              <a:cs typeface="+mn-cs"/>
            </a:endParaRPr>
          </a:p>
        </p:txBody>
      </p:sp>
    </p:spTree>
    <p:extLst>
      <p:ext uri="{BB962C8B-B14F-4D97-AF65-F5344CB8AC3E}">
        <p14:creationId xmlns:p14="http://schemas.microsoft.com/office/powerpoint/2010/main" val="18748275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alpha val="35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8588B1-7FE2-45FF-D9F9-B01E1D976D61}"/>
              </a:ext>
            </a:extLst>
          </p:cNvPr>
          <p:cNvSpPr/>
          <p:nvPr/>
        </p:nvSpPr>
        <p:spPr>
          <a:xfrm>
            <a:off x="1560549" y="1410978"/>
            <a:ext cx="8544247" cy="646331"/>
          </a:xfrm>
          <a:prstGeom prst="rect">
            <a:avLst/>
          </a:prstGeom>
        </p:spPr>
        <p:txBody>
          <a:bodyPr wrap="square">
            <a:spAutoFit/>
          </a:bodyPr>
          <a:lstStyle/>
          <a:p>
            <a:r>
              <a:rPr lang="en-US" b="1"/>
              <a:t>First paragraph</a:t>
            </a:r>
            <a:r>
              <a:rPr lang="en-US"/>
              <a:t> </a:t>
            </a:r>
          </a:p>
          <a:p>
            <a:pPr marL="285750" indent="-285750">
              <a:buFont typeface="Arial" panose="020B0604020202020204" pitchFamily="34" charset="0"/>
              <a:buChar char="•"/>
            </a:pPr>
            <a:r>
              <a:rPr lang="en-US"/>
              <a:t>state position applied for, where you saw it advertised.</a:t>
            </a:r>
            <a:endParaRPr lang="en-GB"/>
          </a:p>
        </p:txBody>
      </p:sp>
      <p:sp>
        <p:nvSpPr>
          <p:cNvPr id="3" name="Rectangle 2">
            <a:extLst>
              <a:ext uri="{FF2B5EF4-FFF2-40B4-BE49-F238E27FC236}">
                <a16:creationId xmlns:a16="http://schemas.microsoft.com/office/drawing/2014/main" id="{B0934F4D-C249-7739-A6EA-926A9A573B71}"/>
              </a:ext>
            </a:extLst>
          </p:cNvPr>
          <p:cNvSpPr/>
          <p:nvPr/>
        </p:nvSpPr>
        <p:spPr>
          <a:xfrm>
            <a:off x="1560549" y="2413337"/>
            <a:ext cx="8280920" cy="2031325"/>
          </a:xfrm>
          <a:prstGeom prst="rect">
            <a:avLst/>
          </a:prstGeom>
        </p:spPr>
        <p:txBody>
          <a:bodyPr wrap="square">
            <a:spAutoFit/>
          </a:bodyPr>
          <a:lstStyle/>
          <a:p>
            <a:r>
              <a:rPr lang="en-US" b="1"/>
              <a:t>Middle paragraphs</a:t>
            </a:r>
            <a:r>
              <a:rPr lang="en-US"/>
              <a:t> </a:t>
            </a:r>
          </a:p>
          <a:p>
            <a:pPr marL="285750" indent="-285750">
              <a:buFont typeface="Arial" panose="020B0604020202020204" pitchFamily="34" charset="0"/>
              <a:buChar char="•"/>
            </a:pPr>
            <a:r>
              <a:rPr lang="en-US"/>
              <a:t>next two or three paragraphs explain what attracted you to this vacancy and type of work</a:t>
            </a:r>
          </a:p>
          <a:p>
            <a:pPr marL="285750" indent="-285750">
              <a:buFont typeface="Arial" panose="020B0604020202020204" pitchFamily="34" charset="0"/>
              <a:buChar char="•"/>
            </a:pPr>
            <a:r>
              <a:rPr lang="en-US"/>
              <a:t>why you're interested in working for the company and what you can offer to the organization</a:t>
            </a:r>
          </a:p>
          <a:p>
            <a:pPr marL="285750" indent="-285750">
              <a:buFont typeface="Arial" panose="020B0604020202020204" pitchFamily="34" charset="0"/>
              <a:buChar char="•"/>
            </a:pPr>
            <a:r>
              <a:rPr lang="en-US"/>
              <a:t>demonstrate how your skills match the specific requirements of the job description.</a:t>
            </a:r>
            <a:endParaRPr lang="en-GB"/>
          </a:p>
        </p:txBody>
      </p:sp>
      <p:sp>
        <p:nvSpPr>
          <p:cNvPr id="4" name="Rectangle 3">
            <a:extLst>
              <a:ext uri="{FF2B5EF4-FFF2-40B4-BE49-F238E27FC236}">
                <a16:creationId xmlns:a16="http://schemas.microsoft.com/office/drawing/2014/main" id="{EBAD44B1-7D47-DD8B-AD1B-D0CCE23CC40C}"/>
              </a:ext>
            </a:extLst>
          </p:cNvPr>
          <p:cNvSpPr/>
          <p:nvPr/>
        </p:nvSpPr>
        <p:spPr>
          <a:xfrm>
            <a:off x="1560549" y="4800690"/>
            <a:ext cx="8748464" cy="923330"/>
          </a:xfrm>
          <a:prstGeom prst="rect">
            <a:avLst/>
          </a:prstGeom>
        </p:spPr>
        <p:txBody>
          <a:bodyPr wrap="square">
            <a:spAutoFit/>
          </a:bodyPr>
          <a:lstStyle/>
          <a:p>
            <a:r>
              <a:rPr lang="en-US" b="1"/>
              <a:t>Last paragraph</a:t>
            </a:r>
            <a:r>
              <a:rPr lang="en-US"/>
              <a:t> </a:t>
            </a:r>
          </a:p>
          <a:p>
            <a:pPr marL="285750" indent="-285750">
              <a:buFont typeface="Arial" panose="020B0604020202020204" pitchFamily="34" charset="0"/>
              <a:buChar char="•"/>
            </a:pPr>
            <a:r>
              <a:rPr lang="en-GB"/>
              <a:t>‘I believe my skills, enthusiasm and motivation to work for your company…I look forward to hearing from you.  </a:t>
            </a:r>
          </a:p>
        </p:txBody>
      </p:sp>
      <p:sp>
        <p:nvSpPr>
          <p:cNvPr id="5" name="Title 4">
            <a:extLst>
              <a:ext uri="{FF2B5EF4-FFF2-40B4-BE49-F238E27FC236}">
                <a16:creationId xmlns:a16="http://schemas.microsoft.com/office/drawing/2014/main" id="{A54AD71F-976F-D63B-B8DE-50B2BBDB2C3D}"/>
              </a:ext>
            </a:extLst>
          </p:cNvPr>
          <p:cNvSpPr>
            <a:spLocks noGrp="1"/>
          </p:cNvSpPr>
          <p:nvPr>
            <p:ph type="title"/>
          </p:nvPr>
        </p:nvSpPr>
        <p:spPr/>
        <p:txBody>
          <a:bodyPr/>
          <a:lstStyle/>
          <a:p>
            <a:r>
              <a:rPr lang="en-GB"/>
              <a:t>COVER LETTERS</a:t>
            </a:r>
          </a:p>
        </p:txBody>
      </p:sp>
    </p:spTree>
    <p:extLst>
      <p:ext uri="{BB962C8B-B14F-4D97-AF65-F5344CB8AC3E}">
        <p14:creationId xmlns:p14="http://schemas.microsoft.com/office/powerpoint/2010/main" val="692037206"/>
      </p:ext>
    </p:extLst>
  </p:cSld>
  <p:clrMapOvr>
    <a:masterClrMapping/>
  </p:clrMapOvr>
  <mc:AlternateContent xmlns:mc="http://schemas.openxmlformats.org/markup-compatibility/2006" xmlns:p14="http://schemas.microsoft.com/office/powerpoint/2010/main">
    <mc:Choice Requires="p14">
      <p:transition spd="slow" p14:dur="2000" advTm="1949"/>
    </mc:Choice>
    <mc:Fallback xmlns="">
      <p:transition spd="slow" advTm="194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AEBDD"/>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0AA4F9F-9EC9-1A9A-7D0B-EB7071667E10}"/>
              </a:ext>
            </a:extLst>
          </p:cNvPr>
          <p:cNvPicPr>
            <a:picLocks noChangeAspect="1"/>
          </p:cNvPicPr>
          <p:nvPr/>
        </p:nvPicPr>
        <p:blipFill>
          <a:blip r:embed="rId2"/>
          <a:stretch>
            <a:fillRect/>
          </a:stretch>
        </p:blipFill>
        <p:spPr>
          <a:xfrm>
            <a:off x="1227571" y="1698975"/>
            <a:ext cx="9829450" cy="4911364"/>
          </a:xfrm>
          <a:prstGeom prst="rect">
            <a:avLst/>
          </a:prstGeom>
        </p:spPr>
      </p:pic>
      <p:pic>
        <p:nvPicPr>
          <p:cNvPr id="7" name="Picture 6">
            <a:extLst>
              <a:ext uri="{FF2B5EF4-FFF2-40B4-BE49-F238E27FC236}">
                <a16:creationId xmlns:a16="http://schemas.microsoft.com/office/drawing/2014/main" id="{8C541BDB-DDA0-79B9-67C1-662F217B74EF}"/>
              </a:ext>
            </a:extLst>
          </p:cNvPr>
          <p:cNvPicPr>
            <a:picLocks noChangeAspect="1"/>
          </p:cNvPicPr>
          <p:nvPr/>
        </p:nvPicPr>
        <p:blipFill>
          <a:blip r:embed="rId3"/>
          <a:stretch>
            <a:fillRect/>
          </a:stretch>
        </p:blipFill>
        <p:spPr>
          <a:xfrm>
            <a:off x="990969" y="2805323"/>
            <a:ext cx="10719279" cy="3522643"/>
          </a:xfrm>
          <a:prstGeom prst="rect">
            <a:avLst/>
          </a:prstGeom>
        </p:spPr>
      </p:pic>
      <p:pic>
        <p:nvPicPr>
          <p:cNvPr id="9" name="Picture 8">
            <a:extLst>
              <a:ext uri="{FF2B5EF4-FFF2-40B4-BE49-F238E27FC236}">
                <a16:creationId xmlns:a16="http://schemas.microsoft.com/office/drawing/2014/main" id="{53D762AF-6D8C-C600-4F5E-61880F27693B}"/>
              </a:ext>
            </a:extLst>
          </p:cNvPr>
          <p:cNvPicPr>
            <a:picLocks noChangeAspect="1"/>
          </p:cNvPicPr>
          <p:nvPr/>
        </p:nvPicPr>
        <p:blipFill>
          <a:blip r:embed="rId4"/>
          <a:stretch>
            <a:fillRect/>
          </a:stretch>
        </p:blipFill>
        <p:spPr>
          <a:xfrm>
            <a:off x="0" y="65574"/>
            <a:ext cx="3806488" cy="1536778"/>
          </a:xfrm>
          <a:prstGeom prst="rect">
            <a:avLst/>
          </a:prstGeom>
        </p:spPr>
      </p:pic>
    </p:spTree>
    <p:extLst>
      <p:ext uri="{BB962C8B-B14F-4D97-AF65-F5344CB8AC3E}">
        <p14:creationId xmlns:p14="http://schemas.microsoft.com/office/powerpoint/2010/main" val="1321644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3">
            <a:alpha val="25000"/>
          </a:schemeClr>
        </a:solidFill>
        <a:effectLst/>
      </p:bgPr>
    </p:bg>
    <p:spTree>
      <p:nvGrpSpPr>
        <p:cNvPr id="1" name="">
          <a:extLst>
            <a:ext uri="{FF2B5EF4-FFF2-40B4-BE49-F238E27FC236}">
              <a16:creationId xmlns:a16="http://schemas.microsoft.com/office/drawing/2014/main" id="{D8B0344F-CAF7-F05F-03D7-FE5D93B0A46B}"/>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BDDC0001-4D03-5783-EBC4-8BD66401F90D}"/>
              </a:ext>
            </a:extLst>
          </p:cNvPr>
          <p:cNvSpPr>
            <a:spLocks noGrp="1"/>
          </p:cNvSpPr>
          <p:nvPr>
            <p:ph type="body" sz="quarter" idx="4294967295"/>
          </p:nvPr>
        </p:nvSpPr>
        <p:spPr>
          <a:xfrm>
            <a:off x="1678752" y="3934447"/>
            <a:ext cx="11079163" cy="1906588"/>
          </a:xfrm>
        </p:spPr>
        <p:txBody>
          <a:bodyPr wrap="square" anchor="ctr">
            <a:noAutofit/>
          </a:bodyPr>
          <a:lstStyle/>
          <a:p>
            <a:pPr marL="0" marR="0" lvl="0" indent="0" defTabSz="457200" rtl="0" eaLnBrk="1" fontAlgn="auto" latinLnBrk="0" hangingPunct="1">
              <a:lnSpc>
                <a:spcPct val="120000"/>
              </a:lnSpc>
              <a:spcBef>
                <a:spcPts val="0"/>
              </a:spcBef>
              <a:spcAft>
                <a:spcPts val="600"/>
              </a:spcAft>
              <a:buClrTx/>
              <a:buSzTx/>
              <a:buFontTx/>
              <a:buNone/>
              <a:tabLst/>
              <a:defRPr/>
            </a:pPr>
            <a:br>
              <a:rPr lang="en-GB" sz="1600"/>
            </a:br>
            <a:r>
              <a:rPr lang="en-GB" sz="3200"/>
              <a:t>What could you do to build your confidence?</a:t>
            </a:r>
            <a:br>
              <a:rPr kumimoji="0" lang="en-GB" sz="1600" b="1" i="1" u="none" strike="noStrike" kern="1200" cap="none" spc="0" normalizeH="0" baseline="0" noProof="0">
                <a:ln>
                  <a:noFill/>
                </a:ln>
                <a:effectLst/>
                <a:uLnTx/>
                <a:uFillTx/>
              </a:rPr>
            </a:br>
            <a:br>
              <a:rPr lang="en-GB" sz="1600"/>
            </a:br>
            <a:endParaRPr lang="en-GB" sz="1600"/>
          </a:p>
        </p:txBody>
      </p:sp>
      <p:pic>
        <p:nvPicPr>
          <p:cNvPr id="13" name="Picture 12">
            <a:extLst>
              <a:ext uri="{FF2B5EF4-FFF2-40B4-BE49-F238E27FC236}">
                <a16:creationId xmlns:a16="http://schemas.microsoft.com/office/drawing/2014/main" id="{81B56273-3B20-1507-EB38-6BED514F02C5}"/>
              </a:ext>
            </a:extLst>
          </p:cNvPr>
          <p:cNvPicPr>
            <a:picLocks noChangeAspect="1"/>
          </p:cNvPicPr>
          <p:nvPr/>
        </p:nvPicPr>
        <p:blipFill>
          <a:blip r:embed="rId4"/>
          <a:stretch>
            <a:fillRect/>
          </a:stretch>
        </p:blipFill>
        <p:spPr>
          <a:xfrm>
            <a:off x="40809" y="1513060"/>
            <a:ext cx="12192000" cy="1905811"/>
          </a:xfrm>
          <a:prstGeom prst="rect">
            <a:avLst/>
          </a:prstGeom>
        </p:spPr>
      </p:pic>
      <p:sp>
        <p:nvSpPr>
          <p:cNvPr id="14" name="TextBox 13">
            <a:extLst>
              <a:ext uri="{FF2B5EF4-FFF2-40B4-BE49-F238E27FC236}">
                <a16:creationId xmlns:a16="http://schemas.microsoft.com/office/drawing/2014/main" id="{C8DD44A9-A57C-C2D7-5C32-E2DBE1203951}"/>
              </a:ext>
            </a:extLst>
          </p:cNvPr>
          <p:cNvSpPr txBox="1"/>
          <p:nvPr/>
        </p:nvSpPr>
        <p:spPr>
          <a:xfrm>
            <a:off x="913666" y="6139607"/>
            <a:ext cx="6513714" cy="1315295"/>
          </a:xfrm>
          <a:prstGeom prst="rect">
            <a:avLst/>
          </a:prstGeom>
          <a:noFill/>
        </p:spPr>
        <p:txBody>
          <a:bodyPr wrap="square" rtlCol="0">
            <a:noAutofit/>
          </a:bodyPr>
          <a:lstStyle/>
          <a:p>
            <a:pPr marL="0" marR="0" lvl="0" indent="0" algn="l" defTabSz="1261840" rtl="0" eaLnBrk="1" fontAlgn="auto" latinLnBrk="0" hangingPunct="1">
              <a:lnSpc>
                <a:spcPct val="100000"/>
              </a:lnSpc>
              <a:spcBef>
                <a:spcPts val="0"/>
              </a:spcBef>
              <a:spcAft>
                <a:spcPts val="1104"/>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TextBox 4">
            <a:extLst>
              <a:ext uri="{FF2B5EF4-FFF2-40B4-BE49-F238E27FC236}">
                <a16:creationId xmlns:a16="http://schemas.microsoft.com/office/drawing/2014/main" id="{E6A1886D-61D0-C6CD-FAE3-12871D996BA9}"/>
              </a:ext>
            </a:extLst>
          </p:cNvPr>
          <p:cNvSpPr txBox="1"/>
          <p:nvPr/>
        </p:nvSpPr>
        <p:spPr>
          <a:xfrm>
            <a:off x="427468" y="314084"/>
            <a:ext cx="11337064" cy="873888"/>
          </a:xfrm>
          <a:prstGeom prst="rect">
            <a:avLst/>
          </a:prstGeom>
          <a:noFill/>
        </p:spPr>
        <p:txBody>
          <a:bodyPr wrap="square" rtlCol="0">
            <a:noAutofit/>
          </a:bodyPr>
          <a:lstStyle/>
          <a:p>
            <a:pPr marL="0" marR="0" lvl="0" indent="0" algn="ctr" defTabSz="1261872" rtl="0" eaLnBrk="1" fontAlgn="auto" latinLnBrk="0" hangingPunct="1">
              <a:lnSpc>
                <a:spcPct val="100000"/>
              </a:lnSpc>
              <a:spcBef>
                <a:spcPts val="0"/>
              </a:spcBef>
              <a:spcAft>
                <a:spcPts val="1104"/>
              </a:spcAft>
              <a:buClrTx/>
              <a:buSzTx/>
              <a:buFontTx/>
              <a:buNone/>
              <a:tabLst/>
              <a:defRPr/>
            </a:pPr>
            <a:r>
              <a:rPr kumimoji="0" lang="en-GB" sz="3312" b="1" i="0" u="none" strike="noStrike" kern="1200" cap="all" spc="0" normalizeH="0" baseline="0" noProof="0">
                <a:ln>
                  <a:noFill/>
                </a:ln>
                <a:solidFill>
                  <a:srgbClr val="3C1053"/>
                </a:solidFill>
                <a:effectLst/>
                <a:uLnTx/>
                <a:uFillTx/>
                <a:latin typeface="Calibri"/>
                <a:ea typeface="+mn-ea"/>
                <a:cs typeface="+mn-cs"/>
              </a:rPr>
              <a:t>How do you feel about the transition from academia to a non-academic career?</a:t>
            </a: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2" name="TextBox 1">
            <a:extLst>
              <a:ext uri="{FF2B5EF4-FFF2-40B4-BE49-F238E27FC236}">
                <a16:creationId xmlns:a16="http://schemas.microsoft.com/office/drawing/2014/main" id="{9157734D-607F-C98E-F8B5-E40AD64B1A7C}"/>
              </a:ext>
            </a:extLst>
          </p:cNvPr>
          <p:cNvSpPr txBox="1"/>
          <p:nvPr/>
        </p:nvSpPr>
        <p:spPr>
          <a:xfrm>
            <a:off x="10270273" y="2914072"/>
            <a:ext cx="1745714" cy="457200"/>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GB" sz="1800" b="0" i="0" u="none" strike="noStrike" kern="1200" cap="none" spc="0" normalizeH="0" baseline="0" noProof="0">
                <a:ln>
                  <a:noFill/>
                </a:ln>
                <a:solidFill>
                  <a:prstClr val="black"/>
                </a:solidFill>
                <a:effectLst/>
                <a:uLnTx/>
                <a:uFillTx/>
                <a:latin typeface="Calibri"/>
                <a:ea typeface="+mn-ea"/>
                <a:cs typeface="+mn-cs"/>
              </a:rPr>
              <a:t>Very Confident</a:t>
            </a:r>
          </a:p>
        </p:txBody>
      </p:sp>
      <p:sp>
        <p:nvSpPr>
          <p:cNvPr id="3" name="TextBox 2">
            <a:extLst>
              <a:ext uri="{FF2B5EF4-FFF2-40B4-BE49-F238E27FC236}">
                <a16:creationId xmlns:a16="http://schemas.microsoft.com/office/drawing/2014/main" id="{7A945ED5-306E-7BA6-9F7E-8CE4184B5BFD}"/>
              </a:ext>
            </a:extLst>
          </p:cNvPr>
          <p:cNvSpPr txBox="1"/>
          <p:nvPr/>
        </p:nvSpPr>
        <p:spPr>
          <a:xfrm>
            <a:off x="40809" y="2981930"/>
            <a:ext cx="1745714" cy="457200"/>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GB" sz="1800" b="0" i="0" u="none" strike="noStrike" kern="1200" cap="none" spc="0" normalizeH="0" baseline="0" noProof="0">
                <a:ln>
                  <a:noFill/>
                </a:ln>
                <a:solidFill>
                  <a:prstClr val="black"/>
                </a:solidFill>
                <a:effectLst/>
                <a:uLnTx/>
                <a:uFillTx/>
                <a:latin typeface="Calibri"/>
                <a:ea typeface="+mn-ea"/>
                <a:cs typeface="+mn-cs"/>
              </a:rPr>
              <a:t>No Confidence</a:t>
            </a:r>
          </a:p>
        </p:txBody>
      </p:sp>
    </p:spTree>
    <p:custDataLst>
      <p:tags r:id="rId1"/>
    </p:custDataLst>
    <p:extLst>
      <p:ext uri="{BB962C8B-B14F-4D97-AF65-F5344CB8AC3E}">
        <p14:creationId xmlns:p14="http://schemas.microsoft.com/office/powerpoint/2010/main" val="3467422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BF5A6-D79C-D7A3-01FE-4AC15D5CB2F4}"/>
              </a:ext>
            </a:extLst>
          </p:cNvPr>
          <p:cNvSpPr>
            <a:spLocks noGrp="1"/>
          </p:cNvSpPr>
          <p:nvPr>
            <p:ph type="title"/>
          </p:nvPr>
        </p:nvSpPr>
        <p:spPr>
          <a:xfrm>
            <a:off x="499733" y="538538"/>
            <a:ext cx="10036266" cy="383567"/>
          </a:xfrm>
        </p:spPr>
        <p:txBody>
          <a:bodyPr wrap="square" anchor="t">
            <a:normAutofit/>
          </a:bodyPr>
          <a:lstStyle/>
          <a:p>
            <a:r>
              <a:rPr lang="en-GB"/>
              <a:t>ADDITIONAL RESOURCES</a:t>
            </a:r>
          </a:p>
        </p:txBody>
      </p:sp>
      <p:sp>
        <p:nvSpPr>
          <p:cNvPr id="3" name="Content Placeholder 2">
            <a:extLst>
              <a:ext uri="{FF2B5EF4-FFF2-40B4-BE49-F238E27FC236}">
                <a16:creationId xmlns:a16="http://schemas.microsoft.com/office/drawing/2014/main" id="{38DB388F-B47D-5F21-4CBA-5612B9BDD587}"/>
              </a:ext>
            </a:extLst>
          </p:cNvPr>
          <p:cNvSpPr>
            <a:spLocks noGrp="1"/>
          </p:cNvSpPr>
          <p:nvPr>
            <p:ph sz="quarter" idx="19"/>
          </p:nvPr>
        </p:nvSpPr>
        <p:spPr>
          <a:xfrm>
            <a:off x="896775" y="1065033"/>
            <a:ext cx="10036266" cy="4379011"/>
          </a:xfrm>
        </p:spPr>
        <p:txBody>
          <a:bodyPr>
            <a:normAutofit/>
          </a:bodyPr>
          <a:lstStyle/>
          <a:p>
            <a:pPr>
              <a:lnSpc>
                <a:spcPct val="94000"/>
              </a:lnSpc>
              <a:spcAft>
                <a:spcPts val="600"/>
              </a:spcAft>
            </a:pPr>
            <a:r>
              <a:rPr lang="en-GB" sz="1100" b="1"/>
              <a:t>CAREER PLANNING/MAKING A DECISION</a:t>
            </a:r>
          </a:p>
          <a:p>
            <a:pPr>
              <a:lnSpc>
                <a:spcPct val="94000"/>
              </a:lnSpc>
              <a:spcAft>
                <a:spcPts val="600"/>
              </a:spcAft>
            </a:pPr>
            <a:r>
              <a:rPr lang="en-GB" sz="1100"/>
              <a:t>jobsontoast.com</a:t>
            </a:r>
          </a:p>
          <a:p>
            <a:pPr>
              <a:lnSpc>
                <a:spcPct val="94000"/>
              </a:lnSpc>
              <a:spcAft>
                <a:spcPts val="600"/>
              </a:spcAft>
            </a:pPr>
            <a:r>
              <a:rPr lang="en-GB" sz="1100"/>
              <a:t>warwick.ac.uk/services/dc/pgr/careers/</a:t>
            </a:r>
          </a:p>
          <a:p>
            <a:pPr>
              <a:lnSpc>
                <a:spcPct val="94000"/>
              </a:lnSpc>
              <a:spcAft>
                <a:spcPts val="600"/>
              </a:spcAft>
            </a:pPr>
            <a:r>
              <a:rPr lang="en-GB" sz="1100"/>
              <a:t>vitae.ac.uk/impact-and-evaluation/what-do-researchers-do</a:t>
            </a:r>
          </a:p>
          <a:p>
            <a:pPr>
              <a:lnSpc>
                <a:spcPct val="94000"/>
              </a:lnSpc>
              <a:spcAft>
                <a:spcPts val="600"/>
              </a:spcAft>
            </a:pPr>
            <a:r>
              <a:rPr lang="en-GB" sz="1100">
                <a:hlinkClick r:id="rId2"/>
              </a:rPr>
              <a:t>www.jobs.ac.uk/media/pdf/careers/resources/career-planning-for-phds-ebook.pdf</a:t>
            </a:r>
            <a:endParaRPr lang="en-GB" sz="1100"/>
          </a:p>
          <a:p>
            <a:pPr>
              <a:lnSpc>
                <a:spcPct val="94000"/>
              </a:lnSpc>
              <a:spcAft>
                <a:spcPts val="600"/>
              </a:spcAft>
            </a:pPr>
            <a:r>
              <a:rPr lang="en-GB" sz="1100">
                <a:hlinkClick r:id="rId3"/>
              </a:rPr>
              <a:t>Imagine PhD </a:t>
            </a:r>
            <a:r>
              <a:rPr lang="en-GB" sz="1100"/>
              <a:t>(American focus but useful resources)</a:t>
            </a:r>
          </a:p>
          <a:p>
            <a:pPr>
              <a:lnSpc>
                <a:spcPct val="94000"/>
              </a:lnSpc>
              <a:spcAft>
                <a:spcPts val="600"/>
              </a:spcAft>
            </a:pPr>
            <a:r>
              <a:rPr lang="en-GB" sz="1100" b="1"/>
              <a:t>RESEARCHING EMPLOYERS &amp; IDENTIFYING JOB OPPORTUNITIES</a:t>
            </a:r>
          </a:p>
          <a:p>
            <a:pPr>
              <a:lnSpc>
                <a:spcPct val="94000"/>
              </a:lnSpc>
              <a:spcAft>
                <a:spcPts val="600"/>
              </a:spcAft>
            </a:pPr>
            <a:r>
              <a:rPr lang="en-GB" sz="1100">
                <a:hlinkClick r:id="rId4"/>
              </a:rPr>
              <a:t>Explore sectors (warwick.ac.uk)</a:t>
            </a:r>
            <a:endParaRPr lang="en-GB" sz="1100"/>
          </a:p>
          <a:p>
            <a:pPr>
              <a:lnSpc>
                <a:spcPct val="94000"/>
              </a:lnSpc>
              <a:spcAft>
                <a:spcPts val="600"/>
              </a:spcAft>
            </a:pPr>
            <a:r>
              <a:rPr lang="en-GB" sz="1100">
                <a:hlinkClick r:id="rId5"/>
              </a:rPr>
              <a:t>Prospects.ac.uk</a:t>
            </a:r>
            <a:endParaRPr lang="en-GB" sz="1100"/>
          </a:p>
          <a:p>
            <a:pPr>
              <a:lnSpc>
                <a:spcPct val="94000"/>
              </a:lnSpc>
              <a:spcAft>
                <a:spcPts val="600"/>
              </a:spcAft>
            </a:pPr>
            <a:r>
              <a:rPr lang="en-GB" sz="1100">
                <a:hlinkClick r:id="rId6"/>
              </a:rPr>
              <a:t>The Times Top 100 Graduate Employers 2023-2024</a:t>
            </a:r>
            <a:endParaRPr lang="en-GB" sz="1100"/>
          </a:p>
          <a:p>
            <a:pPr>
              <a:lnSpc>
                <a:spcPct val="94000"/>
              </a:lnSpc>
              <a:spcAft>
                <a:spcPts val="600"/>
              </a:spcAft>
            </a:pPr>
            <a:r>
              <a:rPr lang="en-GB" sz="1100" b="1"/>
              <a:t>CRAFTING YOUR APPLICATIONS</a:t>
            </a:r>
          </a:p>
          <a:p>
            <a:pPr>
              <a:lnSpc>
                <a:spcPct val="94000"/>
              </a:lnSpc>
              <a:spcAft>
                <a:spcPts val="600"/>
              </a:spcAft>
            </a:pPr>
            <a:r>
              <a:rPr lang="en-GB" sz="1100"/>
              <a:t>careers.cam.ac.uk/files/phdpostdoccvbook.pdf</a:t>
            </a:r>
          </a:p>
          <a:p>
            <a:pPr>
              <a:lnSpc>
                <a:spcPct val="94000"/>
              </a:lnSpc>
              <a:spcAft>
                <a:spcPts val="600"/>
              </a:spcAft>
            </a:pPr>
            <a:r>
              <a:rPr lang="en-GB" sz="1100" b="1"/>
              <a:t>OPTIONS AFTER YOUR PhD</a:t>
            </a:r>
          </a:p>
          <a:p>
            <a:pPr rtl="0" fontAlgn="base">
              <a:lnSpc>
                <a:spcPct val="94000"/>
              </a:lnSpc>
              <a:spcAft>
                <a:spcPts val="600"/>
              </a:spcAft>
            </a:pPr>
            <a:r>
              <a:rPr lang="en-GB" sz="1100" b="0" i="0" u="sng" strike="noStrike">
                <a:effectLst/>
                <a:hlinkClick r:id="rId7"/>
              </a:rPr>
              <a:t>https://www.prospects.ac.uk/postgraduate-study/phd-study/your-phd-what-next</a:t>
            </a:r>
            <a:r>
              <a:rPr lang="en-GB" sz="1100" b="0" i="0" u="none" strike="noStrike">
                <a:effectLst/>
              </a:rPr>
              <a:t> </a:t>
            </a:r>
            <a:r>
              <a:rPr lang="en-US" sz="1100" b="0" i="0">
                <a:effectLst/>
              </a:rPr>
              <a:t>​</a:t>
            </a:r>
          </a:p>
          <a:p>
            <a:pPr rtl="0" fontAlgn="base">
              <a:lnSpc>
                <a:spcPct val="94000"/>
              </a:lnSpc>
              <a:spcAft>
                <a:spcPts val="600"/>
              </a:spcAft>
            </a:pPr>
            <a:r>
              <a:rPr lang="en-GB" sz="1100" b="0" i="0" u="sng" strike="noStrike">
                <a:effectLst/>
                <a:hlinkClick r:id="rId8"/>
              </a:rPr>
              <a:t>https://blogs.lse.ac.uk/studentsatlse/2022/01/14/transitioning-from-phd-to-non-academic-careers-learning-from-lse-alumni-experience/</a:t>
            </a:r>
            <a:endParaRPr lang="en-GB" sz="1100" b="1"/>
          </a:p>
          <a:p>
            <a:pPr>
              <a:lnSpc>
                <a:spcPct val="94000"/>
              </a:lnSpc>
              <a:spcAft>
                <a:spcPts val="600"/>
              </a:spcAft>
            </a:pPr>
            <a:r>
              <a:rPr lang="en-GB" sz="1100" b="1"/>
              <a:t>NON- ACADEMIC JOB MARKET</a:t>
            </a:r>
          </a:p>
          <a:p>
            <a:pPr rtl="0" fontAlgn="base">
              <a:lnSpc>
                <a:spcPct val="94000"/>
              </a:lnSpc>
              <a:spcAft>
                <a:spcPts val="600"/>
              </a:spcAft>
            </a:pPr>
            <a:r>
              <a:rPr lang="en-GB" sz="1100" b="0" i="0" u="sng" strike="noStrike">
                <a:effectLst/>
                <a:hlinkClick r:id="rId9"/>
              </a:rPr>
              <a:t>https://www.findaphd.com/guides/phd-non-academic-careers</a:t>
            </a:r>
            <a:r>
              <a:rPr lang="en-GB" sz="1100" b="0" i="0">
                <a:effectLst/>
              </a:rPr>
              <a:t>​</a:t>
            </a:r>
          </a:p>
          <a:p>
            <a:pPr rtl="0" fontAlgn="base">
              <a:lnSpc>
                <a:spcPct val="94000"/>
              </a:lnSpc>
              <a:spcAft>
                <a:spcPts val="600"/>
              </a:spcAft>
            </a:pPr>
            <a:r>
              <a:rPr lang="en-GB" sz="1100" b="0" i="0" u="sng" strike="noStrike">
                <a:effectLst/>
                <a:hlinkClick r:id="rId10"/>
              </a:rPr>
              <a:t>https://www.insidehighered.com/advice/2021/04/29/advice-leveraging-your-phd-successful-nonacademic-career-opinion</a:t>
            </a:r>
            <a:endParaRPr lang="en-GB" sz="1100" b="0" i="0">
              <a:effectLst/>
            </a:endParaRPr>
          </a:p>
          <a:p>
            <a:pPr>
              <a:lnSpc>
                <a:spcPct val="94000"/>
              </a:lnSpc>
              <a:spcAft>
                <a:spcPts val="600"/>
              </a:spcAft>
            </a:pPr>
            <a:endParaRPr lang="en-GB" sz="1100"/>
          </a:p>
        </p:txBody>
      </p:sp>
      <p:sp>
        <p:nvSpPr>
          <p:cNvPr id="5" name="Slide Number Placeholder 4" hidden="1">
            <a:extLst>
              <a:ext uri="{FF2B5EF4-FFF2-40B4-BE49-F238E27FC236}">
                <a16:creationId xmlns:a16="http://schemas.microsoft.com/office/drawing/2014/main" id="{F99DEAA9-DC36-0F38-935B-7FDD468C24CC}"/>
              </a:ext>
            </a:extLst>
          </p:cNvPr>
          <p:cNvSpPr>
            <a:spLocks noGrp="1"/>
          </p:cNvSpPr>
          <p:nvPr>
            <p:ph type="sldNum" sz="quarter" idx="4294967295"/>
          </p:nvPr>
        </p:nvSpPr>
        <p:spPr>
          <a:xfrm>
            <a:off x="11328400" y="6330950"/>
            <a:ext cx="863600" cy="365125"/>
          </a:xfrm>
        </p:spPr>
        <p:txBody>
          <a:bodyPr/>
          <a:lstStyle/>
          <a:p>
            <a:fld id="{3B9C94A3-13D9-4262-9AC9-4381875B6AA7}" type="slidenum">
              <a:rPr lang="en-GB" smtClean="0"/>
              <a:t>19</a:t>
            </a:fld>
            <a:endParaRPr lang="en-GB"/>
          </a:p>
        </p:txBody>
      </p:sp>
    </p:spTree>
    <p:extLst>
      <p:ext uri="{BB962C8B-B14F-4D97-AF65-F5344CB8AC3E}">
        <p14:creationId xmlns:p14="http://schemas.microsoft.com/office/powerpoint/2010/main" val="4120076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alpha val="45000"/>
          </a:schemeClr>
        </a:solidFill>
        <a:effectLst/>
      </p:bgPr>
    </p:bg>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48E054D2-98B4-DCC3-E1CE-7D2F0F87418B}"/>
              </a:ext>
            </a:extLst>
          </p:cNvPr>
          <p:cNvSpPr txBox="1"/>
          <p:nvPr/>
        </p:nvSpPr>
        <p:spPr>
          <a:xfrm>
            <a:off x="9689372" y="5020107"/>
            <a:ext cx="1651073" cy="1518429"/>
          </a:xfrm>
          <a:prstGeom prst="rect">
            <a:avLst/>
          </a:prstGeom>
          <a:noFill/>
        </p:spPr>
        <p:txBody>
          <a:bodyPr wrap="square">
            <a:spAutoFit/>
          </a:bodyPr>
          <a:lstStyle/>
          <a:p>
            <a:pPr defTabSz="609585"/>
            <a:r>
              <a:rPr lang="en-GB" sz="2400">
                <a:solidFill>
                  <a:prstClr val="white"/>
                </a:solidFill>
                <a:latin typeface="Calibri"/>
              </a:rPr>
              <a:t>.</a:t>
            </a:r>
          </a:p>
          <a:p>
            <a:pPr defTabSz="609585"/>
            <a:r>
              <a:rPr lang="en-GB" sz="2000">
                <a:solidFill>
                  <a:prstClr val="white"/>
                </a:solidFill>
                <a:latin typeface="Calibri"/>
              </a:rPr>
              <a:t>Ellie Wetherhill</a:t>
            </a:r>
          </a:p>
          <a:p>
            <a:pPr defTabSz="609585"/>
            <a:r>
              <a:rPr lang="en-GB" sz="1867">
                <a:solidFill>
                  <a:prstClr val="white"/>
                </a:solidFill>
                <a:latin typeface="Calibri"/>
              </a:rPr>
              <a:t>Clare Halldron</a:t>
            </a:r>
          </a:p>
          <a:p>
            <a:pPr defTabSz="609585"/>
            <a:r>
              <a:rPr lang="en-GB" sz="1000">
                <a:solidFill>
                  <a:prstClr val="white"/>
                </a:solidFill>
                <a:latin typeface="Calibri"/>
              </a:rPr>
              <a:t>Senior Careers Consultant</a:t>
            </a:r>
          </a:p>
        </p:txBody>
      </p:sp>
      <p:sp>
        <p:nvSpPr>
          <p:cNvPr id="2" name="Text Placeholder 1">
            <a:extLst>
              <a:ext uri="{FF2B5EF4-FFF2-40B4-BE49-F238E27FC236}">
                <a16:creationId xmlns:a16="http://schemas.microsoft.com/office/drawing/2014/main" id="{7FD0B430-384E-4EA6-8F54-FCC7E170E58D}"/>
              </a:ext>
            </a:extLst>
          </p:cNvPr>
          <p:cNvSpPr>
            <a:spLocks noGrp="1"/>
          </p:cNvSpPr>
          <p:nvPr>
            <p:ph type="body" sz="quarter" idx="13"/>
          </p:nvPr>
        </p:nvSpPr>
        <p:spPr>
          <a:xfrm>
            <a:off x="627324" y="2573701"/>
            <a:ext cx="6541200" cy="855299"/>
          </a:xfrm>
        </p:spPr>
        <p:txBody>
          <a:bodyPr/>
          <a:lstStyle/>
          <a:p>
            <a:r>
              <a:rPr lang="en-GB" sz="3600"/>
              <a:t>Ellie Wetherhill</a:t>
            </a:r>
          </a:p>
          <a:p>
            <a:r>
              <a:rPr lang="en-GB" sz="3600"/>
              <a:t>Clare Halldron</a:t>
            </a:r>
          </a:p>
        </p:txBody>
      </p:sp>
      <p:sp>
        <p:nvSpPr>
          <p:cNvPr id="8" name="Title 7">
            <a:extLst>
              <a:ext uri="{FF2B5EF4-FFF2-40B4-BE49-F238E27FC236}">
                <a16:creationId xmlns:a16="http://schemas.microsoft.com/office/drawing/2014/main" id="{18E825F6-85F6-D687-5EC6-D4EC5904E09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en-GB" sz="4400" b="0" i="0" u="none" strike="noStrike" kern="1200" cap="none" spc="0" normalizeH="0" baseline="0" noProof="0">
                <a:ln>
                  <a:noFill/>
                </a:ln>
                <a:solidFill>
                  <a:schemeClr val="tx1"/>
                </a:solidFill>
                <a:effectLst/>
                <a:uLnTx/>
                <a:uFillTx/>
                <a:latin typeface="+mn-lt"/>
                <a:ea typeface="+mn-ea"/>
                <a:cs typeface="+mn-cs"/>
              </a:rPr>
              <a:t>CAREERS:</a:t>
            </a:r>
          </a:p>
        </p:txBody>
      </p:sp>
      <p:pic>
        <p:nvPicPr>
          <p:cNvPr id="12" name="Picture Placeholder 11" descr="A group of people standing in front of a colorful wall">
            <a:extLst>
              <a:ext uri="{FF2B5EF4-FFF2-40B4-BE49-F238E27FC236}">
                <a16:creationId xmlns:a16="http://schemas.microsoft.com/office/drawing/2014/main" id="{ED5DC605-B0EF-8158-2C41-39C659099A8B}"/>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3129" r="23129"/>
          <a:stretch/>
        </p:blipFill>
        <p:spPr/>
      </p:pic>
    </p:spTree>
    <p:extLst>
      <p:ext uri="{BB962C8B-B14F-4D97-AF65-F5344CB8AC3E}">
        <p14:creationId xmlns:p14="http://schemas.microsoft.com/office/powerpoint/2010/main" val="11532377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D943F-55A1-618D-3776-69C65F397C3E}"/>
              </a:ext>
            </a:extLst>
          </p:cNvPr>
          <p:cNvSpPr>
            <a:spLocks noGrp="1"/>
          </p:cNvSpPr>
          <p:nvPr>
            <p:ph type="title"/>
          </p:nvPr>
        </p:nvSpPr>
        <p:spPr/>
        <p:txBody>
          <a:bodyPr/>
          <a:lstStyle/>
          <a:p>
            <a:r>
              <a:rPr lang="en-GB"/>
              <a:t>myAdvantage: Jobs, Appointments and Career Events</a:t>
            </a:r>
          </a:p>
        </p:txBody>
      </p:sp>
      <p:pic>
        <p:nvPicPr>
          <p:cNvPr id="5" name="Content Placeholder 4">
            <a:extLst>
              <a:ext uri="{FF2B5EF4-FFF2-40B4-BE49-F238E27FC236}">
                <a16:creationId xmlns:a16="http://schemas.microsoft.com/office/drawing/2014/main" id="{EAA615BA-C4E7-78BC-3F20-4CF4AC18338D}"/>
              </a:ext>
            </a:extLst>
          </p:cNvPr>
          <p:cNvPicPr>
            <a:picLocks noGrp="1" noChangeAspect="1"/>
          </p:cNvPicPr>
          <p:nvPr>
            <p:ph sz="quarter" idx="19"/>
          </p:nvPr>
        </p:nvPicPr>
        <p:blipFill>
          <a:blip r:embed="rId3"/>
          <a:stretch>
            <a:fillRect/>
          </a:stretch>
        </p:blipFill>
        <p:spPr>
          <a:xfrm>
            <a:off x="1189615" y="1306247"/>
            <a:ext cx="8657070" cy="3920068"/>
          </a:xfrm>
          <a:prstGeom prst="rect">
            <a:avLst/>
          </a:prstGeom>
        </p:spPr>
      </p:pic>
    </p:spTree>
    <p:extLst>
      <p:ext uri="{BB962C8B-B14F-4D97-AF65-F5344CB8AC3E}">
        <p14:creationId xmlns:p14="http://schemas.microsoft.com/office/powerpoint/2010/main" val="1516393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ucabranding.com/wp-content/uploads/2014/06/bigstock-empty-room-with-blank-wall-and-5038835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Oval 9"/>
          <p:cNvSpPr/>
          <p:nvPr/>
        </p:nvSpPr>
        <p:spPr>
          <a:xfrm>
            <a:off x="4800842" y="1868302"/>
            <a:ext cx="2888673" cy="2826327"/>
          </a:xfrm>
          <a:prstGeom prst="ellipse">
            <a:avLst/>
          </a:prstGeom>
          <a:noFill/>
          <a:ln w="171450">
            <a:solidFill>
              <a:schemeClr val="bg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p:cNvSpPr/>
          <p:nvPr/>
        </p:nvSpPr>
        <p:spPr>
          <a:xfrm>
            <a:off x="6823365" y="1868302"/>
            <a:ext cx="2389909" cy="581891"/>
          </a:xfrm>
          <a:custGeom>
            <a:avLst/>
            <a:gdLst>
              <a:gd name="connsiteX0" fmla="*/ 0 w 2639291"/>
              <a:gd name="connsiteY0" fmla="*/ 0 h 581891"/>
              <a:gd name="connsiteX1" fmla="*/ 2639291 w 2639291"/>
              <a:gd name="connsiteY1" fmla="*/ 0 h 581891"/>
              <a:gd name="connsiteX2" fmla="*/ 2639291 w 2639291"/>
              <a:gd name="connsiteY2" fmla="*/ 581891 h 581891"/>
              <a:gd name="connsiteX3" fmla="*/ 0 w 2639291"/>
              <a:gd name="connsiteY3" fmla="*/ 581891 h 581891"/>
              <a:gd name="connsiteX4" fmla="*/ 0 w 2639291"/>
              <a:gd name="connsiteY4" fmla="*/ 0 h 581891"/>
              <a:gd name="connsiteX0" fmla="*/ 0 w 3221182"/>
              <a:gd name="connsiteY0" fmla="*/ 0 h 581891"/>
              <a:gd name="connsiteX1" fmla="*/ 3221182 w 3221182"/>
              <a:gd name="connsiteY1" fmla="*/ 0 h 581891"/>
              <a:gd name="connsiteX2" fmla="*/ 3221182 w 3221182"/>
              <a:gd name="connsiteY2" fmla="*/ 581891 h 581891"/>
              <a:gd name="connsiteX3" fmla="*/ 581891 w 3221182"/>
              <a:gd name="connsiteY3" fmla="*/ 581891 h 581891"/>
              <a:gd name="connsiteX4" fmla="*/ 0 w 3221182"/>
              <a:gd name="connsiteY4" fmla="*/ 0 h 581891"/>
              <a:gd name="connsiteX0" fmla="*/ 0 w 3221182"/>
              <a:gd name="connsiteY0" fmla="*/ 0 h 581891"/>
              <a:gd name="connsiteX1" fmla="*/ 3221182 w 3221182"/>
              <a:gd name="connsiteY1" fmla="*/ 0 h 581891"/>
              <a:gd name="connsiteX2" fmla="*/ 3221182 w 3221182"/>
              <a:gd name="connsiteY2" fmla="*/ 581891 h 581891"/>
              <a:gd name="connsiteX3" fmla="*/ 777964 w 3221182"/>
              <a:gd name="connsiteY3" fmla="*/ 571500 h 581891"/>
              <a:gd name="connsiteX4" fmla="*/ 0 w 3221182"/>
              <a:gd name="connsiteY4" fmla="*/ 0 h 581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1182" h="581891">
                <a:moveTo>
                  <a:pt x="0" y="0"/>
                </a:moveTo>
                <a:lnTo>
                  <a:pt x="3221182" y="0"/>
                </a:lnTo>
                <a:lnTo>
                  <a:pt x="3221182" y="581891"/>
                </a:lnTo>
                <a:lnTo>
                  <a:pt x="777964" y="57150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a:ln>
                  <a:noFill/>
                </a:ln>
                <a:solidFill>
                  <a:prstClr val="black">
                    <a:lumMod val="65000"/>
                    <a:lumOff val="35000"/>
                  </a:prstClr>
                </a:solidFill>
                <a:effectLst/>
                <a:uLnTx/>
                <a:uFillTx/>
                <a:latin typeface="Candara" panose="020E0502030303020204" pitchFamily="34" charset="0"/>
                <a:ea typeface="+mn-ea"/>
                <a:cs typeface="+mn-cs"/>
              </a:rPr>
              <a:t>Thank You</a:t>
            </a:r>
          </a:p>
        </p:txBody>
      </p:sp>
      <p:sp>
        <p:nvSpPr>
          <p:cNvPr id="11" name="Oval 10"/>
          <p:cNvSpPr/>
          <p:nvPr/>
        </p:nvSpPr>
        <p:spPr>
          <a:xfrm>
            <a:off x="4779999" y="1784982"/>
            <a:ext cx="2888673" cy="2826327"/>
          </a:xfrm>
          <a:prstGeom prst="ellipse">
            <a:avLst/>
          </a:prstGeom>
          <a:noFill/>
          <a:ln w="190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p:cNvSpPr/>
          <p:nvPr/>
        </p:nvSpPr>
        <p:spPr>
          <a:xfrm>
            <a:off x="2269164" y="3594850"/>
            <a:ext cx="2639291" cy="2795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1" i="0" u="none" strike="noStrike" kern="1200" cap="none" spc="0" normalizeH="0" baseline="0" noProof="0">
                <a:ln>
                  <a:noFill/>
                </a:ln>
                <a:solidFill>
                  <a:prstClr val="black">
                    <a:lumMod val="65000"/>
                    <a:lumOff val="35000"/>
                  </a:prstClr>
                </a:solidFill>
                <a:effectLst/>
                <a:uLnTx/>
                <a:uFillTx/>
                <a:latin typeface="Candara" panose="020E0502030303020204" pitchFamily="34" charset="0"/>
                <a:ea typeface="+mn-ea"/>
                <a:cs typeface="+mn-cs"/>
              </a:rPr>
              <a:t>Senior Careers Consultant</a:t>
            </a:r>
          </a:p>
        </p:txBody>
      </p:sp>
      <p:sp>
        <p:nvSpPr>
          <p:cNvPr id="15" name="Rectangle 14"/>
          <p:cNvSpPr/>
          <p:nvPr/>
        </p:nvSpPr>
        <p:spPr>
          <a:xfrm>
            <a:off x="1711037" y="2450194"/>
            <a:ext cx="3197418" cy="900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a:ln>
                  <a:noFill/>
                </a:ln>
                <a:solidFill>
                  <a:prstClr val="black">
                    <a:lumMod val="65000"/>
                    <a:lumOff val="35000"/>
                  </a:prstClr>
                </a:solidFill>
                <a:effectLst/>
                <a:uLnTx/>
                <a:uFillTx/>
                <a:latin typeface="Candara" panose="020E0502030303020204" pitchFamily="34" charset="0"/>
                <a:ea typeface="+mn-ea"/>
                <a:cs typeface="+mn-cs"/>
              </a:rPr>
              <a:t>Clare Halldron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a:ln>
                  <a:noFill/>
                </a:ln>
                <a:solidFill>
                  <a:prstClr val="black">
                    <a:lumMod val="65000"/>
                    <a:lumOff val="35000"/>
                  </a:prstClr>
                </a:solidFill>
                <a:effectLst/>
                <a:uLnTx/>
                <a:uFillTx/>
                <a:latin typeface="Candara" panose="020E0502030303020204" pitchFamily="34" charset="0"/>
                <a:ea typeface="+mn-ea"/>
                <a:cs typeface="+mn-cs"/>
              </a:rPr>
              <a:t>&amp; Ellie Wetherhill</a:t>
            </a:r>
          </a:p>
        </p:txBody>
      </p:sp>
      <p:sp>
        <p:nvSpPr>
          <p:cNvPr id="4" name="AutoShape 2" descr="Image result for questions">
            <a:hlinkClick r:id="rId7"/>
          </p:cNvPr>
          <p:cNvSpPr>
            <a:spLocks noChangeAspect="1" noChangeArrowheads="1"/>
          </p:cNvSpPr>
          <p:nvPr/>
        </p:nvSpPr>
        <p:spPr bwMode="auto">
          <a:xfrm>
            <a:off x="1592263" y="-2719388"/>
            <a:ext cx="8077200" cy="5381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pic>
        <p:nvPicPr>
          <p:cNvPr id="5" name="Picture 4"/>
          <p:cNvPicPr>
            <a:picLocks noChangeAspect="1"/>
          </p:cNvPicPr>
          <p:nvPr/>
        </p:nvPicPr>
        <p:blipFill>
          <a:blip r:embed="rId8"/>
          <a:stretch>
            <a:fillRect/>
          </a:stretch>
        </p:blipFill>
        <p:spPr>
          <a:xfrm>
            <a:off x="5107408" y="2382510"/>
            <a:ext cx="2265333" cy="1691950"/>
          </a:xfrm>
          <a:prstGeom prst="rect">
            <a:avLst/>
          </a:prstGeom>
        </p:spPr>
      </p:pic>
      <p:pic>
        <p:nvPicPr>
          <p:cNvPr id="2" name="Audio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9"/>
          <a:stretch>
            <a:fillRect/>
          </a:stretch>
        </p:blipFill>
        <p:spPr>
          <a:xfrm>
            <a:off x="10045700" y="6235700"/>
            <a:ext cx="406400" cy="406400"/>
          </a:xfrm>
          <a:prstGeom prst="rect">
            <a:avLst/>
          </a:prstGeom>
        </p:spPr>
      </p:pic>
    </p:spTree>
    <p:custDataLst>
      <p:tags r:id="rId1"/>
    </p:custDataLst>
    <p:extLst>
      <p:ext uri="{BB962C8B-B14F-4D97-AF65-F5344CB8AC3E}">
        <p14:creationId xmlns:p14="http://schemas.microsoft.com/office/powerpoint/2010/main" val="20351395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781">
        <p15:prstTrans prst="peelOff"/>
      </p:transition>
    </mc:Choice>
    <mc:Fallback xmlns="">
      <p:transition spd="slow" advTm="478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par>
                          <p:cTn id="7" fill="hold">
                            <p:stCondLst>
                              <p:cond delay="0"/>
                            </p:stCondLst>
                            <p:childTnLst>
                              <p:par>
                                <p:cTn id="8" presetID="22" presetClass="entr" presetSubtype="2" fill="hold" grpId="0" nodeType="after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2000"/>
                                        <p:tgtEl>
                                          <p:spTgt spid="15"/>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right)">
                                      <p:cBhvr>
                                        <p:cTn id="13" dur="2000"/>
                                        <p:tgtEl>
                                          <p:spTgt spid="14"/>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8" fill="hold" display="0">
                  <p:stCondLst>
                    <p:cond delay="indefinite"/>
                  </p:stCondLst>
                  <p:endCondLst>
                    <p:cond evt="onStopAudio" delay="0">
                      <p:tgtEl>
                        <p:sldTgt/>
                      </p:tgtEl>
                    </p:cond>
                  </p:endCondLst>
                </p:cTn>
                <p:tgtEl>
                  <p:spTgt spid="2"/>
                </p:tgtEl>
              </p:cMediaNode>
            </p:audio>
          </p:childTnLst>
        </p:cTn>
      </p:par>
    </p:tnLst>
    <p:bldLst>
      <p:bldP spid="3" grpId="0" animBg="1"/>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ownload Green Emergency Exit Sign Departure Wallpaper | Wallpapers.com">
            <a:extLst>
              <a:ext uri="{FF2B5EF4-FFF2-40B4-BE49-F238E27FC236}">
                <a16:creationId xmlns:a16="http://schemas.microsoft.com/office/drawing/2014/main" id="{6AF29D5B-CC7D-D246-E8E5-B7ADE9539A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9876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AD0504D-A42B-7FF4-944D-16FF294D2530}"/>
              </a:ext>
            </a:extLst>
          </p:cNvPr>
          <p:cNvSpPr txBox="1"/>
          <p:nvPr/>
        </p:nvSpPr>
        <p:spPr>
          <a:xfrm>
            <a:off x="455428" y="1495387"/>
            <a:ext cx="1128114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dirty="0">
                <a:ln>
                  <a:noFill/>
                </a:ln>
                <a:solidFill>
                  <a:prstClr val="white"/>
                </a:solidFill>
                <a:effectLst/>
                <a:uLnTx/>
                <a:uFillTx/>
                <a:latin typeface="Aptos" panose="02110004020202020204"/>
                <a:ea typeface="+mn-ea"/>
                <a:cs typeface="+mn-cs"/>
              </a:rPr>
              <a:t>Session format:</a:t>
            </a:r>
          </a:p>
        </p:txBody>
      </p:sp>
      <p:sp>
        <p:nvSpPr>
          <p:cNvPr id="5" name="TextBox 4">
            <a:extLst>
              <a:ext uri="{FF2B5EF4-FFF2-40B4-BE49-F238E27FC236}">
                <a16:creationId xmlns:a16="http://schemas.microsoft.com/office/drawing/2014/main" id="{7446AF2A-C0EE-AB74-E96B-009F545E205C}"/>
              </a:ext>
            </a:extLst>
          </p:cNvPr>
          <p:cNvSpPr txBox="1"/>
          <p:nvPr/>
        </p:nvSpPr>
        <p:spPr>
          <a:xfrm>
            <a:off x="2082208" y="2782669"/>
            <a:ext cx="8027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I will run through a checklist of industry</a:t>
            </a:r>
            <a:r>
              <a:rPr kumimoji="0" lang="en-GB" sz="1800" b="0" i="0" u="none" strike="noStrike" kern="1200" cap="none" spc="0" normalizeH="0" noProof="0" dirty="0">
                <a:ln>
                  <a:noFill/>
                </a:ln>
                <a:solidFill>
                  <a:prstClr val="white"/>
                </a:solidFill>
                <a:effectLst/>
                <a:uLnTx/>
                <a:uFillTx/>
                <a:latin typeface="Aptos" panose="02110004020202020204"/>
                <a:ea typeface="+mn-ea"/>
                <a:cs typeface="+mn-cs"/>
              </a:rPr>
              <a:t> career considerations</a:t>
            </a: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8EF02CA1-5200-8964-FB38-51BD8969D4BE}"/>
              </a:ext>
            </a:extLst>
          </p:cNvPr>
          <p:cNvSpPr txBox="1"/>
          <p:nvPr/>
        </p:nvSpPr>
        <p:spPr>
          <a:xfrm>
            <a:off x="2082207" y="3608286"/>
            <a:ext cx="8027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Take the time to reflect on the points </a:t>
            </a:r>
            <a:r>
              <a:rPr kumimoji="0" lang="en-GB" sz="1800" b="0" i="0" u="none" strike="noStrike" kern="1200" cap="none" spc="0" normalizeH="0" baseline="0" noProof="0">
                <a:ln>
                  <a:noFill/>
                </a:ln>
                <a:solidFill>
                  <a:prstClr val="white"/>
                </a:solidFill>
                <a:effectLst/>
                <a:uLnTx/>
                <a:uFillTx/>
                <a:latin typeface="Aptos" panose="02110004020202020204"/>
                <a:ea typeface="+mn-ea"/>
                <a:cs typeface="+mn-cs"/>
              </a:rPr>
              <a:t>which stand out to you</a:t>
            </a:r>
            <a:endPar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5FA99A67-2852-0711-4420-82F912917860}"/>
              </a:ext>
            </a:extLst>
          </p:cNvPr>
          <p:cNvSpPr txBox="1"/>
          <p:nvPr/>
        </p:nvSpPr>
        <p:spPr>
          <a:xfrm>
            <a:off x="2082206" y="4433903"/>
            <a:ext cx="8027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Regular breaks will allow you to fill in the checklist during this session</a:t>
            </a:r>
          </a:p>
        </p:txBody>
      </p:sp>
      <p:sp>
        <p:nvSpPr>
          <p:cNvPr id="8" name="TextBox 7">
            <a:extLst>
              <a:ext uri="{FF2B5EF4-FFF2-40B4-BE49-F238E27FC236}">
                <a16:creationId xmlns:a16="http://schemas.microsoft.com/office/drawing/2014/main" id="{C54166D0-6AC1-45CA-879F-167F48D96181}"/>
              </a:ext>
            </a:extLst>
          </p:cNvPr>
          <p:cNvSpPr txBox="1"/>
          <p:nvPr/>
        </p:nvSpPr>
        <p:spPr>
          <a:xfrm>
            <a:off x="2082205" y="5259520"/>
            <a:ext cx="802758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ptos" panose="02110004020202020204"/>
                <a:ea typeface="+mn-ea"/>
                <a:cs typeface="+mn-cs"/>
              </a:rPr>
              <a:t>Time will also be dedicated to any questions you may have</a:t>
            </a:r>
          </a:p>
        </p:txBody>
      </p:sp>
    </p:spTree>
    <p:extLst>
      <p:ext uri="{BB962C8B-B14F-4D97-AF65-F5344CB8AC3E}">
        <p14:creationId xmlns:p14="http://schemas.microsoft.com/office/powerpoint/2010/main" val="2845069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0B8183C-2314-EB8D-C318-FD6AA2434467}"/>
              </a:ext>
            </a:extLst>
          </p:cNvPr>
          <p:cNvSpPr txBox="1"/>
          <p:nvPr/>
        </p:nvSpPr>
        <p:spPr>
          <a:xfrm>
            <a:off x="455428" y="3198167"/>
            <a:ext cx="1128114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dirty="0">
                <a:ln>
                  <a:noFill/>
                </a:ln>
                <a:solidFill>
                  <a:prstClr val="black"/>
                </a:solidFill>
                <a:effectLst/>
                <a:uLnTx/>
                <a:uFillTx/>
                <a:latin typeface="Aptos" panose="02110004020202020204"/>
                <a:ea typeface="+mn-ea"/>
                <a:cs typeface="+mn-cs"/>
              </a:rPr>
              <a:t>Stage 1: Clarify your career direction</a:t>
            </a:r>
          </a:p>
        </p:txBody>
      </p:sp>
    </p:spTree>
    <p:extLst>
      <p:ext uri="{BB962C8B-B14F-4D97-AF65-F5344CB8AC3E}">
        <p14:creationId xmlns:p14="http://schemas.microsoft.com/office/powerpoint/2010/main" val="34676030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C0D5E-0FCC-F543-85C0-4EB71FC45730}"/>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8F27360A-6ABE-BC4B-10E7-53EE6D5E3AEC}"/>
              </a:ext>
            </a:extLst>
          </p:cNvPr>
          <p:cNvGraphicFramePr>
            <a:graphicFrameLocks noGrp="1"/>
          </p:cNvGraphicFramePr>
          <p:nvPr/>
        </p:nvGraphicFramePr>
        <p:xfrm>
          <a:off x="2453289" y="1019991"/>
          <a:ext cx="7285421" cy="4451195"/>
        </p:xfrm>
        <a:graphic>
          <a:graphicData uri="http://schemas.openxmlformats.org/drawingml/2006/table">
            <a:tbl>
              <a:tblPr firstRow="1" firstCol="1" bandRow="1">
                <a:tableStyleId>{5940675A-B579-460E-94D1-54222C63F5DA}</a:tableStyleId>
              </a:tblPr>
              <a:tblGrid>
                <a:gridCol w="7285421">
                  <a:extLst>
                    <a:ext uri="{9D8B030D-6E8A-4147-A177-3AD203B41FA5}">
                      <a16:colId xmlns:a16="http://schemas.microsoft.com/office/drawing/2014/main" val="1361881006"/>
                    </a:ext>
                  </a:extLst>
                </a:gridCol>
              </a:tblGrid>
              <a:tr h="958736">
                <a:tc>
                  <a:txBody>
                    <a:bodyPr/>
                    <a:lstStyle/>
                    <a:p>
                      <a:pPr>
                        <a:lnSpc>
                          <a:spcPct val="115000"/>
                        </a:lnSpc>
                        <a:spcAft>
                          <a:spcPts val="800"/>
                        </a:spcAft>
                        <a:buNone/>
                      </a:pPr>
                      <a:r>
                        <a:rPr lang="en-GB" sz="2800" kern="100">
                          <a:effectLst/>
                        </a:rPr>
                        <a:t>1) Reflect on why you want to transition from academia to industry.</a:t>
                      </a:r>
                      <a:endParaRPr lang="en-GB" sz="28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0569036"/>
                  </a:ext>
                </a:extLst>
              </a:tr>
              <a:tr h="1083450">
                <a:tc>
                  <a:txBody>
                    <a:bodyPr/>
                    <a:lstStyle/>
                    <a:p>
                      <a:pPr>
                        <a:lnSpc>
                          <a:spcPct val="115000"/>
                        </a:lnSpc>
                        <a:spcAft>
                          <a:spcPts val="800"/>
                        </a:spcAft>
                        <a:buNone/>
                      </a:pPr>
                      <a:r>
                        <a:rPr lang="en-GB" sz="2800" kern="100" dirty="0">
                          <a:effectLst/>
                        </a:rPr>
                        <a:t>2) Google a range of career pathways in industry (and speak to people in industry).</a:t>
                      </a:r>
                      <a:endParaRPr lang="en-GB" sz="2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2120321"/>
                  </a:ext>
                </a:extLst>
              </a:tr>
              <a:tr h="1450273">
                <a:tc>
                  <a:txBody>
                    <a:bodyPr/>
                    <a:lstStyle/>
                    <a:p>
                      <a:pPr>
                        <a:lnSpc>
                          <a:spcPct val="115000"/>
                        </a:lnSpc>
                        <a:spcAft>
                          <a:spcPts val="800"/>
                        </a:spcAft>
                        <a:buNone/>
                      </a:pPr>
                      <a:r>
                        <a:rPr lang="en-GB" sz="2800" kern="100" dirty="0">
                          <a:effectLst/>
                        </a:rPr>
                        <a:t>3) Read job adverts for industry positions and gain an understanding of the essential and desirable criteria for each role. </a:t>
                      </a:r>
                      <a:endParaRPr lang="en-GB" sz="2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23838843"/>
                  </a:ext>
                </a:extLst>
              </a:tr>
              <a:tr h="958736">
                <a:tc>
                  <a:txBody>
                    <a:bodyPr/>
                    <a:lstStyle/>
                    <a:p>
                      <a:pPr>
                        <a:lnSpc>
                          <a:spcPct val="115000"/>
                        </a:lnSpc>
                        <a:spcAft>
                          <a:spcPts val="800"/>
                        </a:spcAft>
                        <a:buNone/>
                      </a:pPr>
                      <a:r>
                        <a:rPr lang="en-GB" sz="2800" kern="100" dirty="0">
                          <a:effectLst/>
                        </a:rPr>
                        <a:t>4) Set short- and long-term career goals to guide your transition.</a:t>
                      </a:r>
                      <a:endParaRPr lang="en-GB" sz="2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85537490"/>
                  </a:ext>
                </a:extLst>
              </a:tr>
            </a:tbl>
          </a:graphicData>
        </a:graphic>
      </p:graphicFrame>
    </p:spTree>
    <p:extLst>
      <p:ext uri="{BB962C8B-B14F-4D97-AF65-F5344CB8AC3E}">
        <p14:creationId xmlns:p14="http://schemas.microsoft.com/office/powerpoint/2010/main" val="24020200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heckbox - Free ui icons">
            <a:extLst>
              <a:ext uri="{FF2B5EF4-FFF2-40B4-BE49-F238E27FC236}">
                <a16:creationId xmlns:a16="http://schemas.microsoft.com/office/drawing/2014/main" id="{CC4D015D-704B-96C7-12AC-A6852053DAB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5" y="1388717"/>
            <a:ext cx="1192099" cy="119209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heckbox - Free ui icons">
            <a:extLst>
              <a:ext uri="{FF2B5EF4-FFF2-40B4-BE49-F238E27FC236}">
                <a16:creationId xmlns:a16="http://schemas.microsoft.com/office/drawing/2014/main" id="{5F5997FC-94DC-33AC-E3BF-C0C66FFBD19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3" y="2832951"/>
            <a:ext cx="1192099" cy="11920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heckbox - Free ui icons">
            <a:extLst>
              <a:ext uri="{FF2B5EF4-FFF2-40B4-BE49-F238E27FC236}">
                <a16:creationId xmlns:a16="http://schemas.microsoft.com/office/drawing/2014/main" id="{881E20B9-5A88-5319-8BC1-086CD825B9F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4" y="4277185"/>
            <a:ext cx="1192099" cy="119209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8CFEAFC-831D-1226-753A-3954AEBF5A8A}"/>
              </a:ext>
            </a:extLst>
          </p:cNvPr>
          <p:cNvSpPr txBox="1"/>
          <p:nvPr/>
        </p:nvSpPr>
        <p:spPr>
          <a:xfrm>
            <a:off x="3195251" y="1661600"/>
            <a:ext cx="8027581" cy="646331"/>
          </a:xfrm>
          <a:prstGeom prst="rect">
            <a:avLst/>
          </a:prstGeom>
          <a:noFill/>
        </p:spPr>
        <p:txBody>
          <a:bodyPr wrap="square" rtlCol="0">
            <a:spAutoFit/>
          </a:bodyPr>
          <a:lstStyle/>
          <a:p>
            <a:r>
              <a:rPr lang="en-GB" dirty="0"/>
              <a:t>Be prepared to justify this transition at an interview. The interview panel will want to know your motivations for switching, so make it convincing! </a:t>
            </a:r>
          </a:p>
        </p:txBody>
      </p:sp>
      <p:sp>
        <p:nvSpPr>
          <p:cNvPr id="7" name="TextBox 6">
            <a:extLst>
              <a:ext uri="{FF2B5EF4-FFF2-40B4-BE49-F238E27FC236}">
                <a16:creationId xmlns:a16="http://schemas.microsoft.com/office/drawing/2014/main" id="{14B7505F-1A1C-F1E4-80C6-FA848A2B5B52}"/>
              </a:ext>
            </a:extLst>
          </p:cNvPr>
          <p:cNvSpPr txBox="1"/>
          <p:nvPr/>
        </p:nvSpPr>
        <p:spPr>
          <a:xfrm>
            <a:off x="3195250" y="3105834"/>
            <a:ext cx="8027581" cy="646331"/>
          </a:xfrm>
          <a:prstGeom prst="rect">
            <a:avLst/>
          </a:prstGeom>
          <a:noFill/>
        </p:spPr>
        <p:txBody>
          <a:bodyPr wrap="square" rtlCol="0">
            <a:spAutoFit/>
          </a:bodyPr>
          <a:lstStyle/>
          <a:p>
            <a:r>
              <a:rPr lang="en-GB" dirty="0"/>
              <a:t>When learning about your career options, mix your independent learning (AI, reading job adverts) with conversations with mentors/professionals. </a:t>
            </a:r>
          </a:p>
        </p:txBody>
      </p:sp>
      <p:sp>
        <p:nvSpPr>
          <p:cNvPr id="8" name="TextBox 7">
            <a:extLst>
              <a:ext uri="{FF2B5EF4-FFF2-40B4-BE49-F238E27FC236}">
                <a16:creationId xmlns:a16="http://schemas.microsoft.com/office/drawing/2014/main" id="{016E5CF4-05A1-211B-7453-1EE7D09F3837}"/>
              </a:ext>
            </a:extLst>
          </p:cNvPr>
          <p:cNvSpPr txBox="1"/>
          <p:nvPr/>
        </p:nvSpPr>
        <p:spPr>
          <a:xfrm>
            <a:off x="3195250" y="4550068"/>
            <a:ext cx="8027581" cy="646331"/>
          </a:xfrm>
          <a:prstGeom prst="rect">
            <a:avLst/>
          </a:prstGeom>
          <a:noFill/>
        </p:spPr>
        <p:txBody>
          <a:bodyPr wrap="square" rtlCol="0">
            <a:spAutoFit/>
          </a:bodyPr>
          <a:lstStyle/>
          <a:p>
            <a:r>
              <a:rPr lang="en-GB" dirty="0"/>
              <a:t>Learn this early into your PhD. The quicker you can obtain this information and insights, the more time you have to act upon it and boost your employability.</a:t>
            </a:r>
          </a:p>
        </p:txBody>
      </p:sp>
      <p:sp>
        <p:nvSpPr>
          <p:cNvPr id="2" name="TextBox 1">
            <a:extLst>
              <a:ext uri="{FF2B5EF4-FFF2-40B4-BE49-F238E27FC236}">
                <a16:creationId xmlns:a16="http://schemas.microsoft.com/office/drawing/2014/main" id="{D88CC5E5-71EE-022F-7A7A-85D40129F6C4}"/>
              </a:ext>
            </a:extLst>
          </p:cNvPr>
          <p:cNvSpPr txBox="1"/>
          <p:nvPr/>
        </p:nvSpPr>
        <p:spPr>
          <a:xfrm>
            <a:off x="455428" y="389601"/>
            <a:ext cx="11281143" cy="461665"/>
          </a:xfrm>
          <a:prstGeom prst="rect">
            <a:avLst/>
          </a:prstGeom>
          <a:noFill/>
        </p:spPr>
        <p:txBody>
          <a:bodyPr wrap="square" rtlCol="0">
            <a:spAutoFit/>
          </a:bodyPr>
          <a:lstStyle/>
          <a:p>
            <a:pPr lvl="0" algn="ctr">
              <a:defRPr/>
            </a:pPr>
            <a:r>
              <a:rPr lang="en-GB" sz="2400" b="1" i="1" dirty="0">
                <a:solidFill>
                  <a:prstClr val="black"/>
                </a:solidFill>
              </a:rPr>
              <a:t>Stage 1: Clarify your career direction</a:t>
            </a:r>
          </a:p>
        </p:txBody>
      </p:sp>
    </p:spTree>
    <p:extLst>
      <p:ext uri="{BB962C8B-B14F-4D97-AF65-F5344CB8AC3E}">
        <p14:creationId xmlns:p14="http://schemas.microsoft.com/office/powerpoint/2010/main" val="1624122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fade">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fade">
                                      <p:cBhvr>
                                        <p:cTn id="23" dur="500"/>
                                        <p:tgtEl>
                                          <p:spTgt spid="8">
                                            <p:txEl>
                                              <p:pRg st="0" end="0"/>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uild="allAtOnce"/>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DED8C2E9-211E-DF6C-8710-109369A6B38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1E92028-6AC1-98A1-D968-9F3D10DDD22A}"/>
              </a:ext>
            </a:extLst>
          </p:cNvPr>
          <p:cNvSpPr txBox="1"/>
          <p:nvPr/>
        </p:nvSpPr>
        <p:spPr>
          <a:xfrm>
            <a:off x="455428" y="3198167"/>
            <a:ext cx="11281143"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prstClr val="white"/>
                </a:solidFill>
                <a:effectLst/>
                <a:uLnTx/>
                <a:uFillTx/>
                <a:latin typeface="Aptos" panose="02110004020202020204"/>
                <a:ea typeface="+mn-ea"/>
                <a:cs typeface="+mn-cs"/>
              </a:rPr>
              <a:t>On the next slide is an email </a:t>
            </a:r>
            <a:r>
              <a:rPr lang="en-GB" sz="2400" i="1" dirty="0">
                <a:solidFill>
                  <a:prstClr val="white"/>
                </a:solidFill>
                <a:latin typeface="Aptos" panose="02110004020202020204"/>
              </a:rPr>
              <a:t>example of how to query the switch to industry roles </a:t>
            </a:r>
            <a:r>
              <a:rPr kumimoji="0" lang="en-GB" sz="2400" b="0" i="1" u="none" strike="noStrike" kern="1200" cap="none" spc="0" normalizeH="0" baseline="0" noProof="0" dirty="0">
                <a:ln>
                  <a:noFill/>
                </a:ln>
                <a:solidFill>
                  <a:prstClr val="white"/>
                </a:solidFill>
                <a:effectLst/>
                <a:uLnTx/>
                <a:uFillTx/>
                <a:latin typeface="Aptos" panose="02110004020202020204"/>
                <a:ea typeface="+mn-ea"/>
                <a:cs typeface="+mn-cs"/>
              </a:rPr>
              <a:t>(</a:t>
            </a:r>
            <a:r>
              <a:rPr kumimoji="0" lang="en-GB" sz="2400" b="0" i="1" u="sng" strike="noStrike" kern="1200" cap="none" spc="0" normalizeH="0" baseline="0" noProof="0" dirty="0">
                <a:ln>
                  <a:noFill/>
                </a:ln>
                <a:solidFill>
                  <a:prstClr val="white"/>
                </a:solidFill>
                <a:effectLst/>
                <a:uLnTx/>
                <a:uFillTx/>
                <a:latin typeface="Aptos" panose="02110004020202020204"/>
                <a:ea typeface="+mn-ea"/>
                <a:cs typeface="+mn-cs"/>
              </a:rPr>
              <a:t>contact me if you want more template message support</a:t>
            </a:r>
            <a:r>
              <a:rPr kumimoji="0" lang="en-GB" sz="2400" b="0" i="1" u="none" strike="noStrike" kern="1200" cap="none" spc="0" normalizeH="0" baseline="0" noProof="0" dirty="0">
                <a:ln>
                  <a:noFill/>
                </a:ln>
                <a:solidFill>
                  <a:prstClr val="white"/>
                </a:solidFill>
                <a:effectLst/>
                <a:uLnTx/>
                <a:uFillTx/>
                <a:latin typeface="Aptos" panose="02110004020202020204"/>
                <a:ea typeface="+mn-ea"/>
                <a:cs typeface="+mn-cs"/>
              </a:rPr>
              <a:t>)…</a:t>
            </a:r>
          </a:p>
        </p:txBody>
      </p:sp>
    </p:spTree>
    <p:extLst>
      <p:ext uri="{BB962C8B-B14F-4D97-AF65-F5344CB8AC3E}">
        <p14:creationId xmlns:p14="http://schemas.microsoft.com/office/powerpoint/2010/main" val="14635774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349DC-BDEA-1C5E-A0E5-90F85F738A46}"/>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9834EC-D2C7-F788-42F9-DEB4342BD4D0}"/>
              </a:ext>
            </a:extLst>
          </p:cNvPr>
          <p:cNvSpPr>
            <a:spLocks noGrp="1"/>
          </p:cNvSpPr>
          <p:nvPr>
            <p:ph idx="1"/>
          </p:nvPr>
        </p:nvSpPr>
        <p:spPr>
          <a:xfrm>
            <a:off x="838200" y="652824"/>
            <a:ext cx="10515600" cy="5552351"/>
          </a:xfrm>
        </p:spPr>
        <p:txBody>
          <a:bodyPr>
            <a:normAutofit fontScale="55000" lnSpcReduction="20000"/>
          </a:bodyPr>
          <a:lstStyle/>
          <a:p>
            <a:pPr marL="0" indent="0">
              <a:buNone/>
            </a:pPr>
            <a:r>
              <a:rPr lang="en-GB" b="1" dirty="0"/>
              <a:t>Subject: </a:t>
            </a:r>
            <a:r>
              <a:rPr lang="en-GB" dirty="0"/>
              <a:t>Careers advice </a:t>
            </a:r>
          </a:p>
          <a:p>
            <a:pPr marL="0" indent="0">
              <a:buNone/>
            </a:pPr>
            <a:endParaRPr lang="en-GB" dirty="0"/>
          </a:p>
          <a:p>
            <a:pPr marL="0" indent="0">
              <a:buNone/>
            </a:pPr>
            <a:r>
              <a:rPr lang="en-GB" dirty="0"/>
              <a:t>Dear Dr Johnston, </a:t>
            </a:r>
          </a:p>
          <a:p>
            <a:pPr marL="0" indent="0">
              <a:buNone/>
            </a:pPr>
            <a:endParaRPr lang="en-GB" dirty="0"/>
          </a:p>
          <a:p>
            <a:pPr marL="0" indent="0">
              <a:buNone/>
            </a:pPr>
            <a:r>
              <a:rPr lang="en-GB" dirty="0"/>
              <a:t>My name is Chris Thompson, and I am a final year PhD student at Saarland University (Germany), where I am investigating Mental Fatigue in Football. I am originally from Leicester, and will be returning home following the end of my PhD in the summer. </a:t>
            </a:r>
          </a:p>
          <a:p>
            <a:pPr marL="0" indent="0">
              <a:buNone/>
            </a:pPr>
            <a:endParaRPr lang="en-GB" dirty="0"/>
          </a:p>
          <a:p>
            <a:pPr marL="0" indent="0">
              <a:buNone/>
            </a:pPr>
            <a:r>
              <a:rPr lang="en-GB" dirty="0"/>
              <a:t>I am considering my career options after my PhD, and becoming a Careers Adviser is one of my primary interests. Based on your move out of academia and into your current position at the University of Leicester, I just had a couple of quick questions I would like to ask:</a:t>
            </a:r>
          </a:p>
          <a:p>
            <a:pPr marL="0" indent="0">
              <a:buNone/>
            </a:pPr>
            <a:endParaRPr lang="en-GB" dirty="0"/>
          </a:p>
          <a:p>
            <a:pPr marL="514350" indent="-514350">
              <a:buAutoNum type="arabicPeriod"/>
            </a:pPr>
            <a:r>
              <a:rPr lang="en-GB" dirty="0"/>
              <a:t>What made you stand out from other candidates to get your position at the University of Leicester? </a:t>
            </a:r>
          </a:p>
          <a:p>
            <a:pPr marL="514350" indent="-514350">
              <a:buAutoNum type="arabicPeriod"/>
            </a:pPr>
            <a:r>
              <a:rPr lang="en-GB" dirty="0"/>
              <a:t>Did you face any challenges leaving academia and entering the careers sector? If so, how did you navigate them effectively? </a:t>
            </a:r>
          </a:p>
          <a:p>
            <a:pPr marL="514350" indent="-514350">
              <a:buAutoNum type="arabicPeriod"/>
            </a:pPr>
            <a:r>
              <a:rPr lang="en-GB" dirty="0"/>
              <a:t>Is there any advice you would give on how to increase the chances of securing a Careers Adviser position? Was there anything you did during your PhD which boosted your skillset and employability?</a:t>
            </a:r>
          </a:p>
          <a:p>
            <a:pPr marL="0" indent="0">
              <a:buNone/>
            </a:pPr>
            <a:endParaRPr lang="en-GB" dirty="0"/>
          </a:p>
          <a:p>
            <a:pPr marL="0" indent="0">
              <a:buNone/>
            </a:pPr>
            <a:r>
              <a:rPr lang="en-GB" dirty="0"/>
              <a:t>Thank you in advance for your insights. It is greatly appreciated. </a:t>
            </a:r>
          </a:p>
          <a:p>
            <a:pPr marL="0" indent="0">
              <a:buNone/>
            </a:pPr>
            <a:endParaRPr lang="en-GB" dirty="0"/>
          </a:p>
          <a:p>
            <a:pPr marL="0" indent="0">
              <a:buNone/>
            </a:pPr>
            <a:r>
              <a:rPr lang="en-GB" dirty="0"/>
              <a:t>Kind regards, </a:t>
            </a:r>
          </a:p>
          <a:p>
            <a:pPr marL="0" indent="0">
              <a:buNone/>
            </a:pPr>
            <a:r>
              <a:rPr lang="en-GB" dirty="0"/>
              <a:t>Chris</a:t>
            </a:r>
          </a:p>
        </p:txBody>
      </p:sp>
    </p:spTree>
    <p:extLst>
      <p:ext uri="{BB962C8B-B14F-4D97-AF65-F5344CB8AC3E}">
        <p14:creationId xmlns:p14="http://schemas.microsoft.com/office/powerpoint/2010/main" val="39719884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EDD8CB-7AD1-4422-9597-D84110DE5F34}"/>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587CB4D8-7638-89AE-3201-DA5B27F432B9}"/>
              </a:ext>
            </a:extLst>
          </p:cNvPr>
          <p:cNvSpPr txBox="1"/>
          <p:nvPr/>
        </p:nvSpPr>
        <p:spPr>
          <a:xfrm>
            <a:off x="1905000" y="3167390"/>
            <a:ext cx="8382000" cy="523220"/>
          </a:xfrm>
          <a:prstGeom prst="rect">
            <a:avLst/>
          </a:prstGeom>
          <a:noFill/>
        </p:spPr>
        <p:txBody>
          <a:bodyPr wrap="square" rtlCol="0">
            <a:spAutoFit/>
          </a:bodyPr>
          <a:lstStyle/>
          <a:p>
            <a:pPr algn="ctr"/>
            <a:r>
              <a:rPr lang="en-GB" sz="2800" dirty="0">
                <a:solidFill>
                  <a:schemeClr val="tx1">
                    <a:lumMod val="75000"/>
                    <a:lumOff val="25000"/>
                  </a:schemeClr>
                </a:solidFill>
              </a:rPr>
              <a:t>Take notes for Stage 1 in the checklist (2-minutes)</a:t>
            </a:r>
          </a:p>
        </p:txBody>
      </p:sp>
    </p:spTree>
    <p:extLst>
      <p:ext uri="{BB962C8B-B14F-4D97-AF65-F5344CB8AC3E}">
        <p14:creationId xmlns:p14="http://schemas.microsoft.com/office/powerpoint/2010/main" val="4117657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alpha val="11000"/>
          </a:schemeClr>
        </a:solidFill>
        <a:effectLst/>
      </p:bgPr>
    </p:bg>
    <p:spTree>
      <p:nvGrpSpPr>
        <p:cNvPr id="1" name="">
          <a:extLst>
            <a:ext uri="{FF2B5EF4-FFF2-40B4-BE49-F238E27FC236}">
              <a16:creationId xmlns:a16="http://schemas.microsoft.com/office/drawing/2014/main" id="{00DF0C43-69A4-EE77-0C7A-CFFF058C22C5}"/>
            </a:ext>
          </a:extLst>
        </p:cNvPr>
        <p:cNvGrpSpPr/>
        <p:nvPr/>
      </p:nvGrpSpPr>
      <p:grpSpPr>
        <a:xfrm>
          <a:off x="0" y="0"/>
          <a:ext cx="0" cy="0"/>
          <a:chOff x="0" y="0"/>
          <a:chExt cx="0" cy="0"/>
        </a:xfrm>
      </p:grpSpPr>
      <p:sp useBgFill="1">
        <p:nvSpPr>
          <p:cNvPr id="10" name="Slide Background">
            <a:extLst>
              <a:ext uri="{FF2B5EF4-FFF2-40B4-BE49-F238E27FC236}">
                <a16:creationId xmlns:a16="http://schemas.microsoft.com/office/drawing/2014/main" id="{A2F5CFD4-1754-2BD2-5054-46826B530C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useBgFill="1">
        <p:nvSpPr>
          <p:cNvPr id="12" name="Rectangle 11">
            <a:extLst>
              <a:ext uri="{FF2B5EF4-FFF2-40B4-BE49-F238E27FC236}">
                <a16:creationId xmlns:a16="http://schemas.microsoft.com/office/drawing/2014/main" id="{C8198A3D-87E2-425D-5F14-4F464759B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2"/>
            <a:ext cx="8522447"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Title 1">
            <a:extLst>
              <a:ext uri="{FF2B5EF4-FFF2-40B4-BE49-F238E27FC236}">
                <a16:creationId xmlns:a16="http://schemas.microsoft.com/office/drawing/2014/main" id="{0BAB563D-9F46-5864-FCB5-4A5F72C55AAC}"/>
              </a:ext>
            </a:extLst>
          </p:cNvPr>
          <p:cNvSpPr>
            <a:spLocks noGrp="1"/>
          </p:cNvSpPr>
          <p:nvPr>
            <p:ph type="title"/>
          </p:nvPr>
        </p:nvSpPr>
        <p:spPr>
          <a:xfrm>
            <a:off x="761803" y="350196"/>
            <a:ext cx="4646904" cy="1624520"/>
          </a:xfrm>
        </p:spPr>
        <p:txBody>
          <a:bodyPr anchor="ctr">
            <a:normAutofit/>
          </a:bodyPr>
          <a:lstStyle/>
          <a:p>
            <a:r>
              <a:rPr lang="en-GB" sz="4000" b="1"/>
              <a:t>What will we cover?</a:t>
            </a:r>
          </a:p>
        </p:txBody>
      </p:sp>
      <p:sp>
        <p:nvSpPr>
          <p:cNvPr id="3" name="Content Placeholder 2">
            <a:extLst>
              <a:ext uri="{FF2B5EF4-FFF2-40B4-BE49-F238E27FC236}">
                <a16:creationId xmlns:a16="http://schemas.microsoft.com/office/drawing/2014/main" id="{FD3ECEAB-B619-884D-1EC3-8C0F7FB9D162}"/>
              </a:ext>
            </a:extLst>
          </p:cNvPr>
          <p:cNvSpPr>
            <a:spLocks noGrp="1"/>
          </p:cNvSpPr>
          <p:nvPr>
            <p:ph idx="1"/>
          </p:nvPr>
        </p:nvSpPr>
        <p:spPr>
          <a:xfrm>
            <a:off x="257695" y="2636195"/>
            <a:ext cx="5652654" cy="3389954"/>
          </a:xfrm>
        </p:spPr>
        <p:txBody>
          <a:bodyPr anchor="ctr">
            <a:normAutofit/>
          </a:bodyPr>
          <a:lstStyle/>
          <a:p>
            <a:pPr marL="0" indent="0">
              <a:buNone/>
            </a:pPr>
            <a:r>
              <a:rPr lang="en-GB" sz="2000"/>
              <a:t>What else can you do- alternatives to academia?</a:t>
            </a:r>
          </a:p>
          <a:p>
            <a:pPr marL="0" indent="0">
              <a:buNone/>
            </a:pPr>
            <a:r>
              <a:rPr lang="en-GB" sz="2000"/>
              <a:t>How do you go about securing a job outside academia (hints and tips)?</a:t>
            </a:r>
          </a:p>
          <a:p>
            <a:pPr marL="0" indent="0">
              <a:buNone/>
            </a:pPr>
            <a:r>
              <a:rPr lang="en-GB" sz="2000"/>
              <a:t>Effective CVs</a:t>
            </a:r>
          </a:p>
          <a:p>
            <a:pPr marL="0" indent="0">
              <a:buNone/>
            </a:pPr>
            <a:r>
              <a:rPr lang="en-GB" sz="2000"/>
              <a:t>Additional Resources</a:t>
            </a:r>
          </a:p>
          <a:p>
            <a:pPr marL="0" indent="0">
              <a:buNone/>
            </a:pPr>
            <a:endParaRPr lang="en-GB" sz="2000"/>
          </a:p>
          <a:p>
            <a:pPr marL="0" indent="0">
              <a:buNone/>
            </a:pPr>
            <a:endParaRPr lang="en-GB" sz="2000"/>
          </a:p>
          <a:p>
            <a:pPr marL="0" indent="0">
              <a:buNone/>
            </a:pPr>
            <a:endParaRPr lang="en-GB" sz="2000"/>
          </a:p>
        </p:txBody>
      </p:sp>
      <p:pic>
        <p:nvPicPr>
          <p:cNvPr id="5" name="Picture 4" descr="City lights focused in magnifying glass">
            <a:extLst>
              <a:ext uri="{FF2B5EF4-FFF2-40B4-BE49-F238E27FC236}">
                <a16:creationId xmlns:a16="http://schemas.microsoft.com/office/drawing/2014/main" id="{4F4B6C46-C4F7-444D-F2BF-9ECFE0535BD7}"/>
              </a:ext>
            </a:extLst>
          </p:cNvPr>
          <p:cNvPicPr>
            <a:picLocks noChangeAspect="1"/>
          </p:cNvPicPr>
          <p:nvPr/>
        </p:nvPicPr>
        <p:blipFill rotWithShape="1">
          <a:blip r:embed="rId2">
            <a:extLst>
              <a:ext uri="{28A0092B-C50C-407E-A947-70E740481C1C}">
                <a14:useLocalDpi xmlns:a14="http://schemas.microsoft.com/office/drawing/2010/main" val="0"/>
              </a:ext>
            </a:extLst>
          </a:blip>
          <a:srcRect l="20548" r="20052" b="-2"/>
          <a:stretch/>
        </p:blipFill>
        <p:spPr>
          <a:xfrm>
            <a:off x="6096001" y="1"/>
            <a:ext cx="6102825" cy="6858000"/>
          </a:xfrm>
          <a:prstGeom prst="rect">
            <a:avLst/>
          </a:prstGeom>
        </p:spPr>
      </p:pic>
    </p:spTree>
    <p:extLst>
      <p:ext uri="{BB962C8B-B14F-4D97-AF65-F5344CB8AC3E}">
        <p14:creationId xmlns:p14="http://schemas.microsoft.com/office/powerpoint/2010/main" val="2549297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EAD2C4-DB80-02A2-6F6A-68CB98C19DA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409C3F5-6E75-CBC3-882F-9EE93E423923}"/>
              </a:ext>
            </a:extLst>
          </p:cNvPr>
          <p:cNvSpPr txBox="1"/>
          <p:nvPr/>
        </p:nvSpPr>
        <p:spPr>
          <a:xfrm>
            <a:off x="455428" y="3198167"/>
            <a:ext cx="1128114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dirty="0">
                <a:ln>
                  <a:noFill/>
                </a:ln>
                <a:solidFill>
                  <a:prstClr val="black"/>
                </a:solidFill>
                <a:effectLst/>
                <a:uLnTx/>
                <a:uFillTx/>
                <a:latin typeface="Aptos" panose="02110004020202020204"/>
                <a:ea typeface="+mn-ea"/>
                <a:cs typeface="+mn-cs"/>
              </a:rPr>
              <a:t>Stage 2: Gain relevant experience and skills</a:t>
            </a:r>
          </a:p>
        </p:txBody>
      </p:sp>
    </p:spTree>
    <p:extLst>
      <p:ext uri="{BB962C8B-B14F-4D97-AF65-F5344CB8AC3E}">
        <p14:creationId xmlns:p14="http://schemas.microsoft.com/office/powerpoint/2010/main" val="20188541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90FD8C-F16B-E271-8D3D-59CAF67F3B7E}"/>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8C86134-3791-8136-AF30-BA9695728D29}"/>
              </a:ext>
            </a:extLst>
          </p:cNvPr>
          <p:cNvGraphicFramePr>
            <a:graphicFrameLocks noGrp="1"/>
          </p:cNvGraphicFramePr>
          <p:nvPr/>
        </p:nvGraphicFramePr>
        <p:xfrm>
          <a:off x="1593112" y="653857"/>
          <a:ext cx="9005776" cy="5550286"/>
        </p:xfrm>
        <a:graphic>
          <a:graphicData uri="http://schemas.openxmlformats.org/drawingml/2006/table">
            <a:tbl>
              <a:tblPr firstRow="1" firstCol="1" bandRow="1">
                <a:tableStyleId>{5940675A-B579-460E-94D1-54222C63F5DA}</a:tableStyleId>
              </a:tblPr>
              <a:tblGrid>
                <a:gridCol w="9005776">
                  <a:extLst>
                    <a:ext uri="{9D8B030D-6E8A-4147-A177-3AD203B41FA5}">
                      <a16:colId xmlns:a16="http://schemas.microsoft.com/office/drawing/2014/main" val="3848567551"/>
                    </a:ext>
                  </a:extLst>
                </a:gridCol>
              </a:tblGrid>
              <a:tr h="1010182">
                <a:tc>
                  <a:txBody>
                    <a:bodyPr/>
                    <a:lstStyle/>
                    <a:p>
                      <a:pPr>
                        <a:lnSpc>
                          <a:spcPct val="115000"/>
                        </a:lnSpc>
                        <a:spcAft>
                          <a:spcPts val="800"/>
                        </a:spcAft>
                        <a:buNone/>
                      </a:pPr>
                      <a:r>
                        <a:rPr lang="en-GB" sz="2800" kern="100">
                          <a:effectLst/>
                        </a:rPr>
                        <a:t>5) Pursue opportunities for industry placements, internships, or collaborative projects.</a:t>
                      </a:r>
                      <a:endParaRPr lang="en-GB" sz="28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20962236"/>
                  </a:ext>
                </a:extLst>
              </a:tr>
              <a:tr h="1010182">
                <a:tc>
                  <a:txBody>
                    <a:bodyPr/>
                    <a:lstStyle/>
                    <a:p>
                      <a:pPr>
                        <a:lnSpc>
                          <a:spcPct val="115000"/>
                        </a:lnSpc>
                        <a:spcAft>
                          <a:spcPts val="800"/>
                        </a:spcAft>
                        <a:buNone/>
                      </a:pPr>
                      <a:r>
                        <a:rPr lang="en-GB" sz="2800" kern="100">
                          <a:effectLst/>
                        </a:rPr>
                        <a:t>6) Identify any additional courses, certificates, or technical training required for your chosen field.</a:t>
                      </a:r>
                      <a:endParaRPr lang="en-GB" sz="28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28123727"/>
                  </a:ext>
                </a:extLst>
              </a:tr>
              <a:tr h="1010182">
                <a:tc>
                  <a:txBody>
                    <a:bodyPr/>
                    <a:lstStyle/>
                    <a:p>
                      <a:pPr>
                        <a:lnSpc>
                          <a:spcPct val="115000"/>
                        </a:lnSpc>
                        <a:spcAft>
                          <a:spcPts val="800"/>
                        </a:spcAft>
                        <a:buNone/>
                      </a:pPr>
                      <a:r>
                        <a:rPr lang="en-GB" sz="2800" kern="100">
                          <a:effectLst/>
                        </a:rPr>
                        <a:t>7) Conduct a skills audit to compare your current skillset against job requirements.</a:t>
                      </a:r>
                      <a:endParaRPr lang="en-GB" sz="28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0036314"/>
                  </a:ext>
                </a:extLst>
              </a:tr>
              <a:tr h="1509558">
                <a:tc>
                  <a:txBody>
                    <a:bodyPr/>
                    <a:lstStyle/>
                    <a:p>
                      <a:pPr>
                        <a:lnSpc>
                          <a:spcPct val="115000"/>
                        </a:lnSpc>
                        <a:spcAft>
                          <a:spcPts val="800"/>
                        </a:spcAft>
                        <a:buNone/>
                      </a:pPr>
                      <a:r>
                        <a:rPr lang="en-GB" sz="2800" kern="100">
                          <a:effectLst/>
                        </a:rPr>
                        <a:t>8) Reflect on the transferable skills developed through your PhD (e.g. project management, problem-solving, communication).</a:t>
                      </a:r>
                      <a:endParaRPr lang="en-GB" sz="28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26477658"/>
                  </a:ext>
                </a:extLst>
              </a:tr>
              <a:tr h="1010182">
                <a:tc>
                  <a:txBody>
                    <a:bodyPr/>
                    <a:lstStyle/>
                    <a:p>
                      <a:pPr>
                        <a:lnSpc>
                          <a:spcPct val="115000"/>
                        </a:lnSpc>
                        <a:spcAft>
                          <a:spcPts val="800"/>
                        </a:spcAft>
                        <a:buNone/>
                      </a:pPr>
                      <a:r>
                        <a:rPr lang="en-GB" sz="2800" kern="100" dirty="0">
                          <a:effectLst/>
                        </a:rPr>
                        <a:t>9) Develop familiarity with industry tools, technologies, and work practices.</a:t>
                      </a:r>
                      <a:endParaRPr lang="en-GB" sz="2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52699752"/>
                  </a:ext>
                </a:extLst>
              </a:tr>
            </a:tbl>
          </a:graphicData>
        </a:graphic>
      </p:graphicFrame>
    </p:spTree>
    <p:extLst>
      <p:ext uri="{BB962C8B-B14F-4D97-AF65-F5344CB8AC3E}">
        <p14:creationId xmlns:p14="http://schemas.microsoft.com/office/powerpoint/2010/main" val="25812133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B61FE-9E2D-01DE-E61B-A1231B4747DA}"/>
            </a:ext>
          </a:extLst>
        </p:cNvPr>
        <p:cNvGrpSpPr/>
        <p:nvPr/>
      </p:nvGrpSpPr>
      <p:grpSpPr>
        <a:xfrm>
          <a:off x="0" y="0"/>
          <a:ext cx="0" cy="0"/>
          <a:chOff x="0" y="0"/>
          <a:chExt cx="0" cy="0"/>
        </a:xfrm>
      </p:grpSpPr>
      <p:pic>
        <p:nvPicPr>
          <p:cNvPr id="4098" name="Picture 2" descr="Checkbox - Free ui icons">
            <a:extLst>
              <a:ext uri="{FF2B5EF4-FFF2-40B4-BE49-F238E27FC236}">
                <a16:creationId xmlns:a16="http://schemas.microsoft.com/office/drawing/2014/main" id="{6B7E8FCC-74F1-A3C4-B0B9-9133C07ADA8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5" y="1388717"/>
            <a:ext cx="1192099" cy="119209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heckbox - Free ui icons">
            <a:extLst>
              <a:ext uri="{FF2B5EF4-FFF2-40B4-BE49-F238E27FC236}">
                <a16:creationId xmlns:a16="http://schemas.microsoft.com/office/drawing/2014/main" id="{10954EE2-11D4-BA65-53A8-952A30245BB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3" y="2832951"/>
            <a:ext cx="1192099" cy="11920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heckbox - Free ui icons">
            <a:extLst>
              <a:ext uri="{FF2B5EF4-FFF2-40B4-BE49-F238E27FC236}">
                <a16:creationId xmlns:a16="http://schemas.microsoft.com/office/drawing/2014/main" id="{78349B6F-D1CD-B794-25E6-E9ABE58A720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4" y="4277185"/>
            <a:ext cx="1192099" cy="119209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7774386-AD10-3988-4501-7AA757FB026C}"/>
              </a:ext>
            </a:extLst>
          </p:cNvPr>
          <p:cNvSpPr txBox="1"/>
          <p:nvPr/>
        </p:nvSpPr>
        <p:spPr>
          <a:xfrm>
            <a:off x="3195251" y="1661600"/>
            <a:ext cx="8027581" cy="646331"/>
          </a:xfrm>
          <a:prstGeom prst="rect">
            <a:avLst/>
          </a:prstGeom>
          <a:noFill/>
        </p:spPr>
        <p:txBody>
          <a:bodyPr wrap="square" rtlCol="0">
            <a:spAutoFit/>
          </a:bodyPr>
          <a:lstStyle/>
          <a:p>
            <a:r>
              <a:rPr lang="en-GB" b="1" dirty="0"/>
              <a:t>Consider placement and internship opportunities </a:t>
            </a:r>
            <a:r>
              <a:rPr lang="en-GB" dirty="0"/>
              <a:t>and develop the appropriate skills and experience. </a:t>
            </a:r>
          </a:p>
        </p:txBody>
      </p:sp>
      <p:sp>
        <p:nvSpPr>
          <p:cNvPr id="7" name="TextBox 6">
            <a:extLst>
              <a:ext uri="{FF2B5EF4-FFF2-40B4-BE49-F238E27FC236}">
                <a16:creationId xmlns:a16="http://schemas.microsoft.com/office/drawing/2014/main" id="{42647BD9-46DC-D458-43C8-E8D4FEC664F8}"/>
              </a:ext>
            </a:extLst>
          </p:cNvPr>
          <p:cNvSpPr txBox="1"/>
          <p:nvPr/>
        </p:nvSpPr>
        <p:spPr>
          <a:xfrm>
            <a:off x="3195250" y="3105834"/>
            <a:ext cx="8027581" cy="646331"/>
          </a:xfrm>
          <a:prstGeom prst="rect">
            <a:avLst/>
          </a:prstGeom>
          <a:noFill/>
        </p:spPr>
        <p:txBody>
          <a:bodyPr wrap="square" rtlCol="0">
            <a:spAutoFit/>
          </a:bodyPr>
          <a:lstStyle/>
          <a:p>
            <a:r>
              <a:rPr lang="en-GB" b="1" dirty="0"/>
              <a:t>To be aware of the right skills and experience</a:t>
            </a:r>
            <a:r>
              <a:rPr lang="en-GB" dirty="0"/>
              <a:t>, read job advertisements in detail to create a checklist of the things you need to achieve. </a:t>
            </a:r>
          </a:p>
        </p:txBody>
      </p:sp>
      <p:sp>
        <p:nvSpPr>
          <p:cNvPr id="8" name="TextBox 7">
            <a:extLst>
              <a:ext uri="{FF2B5EF4-FFF2-40B4-BE49-F238E27FC236}">
                <a16:creationId xmlns:a16="http://schemas.microsoft.com/office/drawing/2014/main" id="{A85D4B31-D44C-15AC-642D-F28CCE2B25B5}"/>
              </a:ext>
            </a:extLst>
          </p:cNvPr>
          <p:cNvSpPr txBox="1"/>
          <p:nvPr/>
        </p:nvSpPr>
        <p:spPr>
          <a:xfrm>
            <a:off x="3195250" y="4550068"/>
            <a:ext cx="8149690" cy="646331"/>
          </a:xfrm>
          <a:prstGeom prst="rect">
            <a:avLst/>
          </a:prstGeom>
          <a:noFill/>
        </p:spPr>
        <p:txBody>
          <a:bodyPr wrap="square" rtlCol="0">
            <a:spAutoFit/>
          </a:bodyPr>
          <a:lstStyle/>
          <a:p>
            <a:r>
              <a:rPr lang="en-GB" dirty="0"/>
              <a:t>Contact me to do an </a:t>
            </a:r>
            <a:r>
              <a:rPr lang="en-GB" b="1" dirty="0"/>
              <a:t>‘audit’ </a:t>
            </a:r>
            <a:r>
              <a:rPr lang="en-GB" dirty="0"/>
              <a:t>of your pre-existing skills and how they fit to industry (I also have a document I can share if you wish to do this independently). </a:t>
            </a:r>
          </a:p>
        </p:txBody>
      </p:sp>
      <p:sp>
        <p:nvSpPr>
          <p:cNvPr id="2" name="TextBox 1">
            <a:extLst>
              <a:ext uri="{FF2B5EF4-FFF2-40B4-BE49-F238E27FC236}">
                <a16:creationId xmlns:a16="http://schemas.microsoft.com/office/drawing/2014/main" id="{2A51D07B-9C7B-DB74-F367-420B670DDD78}"/>
              </a:ext>
            </a:extLst>
          </p:cNvPr>
          <p:cNvSpPr txBox="1"/>
          <p:nvPr/>
        </p:nvSpPr>
        <p:spPr>
          <a:xfrm>
            <a:off x="455428" y="389601"/>
            <a:ext cx="11281143" cy="461665"/>
          </a:xfrm>
          <a:prstGeom prst="rect">
            <a:avLst/>
          </a:prstGeom>
          <a:noFill/>
        </p:spPr>
        <p:txBody>
          <a:bodyPr wrap="square" rtlCol="0">
            <a:spAutoFit/>
          </a:bodyPr>
          <a:lstStyle/>
          <a:p>
            <a:pPr lvl="0" algn="ctr">
              <a:defRPr/>
            </a:pPr>
            <a:r>
              <a:rPr lang="en-GB" sz="2400" b="1" i="1" dirty="0">
                <a:solidFill>
                  <a:prstClr val="black"/>
                </a:solidFill>
              </a:rPr>
              <a:t>Stage 2: Gain relevant experience and skills</a:t>
            </a:r>
          </a:p>
        </p:txBody>
      </p:sp>
    </p:spTree>
    <p:extLst>
      <p:ext uri="{BB962C8B-B14F-4D97-AF65-F5344CB8AC3E}">
        <p14:creationId xmlns:p14="http://schemas.microsoft.com/office/powerpoint/2010/main" val="2035048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fade">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fade">
                                      <p:cBhvr>
                                        <p:cTn id="23" dur="500"/>
                                        <p:tgtEl>
                                          <p:spTgt spid="8">
                                            <p:txEl>
                                              <p:pRg st="0" end="0"/>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uild="allAtOnce"/>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DED8C2E9-211E-DF6C-8710-109369A6B38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1E92028-6AC1-98A1-D968-9F3D10DDD22A}"/>
              </a:ext>
            </a:extLst>
          </p:cNvPr>
          <p:cNvSpPr txBox="1"/>
          <p:nvPr/>
        </p:nvSpPr>
        <p:spPr>
          <a:xfrm>
            <a:off x="455428" y="3198167"/>
            <a:ext cx="11281143"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prstClr val="white"/>
                </a:solidFill>
                <a:effectLst/>
                <a:uLnTx/>
                <a:uFillTx/>
                <a:latin typeface="Aptos" panose="02110004020202020204"/>
                <a:ea typeface="+mn-ea"/>
                <a:cs typeface="+mn-cs"/>
              </a:rPr>
              <a:t>On the next slide is an email template to query placement opportunities (</a:t>
            </a:r>
            <a:r>
              <a:rPr kumimoji="0" lang="en-GB" sz="2400" b="0" i="1" u="sng" strike="noStrike" kern="1200" cap="none" spc="0" normalizeH="0" baseline="0" noProof="0" dirty="0">
                <a:ln>
                  <a:noFill/>
                </a:ln>
                <a:solidFill>
                  <a:prstClr val="white"/>
                </a:solidFill>
                <a:effectLst/>
                <a:uLnTx/>
                <a:uFillTx/>
                <a:latin typeface="Aptos" panose="02110004020202020204"/>
                <a:ea typeface="+mn-ea"/>
                <a:cs typeface="+mn-cs"/>
              </a:rPr>
              <a:t>contact me if you want more template message support</a:t>
            </a:r>
            <a:r>
              <a:rPr kumimoji="0" lang="en-GB" sz="2400" b="0" i="1" u="none" strike="noStrike" kern="1200" cap="none" spc="0" normalizeH="0" baseline="0" noProof="0" dirty="0">
                <a:ln>
                  <a:noFill/>
                </a:ln>
                <a:solidFill>
                  <a:prstClr val="white"/>
                </a:solidFill>
                <a:effectLst/>
                <a:uLnTx/>
                <a:uFillTx/>
                <a:latin typeface="Aptos" panose="02110004020202020204"/>
                <a:ea typeface="+mn-ea"/>
                <a:cs typeface="+mn-cs"/>
              </a:rPr>
              <a:t>)…</a:t>
            </a:r>
          </a:p>
        </p:txBody>
      </p:sp>
    </p:spTree>
    <p:extLst>
      <p:ext uri="{BB962C8B-B14F-4D97-AF65-F5344CB8AC3E}">
        <p14:creationId xmlns:p14="http://schemas.microsoft.com/office/powerpoint/2010/main" val="6328286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D57DC0-3B4A-66C4-BDC4-091745D427AC}"/>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47F83D-41EA-5C0B-EA4F-EC8CFE8F66AB}"/>
              </a:ext>
            </a:extLst>
          </p:cNvPr>
          <p:cNvSpPr>
            <a:spLocks noGrp="1"/>
          </p:cNvSpPr>
          <p:nvPr>
            <p:ph idx="1"/>
          </p:nvPr>
        </p:nvSpPr>
        <p:spPr>
          <a:xfrm>
            <a:off x="838200" y="646626"/>
            <a:ext cx="10515600" cy="5764805"/>
          </a:xfrm>
        </p:spPr>
        <p:txBody>
          <a:bodyPr>
            <a:normAutofit fontScale="62500" lnSpcReduction="20000"/>
          </a:bodyPr>
          <a:lstStyle/>
          <a:p>
            <a:pPr marL="0" indent="0">
              <a:buNone/>
            </a:pPr>
            <a:r>
              <a:rPr lang="en-GB" b="1" dirty="0"/>
              <a:t>Subject: </a:t>
            </a:r>
            <a:r>
              <a:rPr lang="en-GB" dirty="0"/>
              <a:t>PhD placement opportunity </a:t>
            </a:r>
          </a:p>
          <a:p>
            <a:pPr marL="0" indent="0">
              <a:buNone/>
            </a:pPr>
            <a:endParaRPr lang="en-GB" dirty="0"/>
          </a:p>
          <a:p>
            <a:pPr marL="0" indent="0">
              <a:buNone/>
            </a:pPr>
            <a:r>
              <a:rPr lang="en-GB" dirty="0"/>
              <a:t>Dear [employer’s title and surname; e.g. Dr Smith], </a:t>
            </a:r>
          </a:p>
          <a:p>
            <a:pPr marL="0" indent="0">
              <a:buNone/>
            </a:pPr>
            <a:endParaRPr lang="en-GB" dirty="0"/>
          </a:p>
          <a:p>
            <a:pPr marL="0" indent="0">
              <a:buNone/>
            </a:pPr>
            <a:r>
              <a:rPr lang="en-GB" dirty="0"/>
              <a:t>My name is [insert full name], and I am a [first year, second year, final year] PhD researcher at [insert university name]. My thesis is exploring [insert 1-2 short sentences summarising your thesis]. </a:t>
            </a:r>
          </a:p>
          <a:p>
            <a:pPr marL="0" indent="0">
              <a:buNone/>
            </a:pPr>
            <a:endParaRPr lang="en-GB" dirty="0"/>
          </a:p>
          <a:p>
            <a:pPr marL="0" indent="0">
              <a:buNone/>
            </a:pPr>
            <a:r>
              <a:rPr lang="en-GB" dirty="0"/>
              <a:t>To complement my PhD, I am seeking applied experience in [insert the sector of interest]. More specifically, I would like to develop my skills and knowledge in [insert 2-3 key reasons why you want to do a non-academic placement]. </a:t>
            </a:r>
          </a:p>
          <a:p>
            <a:pPr marL="0" indent="0">
              <a:buNone/>
            </a:pPr>
            <a:endParaRPr lang="en-GB" dirty="0"/>
          </a:p>
          <a:p>
            <a:pPr marL="0" indent="0">
              <a:buNone/>
            </a:pPr>
            <a:r>
              <a:rPr lang="en-GB" dirty="0"/>
              <a:t>Therefore I wanted to query if [insert company name] would consider hiring a part-time placement student for three months from [proposed start date] to [proposed end date]? If this is possible, I would be very interested in discussing opportunities further and/or submitting an application.</a:t>
            </a:r>
          </a:p>
          <a:p>
            <a:pPr marL="0" indent="0">
              <a:buNone/>
            </a:pPr>
            <a:r>
              <a:rPr lang="en-GB" dirty="0"/>
              <a:t> </a:t>
            </a:r>
          </a:p>
          <a:p>
            <a:pPr marL="0" indent="0">
              <a:buNone/>
            </a:pPr>
            <a:r>
              <a:rPr lang="en-GB" dirty="0"/>
              <a:t>Attached is my CV. Thank you for taking the time to read my email. I look forward to hearing from you. </a:t>
            </a:r>
          </a:p>
          <a:p>
            <a:pPr marL="0" indent="0">
              <a:buNone/>
            </a:pPr>
            <a:endParaRPr lang="en-GB" dirty="0"/>
          </a:p>
          <a:p>
            <a:pPr marL="0" indent="0">
              <a:buNone/>
            </a:pPr>
            <a:r>
              <a:rPr lang="en-GB" dirty="0"/>
              <a:t>Kind regards, </a:t>
            </a:r>
          </a:p>
          <a:p>
            <a:pPr marL="0" indent="0">
              <a:buNone/>
            </a:pPr>
            <a:r>
              <a:rPr lang="en-GB" dirty="0"/>
              <a:t>[insert first name]</a:t>
            </a:r>
          </a:p>
        </p:txBody>
      </p:sp>
    </p:spTree>
    <p:extLst>
      <p:ext uri="{BB962C8B-B14F-4D97-AF65-F5344CB8AC3E}">
        <p14:creationId xmlns:p14="http://schemas.microsoft.com/office/powerpoint/2010/main" val="9146536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7869E3-F4C6-CB3C-FC12-92CA96E64699}"/>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1401610B-E499-DB7B-57CB-A67D14D6033E}"/>
              </a:ext>
            </a:extLst>
          </p:cNvPr>
          <p:cNvSpPr txBox="1"/>
          <p:nvPr/>
        </p:nvSpPr>
        <p:spPr>
          <a:xfrm>
            <a:off x="1905000" y="3167390"/>
            <a:ext cx="8382000" cy="523220"/>
          </a:xfrm>
          <a:prstGeom prst="rect">
            <a:avLst/>
          </a:prstGeom>
          <a:noFill/>
        </p:spPr>
        <p:txBody>
          <a:bodyPr wrap="square" rtlCol="0">
            <a:spAutoFit/>
          </a:bodyPr>
          <a:lstStyle/>
          <a:p>
            <a:pPr algn="ctr"/>
            <a:r>
              <a:rPr lang="en-GB" sz="2800" dirty="0">
                <a:solidFill>
                  <a:schemeClr val="tx1">
                    <a:lumMod val="75000"/>
                    <a:lumOff val="25000"/>
                  </a:schemeClr>
                </a:solidFill>
              </a:rPr>
              <a:t>Take notes for Stage 2 in the checklist (2 minutes)</a:t>
            </a:r>
          </a:p>
        </p:txBody>
      </p:sp>
    </p:spTree>
    <p:extLst>
      <p:ext uri="{BB962C8B-B14F-4D97-AF65-F5344CB8AC3E}">
        <p14:creationId xmlns:p14="http://schemas.microsoft.com/office/powerpoint/2010/main" val="11247918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91A9BF-A437-D84B-99E9-A95AD7DE0B11}"/>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CF08F24-17F2-56EF-01FE-30CEFD86404D}"/>
              </a:ext>
            </a:extLst>
          </p:cNvPr>
          <p:cNvSpPr txBox="1"/>
          <p:nvPr/>
        </p:nvSpPr>
        <p:spPr>
          <a:xfrm>
            <a:off x="455428" y="3198167"/>
            <a:ext cx="1128114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dirty="0">
                <a:ln>
                  <a:noFill/>
                </a:ln>
                <a:solidFill>
                  <a:prstClr val="black"/>
                </a:solidFill>
                <a:effectLst/>
                <a:uLnTx/>
                <a:uFillTx/>
                <a:latin typeface="Aptos" panose="02110004020202020204"/>
                <a:ea typeface="+mn-ea"/>
                <a:cs typeface="+mn-cs"/>
              </a:rPr>
              <a:t>Stage 3: Prepare application materials</a:t>
            </a:r>
          </a:p>
        </p:txBody>
      </p:sp>
    </p:spTree>
    <p:extLst>
      <p:ext uri="{BB962C8B-B14F-4D97-AF65-F5344CB8AC3E}">
        <p14:creationId xmlns:p14="http://schemas.microsoft.com/office/powerpoint/2010/main" val="16697270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C626E2-3B1F-B1FD-7266-F9A2CF330AA0}"/>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6EC880AD-D51C-86C5-D2C0-916DDA4B3614}"/>
              </a:ext>
            </a:extLst>
          </p:cNvPr>
          <p:cNvGraphicFramePr>
            <a:graphicFrameLocks noGrp="1"/>
          </p:cNvGraphicFramePr>
          <p:nvPr/>
        </p:nvGraphicFramePr>
        <p:xfrm>
          <a:off x="2507511" y="976782"/>
          <a:ext cx="7176977" cy="4904436"/>
        </p:xfrm>
        <a:graphic>
          <a:graphicData uri="http://schemas.openxmlformats.org/drawingml/2006/table">
            <a:tbl>
              <a:tblPr firstRow="1" firstCol="1" bandRow="1">
                <a:tableStyleId>{5940675A-B579-460E-94D1-54222C63F5DA}</a:tableStyleId>
              </a:tblPr>
              <a:tblGrid>
                <a:gridCol w="7176977">
                  <a:extLst>
                    <a:ext uri="{9D8B030D-6E8A-4147-A177-3AD203B41FA5}">
                      <a16:colId xmlns:a16="http://schemas.microsoft.com/office/drawing/2014/main" val="936731048"/>
                    </a:ext>
                  </a:extLst>
                </a:gridCol>
              </a:tblGrid>
              <a:tr h="975932">
                <a:tc>
                  <a:txBody>
                    <a:bodyPr/>
                    <a:lstStyle/>
                    <a:p>
                      <a:pPr>
                        <a:lnSpc>
                          <a:spcPct val="115000"/>
                        </a:lnSpc>
                        <a:spcAft>
                          <a:spcPts val="800"/>
                        </a:spcAft>
                        <a:buNone/>
                      </a:pPr>
                      <a:r>
                        <a:rPr lang="en-GB" sz="2800" kern="100">
                          <a:effectLst/>
                        </a:rPr>
                        <a:t>10) Create an industry-tailored CV highlighting results, skills, and impact.</a:t>
                      </a:r>
                      <a:endParaRPr lang="en-GB" sz="28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27276050"/>
                  </a:ext>
                </a:extLst>
              </a:tr>
              <a:tr h="975932">
                <a:tc>
                  <a:txBody>
                    <a:bodyPr/>
                    <a:lstStyle/>
                    <a:p>
                      <a:pPr>
                        <a:lnSpc>
                          <a:spcPct val="115000"/>
                        </a:lnSpc>
                        <a:spcAft>
                          <a:spcPts val="800"/>
                        </a:spcAft>
                        <a:buNone/>
                      </a:pPr>
                      <a:r>
                        <a:rPr lang="en-GB" sz="2800" kern="100">
                          <a:effectLst/>
                        </a:rPr>
                        <a:t>11) Learn to write persuasive, concise cover letters for industry employers.</a:t>
                      </a:r>
                      <a:endParaRPr lang="en-GB" sz="28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02344681"/>
                  </a:ext>
                </a:extLst>
              </a:tr>
              <a:tr h="1476286">
                <a:tc>
                  <a:txBody>
                    <a:bodyPr/>
                    <a:lstStyle/>
                    <a:p>
                      <a:pPr>
                        <a:lnSpc>
                          <a:spcPct val="115000"/>
                        </a:lnSpc>
                        <a:spcAft>
                          <a:spcPts val="800"/>
                        </a:spcAft>
                        <a:buNone/>
                      </a:pPr>
                      <a:r>
                        <a:rPr lang="en-GB" sz="2800" kern="100">
                          <a:effectLst/>
                        </a:rPr>
                        <a:t>12) Gain experience in interviewing for industry roles through mock interviews or coaching.</a:t>
                      </a:r>
                      <a:endParaRPr lang="en-GB" sz="28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47472204"/>
                  </a:ext>
                </a:extLst>
              </a:tr>
              <a:tr h="1476286">
                <a:tc>
                  <a:txBody>
                    <a:bodyPr/>
                    <a:lstStyle/>
                    <a:p>
                      <a:pPr>
                        <a:lnSpc>
                          <a:spcPct val="115000"/>
                        </a:lnSpc>
                        <a:spcAft>
                          <a:spcPts val="800"/>
                        </a:spcAft>
                        <a:buNone/>
                      </a:pPr>
                      <a:r>
                        <a:rPr lang="en-GB" sz="2800" kern="100" dirty="0">
                          <a:effectLst/>
                        </a:rPr>
                        <a:t>13) Identify potential referees who can speak to both your technical and professional strengths.</a:t>
                      </a:r>
                      <a:endParaRPr lang="en-GB" sz="2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31453605"/>
                  </a:ext>
                </a:extLst>
              </a:tr>
            </a:tbl>
          </a:graphicData>
        </a:graphic>
      </p:graphicFrame>
    </p:spTree>
    <p:extLst>
      <p:ext uri="{BB962C8B-B14F-4D97-AF65-F5344CB8AC3E}">
        <p14:creationId xmlns:p14="http://schemas.microsoft.com/office/powerpoint/2010/main" val="13097730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508E10-3856-BA59-2965-4DE7D2F0B4C7}"/>
            </a:ext>
          </a:extLst>
        </p:cNvPr>
        <p:cNvGrpSpPr/>
        <p:nvPr/>
      </p:nvGrpSpPr>
      <p:grpSpPr>
        <a:xfrm>
          <a:off x="0" y="0"/>
          <a:ext cx="0" cy="0"/>
          <a:chOff x="0" y="0"/>
          <a:chExt cx="0" cy="0"/>
        </a:xfrm>
      </p:grpSpPr>
      <p:pic>
        <p:nvPicPr>
          <p:cNvPr id="4098" name="Picture 2" descr="Checkbox - Free ui icons">
            <a:extLst>
              <a:ext uri="{FF2B5EF4-FFF2-40B4-BE49-F238E27FC236}">
                <a16:creationId xmlns:a16="http://schemas.microsoft.com/office/drawing/2014/main" id="{05A35E76-5B1C-58E0-80E8-54B0FBF91AF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5" y="1388717"/>
            <a:ext cx="1192099" cy="119209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heckbox - Free ui icons">
            <a:extLst>
              <a:ext uri="{FF2B5EF4-FFF2-40B4-BE49-F238E27FC236}">
                <a16:creationId xmlns:a16="http://schemas.microsoft.com/office/drawing/2014/main" id="{69FD7371-182B-3E85-CBCE-F77A347688C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3" y="2832951"/>
            <a:ext cx="1192099" cy="11920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heckbox - Free ui icons">
            <a:extLst>
              <a:ext uri="{FF2B5EF4-FFF2-40B4-BE49-F238E27FC236}">
                <a16:creationId xmlns:a16="http://schemas.microsoft.com/office/drawing/2014/main" id="{D535C188-460F-6514-9A4E-C90ADF9195C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4" y="4277185"/>
            <a:ext cx="1192099" cy="119209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AD7DDA1-ADDD-894E-A120-59EA5E68C613}"/>
              </a:ext>
            </a:extLst>
          </p:cNvPr>
          <p:cNvSpPr txBox="1"/>
          <p:nvPr/>
        </p:nvSpPr>
        <p:spPr>
          <a:xfrm>
            <a:off x="3195251" y="1661600"/>
            <a:ext cx="8027581" cy="646331"/>
          </a:xfrm>
          <a:prstGeom prst="rect">
            <a:avLst/>
          </a:prstGeom>
          <a:noFill/>
        </p:spPr>
        <p:txBody>
          <a:bodyPr wrap="square" rtlCol="0">
            <a:spAutoFit/>
          </a:bodyPr>
          <a:lstStyle/>
          <a:p>
            <a:r>
              <a:rPr lang="en-GB" dirty="0"/>
              <a:t>Amend your academic CV and tailor it to industry. Remove academic ‘jargon’ and write in general terms to attract a new audience. </a:t>
            </a:r>
          </a:p>
        </p:txBody>
      </p:sp>
      <p:sp>
        <p:nvSpPr>
          <p:cNvPr id="7" name="TextBox 6">
            <a:extLst>
              <a:ext uri="{FF2B5EF4-FFF2-40B4-BE49-F238E27FC236}">
                <a16:creationId xmlns:a16="http://schemas.microsoft.com/office/drawing/2014/main" id="{5FB2CAF9-C1C9-8769-FC6C-0BBFFFC1C933}"/>
              </a:ext>
            </a:extLst>
          </p:cNvPr>
          <p:cNvSpPr txBox="1"/>
          <p:nvPr/>
        </p:nvSpPr>
        <p:spPr>
          <a:xfrm>
            <a:off x="3195250" y="3105834"/>
            <a:ext cx="8027581" cy="646331"/>
          </a:xfrm>
          <a:prstGeom prst="rect">
            <a:avLst/>
          </a:prstGeom>
          <a:noFill/>
        </p:spPr>
        <p:txBody>
          <a:bodyPr wrap="square" rtlCol="0">
            <a:spAutoFit/>
          </a:bodyPr>
          <a:lstStyle/>
          <a:p>
            <a:r>
              <a:rPr lang="en-GB" dirty="0"/>
              <a:t>Work out your weak application points. Perhaps you struggle with a cover letter, or nerves get the better of you at interviews. Use university services regularly.</a:t>
            </a:r>
          </a:p>
        </p:txBody>
      </p:sp>
      <p:sp>
        <p:nvSpPr>
          <p:cNvPr id="8" name="TextBox 7">
            <a:extLst>
              <a:ext uri="{FF2B5EF4-FFF2-40B4-BE49-F238E27FC236}">
                <a16:creationId xmlns:a16="http://schemas.microsoft.com/office/drawing/2014/main" id="{8C21CE34-A475-490E-17CC-6F7086072F4E}"/>
              </a:ext>
            </a:extLst>
          </p:cNvPr>
          <p:cNvSpPr txBox="1"/>
          <p:nvPr/>
        </p:nvSpPr>
        <p:spPr>
          <a:xfrm>
            <a:off x="3195250" y="4550068"/>
            <a:ext cx="8027581" cy="646331"/>
          </a:xfrm>
          <a:prstGeom prst="rect">
            <a:avLst/>
          </a:prstGeom>
          <a:noFill/>
        </p:spPr>
        <p:txBody>
          <a:bodyPr wrap="square" rtlCol="0">
            <a:spAutoFit/>
          </a:bodyPr>
          <a:lstStyle/>
          <a:p>
            <a:r>
              <a:rPr lang="en-GB" dirty="0"/>
              <a:t>Find a mentor (or multiple mentors). This could be a supervisor, the careers service, or someone who is working in your preferred industry. </a:t>
            </a:r>
          </a:p>
        </p:txBody>
      </p:sp>
      <p:sp>
        <p:nvSpPr>
          <p:cNvPr id="2" name="TextBox 1">
            <a:extLst>
              <a:ext uri="{FF2B5EF4-FFF2-40B4-BE49-F238E27FC236}">
                <a16:creationId xmlns:a16="http://schemas.microsoft.com/office/drawing/2014/main" id="{C3A8DFE5-5E27-E0C6-2841-E1CFDE6CC774}"/>
              </a:ext>
            </a:extLst>
          </p:cNvPr>
          <p:cNvSpPr txBox="1"/>
          <p:nvPr/>
        </p:nvSpPr>
        <p:spPr>
          <a:xfrm>
            <a:off x="455428" y="389601"/>
            <a:ext cx="11281143" cy="461665"/>
          </a:xfrm>
          <a:prstGeom prst="rect">
            <a:avLst/>
          </a:prstGeom>
          <a:noFill/>
        </p:spPr>
        <p:txBody>
          <a:bodyPr wrap="square" rtlCol="0">
            <a:spAutoFit/>
          </a:bodyPr>
          <a:lstStyle/>
          <a:p>
            <a:pPr lvl="0" algn="ctr">
              <a:defRPr/>
            </a:pPr>
            <a:r>
              <a:rPr lang="en-GB" sz="2400" b="1" i="1" dirty="0">
                <a:solidFill>
                  <a:prstClr val="black"/>
                </a:solidFill>
              </a:rPr>
              <a:t>Stage 3: Prepare application materials</a:t>
            </a:r>
          </a:p>
        </p:txBody>
      </p:sp>
    </p:spTree>
    <p:extLst>
      <p:ext uri="{BB962C8B-B14F-4D97-AF65-F5344CB8AC3E}">
        <p14:creationId xmlns:p14="http://schemas.microsoft.com/office/powerpoint/2010/main" val="2596308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fade">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fade">
                                      <p:cBhvr>
                                        <p:cTn id="23" dur="500"/>
                                        <p:tgtEl>
                                          <p:spTgt spid="8">
                                            <p:txEl>
                                              <p:pRg st="0" end="0"/>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uild="allAtOnce"/>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29542-9CB1-EB96-4DE8-0C2134FF6AB2}"/>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CC81C99F-716D-7714-B5C9-64833EB589B2}"/>
              </a:ext>
            </a:extLst>
          </p:cNvPr>
          <p:cNvSpPr txBox="1"/>
          <p:nvPr/>
        </p:nvSpPr>
        <p:spPr>
          <a:xfrm>
            <a:off x="1905000" y="3167390"/>
            <a:ext cx="8382000" cy="523220"/>
          </a:xfrm>
          <a:prstGeom prst="rect">
            <a:avLst/>
          </a:prstGeom>
          <a:noFill/>
        </p:spPr>
        <p:txBody>
          <a:bodyPr wrap="square" rtlCol="0">
            <a:spAutoFit/>
          </a:bodyPr>
          <a:lstStyle/>
          <a:p>
            <a:pPr algn="ctr"/>
            <a:r>
              <a:rPr lang="en-GB" sz="2800" dirty="0">
                <a:solidFill>
                  <a:schemeClr val="tx1">
                    <a:lumMod val="75000"/>
                    <a:lumOff val="25000"/>
                  </a:schemeClr>
                </a:solidFill>
              </a:rPr>
              <a:t>Take notes for Stage 3 in the checklist (2 minutes)</a:t>
            </a:r>
          </a:p>
        </p:txBody>
      </p:sp>
    </p:spTree>
    <p:extLst>
      <p:ext uri="{BB962C8B-B14F-4D97-AF65-F5344CB8AC3E}">
        <p14:creationId xmlns:p14="http://schemas.microsoft.com/office/powerpoint/2010/main" val="2448816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alpha val="47000"/>
          </a:schemeClr>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FEF201C-C50C-D1AF-0BD3-17E4ADBAE749}"/>
              </a:ext>
            </a:extLst>
          </p:cNvPr>
          <p:cNvSpPr>
            <a:spLocks noGrp="1"/>
          </p:cNvSpPr>
          <p:nvPr>
            <p:ph type="body" sz="quarter" idx="4294967295"/>
          </p:nvPr>
        </p:nvSpPr>
        <p:spPr>
          <a:xfrm>
            <a:off x="820701" y="4559326"/>
            <a:ext cx="11079163" cy="1905000"/>
          </a:xfrm>
        </p:spPr>
        <p:txBody>
          <a:bodyPr wrap="square" anchor="ctr">
            <a:noAutofit/>
          </a:bodyPr>
          <a:lstStyle/>
          <a:p>
            <a:pPr lvl="0" defTabSz="457200">
              <a:lnSpc>
                <a:spcPct val="120000"/>
              </a:lnSpc>
              <a:spcAft>
                <a:spcPts val="600"/>
              </a:spcAft>
              <a:defRPr/>
            </a:pPr>
            <a:r>
              <a:rPr lang="en-GB" sz="2400" b="1" i="1" spc="0"/>
              <a:t>Share your thoughts with the person next to you for 3 minutes…</a:t>
            </a:r>
            <a:br>
              <a:rPr lang="en-GB" sz="1600"/>
            </a:br>
            <a:r>
              <a:rPr lang="en-GB" sz="2400" b="0"/>
              <a:t>What careers are you considering?</a:t>
            </a:r>
          </a:p>
          <a:p>
            <a:pPr marL="0" marR="0" lvl="0" indent="0" defTabSz="457200" rtl="0" eaLnBrk="1" fontAlgn="auto" latinLnBrk="0" hangingPunct="1">
              <a:lnSpc>
                <a:spcPct val="120000"/>
              </a:lnSpc>
              <a:spcBef>
                <a:spcPts val="0"/>
              </a:spcBef>
              <a:spcAft>
                <a:spcPts val="600"/>
              </a:spcAft>
              <a:buClrTx/>
              <a:buSzTx/>
              <a:buFontTx/>
              <a:buNone/>
              <a:tabLst/>
              <a:defRPr/>
            </a:pPr>
            <a:r>
              <a:rPr lang="en-GB" sz="2400" spc="0"/>
              <a:t>What concerns or questions do you have</a:t>
            </a:r>
            <a:r>
              <a:rPr kumimoji="0" lang="en-GB" sz="2400" b="0" i="0" u="none" strike="noStrike" kern="1200" cap="none" spc="0" normalizeH="0" baseline="0" noProof="0">
                <a:ln>
                  <a:noFill/>
                </a:ln>
                <a:effectLst/>
                <a:uLnTx/>
                <a:uFillTx/>
              </a:rPr>
              <a:t> </a:t>
            </a:r>
            <a:br>
              <a:rPr kumimoji="0" lang="en-GB" sz="2400" b="0" i="0" u="none" strike="noStrike" kern="1200" cap="none" spc="0" normalizeH="0" baseline="0" noProof="0">
                <a:ln>
                  <a:noFill/>
                </a:ln>
                <a:effectLst/>
                <a:uLnTx/>
                <a:uFillTx/>
              </a:rPr>
            </a:br>
            <a:r>
              <a:rPr lang="en-GB" sz="2400" spc="0"/>
              <a:t>What </a:t>
            </a:r>
            <a:r>
              <a:rPr kumimoji="0" lang="en-GB" sz="2400" b="0" i="0" u="none" strike="noStrike" kern="1200" cap="none" spc="0" normalizeH="0" baseline="0" noProof="0">
                <a:ln>
                  <a:noFill/>
                </a:ln>
                <a:effectLst/>
                <a:uLnTx/>
                <a:uFillTx/>
              </a:rPr>
              <a:t>challenges might you face? </a:t>
            </a:r>
            <a:br>
              <a:rPr kumimoji="0" lang="en-GB" sz="2400" b="0" i="0" u="none" strike="noStrike" kern="1200" cap="none" spc="0" normalizeH="0" baseline="0" noProof="0">
                <a:ln>
                  <a:noFill/>
                </a:ln>
                <a:effectLst/>
                <a:uLnTx/>
                <a:uFillTx/>
              </a:rPr>
            </a:br>
            <a:r>
              <a:rPr kumimoji="0" lang="en-GB" sz="2400" b="0" i="0" u="none" strike="noStrike" kern="1200" cap="none" spc="0" normalizeH="0" baseline="0" noProof="0">
                <a:ln>
                  <a:noFill/>
                </a:ln>
                <a:effectLst/>
                <a:uLnTx/>
                <a:uFillTx/>
              </a:rPr>
              <a:t>What</a:t>
            </a:r>
            <a:r>
              <a:rPr kumimoji="0" lang="en-GB" sz="2400" b="0" i="0" u="none" strike="noStrike" kern="1200" cap="none" spc="0" normalizeH="0" noProof="0">
                <a:ln>
                  <a:noFill/>
                </a:ln>
                <a:effectLst/>
                <a:uLnTx/>
                <a:uFillTx/>
              </a:rPr>
              <a:t> helps</a:t>
            </a:r>
            <a:r>
              <a:rPr kumimoji="0" lang="en-GB" sz="2400" b="0" i="0" u="none" strike="noStrike" kern="1200" cap="none" spc="0" normalizeH="0" baseline="0" noProof="0">
                <a:ln>
                  <a:noFill/>
                </a:ln>
                <a:effectLst/>
                <a:uLnTx/>
                <a:uFillTx/>
              </a:rPr>
              <a:t> you feel confident? </a:t>
            </a:r>
            <a:br>
              <a:rPr kumimoji="0" lang="en-GB" sz="2400" b="0" i="0" u="none" strike="noStrike" kern="1200" cap="none" spc="0" normalizeH="0" baseline="0" noProof="0">
                <a:ln>
                  <a:noFill/>
                </a:ln>
                <a:effectLst/>
                <a:uLnTx/>
                <a:uFillTx/>
              </a:rPr>
            </a:br>
            <a:br>
              <a:rPr kumimoji="0" lang="en-GB" sz="1600" b="1" i="1" u="none" strike="noStrike" kern="1200" cap="none" spc="0" normalizeH="0" baseline="0" noProof="0">
                <a:ln>
                  <a:noFill/>
                </a:ln>
                <a:effectLst/>
                <a:uLnTx/>
                <a:uFillTx/>
              </a:rPr>
            </a:br>
            <a:br>
              <a:rPr lang="en-GB" sz="1600"/>
            </a:br>
            <a:endParaRPr lang="en-GB" sz="1600"/>
          </a:p>
        </p:txBody>
      </p:sp>
      <p:sp>
        <p:nvSpPr>
          <p:cNvPr id="5" name="Title 4">
            <a:extLst>
              <a:ext uri="{FF2B5EF4-FFF2-40B4-BE49-F238E27FC236}">
                <a16:creationId xmlns:a16="http://schemas.microsoft.com/office/drawing/2014/main" id="{9179AACB-0A12-EE40-DEF2-D27650558804}"/>
              </a:ext>
            </a:extLst>
          </p:cNvPr>
          <p:cNvSpPr txBox="1">
            <a:spLocks noGrp="1"/>
          </p:cNvSpPr>
          <p:nvPr>
            <p:ph type="title" idx="4294967295"/>
          </p:nvPr>
        </p:nvSpPr>
        <p:spPr>
          <a:xfrm>
            <a:off x="563526" y="35734"/>
            <a:ext cx="11336338" cy="87312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1261872" rtl="0" eaLnBrk="1" fontAlgn="auto" latinLnBrk="0" hangingPunct="1">
              <a:lnSpc>
                <a:spcPct val="100000"/>
              </a:lnSpc>
              <a:spcBef>
                <a:spcPts val="0"/>
              </a:spcBef>
              <a:spcAft>
                <a:spcPts val="1104"/>
              </a:spcAft>
              <a:buClrTx/>
              <a:buSzTx/>
              <a:buFontTx/>
              <a:buNone/>
              <a:tabLst/>
              <a:defRPr/>
            </a:pPr>
            <a:r>
              <a:rPr kumimoji="0" lang="en-GB" sz="3312" b="1" i="0" u="none" strike="noStrike" kern="1200" cap="all" spc="0" normalizeH="0" baseline="0" noProof="0">
                <a:ln>
                  <a:noFill/>
                </a:ln>
                <a:solidFill>
                  <a:srgbClr val="3C1053"/>
                </a:solidFill>
                <a:effectLst/>
                <a:uLnTx/>
                <a:uFillTx/>
                <a:latin typeface="Calibri"/>
                <a:ea typeface="+mj-ea"/>
                <a:cs typeface="+mj-cs"/>
              </a:rPr>
              <a:t>How do you feel about the transition from academia to a non-academic career?</a:t>
            </a:r>
            <a:endParaRPr kumimoji="0" lang="en-GB" sz="1800" b="0" i="0" u="none" strike="noStrike" kern="1200" cap="none" spc="0" normalizeH="0" baseline="0" noProof="0">
              <a:ln>
                <a:noFill/>
              </a:ln>
              <a:solidFill>
                <a:schemeClr val="tx1"/>
              </a:solidFill>
              <a:effectLst/>
              <a:uLnTx/>
              <a:uFillTx/>
              <a:latin typeface="+mn-lt"/>
              <a:ea typeface="+mn-ea"/>
              <a:cs typeface="+mn-cs"/>
            </a:endParaRPr>
          </a:p>
        </p:txBody>
      </p:sp>
      <p:pic>
        <p:nvPicPr>
          <p:cNvPr id="11" name="Picture 10">
            <a:extLst>
              <a:ext uri="{FF2B5EF4-FFF2-40B4-BE49-F238E27FC236}">
                <a16:creationId xmlns:a16="http://schemas.microsoft.com/office/drawing/2014/main" id="{CDED1F6B-D02B-BD87-0378-AEB4A89DC2A8}"/>
              </a:ext>
            </a:extLst>
          </p:cNvPr>
          <p:cNvPicPr>
            <a:picLocks noChangeAspect="1"/>
          </p:cNvPicPr>
          <p:nvPr/>
        </p:nvPicPr>
        <p:blipFill>
          <a:blip r:embed="rId4"/>
          <a:stretch>
            <a:fillRect/>
          </a:stretch>
        </p:blipFill>
        <p:spPr>
          <a:xfrm>
            <a:off x="714891" y="1681872"/>
            <a:ext cx="10920690" cy="1746835"/>
          </a:xfrm>
          <a:prstGeom prst="rect">
            <a:avLst/>
          </a:prstGeom>
        </p:spPr>
      </p:pic>
    </p:spTree>
    <p:custDataLst>
      <p:tags r:id="rId1"/>
    </p:custDataLst>
    <p:extLst>
      <p:ext uri="{BB962C8B-B14F-4D97-AF65-F5344CB8AC3E}">
        <p14:creationId xmlns:p14="http://schemas.microsoft.com/office/powerpoint/2010/main" val="4001831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7E0107-573D-C035-7408-732986D016E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56325E64-EDB0-5C67-1635-F8AC0482B561}"/>
              </a:ext>
            </a:extLst>
          </p:cNvPr>
          <p:cNvSpPr txBox="1"/>
          <p:nvPr/>
        </p:nvSpPr>
        <p:spPr>
          <a:xfrm>
            <a:off x="455428" y="3198167"/>
            <a:ext cx="1128114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dirty="0">
                <a:ln>
                  <a:noFill/>
                </a:ln>
                <a:solidFill>
                  <a:prstClr val="black"/>
                </a:solidFill>
                <a:effectLst/>
                <a:uLnTx/>
                <a:uFillTx/>
                <a:latin typeface="Aptos" panose="02110004020202020204"/>
                <a:ea typeface="+mn-ea"/>
                <a:cs typeface="+mn-cs"/>
              </a:rPr>
              <a:t>Stage 4: Build your professional brand and network</a:t>
            </a:r>
          </a:p>
        </p:txBody>
      </p:sp>
    </p:spTree>
    <p:extLst>
      <p:ext uri="{BB962C8B-B14F-4D97-AF65-F5344CB8AC3E}">
        <p14:creationId xmlns:p14="http://schemas.microsoft.com/office/powerpoint/2010/main" val="18803641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DD5D91-31B9-6AC2-DD9A-C67B1EF41E4E}"/>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0D14525-8257-9D1E-C751-BA555B8B8912}"/>
              </a:ext>
            </a:extLst>
          </p:cNvPr>
          <p:cNvGraphicFramePr>
            <a:graphicFrameLocks noGrp="1"/>
          </p:cNvGraphicFramePr>
          <p:nvPr/>
        </p:nvGraphicFramePr>
        <p:xfrm>
          <a:off x="2287353" y="732236"/>
          <a:ext cx="7617293" cy="5393528"/>
        </p:xfrm>
        <a:graphic>
          <a:graphicData uri="http://schemas.openxmlformats.org/drawingml/2006/table">
            <a:tbl>
              <a:tblPr firstRow="1" firstCol="1" bandRow="1">
                <a:tableStyleId>{5940675A-B579-460E-94D1-54222C63F5DA}</a:tableStyleId>
              </a:tblPr>
              <a:tblGrid>
                <a:gridCol w="7617293">
                  <a:extLst>
                    <a:ext uri="{9D8B030D-6E8A-4147-A177-3AD203B41FA5}">
                      <a16:colId xmlns:a16="http://schemas.microsoft.com/office/drawing/2014/main" val="2480475494"/>
                    </a:ext>
                  </a:extLst>
                </a:gridCol>
              </a:tblGrid>
              <a:tr h="980163">
                <a:tc>
                  <a:txBody>
                    <a:bodyPr/>
                    <a:lstStyle/>
                    <a:p>
                      <a:pPr>
                        <a:lnSpc>
                          <a:spcPct val="115000"/>
                        </a:lnSpc>
                        <a:spcAft>
                          <a:spcPts val="800"/>
                        </a:spcAft>
                        <a:buNone/>
                      </a:pPr>
                      <a:r>
                        <a:rPr lang="en-GB" sz="2800" kern="100" dirty="0">
                          <a:effectLst/>
                        </a:rPr>
                        <a:t>14) </a:t>
                      </a:r>
                      <a:r>
                        <a:rPr lang="en-GB" sz="2800" dirty="0">
                          <a:effectLst/>
                          <a:latin typeface="Aptos" panose="020B0004020202020204" pitchFamily="34" charset="0"/>
                          <a:ea typeface="Aptos" panose="020B0004020202020204" pitchFamily="34" charset="0"/>
                          <a:cs typeface="Times New Roman" panose="02020603050405020304" pitchFamily="18" charset="0"/>
                        </a:rPr>
                        <a:t>Audit and update your online presence  (LinkedIn profile, university webpage profile, X) to reflect your industry ambitions.</a:t>
                      </a:r>
                      <a:endParaRPr lang="en-GB" sz="2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81472302"/>
                  </a:ext>
                </a:extLst>
              </a:tr>
              <a:tr h="1482687">
                <a:tc>
                  <a:txBody>
                    <a:bodyPr/>
                    <a:lstStyle/>
                    <a:p>
                      <a:pPr>
                        <a:lnSpc>
                          <a:spcPct val="115000"/>
                        </a:lnSpc>
                        <a:spcAft>
                          <a:spcPts val="800"/>
                        </a:spcAft>
                        <a:buNone/>
                      </a:pPr>
                      <a:r>
                        <a:rPr lang="en-GB" sz="2800" kern="100" dirty="0">
                          <a:effectLst/>
                        </a:rPr>
                        <a:t>15) Explore other professional branding options (e.g. online portfolio, personal website, professional social media).</a:t>
                      </a:r>
                      <a:endParaRPr lang="en-GB" sz="2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46253989"/>
                  </a:ext>
                </a:extLst>
              </a:tr>
              <a:tr h="1482687">
                <a:tc>
                  <a:txBody>
                    <a:bodyPr/>
                    <a:lstStyle/>
                    <a:p>
                      <a:pPr>
                        <a:lnSpc>
                          <a:spcPct val="115000"/>
                        </a:lnSpc>
                        <a:spcAft>
                          <a:spcPts val="800"/>
                        </a:spcAft>
                        <a:buNone/>
                      </a:pPr>
                      <a:r>
                        <a:rPr lang="en-GB" sz="2800" kern="100" dirty="0">
                          <a:effectLst/>
                        </a:rPr>
                        <a:t>16) Network strategically with professionals in your desired industry – both online and in- person.</a:t>
                      </a:r>
                      <a:endParaRPr lang="en-GB" sz="2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99754727"/>
                  </a:ext>
                </a:extLst>
              </a:tr>
              <a:tr h="980163">
                <a:tc>
                  <a:txBody>
                    <a:bodyPr/>
                    <a:lstStyle/>
                    <a:p>
                      <a:pPr>
                        <a:lnSpc>
                          <a:spcPct val="115000"/>
                        </a:lnSpc>
                        <a:spcAft>
                          <a:spcPts val="800"/>
                        </a:spcAft>
                        <a:buNone/>
                      </a:pPr>
                      <a:r>
                        <a:rPr lang="en-GB" sz="2800" kern="100" dirty="0">
                          <a:effectLst/>
                        </a:rPr>
                        <a:t>17) Identify target companies, roles, and preferred locations.</a:t>
                      </a:r>
                      <a:endParaRPr lang="en-GB" sz="2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4803745"/>
                  </a:ext>
                </a:extLst>
              </a:tr>
            </a:tbl>
          </a:graphicData>
        </a:graphic>
      </p:graphicFrame>
    </p:spTree>
    <p:extLst>
      <p:ext uri="{BB962C8B-B14F-4D97-AF65-F5344CB8AC3E}">
        <p14:creationId xmlns:p14="http://schemas.microsoft.com/office/powerpoint/2010/main" val="12313099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B7EE03-B1FE-48C0-58F3-DA27FD2C6C32}"/>
            </a:ext>
          </a:extLst>
        </p:cNvPr>
        <p:cNvGrpSpPr/>
        <p:nvPr/>
      </p:nvGrpSpPr>
      <p:grpSpPr>
        <a:xfrm>
          <a:off x="0" y="0"/>
          <a:ext cx="0" cy="0"/>
          <a:chOff x="0" y="0"/>
          <a:chExt cx="0" cy="0"/>
        </a:xfrm>
      </p:grpSpPr>
      <p:pic>
        <p:nvPicPr>
          <p:cNvPr id="4098" name="Picture 2" descr="Checkbox - Free ui icons">
            <a:extLst>
              <a:ext uri="{FF2B5EF4-FFF2-40B4-BE49-F238E27FC236}">
                <a16:creationId xmlns:a16="http://schemas.microsoft.com/office/drawing/2014/main" id="{ACD3E504-46E9-D9F6-7D74-EB5E6B76251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5" y="1388717"/>
            <a:ext cx="1192099" cy="119209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heckbox - Free ui icons">
            <a:extLst>
              <a:ext uri="{FF2B5EF4-FFF2-40B4-BE49-F238E27FC236}">
                <a16:creationId xmlns:a16="http://schemas.microsoft.com/office/drawing/2014/main" id="{7DB3080F-BBFB-50BA-F978-1153A9DB917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3" y="2832951"/>
            <a:ext cx="1192099" cy="11920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heckbox - Free ui icons">
            <a:extLst>
              <a:ext uri="{FF2B5EF4-FFF2-40B4-BE49-F238E27FC236}">
                <a16:creationId xmlns:a16="http://schemas.microsoft.com/office/drawing/2014/main" id="{0DB5E511-7422-EFC4-9F0C-564463E8CFA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4" y="4277185"/>
            <a:ext cx="1192099" cy="119209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1361B42-FBCC-0BE0-E213-84A4F024E4BB}"/>
              </a:ext>
            </a:extLst>
          </p:cNvPr>
          <p:cNvSpPr txBox="1"/>
          <p:nvPr/>
        </p:nvSpPr>
        <p:spPr>
          <a:xfrm>
            <a:off x="3195251" y="1661600"/>
            <a:ext cx="8027581" cy="646331"/>
          </a:xfrm>
          <a:prstGeom prst="rect">
            <a:avLst/>
          </a:prstGeom>
          <a:noFill/>
        </p:spPr>
        <p:txBody>
          <a:bodyPr wrap="square" rtlCol="0">
            <a:spAutoFit/>
          </a:bodyPr>
          <a:lstStyle/>
          <a:p>
            <a:r>
              <a:rPr lang="en-GB" dirty="0"/>
              <a:t>Build contacts in industry as early as you can, even if you are just curious (you don’t need to be 100% sure on a career pathway before you network).</a:t>
            </a:r>
          </a:p>
        </p:txBody>
      </p:sp>
      <p:sp>
        <p:nvSpPr>
          <p:cNvPr id="7" name="TextBox 6">
            <a:extLst>
              <a:ext uri="{FF2B5EF4-FFF2-40B4-BE49-F238E27FC236}">
                <a16:creationId xmlns:a16="http://schemas.microsoft.com/office/drawing/2014/main" id="{2E34778A-D34E-E05F-7B7C-CBBDE3AC88ED}"/>
              </a:ext>
            </a:extLst>
          </p:cNvPr>
          <p:cNvSpPr txBox="1"/>
          <p:nvPr/>
        </p:nvSpPr>
        <p:spPr>
          <a:xfrm>
            <a:off x="3195250" y="3105834"/>
            <a:ext cx="8027581" cy="646331"/>
          </a:xfrm>
          <a:prstGeom prst="rect">
            <a:avLst/>
          </a:prstGeom>
          <a:noFill/>
        </p:spPr>
        <p:txBody>
          <a:bodyPr wrap="square" rtlCol="0">
            <a:spAutoFit/>
          </a:bodyPr>
          <a:lstStyle/>
          <a:p>
            <a:r>
              <a:rPr lang="en-GB" dirty="0"/>
              <a:t>Additional projects (social media, website etc) can be time consuming, so be considerate of the effort it will take to run/maintain your online profile. </a:t>
            </a:r>
          </a:p>
        </p:txBody>
      </p:sp>
      <p:sp>
        <p:nvSpPr>
          <p:cNvPr id="8" name="TextBox 7">
            <a:extLst>
              <a:ext uri="{FF2B5EF4-FFF2-40B4-BE49-F238E27FC236}">
                <a16:creationId xmlns:a16="http://schemas.microsoft.com/office/drawing/2014/main" id="{CD092C2C-F3BB-90F7-43CB-148FB8E58EC9}"/>
              </a:ext>
            </a:extLst>
          </p:cNvPr>
          <p:cNvSpPr txBox="1"/>
          <p:nvPr/>
        </p:nvSpPr>
        <p:spPr>
          <a:xfrm>
            <a:off x="3195250" y="4550068"/>
            <a:ext cx="8027581" cy="646331"/>
          </a:xfrm>
          <a:prstGeom prst="rect">
            <a:avLst/>
          </a:prstGeom>
          <a:noFill/>
        </p:spPr>
        <p:txBody>
          <a:bodyPr wrap="square" rtlCol="0">
            <a:spAutoFit/>
          </a:bodyPr>
          <a:lstStyle/>
          <a:p>
            <a:r>
              <a:rPr lang="en-GB" dirty="0"/>
              <a:t>However, an online profile showcases your talent and passion for the preferred industry, so give it some thought, particularly if you lack applied experience. </a:t>
            </a:r>
          </a:p>
        </p:txBody>
      </p:sp>
      <p:sp>
        <p:nvSpPr>
          <p:cNvPr id="2" name="TextBox 1">
            <a:extLst>
              <a:ext uri="{FF2B5EF4-FFF2-40B4-BE49-F238E27FC236}">
                <a16:creationId xmlns:a16="http://schemas.microsoft.com/office/drawing/2014/main" id="{DA1ED5A2-4D36-BFBD-E510-D3F35B3A8C0E}"/>
              </a:ext>
            </a:extLst>
          </p:cNvPr>
          <p:cNvSpPr txBox="1"/>
          <p:nvPr/>
        </p:nvSpPr>
        <p:spPr>
          <a:xfrm>
            <a:off x="455428" y="389601"/>
            <a:ext cx="11281143" cy="461665"/>
          </a:xfrm>
          <a:prstGeom prst="rect">
            <a:avLst/>
          </a:prstGeom>
          <a:noFill/>
        </p:spPr>
        <p:txBody>
          <a:bodyPr wrap="square" rtlCol="0">
            <a:spAutoFit/>
          </a:bodyPr>
          <a:lstStyle/>
          <a:p>
            <a:pPr lvl="0" algn="ctr">
              <a:defRPr/>
            </a:pPr>
            <a:r>
              <a:rPr lang="en-GB" sz="2400" b="1" i="1" dirty="0">
                <a:solidFill>
                  <a:prstClr val="black"/>
                </a:solidFill>
              </a:rPr>
              <a:t>Stage 4: Build your professional brand and network</a:t>
            </a:r>
          </a:p>
        </p:txBody>
      </p:sp>
    </p:spTree>
    <p:extLst>
      <p:ext uri="{BB962C8B-B14F-4D97-AF65-F5344CB8AC3E}">
        <p14:creationId xmlns:p14="http://schemas.microsoft.com/office/powerpoint/2010/main" val="2229147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fade">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fade">
                                      <p:cBhvr>
                                        <p:cTn id="23" dur="500"/>
                                        <p:tgtEl>
                                          <p:spTgt spid="8">
                                            <p:txEl>
                                              <p:pRg st="0" end="0"/>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uild="allAtOnce"/>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7677E5-ADFA-1723-B243-571071ED7589}"/>
              </a:ext>
            </a:extLst>
          </p:cNvPr>
          <p:cNvSpPr txBox="1"/>
          <p:nvPr/>
        </p:nvSpPr>
        <p:spPr>
          <a:xfrm>
            <a:off x="1546213" y="5058057"/>
            <a:ext cx="2024744" cy="707886"/>
          </a:xfrm>
          <a:prstGeom prst="rect">
            <a:avLst/>
          </a:prstGeom>
          <a:noFill/>
        </p:spPr>
        <p:txBody>
          <a:bodyPr wrap="square" rtlCol="0">
            <a:spAutoFit/>
          </a:bodyPr>
          <a:lstStyle/>
          <a:p>
            <a:pPr algn="ctr"/>
            <a:r>
              <a:rPr lang="en-GB" sz="2000" dirty="0">
                <a:solidFill>
                  <a:schemeClr val="tx1">
                    <a:lumMod val="75000"/>
                    <a:lumOff val="25000"/>
                  </a:schemeClr>
                </a:solidFill>
              </a:rPr>
              <a:t>Career insights channel…</a:t>
            </a:r>
          </a:p>
        </p:txBody>
      </p:sp>
      <p:sp>
        <p:nvSpPr>
          <p:cNvPr id="5" name="TextBox 4">
            <a:extLst>
              <a:ext uri="{FF2B5EF4-FFF2-40B4-BE49-F238E27FC236}">
                <a16:creationId xmlns:a16="http://schemas.microsoft.com/office/drawing/2014/main" id="{45D287E1-72CE-9C11-6167-3DDA34483D43}"/>
              </a:ext>
            </a:extLst>
          </p:cNvPr>
          <p:cNvSpPr txBox="1"/>
          <p:nvPr/>
        </p:nvSpPr>
        <p:spPr>
          <a:xfrm>
            <a:off x="5083628" y="5058057"/>
            <a:ext cx="2024744" cy="707886"/>
          </a:xfrm>
          <a:prstGeom prst="rect">
            <a:avLst/>
          </a:prstGeom>
          <a:noFill/>
        </p:spPr>
        <p:txBody>
          <a:bodyPr wrap="square" rtlCol="0">
            <a:spAutoFit/>
          </a:bodyPr>
          <a:lstStyle/>
          <a:p>
            <a:pPr algn="ctr"/>
            <a:r>
              <a:rPr lang="en-GB" sz="2000" dirty="0">
                <a:solidFill>
                  <a:schemeClr val="tx1">
                    <a:lumMod val="75000"/>
                    <a:lumOff val="25000"/>
                  </a:schemeClr>
                </a:solidFill>
              </a:rPr>
              <a:t>Career insights account…</a:t>
            </a:r>
          </a:p>
        </p:txBody>
      </p:sp>
      <p:sp>
        <p:nvSpPr>
          <p:cNvPr id="6" name="TextBox 5">
            <a:extLst>
              <a:ext uri="{FF2B5EF4-FFF2-40B4-BE49-F238E27FC236}">
                <a16:creationId xmlns:a16="http://schemas.microsoft.com/office/drawing/2014/main" id="{85B13D05-470E-1F93-A038-10052DC2BD52}"/>
              </a:ext>
            </a:extLst>
          </p:cNvPr>
          <p:cNvSpPr txBox="1"/>
          <p:nvPr/>
        </p:nvSpPr>
        <p:spPr>
          <a:xfrm>
            <a:off x="8550450" y="5058057"/>
            <a:ext cx="2165930" cy="707886"/>
          </a:xfrm>
          <a:prstGeom prst="rect">
            <a:avLst/>
          </a:prstGeom>
          <a:noFill/>
        </p:spPr>
        <p:txBody>
          <a:bodyPr wrap="square" rtlCol="0">
            <a:spAutoFit/>
          </a:bodyPr>
          <a:lstStyle/>
          <a:p>
            <a:pPr algn="ctr"/>
            <a:r>
              <a:rPr lang="en-GB" sz="2000" dirty="0">
                <a:solidFill>
                  <a:schemeClr val="tx1">
                    <a:lumMod val="75000"/>
                    <a:lumOff val="25000"/>
                  </a:schemeClr>
                </a:solidFill>
              </a:rPr>
              <a:t>Guest articles for other outlets…</a:t>
            </a:r>
          </a:p>
        </p:txBody>
      </p:sp>
      <p:sp>
        <p:nvSpPr>
          <p:cNvPr id="7" name="TextBox 6">
            <a:extLst>
              <a:ext uri="{FF2B5EF4-FFF2-40B4-BE49-F238E27FC236}">
                <a16:creationId xmlns:a16="http://schemas.microsoft.com/office/drawing/2014/main" id="{8D4CEAA7-4C92-213B-C98D-F493E068465E}"/>
              </a:ext>
            </a:extLst>
          </p:cNvPr>
          <p:cNvSpPr txBox="1"/>
          <p:nvPr/>
        </p:nvSpPr>
        <p:spPr>
          <a:xfrm>
            <a:off x="455428" y="930679"/>
            <a:ext cx="1128114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dirty="0">
                <a:ln>
                  <a:noFill/>
                </a:ln>
                <a:solidFill>
                  <a:prstClr val="black"/>
                </a:solidFill>
                <a:effectLst/>
                <a:uLnTx/>
                <a:uFillTx/>
                <a:latin typeface="Aptos" panose="02110004020202020204"/>
                <a:ea typeface="+mn-ea"/>
                <a:cs typeface="+mn-cs"/>
              </a:rPr>
              <a:t>My own post-PhD actions that</a:t>
            </a:r>
            <a:r>
              <a:rPr kumimoji="0" lang="en-GB" sz="2400" b="1" i="1" u="none" strike="noStrike" kern="1200" cap="none" spc="0" normalizeH="0" noProof="0" dirty="0">
                <a:ln>
                  <a:noFill/>
                </a:ln>
                <a:solidFill>
                  <a:prstClr val="black"/>
                </a:solidFill>
                <a:effectLst/>
                <a:uLnTx/>
                <a:uFillTx/>
                <a:latin typeface="Aptos" panose="02110004020202020204"/>
                <a:ea typeface="+mn-ea"/>
                <a:cs typeface="+mn-cs"/>
              </a:rPr>
              <a:t> helped me </a:t>
            </a:r>
            <a:r>
              <a:rPr kumimoji="0" lang="en-GB" sz="2400" b="1" i="1" u="none" strike="noStrike" kern="1200" cap="none" spc="0" normalizeH="0" baseline="0" noProof="0" dirty="0">
                <a:ln>
                  <a:noFill/>
                </a:ln>
                <a:solidFill>
                  <a:prstClr val="black"/>
                </a:solidFill>
                <a:effectLst/>
                <a:uLnTx/>
                <a:uFillTx/>
                <a:latin typeface="Aptos" panose="02110004020202020204"/>
                <a:ea typeface="+mn-ea"/>
                <a:cs typeface="+mn-cs"/>
              </a:rPr>
              <a:t>move into placements/careers</a:t>
            </a:r>
          </a:p>
        </p:txBody>
      </p:sp>
      <p:pic>
        <p:nvPicPr>
          <p:cNvPr id="2" name="Picture 2" descr="Youtube logo red Images - Free Download on Freepik">
            <a:extLst>
              <a:ext uri="{FF2B5EF4-FFF2-40B4-BE49-F238E27FC236}">
                <a16:creationId xmlns:a16="http://schemas.microsoft.com/office/drawing/2014/main" id="{E49880D4-1465-4086-84CD-E15F8402A75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6215" y="2416627"/>
            <a:ext cx="2024742" cy="20247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a:extLst>
              <a:ext uri="{FF2B5EF4-FFF2-40B4-BE49-F238E27FC236}">
                <a16:creationId xmlns:a16="http://schemas.microsoft.com/office/drawing/2014/main" id="{01B98948-1985-9201-F61C-79E795EE13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24252" y="2657251"/>
            <a:ext cx="1543493" cy="154349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3F0CCF5C-EE2F-A9E0-152B-42E6735BD5F3}"/>
              </a:ext>
            </a:extLst>
          </p:cNvPr>
          <p:cNvPicPr>
            <a:picLocks noChangeAspect="1"/>
          </p:cNvPicPr>
          <p:nvPr/>
        </p:nvPicPr>
        <p:blipFill>
          <a:blip r:embed="rId4"/>
          <a:stretch>
            <a:fillRect/>
          </a:stretch>
        </p:blipFill>
        <p:spPr>
          <a:xfrm>
            <a:off x="7918915" y="1799943"/>
            <a:ext cx="3429000" cy="3429000"/>
          </a:xfrm>
          <a:prstGeom prst="rect">
            <a:avLst/>
          </a:prstGeom>
        </p:spPr>
      </p:pic>
    </p:spTree>
    <p:extLst>
      <p:ext uri="{BB962C8B-B14F-4D97-AF65-F5344CB8AC3E}">
        <p14:creationId xmlns:p14="http://schemas.microsoft.com/office/powerpoint/2010/main" val="1277409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84984-BB7A-38AA-94A7-572C543A0F6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D00297C-D7A8-A0CE-7ADB-11395171FF59}"/>
              </a:ext>
            </a:extLst>
          </p:cNvPr>
          <p:cNvSpPr txBox="1"/>
          <p:nvPr/>
        </p:nvSpPr>
        <p:spPr>
          <a:xfrm>
            <a:off x="455428" y="3198167"/>
            <a:ext cx="1128114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1" u="none" strike="noStrike" kern="1200" cap="none" spc="0" normalizeH="0" baseline="0" noProof="0" dirty="0">
                <a:ln>
                  <a:noFill/>
                </a:ln>
                <a:solidFill>
                  <a:prstClr val="black"/>
                </a:solidFill>
                <a:effectLst/>
                <a:uLnTx/>
                <a:uFillTx/>
                <a:latin typeface="Aptos" panose="02110004020202020204"/>
                <a:ea typeface="+mn-ea"/>
                <a:cs typeface="+mn-cs"/>
              </a:rPr>
              <a:t>Stage 5: Evaluate practical and lifestyle considerations</a:t>
            </a:r>
          </a:p>
        </p:txBody>
      </p:sp>
    </p:spTree>
    <p:extLst>
      <p:ext uri="{BB962C8B-B14F-4D97-AF65-F5344CB8AC3E}">
        <p14:creationId xmlns:p14="http://schemas.microsoft.com/office/powerpoint/2010/main" val="13406185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2FDA81-1D71-6D51-82CF-514EB62B9231}"/>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935B860-98CA-69D0-0DB3-1C9D96AFD4C7}"/>
              </a:ext>
            </a:extLst>
          </p:cNvPr>
          <p:cNvGraphicFramePr>
            <a:graphicFrameLocks noGrp="1"/>
          </p:cNvGraphicFramePr>
          <p:nvPr/>
        </p:nvGraphicFramePr>
        <p:xfrm>
          <a:off x="2639581" y="1242712"/>
          <a:ext cx="6912838" cy="4372575"/>
        </p:xfrm>
        <a:graphic>
          <a:graphicData uri="http://schemas.openxmlformats.org/drawingml/2006/table">
            <a:tbl>
              <a:tblPr firstRow="1" firstCol="1" bandRow="1">
                <a:tableStyleId>{5940675A-B579-460E-94D1-54222C63F5DA}</a:tableStyleId>
              </a:tblPr>
              <a:tblGrid>
                <a:gridCol w="6912838">
                  <a:extLst>
                    <a:ext uri="{9D8B030D-6E8A-4147-A177-3AD203B41FA5}">
                      <a16:colId xmlns:a16="http://schemas.microsoft.com/office/drawing/2014/main" val="3753327393"/>
                    </a:ext>
                  </a:extLst>
                </a:gridCol>
              </a:tblGrid>
              <a:tr h="1547953">
                <a:tc>
                  <a:txBody>
                    <a:bodyPr/>
                    <a:lstStyle/>
                    <a:p>
                      <a:pPr>
                        <a:lnSpc>
                          <a:spcPct val="115000"/>
                        </a:lnSpc>
                        <a:spcAft>
                          <a:spcPts val="800"/>
                        </a:spcAft>
                        <a:buNone/>
                      </a:pPr>
                      <a:r>
                        <a:rPr lang="en-GB" sz="2800" kern="100">
                          <a:effectLst/>
                        </a:rPr>
                        <a:t>18) Research work–life balance expectations and typical cultures in your target industries.</a:t>
                      </a:r>
                      <a:endParaRPr lang="en-GB" sz="28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377500"/>
                  </a:ext>
                </a:extLst>
              </a:tr>
              <a:tr h="1243656">
                <a:tc>
                  <a:txBody>
                    <a:bodyPr/>
                    <a:lstStyle/>
                    <a:p>
                      <a:pPr>
                        <a:lnSpc>
                          <a:spcPct val="115000"/>
                        </a:lnSpc>
                        <a:spcAft>
                          <a:spcPts val="800"/>
                        </a:spcAft>
                        <a:buNone/>
                      </a:pPr>
                      <a:r>
                        <a:rPr lang="en-GB" sz="2800" kern="100" dirty="0">
                          <a:effectLst/>
                        </a:rPr>
                        <a:t>19) Consider visa or sponsorship needs early if you plan to work abroad.</a:t>
                      </a:r>
                      <a:endParaRPr lang="en-GB" sz="2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13903829"/>
                  </a:ext>
                </a:extLst>
              </a:tr>
              <a:tr h="1580966">
                <a:tc>
                  <a:txBody>
                    <a:bodyPr/>
                    <a:lstStyle/>
                    <a:p>
                      <a:pPr>
                        <a:lnSpc>
                          <a:spcPct val="115000"/>
                        </a:lnSpc>
                        <a:spcAft>
                          <a:spcPts val="800"/>
                        </a:spcAft>
                        <a:buNone/>
                      </a:pPr>
                      <a:r>
                        <a:rPr lang="en-GB" sz="2800" kern="100" dirty="0">
                          <a:effectLst/>
                        </a:rPr>
                        <a:t>20) Plan your job search timeline, including application milestones and fallback options.</a:t>
                      </a:r>
                      <a:endParaRPr lang="en-GB" sz="28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8479589"/>
                  </a:ext>
                </a:extLst>
              </a:tr>
            </a:tbl>
          </a:graphicData>
        </a:graphic>
      </p:graphicFrame>
    </p:spTree>
    <p:extLst>
      <p:ext uri="{BB962C8B-B14F-4D97-AF65-F5344CB8AC3E}">
        <p14:creationId xmlns:p14="http://schemas.microsoft.com/office/powerpoint/2010/main" val="20593640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A8A29-41D9-4AA7-335E-3BCDCD1980E5}"/>
            </a:ext>
          </a:extLst>
        </p:cNvPr>
        <p:cNvGrpSpPr/>
        <p:nvPr/>
      </p:nvGrpSpPr>
      <p:grpSpPr>
        <a:xfrm>
          <a:off x="0" y="0"/>
          <a:ext cx="0" cy="0"/>
          <a:chOff x="0" y="0"/>
          <a:chExt cx="0" cy="0"/>
        </a:xfrm>
      </p:grpSpPr>
      <p:pic>
        <p:nvPicPr>
          <p:cNvPr id="4098" name="Picture 2" descr="Checkbox - Free ui icons">
            <a:extLst>
              <a:ext uri="{FF2B5EF4-FFF2-40B4-BE49-F238E27FC236}">
                <a16:creationId xmlns:a16="http://schemas.microsoft.com/office/drawing/2014/main" id="{FC41267E-BB09-A8B5-FD8D-60F83A6C4BE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5" y="1388717"/>
            <a:ext cx="1192099" cy="119209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heckbox - Free ui icons">
            <a:extLst>
              <a:ext uri="{FF2B5EF4-FFF2-40B4-BE49-F238E27FC236}">
                <a16:creationId xmlns:a16="http://schemas.microsoft.com/office/drawing/2014/main" id="{5A2812EB-33FC-3C00-153B-563ED273798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3" y="2832951"/>
            <a:ext cx="1192099" cy="11920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heckbox - Free ui icons">
            <a:extLst>
              <a:ext uri="{FF2B5EF4-FFF2-40B4-BE49-F238E27FC236}">
                <a16:creationId xmlns:a16="http://schemas.microsoft.com/office/drawing/2014/main" id="{52005C16-ED49-E82B-EDD0-B906F17F27E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4564" y="4277185"/>
            <a:ext cx="1192099" cy="119209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71664A9-B025-C28E-7DB6-C53FBC6EE5A2}"/>
              </a:ext>
            </a:extLst>
          </p:cNvPr>
          <p:cNvSpPr txBox="1"/>
          <p:nvPr/>
        </p:nvSpPr>
        <p:spPr>
          <a:xfrm>
            <a:off x="3195251" y="1661600"/>
            <a:ext cx="8330442" cy="646331"/>
          </a:xfrm>
          <a:prstGeom prst="rect">
            <a:avLst/>
          </a:prstGeom>
          <a:noFill/>
        </p:spPr>
        <p:txBody>
          <a:bodyPr wrap="square" rtlCol="0">
            <a:spAutoFit/>
          </a:bodyPr>
          <a:lstStyle/>
          <a:p>
            <a:r>
              <a:rPr lang="en-GB" dirty="0"/>
              <a:t>Not all industries are the </a:t>
            </a:r>
            <a:r>
              <a:rPr lang="en-GB" b="1" dirty="0"/>
              <a:t>‘escape the academia’ </a:t>
            </a:r>
            <a:r>
              <a:rPr lang="en-GB" dirty="0"/>
              <a:t>people think it may be. Do your homework (via networking) on the daily life working in that preferred industry. </a:t>
            </a:r>
          </a:p>
        </p:txBody>
      </p:sp>
      <p:sp>
        <p:nvSpPr>
          <p:cNvPr id="7" name="TextBox 6">
            <a:extLst>
              <a:ext uri="{FF2B5EF4-FFF2-40B4-BE49-F238E27FC236}">
                <a16:creationId xmlns:a16="http://schemas.microsoft.com/office/drawing/2014/main" id="{413D2A64-9973-08D6-7712-088F8B5E9976}"/>
              </a:ext>
            </a:extLst>
          </p:cNvPr>
          <p:cNvSpPr txBox="1"/>
          <p:nvPr/>
        </p:nvSpPr>
        <p:spPr>
          <a:xfrm>
            <a:off x="3195250" y="3105834"/>
            <a:ext cx="8181587" cy="646331"/>
          </a:xfrm>
          <a:prstGeom prst="rect">
            <a:avLst/>
          </a:prstGeom>
          <a:noFill/>
        </p:spPr>
        <p:txBody>
          <a:bodyPr wrap="square" rtlCol="0">
            <a:spAutoFit/>
          </a:bodyPr>
          <a:lstStyle/>
          <a:p>
            <a:r>
              <a:rPr lang="en-GB" dirty="0"/>
              <a:t>Some roles may be challenging to attain for international candidates, so consider querying this when </a:t>
            </a:r>
            <a:r>
              <a:rPr lang="en-GB" b="1" dirty="0"/>
              <a:t>companies are hiring a year before the end of your PhD.</a:t>
            </a:r>
          </a:p>
        </p:txBody>
      </p:sp>
      <p:sp>
        <p:nvSpPr>
          <p:cNvPr id="8" name="TextBox 7">
            <a:extLst>
              <a:ext uri="{FF2B5EF4-FFF2-40B4-BE49-F238E27FC236}">
                <a16:creationId xmlns:a16="http://schemas.microsoft.com/office/drawing/2014/main" id="{37197503-7D9C-3313-8BF3-BE8A7288CA0A}"/>
              </a:ext>
            </a:extLst>
          </p:cNvPr>
          <p:cNvSpPr txBox="1"/>
          <p:nvPr/>
        </p:nvSpPr>
        <p:spPr>
          <a:xfrm>
            <a:off x="3195250" y="4550068"/>
            <a:ext cx="8027581" cy="646331"/>
          </a:xfrm>
          <a:prstGeom prst="rect">
            <a:avLst/>
          </a:prstGeom>
          <a:noFill/>
        </p:spPr>
        <p:txBody>
          <a:bodyPr wrap="square" rtlCol="0">
            <a:spAutoFit/>
          </a:bodyPr>
          <a:lstStyle/>
          <a:p>
            <a:r>
              <a:rPr lang="en-GB" dirty="0"/>
              <a:t>Remain organised and keep a spreadsheet of your industry applications. Consider </a:t>
            </a:r>
            <a:r>
              <a:rPr lang="en-GB" b="1" dirty="0"/>
              <a:t>separate spreadsheets </a:t>
            </a:r>
            <a:r>
              <a:rPr lang="en-GB" dirty="0"/>
              <a:t>if you are targeting a range of industries. </a:t>
            </a:r>
          </a:p>
        </p:txBody>
      </p:sp>
      <p:sp>
        <p:nvSpPr>
          <p:cNvPr id="2" name="TextBox 1">
            <a:extLst>
              <a:ext uri="{FF2B5EF4-FFF2-40B4-BE49-F238E27FC236}">
                <a16:creationId xmlns:a16="http://schemas.microsoft.com/office/drawing/2014/main" id="{A8837823-BF72-7084-D80B-39EB023D1514}"/>
              </a:ext>
            </a:extLst>
          </p:cNvPr>
          <p:cNvSpPr txBox="1"/>
          <p:nvPr/>
        </p:nvSpPr>
        <p:spPr>
          <a:xfrm>
            <a:off x="455428" y="389601"/>
            <a:ext cx="11281143" cy="461665"/>
          </a:xfrm>
          <a:prstGeom prst="rect">
            <a:avLst/>
          </a:prstGeom>
          <a:noFill/>
        </p:spPr>
        <p:txBody>
          <a:bodyPr wrap="square" rtlCol="0">
            <a:spAutoFit/>
          </a:bodyPr>
          <a:lstStyle/>
          <a:p>
            <a:pPr lvl="0" algn="ctr">
              <a:defRPr/>
            </a:pPr>
            <a:r>
              <a:rPr lang="en-GB" sz="2400" b="1" i="1" dirty="0">
                <a:solidFill>
                  <a:prstClr val="black"/>
                </a:solidFill>
              </a:rPr>
              <a:t>Stage 5: Evaluate practical and lifestyle considerations</a:t>
            </a:r>
          </a:p>
        </p:txBody>
      </p:sp>
    </p:spTree>
    <p:extLst>
      <p:ext uri="{BB962C8B-B14F-4D97-AF65-F5344CB8AC3E}">
        <p14:creationId xmlns:p14="http://schemas.microsoft.com/office/powerpoint/2010/main" val="401159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fade">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fade">
                                      <p:cBhvr>
                                        <p:cTn id="23" dur="500"/>
                                        <p:tgtEl>
                                          <p:spTgt spid="8">
                                            <p:txEl>
                                              <p:pRg st="0" end="0"/>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uild="allAtOnce"/>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BDBDFF-2426-ECE7-5854-69E49150320D}"/>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5F00E93E-775D-6EFB-0B81-EAF055F1CFE6}"/>
              </a:ext>
            </a:extLst>
          </p:cNvPr>
          <p:cNvSpPr txBox="1"/>
          <p:nvPr/>
        </p:nvSpPr>
        <p:spPr>
          <a:xfrm>
            <a:off x="1686146" y="3167390"/>
            <a:ext cx="8819707" cy="523220"/>
          </a:xfrm>
          <a:prstGeom prst="rect">
            <a:avLst/>
          </a:prstGeom>
          <a:noFill/>
        </p:spPr>
        <p:txBody>
          <a:bodyPr wrap="square" rtlCol="0">
            <a:spAutoFit/>
          </a:bodyPr>
          <a:lstStyle/>
          <a:p>
            <a:pPr algn="ctr"/>
            <a:r>
              <a:rPr lang="en-GB" sz="2800" dirty="0">
                <a:solidFill>
                  <a:schemeClr val="tx1">
                    <a:lumMod val="75000"/>
                    <a:lumOff val="25000"/>
                  </a:schemeClr>
                </a:solidFill>
              </a:rPr>
              <a:t>Take notes for Stage 4 and 5 in the checklist (2 minutes)</a:t>
            </a:r>
          </a:p>
        </p:txBody>
      </p:sp>
    </p:spTree>
    <p:extLst>
      <p:ext uri="{BB962C8B-B14F-4D97-AF65-F5344CB8AC3E}">
        <p14:creationId xmlns:p14="http://schemas.microsoft.com/office/powerpoint/2010/main" val="18079639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BC21E-DD8C-0FD3-9D0C-E33103A78F1F}"/>
              </a:ext>
            </a:extLst>
          </p:cNvPr>
          <p:cNvSpPr>
            <a:spLocks noGrp="1"/>
          </p:cNvSpPr>
          <p:nvPr>
            <p:ph type="title"/>
          </p:nvPr>
        </p:nvSpPr>
        <p:spPr/>
        <p:txBody>
          <a:bodyPr/>
          <a:lstStyle/>
          <a:p>
            <a:r>
              <a:rPr lang="en-GB" dirty="0">
                <a:latin typeface="Aptos"/>
                <a:cs typeface="Calibri"/>
              </a:rPr>
              <a:t>CADRE WORKSHOPS Term 2</a:t>
            </a:r>
            <a:endParaRPr lang="en-GB" dirty="0"/>
          </a:p>
        </p:txBody>
      </p:sp>
      <p:graphicFrame>
        <p:nvGraphicFramePr>
          <p:cNvPr id="6" name="Content Placeholder 5">
            <a:extLst>
              <a:ext uri="{FF2B5EF4-FFF2-40B4-BE49-F238E27FC236}">
                <a16:creationId xmlns:a16="http://schemas.microsoft.com/office/drawing/2014/main" id="{F77B5257-4AB0-D14C-DA3E-8E8DB29C01ED}"/>
              </a:ext>
            </a:extLst>
          </p:cNvPr>
          <p:cNvGraphicFramePr>
            <a:graphicFrameLocks noGrp="1"/>
          </p:cNvGraphicFramePr>
          <p:nvPr>
            <p:ph sz="quarter" idx="19"/>
            <p:extLst>
              <p:ext uri="{D42A27DB-BD31-4B8C-83A1-F6EECF244321}">
                <p14:modId xmlns:p14="http://schemas.microsoft.com/office/powerpoint/2010/main" val="265667273"/>
              </p:ext>
            </p:extLst>
          </p:nvPr>
        </p:nvGraphicFramePr>
        <p:xfrm>
          <a:off x="503579" y="1015069"/>
          <a:ext cx="9084663" cy="4666832"/>
        </p:xfrm>
        <a:graphic>
          <a:graphicData uri="http://schemas.openxmlformats.org/drawingml/2006/table">
            <a:tbl>
              <a:tblPr bandRow="1">
                <a:tableStyleId>{5C22544A-7EE6-4342-B048-85BDC9FD1C3A}</a:tableStyleId>
              </a:tblPr>
              <a:tblGrid>
                <a:gridCol w="1565585">
                  <a:extLst>
                    <a:ext uri="{9D8B030D-6E8A-4147-A177-3AD203B41FA5}">
                      <a16:colId xmlns:a16="http://schemas.microsoft.com/office/drawing/2014/main" val="2528652758"/>
                    </a:ext>
                  </a:extLst>
                </a:gridCol>
                <a:gridCol w="5868290">
                  <a:extLst>
                    <a:ext uri="{9D8B030D-6E8A-4147-A177-3AD203B41FA5}">
                      <a16:colId xmlns:a16="http://schemas.microsoft.com/office/drawing/2014/main" val="883688219"/>
                    </a:ext>
                  </a:extLst>
                </a:gridCol>
                <a:gridCol w="1650788">
                  <a:extLst>
                    <a:ext uri="{9D8B030D-6E8A-4147-A177-3AD203B41FA5}">
                      <a16:colId xmlns:a16="http://schemas.microsoft.com/office/drawing/2014/main" val="685019444"/>
                    </a:ext>
                  </a:extLst>
                </a:gridCol>
              </a:tblGrid>
              <a:tr h="310326">
                <a:tc>
                  <a:txBody>
                    <a:bodyPr/>
                    <a:lstStyle/>
                    <a:p>
                      <a:pPr algn="l" fontAlgn="base">
                        <a:lnSpc>
                          <a:spcPts val="1350"/>
                        </a:lnSpc>
                        <a:buNone/>
                      </a:pPr>
                      <a:r>
                        <a:rPr lang="en-GB" sz="800" b="1" i="0" dirty="0">
                          <a:solidFill>
                            <a:srgbClr val="0C0C0C"/>
                          </a:solidFill>
                          <a:effectLst/>
                          <a:latin typeface="Aptos"/>
                        </a:rPr>
                        <a:t>Date</a:t>
                      </a:r>
                      <a:endParaRPr lang="en-GB" sz="1400" b="1" i="0" dirty="0">
                        <a:solidFill>
                          <a:srgbClr val="FDFCFC"/>
                        </a:solidFill>
                        <a:effectLst/>
                        <a:latin typeface="Aptos"/>
                      </a:endParaRPr>
                    </a:p>
                  </a:txBody>
                  <a:tcPr marL="68580" marR="68580" marT="34290" marB="34290">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0C0C0C"/>
                      </a:solidFill>
                      <a:prstDash val="solid"/>
                      <a:round/>
                      <a:headEnd type="none" w="med" len="med"/>
                      <a:tailEnd type="none" w="med" len="med"/>
                    </a:lnT>
                    <a:lnB w="36671" cap="flat" cmpd="sng" algn="ctr">
                      <a:solidFill>
                        <a:srgbClr val="FDFCFC"/>
                      </a:solidFill>
                      <a:prstDash val="solid"/>
                      <a:round/>
                      <a:headEnd type="none" w="med" len="med"/>
                      <a:tailEnd type="none" w="med" len="med"/>
                    </a:lnB>
                    <a:solidFill>
                      <a:srgbClr val="F6BFB2"/>
                    </a:solidFill>
                  </a:tcPr>
                </a:tc>
                <a:tc>
                  <a:txBody>
                    <a:bodyPr/>
                    <a:lstStyle/>
                    <a:p>
                      <a:pPr algn="l" fontAlgn="base">
                        <a:lnSpc>
                          <a:spcPts val="1350"/>
                        </a:lnSpc>
                        <a:buNone/>
                      </a:pPr>
                      <a:r>
                        <a:rPr lang="en-GB" sz="800" b="1" i="0" dirty="0">
                          <a:solidFill>
                            <a:srgbClr val="0C0C0C"/>
                          </a:solidFill>
                          <a:effectLst/>
                          <a:latin typeface="Aptos"/>
                        </a:rPr>
                        <a:t>Workshop Details</a:t>
                      </a:r>
                      <a:endParaRPr lang="en-GB" sz="1400" b="1" i="0" dirty="0">
                        <a:solidFill>
                          <a:srgbClr val="FDFCF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0C0C0C"/>
                      </a:solidFill>
                      <a:prstDash val="solid"/>
                      <a:round/>
                      <a:headEnd type="none" w="med" len="med"/>
                      <a:tailEnd type="none" w="med" len="med"/>
                    </a:lnT>
                    <a:lnB w="36671" cap="flat" cmpd="sng" algn="ctr">
                      <a:solidFill>
                        <a:srgbClr val="FDFCFC"/>
                      </a:solidFill>
                      <a:prstDash val="solid"/>
                      <a:round/>
                      <a:headEnd type="none" w="med" len="med"/>
                      <a:tailEnd type="none" w="med" len="med"/>
                    </a:lnB>
                    <a:solidFill>
                      <a:srgbClr val="F6BFB2"/>
                    </a:solidFill>
                  </a:tcPr>
                </a:tc>
                <a:tc>
                  <a:txBody>
                    <a:bodyPr/>
                    <a:lstStyle/>
                    <a:p>
                      <a:pPr algn="l" fontAlgn="base">
                        <a:lnSpc>
                          <a:spcPts val="1350"/>
                        </a:lnSpc>
                        <a:buNone/>
                      </a:pPr>
                      <a:r>
                        <a:rPr lang="en-GB" sz="800" b="1" i="0" dirty="0">
                          <a:solidFill>
                            <a:srgbClr val="0C0C0C"/>
                          </a:solidFill>
                          <a:effectLst/>
                          <a:latin typeface="Aptos"/>
                        </a:rPr>
                        <a:t>Location</a:t>
                      </a:r>
                      <a:endParaRPr lang="en-GB" sz="1400" b="1" i="0" dirty="0">
                        <a:solidFill>
                          <a:srgbClr val="FDFCF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0C0C0C"/>
                      </a:solidFill>
                      <a:prstDash val="solid"/>
                      <a:round/>
                      <a:headEnd type="none" w="med" len="med"/>
                      <a:tailEnd type="none" w="med" len="med"/>
                    </a:lnT>
                    <a:lnB w="36671" cap="flat" cmpd="sng" algn="ctr">
                      <a:solidFill>
                        <a:srgbClr val="FDFCFC"/>
                      </a:solidFill>
                      <a:prstDash val="solid"/>
                      <a:round/>
                      <a:headEnd type="none" w="med" len="med"/>
                      <a:tailEnd type="none" w="med" len="med"/>
                    </a:lnB>
                    <a:solidFill>
                      <a:srgbClr val="F6BFB2"/>
                    </a:solidFill>
                  </a:tcPr>
                </a:tc>
                <a:extLst>
                  <a:ext uri="{0D108BD9-81ED-4DB2-BD59-A6C34878D82A}">
                    <a16:rowId xmlns:a16="http://schemas.microsoft.com/office/drawing/2014/main" val="3517035959"/>
                  </a:ext>
                </a:extLst>
              </a:tr>
              <a:tr h="1002593">
                <a:tc>
                  <a:txBody>
                    <a:bodyPr/>
                    <a:lstStyle/>
                    <a:p>
                      <a:pPr algn="l" fontAlgn="base">
                        <a:lnSpc>
                          <a:spcPts val="1350"/>
                        </a:lnSpc>
                        <a:buNone/>
                      </a:pPr>
                      <a:r>
                        <a:rPr lang="en-GB" sz="800" b="0" i="0" dirty="0">
                          <a:solidFill>
                            <a:srgbClr val="0C0C0C"/>
                          </a:solidFill>
                          <a:effectLst/>
                          <a:latin typeface="Aptos"/>
                        </a:rPr>
                        <a:t>13</a:t>
                      </a:r>
                      <a:r>
                        <a:rPr lang="en-GB" sz="500" b="0" i="0" baseline="30000" dirty="0">
                          <a:solidFill>
                            <a:srgbClr val="0C0C0C"/>
                          </a:solidFill>
                          <a:effectLst/>
                          <a:latin typeface="Aptos"/>
                        </a:rPr>
                        <a:t>th</a:t>
                      </a:r>
                      <a:r>
                        <a:rPr lang="en-GB" sz="800" b="0" i="0" dirty="0">
                          <a:solidFill>
                            <a:srgbClr val="0C0C0C"/>
                          </a:solidFill>
                          <a:effectLst/>
                          <a:latin typeface="Aptos"/>
                        </a:rPr>
                        <a:t> January 2026 (11am - 1pm)</a:t>
                      </a:r>
                      <a:endParaRPr lang="en-GB" sz="1400" b="0" i="0" dirty="0">
                        <a:solidFill>
                          <a:srgbClr val="0C0C0C"/>
                        </a:solidFill>
                        <a:effectLst/>
                        <a:latin typeface="Aptos"/>
                      </a:endParaRPr>
                    </a:p>
                  </a:txBody>
                  <a:tcPr marL="68580" marR="68580" marT="34290" marB="34290">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3667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algn="l" fontAlgn="base">
                        <a:lnSpc>
                          <a:spcPts val="1350"/>
                        </a:lnSpc>
                        <a:buNone/>
                      </a:pPr>
                      <a:r>
                        <a:rPr lang="en-GB" sz="800" b="1" i="0" dirty="0">
                          <a:solidFill>
                            <a:srgbClr val="0C0C0C"/>
                          </a:solidFill>
                          <a:effectLst/>
                          <a:latin typeface="Aptos"/>
                        </a:rPr>
                        <a:t>Workshop 6: Wellbeing, Stress and Work Life Balance</a:t>
                      </a:r>
                      <a:endParaRPr lang="en-GB" sz="1400" b="0" i="0" dirty="0">
                        <a:solidFill>
                          <a:srgbClr val="0C0C0C"/>
                        </a:solidFill>
                        <a:effectLst/>
                        <a:latin typeface="Aptos"/>
                      </a:endParaRPr>
                    </a:p>
                    <a:p>
                      <a:pPr algn="l" fontAlgn="base">
                        <a:lnSpc>
                          <a:spcPts val="1350"/>
                        </a:lnSpc>
                        <a:buNone/>
                      </a:pPr>
                      <a:r>
                        <a:rPr lang="en-GB" sz="800" b="0" i="0" dirty="0">
                          <a:solidFill>
                            <a:srgbClr val="0C0C0C"/>
                          </a:solidFill>
                          <a:effectLst/>
                          <a:latin typeface="Aptos"/>
                        </a:rPr>
                        <a:t>This session focuses on mental wellbeing for PGRs. It provides a space to identify issues PGRs face and to share tips on how to stay well across the period of the PhD. The session will be led by members of the university's </a:t>
                      </a:r>
                      <a:r>
                        <a:rPr lang="en-GB" sz="800" b="0" i="0" u="sng" strike="noStrike" dirty="0">
                          <a:solidFill>
                            <a:srgbClr val="A399F4"/>
                          </a:solidFill>
                          <a:effectLst/>
                          <a:latin typeface="Aptos"/>
                          <a:hlinkClick r:id="rId2"/>
                        </a:rPr>
                        <a:t>Wellbeing </a:t>
                      </a:r>
                      <a:r>
                        <a:rPr lang="en-GB" sz="800" b="0" i="0" dirty="0">
                          <a:solidFill>
                            <a:srgbClr val="0C0C0C"/>
                          </a:solidFill>
                          <a:effectLst/>
                          <a:latin typeface="Aptos"/>
                        </a:rPr>
                        <a:t>team and </a:t>
                      </a:r>
                      <a:r>
                        <a:rPr lang="en-GB" sz="800" b="0" i="0" u="sng" strike="noStrike" dirty="0">
                          <a:solidFill>
                            <a:srgbClr val="A399F4"/>
                          </a:solidFill>
                          <a:effectLst/>
                          <a:latin typeface="Aptos"/>
                          <a:hlinkClick r:id="rId3"/>
                        </a:rPr>
                        <a:t>Warwick Sport</a:t>
                      </a:r>
                      <a:r>
                        <a:rPr lang="en-GB" sz="800" b="0" i="0" dirty="0">
                          <a:solidFill>
                            <a:srgbClr val="0C0C0C"/>
                          </a:solidFill>
                          <a:effectLst/>
                          <a:latin typeface="Aptos"/>
                        </a:rPr>
                        <a:t>.</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3667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algn="l" fontAlgn="base">
                        <a:lnSpc>
                          <a:spcPts val="1350"/>
                        </a:lnSpc>
                        <a:buNone/>
                      </a:pPr>
                      <a:r>
                        <a:rPr lang="en-GB" sz="800" b="0" i="0" dirty="0">
                          <a:solidFill>
                            <a:srgbClr val="0C0C0C"/>
                          </a:solidFill>
                          <a:effectLst/>
                          <a:latin typeface="Aptos"/>
                        </a:rPr>
                        <a:t>Wolfson Research Exchange, The Library</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3667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extLst>
                  <a:ext uri="{0D108BD9-81ED-4DB2-BD59-A6C34878D82A}">
                    <a16:rowId xmlns:a16="http://schemas.microsoft.com/office/drawing/2014/main" val="1609184450"/>
                  </a:ext>
                </a:extLst>
              </a:tr>
              <a:tr h="787752">
                <a:tc>
                  <a:txBody>
                    <a:bodyPr/>
                    <a:lstStyle/>
                    <a:p>
                      <a:pPr algn="l" fontAlgn="base">
                        <a:lnSpc>
                          <a:spcPts val="1350"/>
                        </a:lnSpc>
                        <a:buNone/>
                      </a:pPr>
                      <a:r>
                        <a:rPr lang="en-GB" sz="800" b="0" i="0" dirty="0">
                          <a:solidFill>
                            <a:srgbClr val="0C0C0C"/>
                          </a:solidFill>
                          <a:effectLst/>
                          <a:latin typeface="Aptos"/>
                        </a:rPr>
                        <a:t>27</a:t>
                      </a:r>
                      <a:r>
                        <a:rPr lang="en-GB" sz="500" b="0" i="0" baseline="30000" dirty="0">
                          <a:solidFill>
                            <a:srgbClr val="0C0C0C"/>
                          </a:solidFill>
                          <a:effectLst/>
                          <a:latin typeface="Aptos"/>
                        </a:rPr>
                        <a:t>th</a:t>
                      </a:r>
                      <a:r>
                        <a:rPr lang="en-GB" sz="800" b="0" i="0" dirty="0">
                          <a:solidFill>
                            <a:srgbClr val="0C0C0C"/>
                          </a:solidFill>
                          <a:effectLst/>
                          <a:latin typeface="Aptos"/>
                        </a:rPr>
                        <a:t> January 2026</a:t>
                      </a:r>
                      <a:endParaRPr lang="en-GB" sz="1400" b="0" i="0" dirty="0">
                        <a:solidFill>
                          <a:srgbClr val="0C0C0C"/>
                        </a:solidFill>
                        <a:effectLst/>
                        <a:latin typeface="Aptos"/>
                      </a:endParaRPr>
                    </a:p>
                    <a:p>
                      <a:pPr algn="l" fontAlgn="base">
                        <a:lnSpc>
                          <a:spcPts val="1350"/>
                        </a:lnSpc>
                        <a:buNone/>
                      </a:pPr>
                      <a:r>
                        <a:rPr lang="en-GB" sz="800" b="0" i="0" dirty="0">
                          <a:solidFill>
                            <a:srgbClr val="0C0C0C"/>
                          </a:solidFill>
                          <a:effectLst/>
                          <a:latin typeface="Aptos"/>
                        </a:rPr>
                        <a:t>(11am - 1pm)</a:t>
                      </a:r>
                      <a:endParaRPr lang="en-GB" sz="1400" b="0" i="0" dirty="0">
                        <a:solidFill>
                          <a:srgbClr val="0C0C0C"/>
                        </a:solidFill>
                        <a:effectLst/>
                        <a:latin typeface="Aptos"/>
                      </a:endParaRPr>
                    </a:p>
                  </a:txBody>
                  <a:tcPr marL="68580" marR="68580" marT="34290" marB="34290">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algn="l" fontAlgn="base">
                        <a:lnSpc>
                          <a:spcPts val="1350"/>
                        </a:lnSpc>
                        <a:buNone/>
                      </a:pPr>
                      <a:r>
                        <a:rPr lang="en-GB" sz="800" b="1" i="0" dirty="0">
                          <a:solidFill>
                            <a:srgbClr val="0C0C0C"/>
                          </a:solidFill>
                          <a:effectLst/>
                          <a:latin typeface="Aptos"/>
                        </a:rPr>
                        <a:t>Workshop 7: Writing For Others and Getting Published</a:t>
                      </a:r>
                      <a:endParaRPr lang="en-GB" sz="1400" b="0" i="0" dirty="0">
                        <a:solidFill>
                          <a:srgbClr val="0C0C0C"/>
                        </a:solidFill>
                        <a:effectLst/>
                        <a:latin typeface="Aptos"/>
                      </a:endParaRPr>
                    </a:p>
                    <a:p>
                      <a:pPr algn="l" fontAlgn="base">
                        <a:lnSpc>
                          <a:spcPts val="1350"/>
                        </a:lnSpc>
                        <a:buNone/>
                      </a:pPr>
                      <a:r>
                        <a:rPr lang="en-GB" sz="800" b="0" i="0" dirty="0">
                          <a:solidFill>
                            <a:srgbClr val="0C0C0C"/>
                          </a:solidFill>
                          <a:effectLst/>
                          <a:latin typeface="Aptos"/>
                        </a:rPr>
                        <a:t>Hear from academics and journal editors about how to get published as well as PGRs who have recently attended the Monash Prato Writing workshop.</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algn="l" fontAlgn="base">
                        <a:lnSpc>
                          <a:spcPts val="1350"/>
                        </a:lnSpc>
                        <a:buNone/>
                      </a:pPr>
                      <a:r>
                        <a:rPr lang="en-GB" sz="800" b="0" i="0" dirty="0">
                          <a:solidFill>
                            <a:srgbClr val="0C0C0C"/>
                          </a:solidFill>
                          <a:effectLst/>
                          <a:latin typeface="Aptos"/>
                        </a:rPr>
                        <a:t>Wolfson Research Exchange, The Library</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extLst>
                  <a:ext uri="{0D108BD9-81ED-4DB2-BD59-A6C34878D82A}">
                    <a16:rowId xmlns:a16="http://schemas.microsoft.com/office/drawing/2014/main" val="1445734259"/>
                  </a:ext>
                </a:extLst>
              </a:tr>
              <a:tr h="787752">
                <a:tc>
                  <a:txBody>
                    <a:bodyPr/>
                    <a:lstStyle/>
                    <a:p>
                      <a:pPr algn="l" fontAlgn="base">
                        <a:lnSpc>
                          <a:spcPts val="1350"/>
                        </a:lnSpc>
                        <a:buNone/>
                      </a:pPr>
                      <a:r>
                        <a:rPr lang="en-GB" sz="800" b="0" i="0" dirty="0">
                          <a:solidFill>
                            <a:srgbClr val="0C0C0C"/>
                          </a:solidFill>
                          <a:effectLst/>
                          <a:latin typeface="Aptos"/>
                        </a:rPr>
                        <a:t>10</a:t>
                      </a:r>
                      <a:r>
                        <a:rPr lang="en-GB" sz="500" b="0" i="0" baseline="30000" dirty="0">
                          <a:solidFill>
                            <a:srgbClr val="0C0C0C"/>
                          </a:solidFill>
                          <a:effectLst/>
                          <a:latin typeface="Aptos"/>
                        </a:rPr>
                        <a:t>th</a:t>
                      </a:r>
                      <a:r>
                        <a:rPr lang="en-GB" sz="800" b="0" i="0" dirty="0">
                          <a:solidFill>
                            <a:srgbClr val="0C0C0C"/>
                          </a:solidFill>
                          <a:effectLst/>
                          <a:latin typeface="Aptos"/>
                        </a:rPr>
                        <a:t> February 2026</a:t>
                      </a:r>
                      <a:endParaRPr lang="en-GB" sz="1400" b="0" i="0" dirty="0">
                        <a:solidFill>
                          <a:srgbClr val="0C0C0C"/>
                        </a:solidFill>
                        <a:effectLst/>
                        <a:latin typeface="Aptos"/>
                      </a:endParaRPr>
                    </a:p>
                    <a:p>
                      <a:pPr algn="l" fontAlgn="base">
                        <a:lnSpc>
                          <a:spcPts val="1350"/>
                        </a:lnSpc>
                        <a:buNone/>
                      </a:pPr>
                      <a:r>
                        <a:rPr lang="en-GB" sz="800" b="0" i="0" dirty="0">
                          <a:solidFill>
                            <a:srgbClr val="0C0C0C"/>
                          </a:solidFill>
                          <a:effectLst/>
                          <a:latin typeface="Aptos"/>
                        </a:rPr>
                        <a:t>(11am - 1pm)</a:t>
                      </a:r>
                      <a:endParaRPr lang="en-GB" sz="1400" b="0" i="0" dirty="0">
                        <a:solidFill>
                          <a:srgbClr val="0C0C0C"/>
                        </a:solidFill>
                        <a:effectLst/>
                        <a:latin typeface="Aptos"/>
                      </a:endParaRPr>
                    </a:p>
                  </a:txBody>
                  <a:tcPr marL="68580" marR="68580" marT="34290" marB="34290">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algn="l" fontAlgn="base">
                        <a:lnSpc>
                          <a:spcPts val="1350"/>
                        </a:lnSpc>
                        <a:buNone/>
                      </a:pPr>
                      <a:r>
                        <a:rPr lang="en-GB" sz="800" b="1" i="0" dirty="0">
                          <a:solidFill>
                            <a:srgbClr val="0C0C0C"/>
                          </a:solidFill>
                          <a:effectLst/>
                          <a:latin typeface="Aptos"/>
                        </a:rPr>
                        <a:t>Workshop 8: Completing Your PhD</a:t>
                      </a:r>
                      <a:endParaRPr lang="en-GB" sz="1400" b="0" i="0" dirty="0">
                        <a:solidFill>
                          <a:srgbClr val="0C0C0C"/>
                        </a:solidFill>
                        <a:effectLst/>
                        <a:latin typeface="Aptos"/>
                      </a:endParaRPr>
                    </a:p>
                    <a:p>
                      <a:pPr algn="l" fontAlgn="base">
                        <a:lnSpc>
                          <a:spcPts val="1350"/>
                        </a:lnSpc>
                        <a:buNone/>
                      </a:pPr>
                      <a:r>
                        <a:rPr lang="en-GB" sz="800" b="0" i="0" dirty="0">
                          <a:solidFill>
                            <a:srgbClr val="0C0C0C"/>
                          </a:solidFill>
                          <a:effectLst/>
                          <a:latin typeface="Aptos"/>
                        </a:rPr>
                        <a:t>Hear about the process of completing your thesis: the last stages of writing up, submission, Viva, and corrections. This session will be led by our </a:t>
                      </a:r>
                      <a:r>
                        <a:rPr lang="en-GB" sz="800" b="0" i="0" u="sng" strike="noStrike" dirty="0">
                          <a:solidFill>
                            <a:srgbClr val="A399F4"/>
                          </a:solidFill>
                          <a:effectLst/>
                          <a:latin typeface="Aptos"/>
                          <a:hlinkClick r:id="rId4"/>
                        </a:rPr>
                        <a:t>CADRE facilitators</a:t>
                      </a:r>
                      <a:r>
                        <a:rPr lang="en-GB" sz="800" b="0" i="0" dirty="0">
                          <a:solidFill>
                            <a:srgbClr val="0C0C0C"/>
                          </a:solidFill>
                          <a:effectLst/>
                          <a:latin typeface="Aptos"/>
                        </a:rPr>
                        <a:t> and our </a:t>
                      </a:r>
                      <a:r>
                        <a:rPr lang="en-GB" sz="800" b="0" i="0" u="sng" strike="noStrike" dirty="0">
                          <a:solidFill>
                            <a:srgbClr val="A399F4"/>
                          </a:solidFill>
                          <a:effectLst/>
                          <a:latin typeface="Aptos"/>
                          <a:hlinkClick r:id="rId5"/>
                        </a:rPr>
                        <a:t>Doctoral College</a:t>
                      </a:r>
                      <a:r>
                        <a:rPr lang="en-GB" sz="800" b="0" i="0" dirty="0">
                          <a:solidFill>
                            <a:srgbClr val="0C0C0C"/>
                          </a:solidFill>
                          <a:effectLst/>
                          <a:latin typeface="Aptos"/>
                        </a:rPr>
                        <a:t> examinations team.</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tc>
                  <a:txBody>
                    <a:bodyPr/>
                    <a:lstStyle/>
                    <a:p>
                      <a:pPr algn="l" fontAlgn="base">
                        <a:lnSpc>
                          <a:spcPts val="1350"/>
                        </a:lnSpc>
                        <a:buNone/>
                      </a:pPr>
                      <a:r>
                        <a:rPr lang="en-GB" sz="800" b="0" i="0" dirty="0">
                          <a:solidFill>
                            <a:srgbClr val="0C0C0C"/>
                          </a:solidFill>
                          <a:effectLst/>
                          <a:latin typeface="Aptos"/>
                        </a:rPr>
                        <a:t>Wolfson Research Exchange, The Library</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9DDD8"/>
                    </a:solidFill>
                  </a:tcPr>
                </a:tc>
                <a:extLst>
                  <a:ext uri="{0D108BD9-81ED-4DB2-BD59-A6C34878D82A}">
                    <a16:rowId xmlns:a16="http://schemas.microsoft.com/office/drawing/2014/main" val="478307197"/>
                  </a:ext>
                </a:extLst>
              </a:tr>
              <a:tr h="775816">
                <a:tc>
                  <a:txBody>
                    <a:bodyPr/>
                    <a:lstStyle/>
                    <a:p>
                      <a:pPr algn="l" fontAlgn="base">
                        <a:lnSpc>
                          <a:spcPts val="1350"/>
                        </a:lnSpc>
                        <a:buNone/>
                      </a:pPr>
                      <a:r>
                        <a:rPr lang="en-GB" sz="800" b="0" i="0" dirty="0">
                          <a:solidFill>
                            <a:srgbClr val="0C0C0C"/>
                          </a:solidFill>
                          <a:effectLst/>
                          <a:latin typeface="Aptos"/>
                        </a:rPr>
                        <a:t>24</a:t>
                      </a:r>
                      <a:r>
                        <a:rPr lang="en-GB" sz="500" b="0" i="0" baseline="30000" dirty="0">
                          <a:solidFill>
                            <a:srgbClr val="0C0C0C"/>
                          </a:solidFill>
                          <a:effectLst/>
                          <a:latin typeface="Aptos"/>
                        </a:rPr>
                        <a:t>th</a:t>
                      </a:r>
                      <a:r>
                        <a:rPr lang="en-GB" sz="800" b="0" i="0" dirty="0">
                          <a:solidFill>
                            <a:srgbClr val="0C0C0C"/>
                          </a:solidFill>
                          <a:effectLst/>
                          <a:latin typeface="Aptos"/>
                        </a:rPr>
                        <a:t> February 2026 (11am-1pm)</a:t>
                      </a:r>
                      <a:endParaRPr lang="en-GB" sz="1400" b="0" i="0">
                        <a:solidFill>
                          <a:srgbClr val="0C0C0C"/>
                        </a:solidFill>
                        <a:effectLst/>
                        <a:latin typeface="Aptos"/>
                      </a:endParaRPr>
                    </a:p>
                  </a:txBody>
                  <a:tcPr marL="68580" marR="68580" marT="34290" marB="34290">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algn="l" fontAlgn="base">
                        <a:lnSpc>
                          <a:spcPts val="1350"/>
                        </a:lnSpc>
                        <a:buNone/>
                      </a:pPr>
                      <a:r>
                        <a:rPr lang="en-GB" sz="800" b="1" i="0" dirty="0">
                          <a:solidFill>
                            <a:srgbClr val="0C0C0C"/>
                          </a:solidFill>
                          <a:effectLst/>
                          <a:latin typeface="Aptos"/>
                        </a:rPr>
                        <a:t>Workshop 9: Careers Outside Academia</a:t>
                      </a:r>
                      <a:endParaRPr lang="en-GB" sz="1400" b="0" i="0" dirty="0">
                        <a:solidFill>
                          <a:srgbClr val="0C0C0C"/>
                        </a:solidFill>
                        <a:effectLst/>
                        <a:latin typeface="Aptos"/>
                      </a:endParaRPr>
                    </a:p>
                    <a:p>
                      <a:pPr algn="l" fontAlgn="base">
                        <a:lnSpc>
                          <a:spcPts val="1350"/>
                        </a:lnSpc>
                        <a:buNone/>
                      </a:pPr>
                      <a:r>
                        <a:rPr lang="en-GB" sz="800" b="0" i="0" dirty="0">
                          <a:solidFill>
                            <a:srgbClr val="0C0C0C"/>
                          </a:solidFill>
                          <a:effectLst/>
                          <a:latin typeface="Aptos"/>
                        </a:rPr>
                        <a:t>Of course, academia isn't the only option after a PhD. This session provides guidance on moving into sectors outside the university and will include contributions from Warwick Careers and Placement Specialists.</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tc>
                  <a:txBody>
                    <a:bodyPr/>
                    <a:lstStyle/>
                    <a:p>
                      <a:pPr algn="l" fontAlgn="base">
                        <a:lnSpc>
                          <a:spcPts val="1350"/>
                        </a:lnSpc>
                        <a:buNone/>
                      </a:pPr>
                      <a:r>
                        <a:rPr lang="en-GB" sz="800" b="0" i="0" dirty="0">
                          <a:solidFill>
                            <a:srgbClr val="0C0C0C"/>
                          </a:solidFill>
                          <a:effectLst/>
                          <a:latin typeface="Aptos"/>
                        </a:rPr>
                        <a:t>Wolfson Research Exchange, The Library</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FDFCFC"/>
                      </a:solidFill>
                      <a:prstDash val="solid"/>
                      <a:round/>
                      <a:headEnd type="none" w="med" len="med"/>
                      <a:tailEnd type="none" w="med" len="med"/>
                    </a:lnB>
                    <a:solidFill>
                      <a:srgbClr val="FCEFEC"/>
                    </a:solidFill>
                  </a:tcPr>
                </a:tc>
                <a:extLst>
                  <a:ext uri="{0D108BD9-81ED-4DB2-BD59-A6C34878D82A}">
                    <a16:rowId xmlns:a16="http://schemas.microsoft.com/office/drawing/2014/main" val="2787774724"/>
                  </a:ext>
                </a:extLst>
              </a:tr>
              <a:tr h="1002593">
                <a:tc>
                  <a:txBody>
                    <a:bodyPr/>
                    <a:lstStyle/>
                    <a:p>
                      <a:pPr algn="l" fontAlgn="base">
                        <a:lnSpc>
                          <a:spcPts val="1350"/>
                        </a:lnSpc>
                        <a:buNone/>
                      </a:pPr>
                      <a:r>
                        <a:rPr lang="en-GB" sz="800" b="0" i="0" dirty="0">
                          <a:solidFill>
                            <a:srgbClr val="0C0C0C"/>
                          </a:solidFill>
                          <a:effectLst/>
                          <a:highlight>
                            <a:srgbClr val="FFFF00"/>
                          </a:highlight>
                          <a:latin typeface="Aptos"/>
                        </a:rPr>
                        <a:t>10</a:t>
                      </a:r>
                      <a:r>
                        <a:rPr lang="en-GB" sz="500" b="0" i="0" baseline="30000" dirty="0">
                          <a:solidFill>
                            <a:srgbClr val="0C0C0C"/>
                          </a:solidFill>
                          <a:effectLst/>
                          <a:highlight>
                            <a:srgbClr val="FFFF00"/>
                          </a:highlight>
                          <a:latin typeface="Aptos"/>
                        </a:rPr>
                        <a:t>th</a:t>
                      </a:r>
                      <a:r>
                        <a:rPr lang="en-GB" sz="800" b="0" i="0" dirty="0">
                          <a:solidFill>
                            <a:srgbClr val="0C0C0C"/>
                          </a:solidFill>
                          <a:effectLst/>
                          <a:highlight>
                            <a:srgbClr val="FFFF00"/>
                          </a:highlight>
                          <a:latin typeface="Aptos"/>
                        </a:rPr>
                        <a:t> March 2026 (11am-1pm)</a:t>
                      </a:r>
                      <a:endParaRPr lang="en-GB" sz="1400" b="0" i="0" dirty="0">
                        <a:solidFill>
                          <a:srgbClr val="0C0C0C"/>
                        </a:solidFill>
                        <a:effectLst/>
                        <a:highlight>
                          <a:srgbClr val="FFFF00"/>
                        </a:highlight>
                        <a:latin typeface="Aptos"/>
                      </a:endParaRPr>
                    </a:p>
                  </a:txBody>
                  <a:tcPr marL="68580" marR="68580" marT="34290" marB="34290">
                    <a:lnL w="12221" cap="flat" cmpd="sng" algn="ctr">
                      <a:solidFill>
                        <a:srgbClr val="0C0C0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0C0C0C"/>
                      </a:solidFill>
                      <a:prstDash val="solid"/>
                      <a:round/>
                      <a:headEnd type="none" w="med" len="med"/>
                      <a:tailEnd type="none" w="med" len="med"/>
                    </a:lnB>
                    <a:solidFill>
                      <a:srgbClr val="F9DDD8"/>
                    </a:solidFill>
                  </a:tcPr>
                </a:tc>
                <a:tc>
                  <a:txBody>
                    <a:bodyPr/>
                    <a:lstStyle/>
                    <a:p>
                      <a:pPr algn="l" fontAlgn="base">
                        <a:lnSpc>
                          <a:spcPts val="1350"/>
                        </a:lnSpc>
                        <a:buNone/>
                      </a:pPr>
                      <a:r>
                        <a:rPr lang="en-GB" sz="800" b="1" i="0" dirty="0">
                          <a:solidFill>
                            <a:srgbClr val="0C0C0C"/>
                          </a:solidFill>
                          <a:effectLst/>
                          <a:highlight>
                            <a:srgbClr val="FFFF00"/>
                          </a:highlight>
                          <a:latin typeface="Aptos"/>
                        </a:rPr>
                        <a:t>Workshop 10: How To Get Postdoctoral Research Funding</a:t>
                      </a:r>
                      <a:endParaRPr lang="en-GB" sz="1400" b="0" i="0" dirty="0">
                        <a:solidFill>
                          <a:srgbClr val="0C0C0C"/>
                        </a:solidFill>
                        <a:effectLst/>
                        <a:highlight>
                          <a:srgbClr val="FFFF00"/>
                        </a:highlight>
                        <a:latin typeface="Aptos"/>
                      </a:endParaRPr>
                    </a:p>
                    <a:p>
                      <a:pPr algn="l" fontAlgn="base">
                        <a:lnSpc>
                          <a:spcPts val="1350"/>
                        </a:lnSpc>
                        <a:buNone/>
                      </a:pPr>
                      <a:r>
                        <a:rPr lang="en-GB" sz="800" b="0" i="0" dirty="0">
                          <a:solidFill>
                            <a:srgbClr val="0C0C0C"/>
                          </a:solidFill>
                          <a:effectLst/>
                          <a:latin typeface="Aptos"/>
                        </a:rPr>
                        <a:t>The question of 'what now?' can seem daunting, especially on the back of 3 or 4 years working on a thesis. This session provides guidance on finding post-doctoral research funding, both at Warwick and beyond, and guidance on writing a successful application.</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FDFCF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0C0C0C"/>
                      </a:solidFill>
                      <a:prstDash val="solid"/>
                      <a:round/>
                      <a:headEnd type="none" w="med" len="med"/>
                      <a:tailEnd type="none" w="med" len="med"/>
                    </a:lnB>
                    <a:solidFill>
                      <a:srgbClr val="F9DDD8"/>
                    </a:solidFill>
                  </a:tcPr>
                </a:tc>
                <a:tc>
                  <a:txBody>
                    <a:bodyPr/>
                    <a:lstStyle/>
                    <a:p>
                      <a:pPr algn="l" fontAlgn="base">
                        <a:lnSpc>
                          <a:spcPts val="1350"/>
                        </a:lnSpc>
                        <a:buNone/>
                      </a:pPr>
                      <a:r>
                        <a:rPr lang="en-GB" sz="800" b="0" i="0" dirty="0">
                          <a:solidFill>
                            <a:srgbClr val="0C0C0C"/>
                          </a:solidFill>
                          <a:effectLst/>
                          <a:latin typeface="Aptos"/>
                        </a:rPr>
                        <a:t>Wolfson Research Exchange, The Library</a:t>
                      </a:r>
                      <a:endParaRPr lang="en-GB" sz="1400" b="0" i="0" dirty="0">
                        <a:solidFill>
                          <a:srgbClr val="0C0C0C"/>
                        </a:solidFill>
                        <a:effectLst/>
                        <a:latin typeface="Aptos"/>
                      </a:endParaRPr>
                    </a:p>
                  </a:txBody>
                  <a:tcPr marL="68580" marR="68580" marT="34290" marB="34290">
                    <a:lnL w="12221" cap="flat" cmpd="sng" algn="ctr">
                      <a:solidFill>
                        <a:srgbClr val="FDFCFC"/>
                      </a:solidFill>
                      <a:prstDash val="solid"/>
                      <a:round/>
                      <a:headEnd type="none" w="med" len="med"/>
                      <a:tailEnd type="none" w="med" len="med"/>
                    </a:lnL>
                    <a:lnR w="12221" cap="flat" cmpd="sng" algn="ctr">
                      <a:solidFill>
                        <a:srgbClr val="0C0C0C"/>
                      </a:solidFill>
                      <a:prstDash val="solid"/>
                      <a:round/>
                      <a:headEnd type="none" w="med" len="med"/>
                      <a:tailEnd type="none" w="med" len="med"/>
                    </a:lnR>
                    <a:lnT w="12221" cap="flat" cmpd="sng" algn="ctr">
                      <a:solidFill>
                        <a:srgbClr val="FDFCFC"/>
                      </a:solidFill>
                      <a:prstDash val="solid"/>
                      <a:round/>
                      <a:headEnd type="none" w="med" len="med"/>
                      <a:tailEnd type="none" w="med" len="med"/>
                    </a:lnT>
                    <a:lnB w="12221" cap="flat" cmpd="sng" algn="ctr">
                      <a:solidFill>
                        <a:srgbClr val="0C0C0C"/>
                      </a:solidFill>
                      <a:prstDash val="solid"/>
                      <a:round/>
                      <a:headEnd type="none" w="med" len="med"/>
                      <a:tailEnd type="none" w="med" len="med"/>
                    </a:lnB>
                    <a:solidFill>
                      <a:srgbClr val="F9DDD8"/>
                    </a:solidFill>
                  </a:tcPr>
                </a:tc>
                <a:extLst>
                  <a:ext uri="{0D108BD9-81ED-4DB2-BD59-A6C34878D82A}">
                    <a16:rowId xmlns:a16="http://schemas.microsoft.com/office/drawing/2014/main" val="830423058"/>
                  </a:ext>
                </a:extLst>
              </a:tr>
            </a:tbl>
          </a:graphicData>
        </a:graphic>
      </p:graphicFrame>
      <p:sp>
        <p:nvSpPr>
          <p:cNvPr id="4" name="Picture Placeholder 3">
            <a:extLst>
              <a:ext uri="{FF2B5EF4-FFF2-40B4-BE49-F238E27FC236}">
                <a16:creationId xmlns:a16="http://schemas.microsoft.com/office/drawing/2014/main" id="{2F360A0A-71FC-F97F-EEF5-C01F2E36464F}"/>
              </a:ext>
            </a:extLst>
          </p:cNvPr>
          <p:cNvSpPr>
            <a:spLocks noGrp="1"/>
          </p:cNvSpPr>
          <p:nvPr>
            <p:ph type="pic" sz="quarter" idx="12"/>
          </p:nvPr>
        </p:nvSpPr>
        <p:spPr/>
        <p:txBody>
          <a:bodyPr/>
          <a:lstStyle/>
          <a:p>
            <a:endParaRPr lang="en-GB"/>
          </a:p>
        </p:txBody>
      </p:sp>
    </p:spTree>
    <p:extLst>
      <p:ext uri="{BB962C8B-B14F-4D97-AF65-F5344CB8AC3E}">
        <p14:creationId xmlns:p14="http://schemas.microsoft.com/office/powerpoint/2010/main" val="4243448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alpha val="59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5D5A1-CC26-9A18-B6C5-A9C2E519C928}"/>
              </a:ext>
            </a:extLst>
          </p:cNvPr>
          <p:cNvSpPr>
            <a:spLocks noGrp="1"/>
          </p:cNvSpPr>
          <p:nvPr>
            <p:ph type="title"/>
          </p:nvPr>
        </p:nvSpPr>
        <p:spPr>
          <a:xfrm>
            <a:off x="223288" y="863397"/>
            <a:ext cx="5986126" cy="538527"/>
          </a:xfrm>
        </p:spPr>
        <p:txBody>
          <a:bodyPr vert="horz" lIns="91440" tIns="45720" rIns="91440" bIns="45720" rtlCol="0" anchor="b">
            <a:noAutofit/>
          </a:bodyPr>
          <a:lstStyle/>
          <a:p>
            <a:r>
              <a:rPr lang="en-GB" sz="3200"/>
              <a:t>What do humanities PhDs do? </a:t>
            </a:r>
            <a:br>
              <a:rPr lang="en-GB" sz="3200"/>
            </a:br>
            <a:endParaRPr lang="en-GB"/>
          </a:p>
        </p:txBody>
      </p:sp>
      <p:pic>
        <p:nvPicPr>
          <p:cNvPr id="6" name="Picture Placeholder 5">
            <a:extLst>
              <a:ext uri="{FF2B5EF4-FFF2-40B4-BE49-F238E27FC236}">
                <a16:creationId xmlns:a16="http://schemas.microsoft.com/office/drawing/2014/main" id="{85ED84DC-2F86-D6DF-2406-4DAD152B6E8A}"/>
              </a:ext>
              <a:ext uri="{C183D7F6-B498-43B3-948B-1728B52AA6E4}">
                <adec:decorative xmlns:adec="http://schemas.microsoft.com/office/drawing/2017/decorative" val="1"/>
              </a:ext>
            </a:extLst>
          </p:cNvPr>
          <p:cNvPicPr>
            <a:picLocks noGrp="1" noChangeAspect="1"/>
          </p:cNvPicPr>
          <p:nvPr>
            <p:ph type="pic" sz="quarter" idx="12"/>
          </p:nvPr>
        </p:nvPicPr>
        <p:blipFill rotWithShape="1">
          <a:blip r:embed="rId3"/>
          <a:srcRect l="22143" r="22143"/>
          <a:stretch/>
        </p:blipFill>
        <p:spPr>
          <a:xfrm>
            <a:off x="6402129" y="0"/>
            <a:ext cx="4554000" cy="6858000"/>
          </a:xfrm>
          <a:prstGeom prst="rect">
            <a:avLst/>
          </a:prstGeom>
          <a:noFill/>
        </p:spPr>
      </p:pic>
      <p:sp>
        <p:nvSpPr>
          <p:cNvPr id="8" name="Content Placeholder 7">
            <a:extLst>
              <a:ext uri="{FF2B5EF4-FFF2-40B4-BE49-F238E27FC236}">
                <a16:creationId xmlns:a16="http://schemas.microsoft.com/office/drawing/2014/main" id="{E2FDD42C-0FD8-B345-9953-42840D16AFCC}"/>
              </a:ext>
            </a:extLst>
          </p:cNvPr>
          <p:cNvSpPr>
            <a:spLocks noGrp="1"/>
          </p:cNvSpPr>
          <p:nvPr>
            <p:ph sz="quarter" idx="20"/>
          </p:nvPr>
        </p:nvSpPr>
        <p:spPr>
          <a:xfrm>
            <a:off x="223288" y="1401924"/>
            <a:ext cx="5986126" cy="4054152"/>
          </a:xfrm>
        </p:spPr>
        <p:txBody>
          <a:bodyPr/>
          <a:lstStyle/>
          <a:p>
            <a:r>
              <a:rPr lang="en-GB" sz="1800"/>
              <a:t>Approximately</a:t>
            </a:r>
          </a:p>
          <a:p>
            <a:endParaRPr lang="en-GB" sz="1800"/>
          </a:p>
          <a:p>
            <a:pPr marL="285750" indent="-285750">
              <a:buFont typeface="Arial" panose="020B0604020202020204" pitchFamily="34" charset="0"/>
              <a:buChar char="•"/>
            </a:pPr>
            <a:r>
              <a:rPr lang="en-GB" sz="1800"/>
              <a:t>45% </a:t>
            </a:r>
            <a:r>
              <a:rPr lang="en-GB" sz="1800" b="1"/>
              <a:t>work in HE </a:t>
            </a:r>
            <a:r>
              <a:rPr lang="en-GB" sz="1800"/>
              <a:t>(teaching or research)</a:t>
            </a:r>
          </a:p>
          <a:p>
            <a:pPr marL="285750" indent="-285750">
              <a:buFont typeface="Arial" panose="020B0604020202020204" pitchFamily="34" charset="0"/>
              <a:buChar char="•"/>
            </a:pPr>
            <a:r>
              <a:rPr lang="en-GB" sz="1800"/>
              <a:t>9% are in </a:t>
            </a:r>
            <a:r>
              <a:rPr lang="en-GB" sz="1800" b="1"/>
              <a:t>academic adjacent </a:t>
            </a:r>
            <a:r>
              <a:rPr lang="en-GB" sz="1800"/>
              <a:t>roles (professional services, libraries, administration)</a:t>
            </a:r>
          </a:p>
          <a:p>
            <a:pPr marL="285750" indent="-285750">
              <a:buFont typeface="Arial" panose="020B0604020202020204" pitchFamily="34" charset="0"/>
              <a:buChar char="•"/>
            </a:pPr>
            <a:r>
              <a:rPr lang="en-GB" sz="1800"/>
              <a:t>46% </a:t>
            </a:r>
            <a:r>
              <a:rPr lang="en-GB" sz="1800" b="1"/>
              <a:t>work outside academia</a:t>
            </a:r>
          </a:p>
          <a:p>
            <a:pPr marL="444500"/>
            <a:r>
              <a:rPr lang="en-GB" sz="1800"/>
              <a:t>- Teaching- non HE</a:t>
            </a:r>
          </a:p>
          <a:p>
            <a:pPr marL="444500"/>
            <a:r>
              <a:rPr lang="en-GB" sz="1800"/>
              <a:t>- public sector</a:t>
            </a:r>
          </a:p>
          <a:p>
            <a:pPr marL="444500"/>
            <a:r>
              <a:rPr lang="en-GB" sz="1800"/>
              <a:t>- creative industries</a:t>
            </a:r>
          </a:p>
          <a:p>
            <a:pPr marL="444500"/>
            <a:r>
              <a:rPr lang="en-GB" sz="1800"/>
              <a:t>- policy</a:t>
            </a:r>
          </a:p>
          <a:p>
            <a:pPr marL="444500"/>
            <a:r>
              <a:rPr lang="en-GB" sz="1800"/>
              <a:t>- cultural organisations</a:t>
            </a:r>
          </a:p>
          <a:p>
            <a:pPr marL="444500"/>
            <a:r>
              <a:rPr lang="en-GB" sz="1800"/>
              <a:t>- research</a:t>
            </a:r>
          </a:p>
          <a:p>
            <a:pPr marL="285750" indent="-285750">
              <a:buFont typeface="Arial" panose="020B0604020202020204" pitchFamily="34" charset="0"/>
              <a:buChar char="•"/>
            </a:pPr>
            <a:endParaRPr lang="en-GB" sz="1800"/>
          </a:p>
          <a:p>
            <a:r>
              <a:rPr lang="en-GB" sz="1800"/>
              <a:t>Most Arts and Humanities PhD Graduates felt positive about their career direction </a:t>
            </a:r>
          </a:p>
          <a:p>
            <a:endParaRPr lang="en-GB" sz="1800"/>
          </a:p>
          <a:p>
            <a:endParaRPr lang="en-GB" sz="1800"/>
          </a:p>
          <a:p>
            <a:endParaRPr lang="en-GB" sz="1200"/>
          </a:p>
          <a:p>
            <a:r>
              <a:rPr lang="en-GB" sz="1200"/>
              <a:t>Vitae: What do Researchers do? (2022)</a:t>
            </a:r>
          </a:p>
          <a:p>
            <a:endParaRPr lang="en-GB" sz="1800"/>
          </a:p>
          <a:p>
            <a:endParaRPr lang="en-GB" sz="1800"/>
          </a:p>
          <a:p>
            <a:endParaRPr lang="en-GB" sz="1800"/>
          </a:p>
          <a:p>
            <a:pPr marL="285750" indent="-285750">
              <a:buFont typeface="Arial" panose="020B0604020202020204" pitchFamily="34" charset="0"/>
              <a:buChar char="•"/>
            </a:pPr>
            <a:endParaRPr lang="en-GB" sz="1800"/>
          </a:p>
          <a:p>
            <a:endParaRPr lang="en-GB" sz="1800"/>
          </a:p>
          <a:p>
            <a:endParaRPr lang="en-GB" sz="1800"/>
          </a:p>
        </p:txBody>
      </p:sp>
    </p:spTree>
    <p:extLst>
      <p:ext uri="{BB962C8B-B14F-4D97-AF65-F5344CB8AC3E}">
        <p14:creationId xmlns:p14="http://schemas.microsoft.com/office/powerpoint/2010/main" val="1024899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alpha val="47000"/>
          </a:schemeClr>
        </a:solidFill>
        <a:effectLst/>
      </p:bgPr>
    </p:bg>
    <p:spTree>
      <p:nvGrpSpPr>
        <p:cNvPr id="1" name=""/>
        <p:cNvGrpSpPr/>
        <p:nvPr/>
      </p:nvGrpSpPr>
      <p:grpSpPr>
        <a:xfrm>
          <a:off x="0" y="0"/>
          <a:ext cx="0" cy="0"/>
          <a:chOff x="0" y="0"/>
          <a:chExt cx="0" cy="0"/>
        </a:xfrm>
      </p:grpSpPr>
      <p:pic>
        <p:nvPicPr>
          <p:cNvPr id="5" name="Picture 4" descr="A diagram of a purpose">
            <a:extLst>
              <a:ext uri="{FF2B5EF4-FFF2-40B4-BE49-F238E27FC236}">
                <a16:creationId xmlns:a16="http://schemas.microsoft.com/office/drawing/2014/main" id="{24DDB8BE-8BF7-4FCE-605F-7F6667264F9C}"/>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757925" y="1028811"/>
            <a:ext cx="4125361" cy="3125663"/>
          </a:xfrm>
          <a:prstGeom prst="rect">
            <a:avLst/>
          </a:prstGeom>
        </p:spPr>
      </p:pic>
      <p:sp>
        <p:nvSpPr>
          <p:cNvPr id="2" name="Title 1">
            <a:extLst>
              <a:ext uri="{FF2B5EF4-FFF2-40B4-BE49-F238E27FC236}">
                <a16:creationId xmlns:a16="http://schemas.microsoft.com/office/drawing/2014/main" id="{B33EEA30-40F1-B2EE-4282-70F06DFC79DB}"/>
              </a:ext>
            </a:extLst>
          </p:cNvPr>
          <p:cNvSpPr>
            <a:spLocks noGrp="1"/>
          </p:cNvSpPr>
          <p:nvPr>
            <p:ph type="title"/>
          </p:nvPr>
        </p:nvSpPr>
        <p:spPr>
          <a:xfrm>
            <a:off x="-31673" y="-31395"/>
            <a:ext cx="10931497" cy="1168781"/>
          </a:xfrm>
        </p:spPr>
        <p:txBody>
          <a:bodyPr/>
          <a:lstStyle/>
          <a:p>
            <a:r>
              <a:rPr lang="en-GB"/>
              <a:t>There’s more than one way to choose a career</a:t>
            </a:r>
          </a:p>
        </p:txBody>
      </p:sp>
      <p:pic>
        <p:nvPicPr>
          <p:cNvPr id="4" name="Picture 3">
            <a:extLst>
              <a:ext uri="{FF2B5EF4-FFF2-40B4-BE49-F238E27FC236}">
                <a16:creationId xmlns:a16="http://schemas.microsoft.com/office/drawing/2014/main" id="{EC74E606-7175-E3FE-0ED2-8BED393FC2D9}"/>
              </a:ext>
            </a:extLst>
          </p:cNvPr>
          <p:cNvPicPr>
            <a:picLocks noChangeAspect="1"/>
          </p:cNvPicPr>
          <p:nvPr/>
        </p:nvPicPr>
        <p:blipFill>
          <a:blip r:embed="rId5"/>
          <a:stretch>
            <a:fillRect/>
          </a:stretch>
        </p:blipFill>
        <p:spPr>
          <a:xfrm>
            <a:off x="1183383" y="1294168"/>
            <a:ext cx="3083268" cy="2770511"/>
          </a:xfrm>
          <a:prstGeom prst="rect">
            <a:avLst/>
          </a:prstGeom>
        </p:spPr>
      </p:pic>
      <p:pic>
        <p:nvPicPr>
          <p:cNvPr id="7" name="Picture 6">
            <a:extLst>
              <a:ext uri="{FF2B5EF4-FFF2-40B4-BE49-F238E27FC236}">
                <a16:creationId xmlns:a16="http://schemas.microsoft.com/office/drawing/2014/main" id="{CC23C6A4-F1C6-E117-70E4-43FC1DAC7DDD}"/>
              </a:ext>
            </a:extLst>
          </p:cNvPr>
          <p:cNvPicPr>
            <a:picLocks noChangeAspect="1"/>
          </p:cNvPicPr>
          <p:nvPr/>
        </p:nvPicPr>
        <p:blipFill>
          <a:blip r:embed="rId6"/>
          <a:stretch>
            <a:fillRect/>
          </a:stretch>
        </p:blipFill>
        <p:spPr>
          <a:xfrm>
            <a:off x="562828" y="4374629"/>
            <a:ext cx="5043946" cy="2040098"/>
          </a:xfrm>
          <a:prstGeom prst="rect">
            <a:avLst/>
          </a:prstGeom>
        </p:spPr>
      </p:pic>
      <p:pic>
        <p:nvPicPr>
          <p:cNvPr id="8" name="Picture 7">
            <a:extLst>
              <a:ext uri="{FF2B5EF4-FFF2-40B4-BE49-F238E27FC236}">
                <a16:creationId xmlns:a16="http://schemas.microsoft.com/office/drawing/2014/main" id="{D4B0A218-2DB5-A725-BF30-1E3D0D9055FD}"/>
              </a:ext>
            </a:extLst>
          </p:cNvPr>
          <p:cNvPicPr>
            <a:picLocks noChangeAspect="1"/>
          </p:cNvPicPr>
          <p:nvPr/>
        </p:nvPicPr>
        <p:blipFill>
          <a:blip r:embed="rId7"/>
          <a:stretch>
            <a:fillRect/>
          </a:stretch>
        </p:blipFill>
        <p:spPr>
          <a:xfrm>
            <a:off x="6757926" y="4374629"/>
            <a:ext cx="4125360" cy="2483371"/>
          </a:xfrm>
          <a:prstGeom prst="rect">
            <a:avLst/>
          </a:prstGeom>
        </p:spPr>
      </p:pic>
      <p:sp>
        <p:nvSpPr>
          <p:cNvPr id="9" name="TextBox 8">
            <a:extLst>
              <a:ext uri="{FF2B5EF4-FFF2-40B4-BE49-F238E27FC236}">
                <a16:creationId xmlns:a16="http://schemas.microsoft.com/office/drawing/2014/main" id="{565BE445-F3FC-0ED1-7CB3-1F6A2A26A7FE}"/>
              </a:ext>
            </a:extLst>
          </p:cNvPr>
          <p:cNvSpPr txBox="1"/>
          <p:nvPr/>
        </p:nvSpPr>
        <p:spPr>
          <a:xfrm>
            <a:off x="9464817" y="7014782"/>
            <a:ext cx="2242031" cy="369332"/>
          </a:xfrm>
          <a:prstGeom prst="rect">
            <a:avLst/>
          </a:prstGeom>
          <a:noFill/>
        </p:spPr>
        <p:txBody>
          <a:bodyPr wrap="square" rtlCol="0">
            <a:spAutoFit/>
          </a:bodyPr>
          <a:lstStyle/>
          <a:p>
            <a:r>
              <a:rPr lang="en-GB" sz="900">
                <a:hlinkClick r:id="rId4" tooltip="http://thewiselark.karlacruzado.com/2018/01/how-i-made-my-2018-vision-board.html?showComment=1516140996819"/>
              </a:rPr>
              <a:t>This Photo</a:t>
            </a:r>
            <a:r>
              <a:rPr lang="en-GB" sz="900"/>
              <a:t> by Unknown Author is licensed under </a:t>
            </a:r>
            <a:r>
              <a:rPr lang="en-GB" sz="900">
                <a:hlinkClick r:id="rId8" tooltip="https://creativecommons.org/licenses/by-nc-nd/3.0/"/>
              </a:rPr>
              <a:t>CC BY-NC-ND</a:t>
            </a:r>
            <a:endParaRPr lang="en-GB" sz="900"/>
          </a:p>
        </p:txBody>
      </p:sp>
    </p:spTree>
    <p:extLst>
      <p:ext uri="{BB962C8B-B14F-4D97-AF65-F5344CB8AC3E}">
        <p14:creationId xmlns:p14="http://schemas.microsoft.com/office/powerpoint/2010/main" val="354370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75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814CBB1-2A7F-33AF-2284-7EF0B15D1DF0}"/>
              </a:ext>
            </a:extLst>
          </p:cNvPr>
          <p:cNvPicPr>
            <a:picLocks noGrp="1" noChangeAspect="1"/>
          </p:cNvPicPr>
          <p:nvPr>
            <p:ph idx="1"/>
          </p:nvPr>
        </p:nvPicPr>
        <p:blipFill>
          <a:blip r:embed="rId3"/>
          <a:stretch>
            <a:fillRect/>
          </a:stretch>
        </p:blipFill>
        <p:spPr>
          <a:xfrm>
            <a:off x="238177" y="504643"/>
            <a:ext cx="11865592" cy="4553550"/>
          </a:xfrm>
        </p:spPr>
      </p:pic>
      <p:graphicFrame>
        <p:nvGraphicFramePr>
          <p:cNvPr id="6" name="Diagram 5">
            <a:extLst>
              <a:ext uri="{FF2B5EF4-FFF2-40B4-BE49-F238E27FC236}">
                <a16:creationId xmlns:a16="http://schemas.microsoft.com/office/drawing/2014/main" id="{94A83CB0-92CA-4C13-BCE7-FE25EA48217B}"/>
              </a:ext>
            </a:extLst>
          </p:cNvPr>
          <p:cNvGraphicFramePr/>
          <p:nvPr/>
        </p:nvGraphicFramePr>
        <p:xfrm>
          <a:off x="0" y="5350476"/>
          <a:ext cx="12192000" cy="16893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a:extLst>
              <a:ext uri="{FF2B5EF4-FFF2-40B4-BE49-F238E27FC236}">
                <a16:creationId xmlns:a16="http://schemas.microsoft.com/office/drawing/2014/main" id="{40CF6FB6-4BDC-297E-E993-EAF2B8FBE919}"/>
              </a:ext>
            </a:extLst>
          </p:cNvPr>
          <p:cNvSpPr txBox="1"/>
          <p:nvPr/>
        </p:nvSpPr>
        <p:spPr>
          <a:xfrm>
            <a:off x="0" y="-52073"/>
            <a:ext cx="514465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a:ln>
                  <a:noFill/>
                </a:ln>
                <a:solidFill>
                  <a:prstClr val="black"/>
                </a:solidFill>
                <a:effectLst/>
                <a:uLnTx/>
                <a:uFillTx/>
                <a:latin typeface="Aptos Display" panose="02110004020202020204"/>
                <a:ea typeface="+mn-ea"/>
                <a:cs typeface="+mn-cs"/>
              </a:rPr>
              <a:t>Choices open to you …</a:t>
            </a:r>
            <a:endParaRPr kumimoji="0" lang="en-GB" sz="4000" b="0" i="0" u="none" strike="noStrike" kern="1200" cap="none" spc="0" normalizeH="0" baseline="0" noProof="0">
              <a:ln>
                <a:noFill/>
              </a:ln>
              <a:solidFill>
                <a:prstClr val="black"/>
              </a:solidFill>
              <a:effectLst/>
              <a:uLnTx/>
              <a:uFillTx/>
              <a:latin typeface="Aptos Display" panose="02110004020202020204"/>
              <a:ea typeface="+mn-ea"/>
              <a:cs typeface="+mn-cs"/>
            </a:endParaRPr>
          </a:p>
        </p:txBody>
      </p:sp>
    </p:spTree>
    <p:extLst>
      <p:ext uri="{BB962C8B-B14F-4D97-AF65-F5344CB8AC3E}">
        <p14:creationId xmlns:p14="http://schemas.microsoft.com/office/powerpoint/2010/main" val="3292233421"/>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alpha val="49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0B15D-B359-8941-0F8C-8CCFD34EFCB7}"/>
              </a:ext>
            </a:extLst>
          </p:cNvPr>
          <p:cNvSpPr>
            <a:spLocks noGrp="1"/>
          </p:cNvSpPr>
          <p:nvPr>
            <p:ph type="title"/>
          </p:nvPr>
        </p:nvSpPr>
        <p:spPr>
          <a:xfrm>
            <a:off x="129029" y="178085"/>
            <a:ext cx="11192534" cy="383567"/>
          </a:xfrm>
        </p:spPr>
        <p:txBody>
          <a:bodyPr wrap="square" anchor="t">
            <a:normAutofit/>
          </a:bodyPr>
          <a:lstStyle/>
          <a:p>
            <a:r>
              <a:rPr lang="en-GB"/>
              <a:t>Tips for non-academic job search</a:t>
            </a:r>
          </a:p>
        </p:txBody>
      </p:sp>
      <p:sp>
        <p:nvSpPr>
          <p:cNvPr id="25" name="Slide Number Placeholder 5">
            <a:extLst>
              <a:ext uri="{FF2B5EF4-FFF2-40B4-BE49-F238E27FC236}">
                <a16:creationId xmlns:a16="http://schemas.microsoft.com/office/drawing/2014/main" id="{39945206-3EB9-5FAF-130B-B8A1CD9A29DC}"/>
              </a:ext>
            </a:extLst>
          </p:cNvPr>
          <p:cNvSpPr>
            <a:spLocks noGrp="1"/>
          </p:cNvSpPr>
          <p:nvPr>
            <p:ph type="sldNum" sz="quarter" idx="4"/>
          </p:nvPr>
        </p:nvSpPr>
        <p:spPr>
          <a:xfrm>
            <a:off x="499733" y="5994450"/>
            <a:ext cx="360000" cy="360000"/>
          </a:xfrm>
        </p:spPr>
        <p:txBody>
          <a:bodyPr/>
          <a:lstStyle/>
          <a:p>
            <a:fld id="{E8F1A65C-595C-4736-BF40-F7D31E789466}" type="slidenum">
              <a:rPr lang="en-GB" smtClean="0"/>
              <a:pPr/>
              <a:t>8</a:t>
            </a:fld>
            <a:endParaRPr lang="en-GB"/>
          </a:p>
        </p:txBody>
      </p:sp>
      <p:graphicFrame>
        <p:nvGraphicFramePr>
          <p:cNvPr id="5" name="Content Placeholder 2">
            <a:extLst>
              <a:ext uri="{FF2B5EF4-FFF2-40B4-BE49-F238E27FC236}">
                <a16:creationId xmlns:a16="http://schemas.microsoft.com/office/drawing/2014/main" id="{B7F86380-1DF9-FA3B-E25E-E9CC88D08829}"/>
              </a:ext>
            </a:extLst>
          </p:cNvPr>
          <p:cNvGraphicFramePr>
            <a:graphicFrameLocks noGrp="1"/>
          </p:cNvGraphicFramePr>
          <p:nvPr>
            <p:ph idx="1"/>
          </p:nvPr>
        </p:nvGraphicFramePr>
        <p:xfrm>
          <a:off x="0" y="776462"/>
          <a:ext cx="12192000" cy="55103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DAB61532-49DB-7744-9253-57CD39A6B539}"/>
              </a:ext>
            </a:extLst>
          </p:cNvPr>
          <p:cNvSpPr txBox="1"/>
          <p:nvPr/>
        </p:nvSpPr>
        <p:spPr>
          <a:xfrm>
            <a:off x="7624119" y="5163453"/>
            <a:ext cx="3212756" cy="830997"/>
          </a:xfrm>
          <a:prstGeom prst="rect">
            <a:avLst/>
          </a:prstGeom>
          <a:noFill/>
        </p:spPr>
        <p:txBody>
          <a:bodyPr wrap="square" rtlCol="0">
            <a:spAutoFit/>
          </a:bodyPr>
          <a:lstStyle/>
          <a:p>
            <a:r>
              <a:rPr lang="en-GB" sz="1600"/>
              <a:t>Use </a:t>
            </a:r>
            <a:r>
              <a:rPr lang="en-GB" sz="1600" b="1"/>
              <a:t>multiple job search strategies- </a:t>
            </a:r>
            <a:r>
              <a:rPr lang="en-GB" sz="1600"/>
              <a:t>job boards, networks, recruitment agencies</a:t>
            </a:r>
          </a:p>
        </p:txBody>
      </p:sp>
    </p:spTree>
    <p:extLst>
      <p:ext uri="{BB962C8B-B14F-4D97-AF65-F5344CB8AC3E}">
        <p14:creationId xmlns:p14="http://schemas.microsoft.com/office/powerpoint/2010/main" val="3950937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14000"/>
          </a:schemeClr>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77"/>
            <a:endParaRPr lang="en-US">
              <a:solidFill>
                <a:prstClr val="white"/>
              </a:solidFill>
              <a:latin typeface="Aptos" panose="02110004020202020204"/>
            </a:endParaRPr>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2"/>
            <a:ext cx="8522447"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latin typeface="Aptos" panose="02110004020202020204"/>
            </a:endParaRPr>
          </a:p>
        </p:txBody>
      </p:sp>
      <p:sp>
        <p:nvSpPr>
          <p:cNvPr id="2" name="Title 1">
            <a:extLst>
              <a:ext uri="{FF2B5EF4-FFF2-40B4-BE49-F238E27FC236}">
                <a16:creationId xmlns:a16="http://schemas.microsoft.com/office/drawing/2014/main" id="{BE246924-5B7C-9E5F-E33C-E20CEFCD2F53}"/>
              </a:ext>
            </a:extLst>
          </p:cNvPr>
          <p:cNvSpPr>
            <a:spLocks noGrp="1"/>
          </p:cNvSpPr>
          <p:nvPr>
            <p:ph type="title"/>
          </p:nvPr>
        </p:nvSpPr>
        <p:spPr>
          <a:xfrm>
            <a:off x="210064" y="350196"/>
            <a:ext cx="7525265" cy="1624520"/>
          </a:xfrm>
        </p:spPr>
        <p:txBody>
          <a:bodyPr anchor="ctr">
            <a:normAutofit fontScale="90000"/>
          </a:bodyPr>
          <a:lstStyle/>
          <a:p>
            <a:br>
              <a:rPr lang="en-GB" sz="4000"/>
            </a:br>
            <a:r>
              <a:rPr lang="en-GB" sz="4000"/>
              <a:t>What do employers value in applicants? </a:t>
            </a:r>
          </a:p>
        </p:txBody>
      </p:sp>
      <p:pic>
        <p:nvPicPr>
          <p:cNvPr id="5" name="Picture 4" descr="Camera lens">
            <a:extLst>
              <a:ext uri="{FF2B5EF4-FFF2-40B4-BE49-F238E27FC236}">
                <a16:creationId xmlns:a16="http://schemas.microsoft.com/office/drawing/2014/main" id="{FDF87236-8D92-6412-7CEC-7E6461EF8684}"/>
              </a:ext>
            </a:extLst>
          </p:cNvPr>
          <p:cNvPicPr>
            <a:picLocks noChangeAspect="1"/>
          </p:cNvPicPr>
          <p:nvPr/>
        </p:nvPicPr>
        <p:blipFill rotWithShape="1">
          <a:blip r:embed="rId3"/>
          <a:srcRect l="7744" r="32855" b="-2"/>
          <a:stretch/>
        </p:blipFill>
        <p:spPr>
          <a:xfrm>
            <a:off x="7923949" y="0"/>
            <a:ext cx="6102825" cy="6858000"/>
          </a:xfrm>
          <a:prstGeom prst="rect">
            <a:avLst/>
          </a:prstGeom>
        </p:spPr>
      </p:pic>
      <p:sp>
        <p:nvSpPr>
          <p:cNvPr id="7" name="Content Placeholder 6">
            <a:extLst>
              <a:ext uri="{FF2B5EF4-FFF2-40B4-BE49-F238E27FC236}">
                <a16:creationId xmlns:a16="http://schemas.microsoft.com/office/drawing/2014/main" id="{C7D08508-D514-A1A2-9835-ACCC486E98A2}"/>
              </a:ext>
            </a:extLst>
          </p:cNvPr>
          <p:cNvSpPr>
            <a:spLocks noGrp="1"/>
          </p:cNvSpPr>
          <p:nvPr>
            <p:ph idx="1"/>
          </p:nvPr>
        </p:nvSpPr>
        <p:spPr>
          <a:xfrm>
            <a:off x="210065" y="2636195"/>
            <a:ext cx="7525265" cy="4014408"/>
          </a:xfrm>
        </p:spPr>
        <p:txBody>
          <a:bodyPr>
            <a:normAutofit/>
          </a:bodyPr>
          <a:lstStyle/>
          <a:p>
            <a:r>
              <a:rPr lang="en-GB" b="1"/>
              <a:t>Transferable skills- </a:t>
            </a:r>
            <a:r>
              <a:rPr lang="en-GB"/>
              <a:t>analysis, adaptability, communication, project management</a:t>
            </a:r>
          </a:p>
          <a:p>
            <a:r>
              <a:rPr lang="en-GB" b="1"/>
              <a:t>Evidence of Impact</a:t>
            </a:r>
            <a:endParaRPr lang="en-GB"/>
          </a:p>
          <a:p>
            <a:r>
              <a:rPr lang="en-GB" b="1"/>
              <a:t>Sector/role knowledge </a:t>
            </a:r>
            <a:r>
              <a:rPr lang="en-GB"/>
              <a:t>(commercial awareness)</a:t>
            </a:r>
          </a:p>
          <a:p>
            <a:r>
              <a:rPr lang="en-GB" b="1"/>
              <a:t>Cultural fit: </a:t>
            </a:r>
            <a:r>
              <a:rPr lang="en-GB"/>
              <a:t>values and working style</a:t>
            </a:r>
          </a:p>
          <a:p>
            <a:r>
              <a:rPr lang="en-GB" b="1"/>
              <a:t>Motivation</a:t>
            </a:r>
          </a:p>
          <a:p>
            <a:pPr marL="0" indent="0">
              <a:buNone/>
            </a:pPr>
            <a:endParaRPr lang="en-GB"/>
          </a:p>
        </p:txBody>
      </p:sp>
    </p:spTree>
    <p:extLst>
      <p:ext uri="{BB962C8B-B14F-4D97-AF65-F5344CB8AC3E}">
        <p14:creationId xmlns:p14="http://schemas.microsoft.com/office/powerpoint/2010/main" val="220907276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TIMING" val="|0.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d50a5f6-9ee8-40e1-9772-d6b2ad34a450">
      <Terms xmlns="http://schemas.microsoft.com/office/infopath/2007/PartnerControls"/>
    </lcf76f155ced4ddcb4097134ff3c332f>
    <TaxCatchAll xmlns="839d821f-c568-43d4-9a44-14b2dc93586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A80AABB81EADE4B92A61FAB3952137F" ma:contentTypeVersion="14" ma:contentTypeDescription="Create a new document." ma:contentTypeScope="" ma:versionID="13663eefdc1561a09e0354e40c706e24">
  <xsd:schema xmlns:xsd="http://www.w3.org/2001/XMLSchema" xmlns:xs="http://www.w3.org/2001/XMLSchema" xmlns:p="http://schemas.microsoft.com/office/2006/metadata/properties" xmlns:ns2="1d50a5f6-9ee8-40e1-9772-d6b2ad34a450" xmlns:ns3="839d821f-c568-43d4-9a44-14b2dc935861" targetNamespace="http://schemas.microsoft.com/office/2006/metadata/properties" ma:root="true" ma:fieldsID="190afbd12fe69317435a5ac0105bb3c8" ns2:_="" ns3:_="">
    <xsd:import namespace="1d50a5f6-9ee8-40e1-9772-d6b2ad34a450"/>
    <xsd:import namespace="839d821f-c568-43d4-9a44-14b2dc93586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50a5f6-9ee8-40e1-9772-d6b2ad34a4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39d821f-c568-43d4-9a44-14b2dc93586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f5afd84b-17be-48e5-9b1b-6a9829720563}" ma:internalName="TaxCatchAll" ma:showField="CatchAllData" ma:web="839d821f-c568-43d4-9a44-14b2dc9358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88DD53B-6EB9-4A43-A29C-66017046BF9F}">
  <ds:schemaRefs>
    <ds:schemaRef ds:uri="http://schemas.microsoft.com/sharepoint/v3/contenttype/forms"/>
  </ds:schemaRefs>
</ds:datastoreItem>
</file>

<file path=customXml/itemProps2.xml><?xml version="1.0" encoding="utf-8"?>
<ds:datastoreItem xmlns:ds="http://schemas.openxmlformats.org/officeDocument/2006/customXml" ds:itemID="{DC4D3D0D-41D2-4536-B809-1355612DD864}">
  <ds:schemaRefs>
    <ds:schemaRef ds:uri="http://schemas.microsoft.com/office/2006/metadata/properties"/>
    <ds:schemaRef ds:uri="http://schemas.microsoft.com/office/infopath/2007/PartnerControls"/>
    <ds:schemaRef ds:uri="1d50a5f6-9ee8-40e1-9772-d6b2ad34a450"/>
    <ds:schemaRef ds:uri="839d821f-c568-43d4-9a44-14b2dc935861"/>
  </ds:schemaRefs>
</ds:datastoreItem>
</file>

<file path=customXml/itemProps3.xml><?xml version="1.0" encoding="utf-8"?>
<ds:datastoreItem xmlns:ds="http://schemas.openxmlformats.org/officeDocument/2006/customXml" ds:itemID="{A1A4F924-1046-4A65-BDCF-61420180B6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50a5f6-9ee8-40e1-9772-d6b2ad34a450"/>
    <ds:schemaRef ds:uri="839d821f-c568-43d4-9a44-14b2dc9358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3064</Words>
  <Application>Microsoft Office PowerPoint</Application>
  <PresentationFormat>Widescreen</PresentationFormat>
  <Paragraphs>290</Paragraphs>
  <Slides>48</Slides>
  <Notes>13</Notes>
  <HiddenSlides>0</HiddenSlides>
  <MMClips>1</MMClips>
  <ScaleCrop>false</ScaleCrop>
  <HeadingPairs>
    <vt:vector size="6" baseType="variant">
      <vt:variant>
        <vt:lpstr>Fonts Used</vt:lpstr>
      </vt:variant>
      <vt:variant>
        <vt:i4>7</vt:i4>
      </vt:variant>
      <vt:variant>
        <vt:lpstr>Theme</vt:lpstr>
      </vt:variant>
      <vt:variant>
        <vt:i4>9</vt:i4>
      </vt:variant>
      <vt:variant>
        <vt:lpstr>Slide Titles</vt:lpstr>
      </vt:variant>
      <vt:variant>
        <vt:i4>48</vt:i4>
      </vt:variant>
    </vt:vector>
  </HeadingPairs>
  <TitlesOfParts>
    <vt:vector size="64" baseType="lpstr">
      <vt:lpstr>Aptos</vt:lpstr>
      <vt:lpstr>Aptos Display</vt:lpstr>
      <vt:lpstr>Arial</vt:lpstr>
      <vt:lpstr>Calibri</vt:lpstr>
      <vt:lpstr>Calibri Light</vt:lpstr>
      <vt:lpstr>Candara</vt:lpstr>
      <vt:lpstr>Noto Serif</vt:lpstr>
      <vt:lpstr>office theme</vt:lpstr>
      <vt:lpstr>UoW_Template_Lavender</vt:lpstr>
      <vt:lpstr>UoW_Template_Blue</vt:lpstr>
      <vt:lpstr>1_Office Theme</vt:lpstr>
      <vt:lpstr>3_Office Theme</vt:lpstr>
      <vt:lpstr>Office Theme</vt:lpstr>
      <vt:lpstr>4_Office Theme</vt:lpstr>
      <vt:lpstr>Office Theme</vt:lpstr>
      <vt:lpstr>1_Office Theme</vt:lpstr>
      <vt:lpstr>CADRE Workshop 9: Careers Outside Academia </vt:lpstr>
      <vt:lpstr>CAREERS:</vt:lpstr>
      <vt:lpstr>What will we cover?</vt:lpstr>
      <vt:lpstr>How do you feel about the transition from academia to a non-academic career?</vt:lpstr>
      <vt:lpstr>What do humanities PhDs do?  </vt:lpstr>
      <vt:lpstr>There’s more than one way to choose a career</vt:lpstr>
      <vt:lpstr>PowerPoint Presentation</vt:lpstr>
      <vt:lpstr>Tips for non-academic job search</vt:lpstr>
      <vt:lpstr> What do employers value in applicants? </vt:lpstr>
      <vt:lpstr>Re-frame your PhD as a “job” You will have extensive professional experience, including</vt:lpstr>
      <vt:lpstr>Translate your skills  for employers</vt:lpstr>
      <vt:lpstr>Effective non-academic applications</vt:lpstr>
      <vt:lpstr>Purpose of  CV/Cover Letter/Application</vt:lpstr>
      <vt:lpstr>PowerPoint Presentation</vt:lpstr>
      <vt:lpstr>PowerPoint Presentation</vt:lpstr>
      <vt:lpstr>COVER LETTERS</vt:lpstr>
      <vt:lpstr>PowerPoint Presentation</vt:lpstr>
      <vt:lpstr>PowerPoint Presentation</vt:lpstr>
      <vt:lpstr>ADDITIONAL RESOURCES</vt:lpstr>
      <vt:lpstr>myAdvantage: Jobs, Appointments and Career Events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CADRE WORKSHOPS Term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Zhou, Yangzi</cp:lastModifiedBy>
  <cp:revision>41</cp:revision>
  <dcterms:created xsi:type="dcterms:W3CDTF">2026-02-23T10:46:19Z</dcterms:created>
  <dcterms:modified xsi:type="dcterms:W3CDTF">2026-02-25T10:23:01Z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0x010100BA80AABB81EADE4B92A61FAB3952137F</vt:lpwstr>
  </property>
  <property fmtid="{D5CDD505-2E9C-101B-9397-08002B2CF9AE}" pid="3" name="MediaServiceImageTags">
    <vt:lpwstr/>
  </property>
</Properties>
</file>