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5"/>
  </p:notesMasterIdLst>
  <p:sldIdLst>
    <p:sldId id="276" r:id="rId5"/>
    <p:sldId id="27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0" r:id="rId19"/>
    <p:sldId id="291" r:id="rId20"/>
    <p:sldId id="292" r:id="rId21"/>
    <p:sldId id="293" r:id="rId22"/>
    <p:sldId id="295" r:id="rId23"/>
    <p:sldId id="294" r:id="rId24"/>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FEA7AA-7992-4938-A870-53873B37E8B6}" v="9" dt="2024-11-05T11:31:58.615"/>
    <p1510:client id="{1CE148E8-7F5D-48C7-95D8-222B155E3A92}" v="62" dt="2024-11-04T10:15:31.301"/>
    <p1510:client id="{399A2B0C-102C-4CCB-9B1F-43764E47C1C6}" v="6" dt="2024-11-05T11:51:27.312"/>
    <p1510:client id="{69FD93F6-00F3-4B97-99D6-5B3973E9792D}" v="61" dt="2024-11-05T08:48:49.759"/>
    <p1510:client id="{9D6A18F4-8743-29A2-87D5-8770BC1E4F83}" v="379" dt="2024-11-05T12:10:15.403"/>
    <p1510:client id="{DEA7D358-0A38-44FD-2732-8CDCC713375E}" v="46" dt="2024-11-05T13:43:55.009"/>
    <p1510:client id="{FB3236EC-5951-49AA-96A9-9821E326361B}" v="149" dt="2024-11-05T11:34:24.5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a Royan (staff)" userId="S::nicola.royan@nottingham.ac.uk::80f951ff-816c-41dc-9e61-7c91993b2708" providerId="AD" clId="Web-{3708A063-3583-4EB9-BBC1-2DC25036E0CF}"/>
    <pc:docChg chg="addSld modSld">
      <pc:chgData name="Nicola Royan (staff)" userId="S::nicola.royan@nottingham.ac.uk::80f951ff-816c-41dc-9e61-7c91993b2708" providerId="AD" clId="Web-{3708A063-3583-4EB9-BBC1-2DC25036E0CF}" dt="2024-10-31T14:15:01.825" v="732" actId="20577"/>
      <pc:docMkLst>
        <pc:docMk/>
      </pc:docMkLst>
      <pc:sldChg chg="modSp">
        <pc:chgData name="Nicola Royan (staff)" userId="S::nicola.royan@nottingham.ac.uk::80f951ff-816c-41dc-9e61-7c91993b2708" providerId="AD" clId="Web-{3708A063-3583-4EB9-BBC1-2DC25036E0CF}" dt="2024-10-31T14:15:01.825" v="732" actId="20577"/>
        <pc:sldMkLst>
          <pc:docMk/>
          <pc:sldMk cId="3358258828" sldId="260"/>
        </pc:sldMkLst>
      </pc:sldChg>
      <pc:sldChg chg="modSp">
        <pc:chgData name="Nicola Royan (staff)" userId="S::nicola.royan@nottingham.ac.uk::80f951ff-816c-41dc-9e61-7c91993b2708" providerId="AD" clId="Web-{3708A063-3583-4EB9-BBC1-2DC25036E0CF}" dt="2024-10-31T14:09:23.157" v="570" actId="20577"/>
        <pc:sldMkLst>
          <pc:docMk/>
          <pc:sldMk cId="1358134630" sldId="263"/>
        </pc:sldMkLst>
      </pc:sldChg>
      <pc:sldChg chg="modSp">
        <pc:chgData name="Nicola Royan (staff)" userId="S::nicola.royan@nottingham.ac.uk::80f951ff-816c-41dc-9e61-7c91993b2708" providerId="AD" clId="Web-{3708A063-3583-4EB9-BBC1-2DC25036E0CF}" dt="2024-10-31T13:36:06.455" v="346" actId="20577"/>
        <pc:sldMkLst>
          <pc:docMk/>
          <pc:sldMk cId="3885075752" sldId="268"/>
        </pc:sldMkLst>
      </pc:sldChg>
      <pc:sldChg chg="modSp new">
        <pc:chgData name="Nicola Royan (staff)" userId="S::nicola.royan@nottingham.ac.uk::80f951ff-816c-41dc-9e61-7c91993b2708" providerId="AD" clId="Web-{3708A063-3583-4EB9-BBC1-2DC25036E0CF}" dt="2024-10-31T13:36:11.002" v="350" actId="20577"/>
        <pc:sldMkLst>
          <pc:docMk/>
          <pc:sldMk cId="1960304803" sldId="269"/>
        </pc:sldMkLst>
      </pc:sldChg>
      <pc:sldChg chg="modSp new">
        <pc:chgData name="Nicola Royan (staff)" userId="S::nicola.royan@nottingham.ac.uk::80f951ff-816c-41dc-9e61-7c91993b2708" providerId="AD" clId="Web-{3708A063-3583-4EB9-BBC1-2DC25036E0CF}" dt="2024-10-31T13:26:43.972" v="58" actId="20577"/>
        <pc:sldMkLst>
          <pc:docMk/>
          <pc:sldMk cId="1643497692" sldId="270"/>
        </pc:sldMkLst>
      </pc:sldChg>
    </pc:docChg>
  </pc:docChgLst>
  <pc:docChgLst>
    <pc:chgData name="Nicola Royan (staff)" userId="S::nicola.royan@nottingham.ac.uk::80f951ff-816c-41dc-9e61-7c91993b2708" providerId="AD" clId="Web-{D67182AD-4E8C-4DC1-822B-FFBBC728EF63}"/>
    <pc:docChg chg="addSld modSld">
      <pc:chgData name="Nicola Royan (staff)" userId="S::nicola.royan@nottingham.ac.uk::80f951ff-816c-41dc-9e61-7c91993b2708" providerId="AD" clId="Web-{D67182AD-4E8C-4DC1-822B-FFBBC728EF63}" dt="2024-09-23T11:31:12.407" v="124" actId="20577"/>
      <pc:docMkLst>
        <pc:docMk/>
      </pc:docMkLst>
      <pc:sldChg chg="modSp">
        <pc:chgData name="Nicola Royan (staff)" userId="S::nicola.royan@nottingham.ac.uk::80f951ff-816c-41dc-9e61-7c91993b2708" providerId="AD" clId="Web-{D67182AD-4E8C-4DC1-822B-FFBBC728EF63}" dt="2024-09-23T11:26:19.429" v="26" actId="20577"/>
        <pc:sldMkLst>
          <pc:docMk/>
          <pc:sldMk cId="109857222" sldId="256"/>
        </pc:sldMkLst>
      </pc:sldChg>
      <pc:sldChg chg="modSp new">
        <pc:chgData name="Nicola Royan (staff)" userId="S::nicola.royan@nottingham.ac.uk::80f951ff-816c-41dc-9e61-7c91993b2708" providerId="AD" clId="Web-{D67182AD-4E8C-4DC1-822B-FFBBC728EF63}" dt="2024-09-23T11:31:12.407" v="124" actId="20577"/>
        <pc:sldMkLst>
          <pc:docMk/>
          <pc:sldMk cId="3599933158" sldId="257"/>
        </pc:sldMkLst>
      </pc:sldChg>
    </pc:docChg>
  </pc:docChgLst>
  <pc:docChgLst>
    <pc:chgData name="Susanna Ison (staff)" userId="S::susanna.ison@nottingham.ac.uk::e135dbb8-bcdb-4292-9b66-6fd2d8f93058" providerId="AD" clId="Web-{771AAC70-B5AB-F5E0-F45E-28F5A75405A9}"/>
    <pc:docChg chg="addSld delSld modSld addMainMaster">
      <pc:chgData name="Susanna Ison (staff)" userId="S::susanna.ison@nottingham.ac.uk::e135dbb8-bcdb-4292-9b66-6fd2d8f93058" providerId="AD" clId="Web-{771AAC70-B5AB-F5E0-F45E-28F5A75405A9}" dt="2024-11-01T11:22:25.421" v="2065" actId="20577"/>
      <pc:docMkLst>
        <pc:docMk/>
      </pc:docMkLst>
      <pc:sldChg chg="modSp del">
        <pc:chgData name="Susanna Ison (staff)" userId="S::susanna.ison@nottingham.ac.uk::e135dbb8-bcdb-4292-9b66-6fd2d8f93058" providerId="AD" clId="Web-{771AAC70-B5AB-F5E0-F45E-28F5A75405A9}" dt="2024-11-01T10:40:34.759" v="1620"/>
        <pc:sldMkLst>
          <pc:docMk/>
          <pc:sldMk cId="109857222" sldId="256"/>
        </pc:sldMkLst>
      </pc:sldChg>
      <pc:sldChg chg="modSp del">
        <pc:chgData name="Susanna Ison (staff)" userId="S::susanna.ison@nottingham.ac.uk::e135dbb8-bcdb-4292-9b66-6fd2d8f93058" providerId="AD" clId="Web-{771AAC70-B5AB-F5E0-F45E-28F5A75405A9}" dt="2024-11-01T10:42:14.718" v="1639"/>
        <pc:sldMkLst>
          <pc:docMk/>
          <pc:sldMk cId="3599933158" sldId="257"/>
        </pc:sldMkLst>
      </pc:sldChg>
      <pc:sldChg chg="del">
        <pc:chgData name="Susanna Ison (staff)" userId="S::susanna.ison@nottingham.ac.uk::e135dbb8-bcdb-4292-9b66-6fd2d8f93058" providerId="AD" clId="Web-{771AAC70-B5AB-F5E0-F45E-28F5A75405A9}" dt="2024-11-01T10:43:30.957" v="1649"/>
        <pc:sldMkLst>
          <pc:docMk/>
          <pc:sldMk cId="308840657" sldId="258"/>
        </pc:sldMkLst>
      </pc:sldChg>
      <pc:sldChg chg="modSp del">
        <pc:chgData name="Susanna Ison (staff)" userId="S::susanna.ison@nottingham.ac.uk::e135dbb8-bcdb-4292-9b66-6fd2d8f93058" providerId="AD" clId="Web-{771AAC70-B5AB-F5E0-F45E-28F5A75405A9}" dt="2024-11-01T10:45:51.982" v="1674"/>
        <pc:sldMkLst>
          <pc:docMk/>
          <pc:sldMk cId="3737315895" sldId="259"/>
        </pc:sldMkLst>
      </pc:sldChg>
      <pc:sldChg chg="del">
        <pc:chgData name="Susanna Ison (staff)" userId="S::susanna.ison@nottingham.ac.uk::e135dbb8-bcdb-4292-9b66-6fd2d8f93058" providerId="AD" clId="Web-{771AAC70-B5AB-F5E0-F45E-28F5A75405A9}" dt="2024-11-01T10:52:08.615" v="1733"/>
        <pc:sldMkLst>
          <pc:docMk/>
          <pc:sldMk cId="3358258828" sldId="260"/>
        </pc:sldMkLst>
      </pc:sldChg>
      <pc:sldChg chg="del">
        <pc:chgData name="Susanna Ison (staff)" userId="S::susanna.ison@nottingham.ac.uk::e135dbb8-bcdb-4292-9b66-6fd2d8f93058" providerId="AD" clId="Web-{771AAC70-B5AB-F5E0-F45E-28F5A75405A9}" dt="2024-11-01T10:46:53.048" v="1685"/>
        <pc:sldMkLst>
          <pc:docMk/>
          <pc:sldMk cId="9888743" sldId="262"/>
        </pc:sldMkLst>
      </pc:sldChg>
      <pc:sldChg chg="modSp del">
        <pc:chgData name="Susanna Ison (staff)" userId="S::susanna.ison@nottingham.ac.uk::e135dbb8-bcdb-4292-9b66-6fd2d8f93058" providerId="AD" clId="Web-{771AAC70-B5AB-F5E0-F45E-28F5A75405A9}" dt="2024-11-01T10:52:52.055" v="1743"/>
        <pc:sldMkLst>
          <pc:docMk/>
          <pc:sldMk cId="1358134630" sldId="263"/>
        </pc:sldMkLst>
      </pc:sldChg>
      <pc:sldChg chg="del">
        <pc:chgData name="Susanna Ison (staff)" userId="S::susanna.ison@nottingham.ac.uk::e135dbb8-bcdb-4292-9b66-6fd2d8f93058" providerId="AD" clId="Web-{771AAC70-B5AB-F5E0-F45E-28F5A75405A9}" dt="2024-11-01T10:48:44.337" v="1707"/>
        <pc:sldMkLst>
          <pc:docMk/>
          <pc:sldMk cId="2905724752" sldId="264"/>
        </pc:sldMkLst>
      </pc:sldChg>
      <pc:sldChg chg="del">
        <pc:chgData name="Susanna Ison (staff)" userId="S::susanna.ison@nottingham.ac.uk::e135dbb8-bcdb-4292-9b66-6fd2d8f93058" providerId="AD" clId="Web-{771AAC70-B5AB-F5E0-F45E-28F5A75405A9}" dt="2024-11-01T10:49:31.558" v="1711"/>
        <pc:sldMkLst>
          <pc:docMk/>
          <pc:sldMk cId="3397602665" sldId="265"/>
        </pc:sldMkLst>
      </pc:sldChg>
      <pc:sldChg chg="del">
        <pc:chgData name="Susanna Ison (staff)" userId="S::susanna.ison@nottingham.ac.uk::e135dbb8-bcdb-4292-9b66-6fd2d8f93058" providerId="AD" clId="Web-{771AAC70-B5AB-F5E0-F45E-28F5A75405A9}" dt="2024-11-01T10:50:49.923" v="1717"/>
        <pc:sldMkLst>
          <pc:docMk/>
          <pc:sldMk cId="1342769997" sldId="266"/>
        </pc:sldMkLst>
      </pc:sldChg>
      <pc:sldChg chg="modSp del">
        <pc:chgData name="Susanna Ison (staff)" userId="S::susanna.ison@nottingham.ac.uk::e135dbb8-bcdb-4292-9b66-6fd2d8f93058" providerId="AD" clId="Web-{771AAC70-B5AB-F5E0-F45E-28F5A75405A9}" dt="2024-11-01T10:51:18.612" v="1723"/>
        <pc:sldMkLst>
          <pc:docMk/>
          <pc:sldMk cId="203584225" sldId="267"/>
        </pc:sldMkLst>
      </pc:sldChg>
      <pc:sldChg chg="modSp del">
        <pc:chgData name="Susanna Ison (staff)" userId="S::susanna.ison@nottingham.ac.uk::e135dbb8-bcdb-4292-9b66-6fd2d8f93058" providerId="AD" clId="Web-{771AAC70-B5AB-F5E0-F45E-28F5A75405A9}" dt="2024-11-01T10:56:15.616" v="1784"/>
        <pc:sldMkLst>
          <pc:docMk/>
          <pc:sldMk cId="3885075752" sldId="268"/>
        </pc:sldMkLst>
      </pc:sldChg>
      <pc:sldChg chg="add del">
        <pc:chgData name="Susanna Ison (staff)" userId="S::susanna.ison@nottingham.ac.uk::e135dbb8-bcdb-4292-9b66-6fd2d8f93058" providerId="AD" clId="Web-{771AAC70-B5AB-F5E0-F45E-28F5A75405A9}" dt="2024-11-01T10:57:26.496" v="1798"/>
        <pc:sldMkLst>
          <pc:docMk/>
          <pc:sldMk cId="1960304803" sldId="269"/>
        </pc:sldMkLst>
      </pc:sldChg>
      <pc:sldChg chg="modSp del">
        <pc:chgData name="Susanna Ison (staff)" userId="S::susanna.ison@nottingham.ac.uk::e135dbb8-bcdb-4292-9b66-6fd2d8f93058" providerId="AD" clId="Web-{771AAC70-B5AB-F5E0-F45E-28F5A75405A9}" dt="2024-11-01T10:57:33.090" v="1799"/>
        <pc:sldMkLst>
          <pc:docMk/>
          <pc:sldMk cId="1643497692" sldId="270"/>
        </pc:sldMkLst>
      </pc:sldChg>
      <pc:sldChg chg="modSp del">
        <pc:chgData name="Susanna Ison (staff)" userId="S::susanna.ison@nottingham.ac.uk::e135dbb8-bcdb-4292-9b66-6fd2d8f93058" providerId="AD" clId="Web-{771AAC70-B5AB-F5E0-F45E-28F5A75405A9}" dt="2024-11-01T10:44:44.775" v="1661"/>
        <pc:sldMkLst>
          <pc:docMk/>
          <pc:sldMk cId="3058971467" sldId="271"/>
        </pc:sldMkLst>
      </pc:sldChg>
      <pc:sldChg chg="modSp del">
        <pc:chgData name="Susanna Ison (staff)" userId="S::susanna.ison@nottingham.ac.uk::e135dbb8-bcdb-4292-9b66-6fd2d8f93058" providerId="AD" clId="Web-{771AAC70-B5AB-F5E0-F45E-28F5A75405A9}" dt="2024-11-01T10:47:50.474" v="1696"/>
        <pc:sldMkLst>
          <pc:docMk/>
          <pc:sldMk cId="1670766813" sldId="272"/>
        </pc:sldMkLst>
      </pc:sldChg>
      <pc:sldChg chg="modSp del">
        <pc:chgData name="Susanna Ison (staff)" userId="S::susanna.ison@nottingham.ac.uk::e135dbb8-bcdb-4292-9b66-6fd2d8f93058" providerId="AD" clId="Web-{771AAC70-B5AB-F5E0-F45E-28F5A75405A9}" dt="2024-11-01T10:55:20.972" v="1773"/>
        <pc:sldMkLst>
          <pc:docMk/>
          <pc:sldMk cId="2221185811" sldId="273"/>
        </pc:sldMkLst>
      </pc:sldChg>
      <pc:sldChg chg="modSp del">
        <pc:chgData name="Susanna Ison (staff)" userId="S::susanna.ison@nottingham.ac.uk::e135dbb8-bcdb-4292-9b66-6fd2d8f93058" providerId="AD" clId="Web-{771AAC70-B5AB-F5E0-F45E-28F5A75405A9}" dt="2024-11-01T10:53:44.606" v="1754"/>
        <pc:sldMkLst>
          <pc:docMk/>
          <pc:sldMk cId="1509512213" sldId="274"/>
        </pc:sldMkLst>
      </pc:sldChg>
      <pc:sldChg chg="modSp del">
        <pc:chgData name="Susanna Ison (staff)" userId="S::susanna.ison@nottingham.ac.uk::e135dbb8-bcdb-4292-9b66-6fd2d8f93058" providerId="AD" clId="Web-{771AAC70-B5AB-F5E0-F45E-28F5A75405A9}" dt="2024-11-01T10:54:35.532" v="1764"/>
        <pc:sldMkLst>
          <pc:docMk/>
          <pc:sldMk cId="1063711528" sldId="275"/>
        </pc:sldMkLst>
      </pc:sldChg>
      <pc:sldChg chg="addSp delSp modSp add">
        <pc:chgData name="Susanna Ison (staff)" userId="S::susanna.ison@nottingham.ac.uk::e135dbb8-bcdb-4292-9b66-6fd2d8f93058" providerId="AD" clId="Web-{771AAC70-B5AB-F5E0-F45E-28F5A75405A9}" dt="2024-11-01T10:40:22.664" v="1619"/>
        <pc:sldMkLst>
          <pc:docMk/>
          <pc:sldMk cId="973010640" sldId="276"/>
        </pc:sldMkLst>
        <pc:spChg chg="add del mod">
          <ac:chgData name="Susanna Ison (staff)" userId="S::susanna.ison@nottingham.ac.uk::e135dbb8-bcdb-4292-9b66-6fd2d8f93058" providerId="AD" clId="Web-{771AAC70-B5AB-F5E0-F45E-28F5A75405A9}" dt="2024-11-01T10:40:22.664" v="1619"/>
          <ac:spMkLst>
            <pc:docMk/>
            <pc:sldMk cId="973010640" sldId="276"/>
            <ac:spMk id="2" creationId="{BADD6D9D-A92E-0B4D-9BA6-50FE92F37AAD}"/>
          </ac:spMkLst>
        </pc:spChg>
      </pc:sldChg>
      <pc:sldChg chg="addSp delSp modSp add">
        <pc:chgData name="Susanna Ison (staff)" userId="S::susanna.ison@nottingham.ac.uk::e135dbb8-bcdb-4292-9b66-6fd2d8f93058" providerId="AD" clId="Web-{771AAC70-B5AB-F5E0-F45E-28F5A75405A9}" dt="2024-11-01T11:17:05.946" v="1998" actId="1076"/>
        <pc:sldMkLst>
          <pc:docMk/>
          <pc:sldMk cId="1553702806" sldId="277"/>
        </pc:sldMkLst>
        <pc:spChg chg="mod">
          <ac:chgData name="Susanna Ison (staff)" userId="S::susanna.ison@nottingham.ac.uk::e135dbb8-bcdb-4292-9b66-6fd2d8f93058" providerId="AD" clId="Web-{771AAC70-B5AB-F5E0-F45E-28F5A75405A9}" dt="2024-11-01T10:41:45.998" v="1635" actId="20577"/>
          <ac:spMkLst>
            <pc:docMk/>
            <pc:sldMk cId="1553702806" sldId="277"/>
            <ac:spMk id="2" creationId="{EDE9BF52-8FEC-3341-890B-261AA6F59DF3}"/>
          </ac:spMkLst>
        </pc:spChg>
        <pc:spChg chg="add mod">
          <ac:chgData name="Susanna Ison (staff)" userId="S::susanna.ison@nottingham.ac.uk::e135dbb8-bcdb-4292-9b66-6fd2d8f93058" providerId="AD" clId="Web-{771AAC70-B5AB-F5E0-F45E-28F5A75405A9}" dt="2024-11-01T10:42:05.608" v="1638" actId="20577"/>
          <ac:spMkLst>
            <pc:docMk/>
            <pc:sldMk cId="1553702806" sldId="277"/>
            <ac:spMk id="5" creationId="{69DC45D8-3322-2264-1E25-B6662A9FCEF2}"/>
          </ac:spMkLst>
        </pc:spChg>
        <pc:picChg chg="add mod">
          <ac:chgData name="Susanna Ison (staff)" userId="S::susanna.ison@nottingham.ac.uk::e135dbb8-bcdb-4292-9b66-6fd2d8f93058" providerId="AD" clId="Web-{771AAC70-B5AB-F5E0-F45E-28F5A75405A9}" dt="2024-11-01T11:17:05.946" v="1998" actId="1076"/>
          <ac:picMkLst>
            <pc:docMk/>
            <pc:sldMk cId="1553702806" sldId="277"/>
            <ac:picMk id="7" creationId="{47361B28-1AC1-0DF6-82FA-ABB1F764C6E6}"/>
          </ac:picMkLst>
        </pc:picChg>
      </pc:sldChg>
      <pc:sldChg chg="addSp modSp add replId">
        <pc:chgData name="Susanna Ison (staff)" userId="S::susanna.ison@nottingham.ac.uk::e135dbb8-bcdb-4292-9b66-6fd2d8f93058" providerId="AD" clId="Web-{771AAC70-B5AB-F5E0-F45E-28F5A75405A9}" dt="2024-11-01T11:17:12.555" v="2000" actId="1076"/>
        <pc:sldMkLst>
          <pc:docMk/>
          <pc:sldMk cId="2301903881" sldId="278"/>
        </pc:sldMkLst>
        <pc:spChg chg="mod">
          <ac:chgData name="Susanna Ison (staff)" userId="S::susanna.ison@nottingham.ac.uk::e135dbb8-bcdb-4292-9b66-6fd2d8f93058" providerId="AD" clId="Web-{771AAC70-B5AB-F5E0-F45E-28F5A75405A9}" dt="2024-11-01T10:42:49.908" v="1644" actId="20577"/>
          <ac:spMkLst>
            <pc:docMk/>
            <pc:sldMk cId="2301903881" sldId="278"/>
            <ac:spMk id="2" creationId="{EDE9BF52-8FEC-3341-890B-261AA6F59DF3}"/>
          </ac:spMkLst>
        </pc:spChg>
        <pc:spChg chg="mod">
          <ac:chgData name="Susanna Ison (staff)" userId="S::susanna.ison@nottingham.ac.uk::e135dbb8-bcdb-4292-9b66-6fd2d8f93058" providerId="AD" clId="Web-{771AAC70-B5AB-F5E0-F45E-28F5A75405A9}" dt="2024-11-01T10:43:18.113" v="1648" actId="1076"/>
          <ac:spMkLst>
            <pc:docMk/>
            <pc:sldMk cId="2301903881" sldId="278"/>
            <ac:spMk id="5" creationId="{69DC45D8-3322-2264-1E25-B6662A9FCEF2}"/>
          </ac:spMkLst>
        </pc:spChg>
        <pc:picChg chg="add mod">
          <ac:chgData name="Susanna Ison (staff)" userId="S::susanna.ison@nottingham.ac.uk::e135dbb8-bcdb-4292-9b66-6fd2d8f93058" providerId="AD" clId="Web-{771AAC70-B5AB-F5E0-F45E-28F5A75405A9}" dt="2024-11-01T11:17:12.555" v="2000" actId="1076"/>
          <ac:picMkLst>
            <pc:docMk/>
            <pc:sldMk cId="2301903881" sldId="278"/>
            <ac:picMk id="4" creationId="{A599C92B-D4DC-5FBF-CDC4-707C3E32CC44}"/>
          </ac:picMkLst>
        </pc:picChg>
      </pc:sldChg>
      <pc:sldChg chg="addSp modSp add replId">
        <pc:chgData name="Susanna Ison (staff)" userId="S::susanna.ison@nottingham.ac.uk::e135dbb8-bcdb-4292-9b66-6fd2d8f93058" providerId="AD" clId="Web-{771AAC70-B5AB-F5E0-F45E-28F5A75405A9}" dt="2024-11-01T11:19:50.833" v="2042" actId="20577"/>
        <pc:sldMkLst>
          <pc:docMk/>
          <pc:sldMk cId="3062708942" sldId="279"/>
        </pc:sldMkLst>
        <pc:spChg chg="mod">
          <ac:chgData name="Susanna Ison (staff)" userId="S::susanna.ison@nottingham.ac.uk::e135dbb8-bcdb-4292-9b66-6fd2d8f93058" providerId="AD" clId="Web-{771AAC70-B5AB-F5E0-F45E-28F5A75405A9}" dt="2024-11-01T11:19:50.833" v="2042" actId="20577"/>
          <ac:spMkLst>
            <pc:docMk/>
            <pc:sldMk cId="3062708942" sldId="279"/>
            <ac:spMk id="2" creationId="{EDE9BF52-8FEC-3341-890B-261AA6F59DF3}"/>
          </ac:spMkLst>
        </pc:spChg>
        <pc:spChg chg="mod">
          <ac:chgData name="Susanna Ison (staff)" userId="S::susanna.ison@nottingham.ac.uk::e135dbb8-bcdb-4292-9b66-6fd2d8f93058" providerId="AD" clId="Web-{771AAC70-B5AB-F5E0-F45E-28F5A75405A9}" dt="2024-11-01T10:44:16.288" v="1659" actId="20577"/>
          <ac:spMkLst>
            <pc:docMk/>
            <pc:sldMk cId="3062708942" sldId="279"/>
            <ac:spMk id="5" creationId="{69DC45D8-3322-2264-1E25-B6662A9FCEF2}"/>
          </ac:spMkLst>
        </pc:spChg>
        <pc:picChg chg="add mod">
          <ac:chgData name="Susanna Ison (staff)" userId="S::susanna.ison@nottingham.ac.uk::e135dbb8-bcdb-4292-9b66-6fd2d8f93058" providerId="AD" clId="Web-{771AAC70-B5AB-F5E0-F45E-28F5A75405A9}" dt="2024-11-01T11:17:19.634" v="2002" actId="1076"/>
          <ac:picMkLst>
            <pc:docMk/>
            <pc:sldMk cId="3062708942" sldId="279"/>
            <ac:picMk id="4" creationId="{0DAC1967-2FB5-EF33-A8B2-4C660CD7DFF7}"/>
          </ac:picMkLst>
        </pc:picChg>
      </pc:sldChg>
      <pc:sldChg chg="addSp modSp add replId">
        <pc:chgData name="Susanna Ison (staff)" userId="S::susanna.ison@nottingham.ac.uk::e135dbb8-bcdb-4292-9b66-6fd2d8f93058" providerId="AD" clId="Web-{771AAC70-B5AB-F5E0-F45E-28F5A75405A9}" dt="2024-11-01T11:20:14.116" v="2044" actId="20577"/>
        <pc:sldMkLst>
          <pc:docMk/>
          <pc:sldMk cId="729718608" sldId="280"/>
        </pc:sldMkLst>
        <pc:spChg chg="mod">
          <ac:chgData name="Susanna Ison (staff)" userId="S::susanna.ison@nottingham.ac.uk::e135dbb8-bcdb-4292-9b66-6fd2d8f93058" providerId="AD" clId="Web-{771AAC70-B5AB-F5E0-F45E-28F5A75405A9}" dt="2024-11-01T11:20:14.116" v="2044" actId="20577"/>
          <ac:spMkLst>
            <pc:docMk/>
            <pc:sldMk cId="729718608" sldId="280"/>
            <ac:spMk id="2" creationId="{EDE9BF52-8FEC-3341-890B-261AA6F59DF3}"/>
          </ac:spMkLst>
        </pc:spChg>
        <pc:spChg chg="mod">
          <ac:chgData name="Susanna Ison (staff)" userId="S::susanna.ison@nottingham.ac.uk::e135dbb8-bcdb-4292-9b66-6fd2d8f93058" providerId="AD" clId="Web-{771AAC70-B5AB-F5E0-F45E-28F5A75405A9}" dt="2024-11-01T10:45:40.684" v="1673" actId="20577"/>
          <ac:spMkLst>
            <pc:docMk/>
            <pc:sldMk cId="729718608" sldId="280"/>
            <ac:spMk id="5" creationId="{69DC45D8-3322-2264-1E25-B6662A9FCEF2}"/>
          </ac:spMkLst>
        </pc:spChg>
        <pc:picChg chg="add mod">
          <ac:chgData name="Susanna Ison (staff)" userId="S::susanna.ison@nottingham.ac.uk::e135dbb8-bcdb-4292-9b66-6fd2d8f93058" providerId="AD" clId="Web-{771AAC70-B5AB-F5E0-F45E-28F5A75405A9}" dt="2024-11-01T11:17:26.291" v="2004" actId="1076"/>
          <ac:picMkLst>
            <pc:docMk/>
            <pc:sldMk cId="729718608" sldId="280"/>
            <ac:picMk id="4" creationId="{B9A804C4-8961-83AE-C029-8BEB0B553D38}"/>
          </ac:picMkLst>
        </pc:picChg>
      </pc:sldChg>
      <pc:sldChg chg="addSp modSp add replId">
        <pc:chgData name="Susanna Ison (staff)" userId="S::susanna.ison@nottingham.ac.uk::e135dbb8-bcdb-4292-9b66-6fd2d8f93058" providerId="AD" clId="Web-{771AAC70-B5AB-F5E0-F45E-28F5A75405A9}" dt="2024-11-01T11:20:35.242" v="2046" actId="20577"/>
        <pc:sldMkLst>
          <pc:docMk/>
          <pc:sldMk cId="354150793" sldId="281"/>
        </pc:sldMkLst>
        <pc:spChg chg="mod">
          <ac:chgData name="Susanna Ison (staff)" userId="S::susanna.ison@nottingham.ac.uk::e135dbb8-bcdb-4292-9b66-6fd2d8f93058" providerId="AD" clId="Web-{771AAC70-B5AB-F5E0-F45E-28F5A75405A9}" dt="2024-11-01T11:20:35.242" v="2046" actId="20577"/>
          <ac:spMkLst>
            <pc:docMk/>
            <pc:sldMk cId="354150793" sldId="281"/>
            <ac:spMk id="2" creationId="{EDE9BF52-8FEC-3341-890B-261AA6F59DF3}"/>
          </ac:spMkLst>
        </pc:spChg>
        <pc:spChg chg="mod">
          <ac:chgData name="Susanna Ison (staff)" userId="S::susanna.ison@nottingham.ac.uk::e135dbb8-bcdb-4292-9b66-6fd2d8f93058" providerId="AD" clId="Web-{771AAC70-B5AB-F5E0-F45E-28F5A75405A9}" dt="2024-11-01T10:46:44.079" v="1684" actId="20577"/>
          <ac:spMkLst>
            <pc:docMk/>
            <pc:sldMk cId="354150793" sldId="281"/>
            <ac:spMk id="5" creationId="{69DC45D8-3322-2264-1E25-B6662A9FCEF2}"/>
          </ac:spMkLst>
        </pc:spChg>
        <pc:picChg chg="add mod">
          <ac:chgData name="Susanna Ison (staff)" userId="S::susanna.ison@nottingham.ac.uk::e135dbb8-bcdb-4292-9b66-6fd2d8f93058" providerId="AD" clId="Web-{771AAC70-B5AB-F5E0-F45E-28F5A75405A9}" dt="2024-11-01T11:17:33.822" v="2006" actId="1076"/>
          <ac:picMkLst>
            <pc:docMk/>
            <pc:sldMk cId="354150793" sldId="281"/>
            <ac:picMk id="4" creationId="{CDB6BA49-A97B-E10E-1D8B-8040B246F92E}"/>
          </ac:picMkLst>
        </pc:picChg>
      </pc:sldChg>
      <pc:sldChg chg="addSp modSp add replId">
        <pc:chgData name="Susanna Ison (staff)" userId="S::susanna.ison@nottingham.ac.uk::e135dbb8-bcdb-4292-9b66-6fd2d8f93058" providerId="AD" clId="Web-{771AAC70-B5AB-F5E0-F45E-28F5A75405A9}" dt="2024-11-01T11:20:42.009" v="2048" actId="20577"/>
        <pc:sldMkLst>
          <pc:docMk/>
          <pc:sldMk cId="4158578758" sldId="282"/>
        </pc:sldMkLst>
        <pc:spChg chg="mod">
          <ac:chgData name="Susanna Ison (staff)" userId="S::susanna.ison@nottingham.ac.uk::e135dbb8-bcdb-4292-9b66-6fd2d8f93058" providerId="AD" clId="Web-{771AAC70-B5AB-F5E0-F45E-28F5A75405A9}" dt="2024-11-01T11:20:42.009" v="2048" actId="20577"/>
          <ac:spMkLst>
            <pc:docMk/>
            <pc:sldMk cId="4158578758" sldId="282"/>
            <ac:spMk id="2" creationId="{EDE9BF52-8FEC-3341-890B-261AA6F59DF3}"/>
          </ac:spMkLst>
        </pc:spChg>
        <pc:spChg chg="mod">
          <ac:chgData name="Susanna Ison (staff)" userId="S::susanna.ison@nottingham.ac.uk::e135dbb8-bcdb-4292-9b66-6fd2d8f93058" providerId="AD" clId="Web-{771AAC70-B5AB-F5E0-F45E-28F5A75405A9}" dt="2024-11-01T10:47:43.567" v="1695" actId="20577"/>
          <ac:spMkLst>
            <pc:docMk/>
            <pc:sldMk cId="4158578758" sldId="282"/>
            <ac:spMk id="5" creationId="{69DC45D8-3322-2264-1E25-B6662A9FCEF2}"/>
          </ac:spMkLst>
        </pc:spChg>
        <pc:picChg chg="add mod">
          <ac:chgData name="Susanna Ison (staff)" userId="S::susanna.ison@nottingham.ac.uk::e135dbb8-bcdb-4292-9b66-6fd2d8f93058" providerId="AD" clId="Web-{771AAC70-B5AB-F5E0-F45E-28F5A75405A9}" dt="2024-11-01T11:17:41.339" v="2008" actId="1076"/>
          <ac:picMkLst>
            <pc:docMk/>
            <pc:sldMk cId="4158578758" sldId="282"/>
            <ac:picMk id="4" creationId="{53BAF040-96A3-152B-2D7B-6C4AA165C6CB}"/>
          </ac:picMkLst>
        </pc:picChg>
      </pc:sldChg>
      <pc:sldChg chg="addSp modSp add replId">
        <pc:chgData name="Susanna Ison (staff)" userId="S::susanna.ison@nottingham.ac.uk::e135dbb8-bcdb-4292-9b66-6fd2d8f93058" providerId="AD" clId="Web-{771AAC70-B5AB-F5E0-F45E-28F5A75405A9}" dt="2024-11-01T11:20:58.353" v="2050" actId="20577"/>
        <pc:sldMkLst>
          <pc:docMk/>
          <pc:sldMk cId="3326022945" sldId="283"/>
        </pc:sldMkLst>
        <pc:spChg chg="mod">
          <ac:chgData name="Susanna Ison (staff)" userId="S::susanna.ison@nottingham.ac.uk::e135dbb8-bcdb-4292-9b66-6fd2d8f93058" providerId="AD" clId="Web-{771AAC70-B5AB-F5E0-F45E-28F5A75405A9}" dt="2024-11-01T11:20:58.353" v="2050" actId="20577"/>
          <ac:spMkLst>
            <pc:docMk/>
            <pc:sldMk cId="3326022945" sldId="283"/>
            <ac:spMk id="2" creationId="{EDE9BF52-8FEC-3341-890B-261AA6F59DF3}"/>
          </ac:spMkLst>
        </pc:spChg>
        <pc:spChg chg="mod">
          <ac:chgData name="Susanna Ison (staff)" userId="S::susanna.ison@nottingham.ac.uk::e135dbb8-bcdb-4292-9b66-6fd2d8f93058" providerId="AD" clId="Web-{771AAC70-B5AB-F5E0-F45E-28F5A75405A9}" dt="2024-11-01T10:48:32.695" v="1706" actId="20577"/>
          <ac:spMkLst>
            <pc:docMk/>
            <pc:sldMk cId="3326022945" sldId="283"/>
            <ac:spMk id="5" creationId="{69DC45D8-3322-2264-1E25-B6662A9FCEF2}"/>
          </ac:spMkLst>
        </pc:spChg>
        <pc:picChg chg="add mod">
          <ac:chgData name="Susanna Ison (staff)" userId="S::susanna.ison@nottingham.ac.uk::e135dbb8-bcdb-4292-9b66-6fd2d8f93058" providerId="AD" clId="Web-{771AAC70-B5AB-F5E0-F45E-28F5A75405A9}" dt="2024-11-01T11:17:48.466" v="2011" actId="1076"/>
          <ac:picMkLst>
            <pc:docMk/>
            <pc:sldMk cId="3326022945" sldId="283"/>
            <ac:picMk id="4" creationId="{FEA3E710-3D76-DCEC-4DAE-8CAFBAACAA41}"/>
          </ac:picMkLst>
        </pc:picChg>
      </pc:sldChg>
      <pc:sldChg chg="addSp modSp add replId">
        <pc:chgData name="Susanna Ison (staff)" userId="S::susanna.ison@nottingham.ac.uk::e135dbb8-bcdb-4292-9b66-6fd2d8f93058" providerId="AD" clId="Web-{771AAC70-B5AB-F5E0-F45E-28F5A75405A9}" dt="2024-11-01T11:21:07.041" v="2052" actId="20577"/>
        <pc:sldMkLst>
          <pc:docMk/>
          <pc:sldMk cId="4075411613" sldId="284"/>
        </pc:sldMkLst>
        <pc:spChg chg="mod">
          <ac:chgData name="Susanna Ison (staff)" userId="S::susanna.ison@nottingham.ac.uk::e135dbb8-bcdb-4292-9b66-6fd2d8f93058" providerId="AD" clId="Web-{771AAC70-B5AB-F5E0-F45E-28F5A75405A9}" dt="2024-11-01T11:21:07.041" v="2052" actId="20577"/>
          <ac:spMkLst>
            <pc:docMk/>
            <pc:sldMk cId="4075411613" sldId="284"/>
            <ac:spMk id="2" creationId="{EDE9BF52-8FEC-3341-890B-261AA6F59DF3}"/>
          </ac:spMkLst>
        </pc:spChg>
        <pc:spChg chg="mod">
          <ac:chgData name="Susanna Ison (staff)" userId="S::susanna.ison@nottingham.ac.uk::e135dbb8-bcdb-4292-9b66-6fd2d8f93058" providerId="AD" clId="Web-{771AAC70-B5AB-F5E0-F45E-28F5A75405A9}" dt="2024-11-01T10:49:26.496" v="1710" actId="20577"/>
          <ac:spMkLst>
            <pc:docMk/>
            <pc:sldMk cId="4075411613" sldId="284"/>
            <ac:spMk id="5" creationId="{69DC45D8-3322-2264-1E25-B6662A9FCEF2}"/>
          </ac:spMkLst>
        </pc:spChg>
        <pc:picChg chg="add mod">
          <ac:chgData name="Susanna Ison (staff)" userId="S::susanna.ison@nottingham.ac.uk::e135dbb8-bcdb-4292-9b66-6fd2d8f93058" providerId="AD" clId="Web-{771AAC70-B5AB-F5E0-F45E-28F5A75405A9}" dt="2024-11-01T11:17:55.357" v="2013" actId="1076"/>
          <ac:picMkLst>
            <pc:docMk/>
            <pc:sldMk cId="4075411613" sldId="284"/>
            <ac:picMk id="4" creationId="{4A6AEFD9-8AE5-4ADA-4EE2-5A9812205876}"/>
          </ac:picMkLst>
        </pc:picChg>
      </pc:sldChg>
      <pc:sldChg chg="addSp modSp add replId">
        <pc:chgData name="Susanna Ison (staff)" userId="S::susanna.ison@nottingham.ac.uk::e135dbb8-bcdb-4292-9b66-6fd2d8f93058" providerId="AD" clId="Web-{771AAC70-B5AB-F5E0-F45E-28F5A75405A9}" dt="2024-11-01T11:21:16.667" v="2054" actId="20577"/>
        <pc:sldMkLst>
          <pc:docMk/>
          <pc:sldMk cId="1737951523" sldId="285"/>
        </pc:sldMkLst>
        <pc:spChg chg="mod">
          <ac:chgData name="Susanna Ison (staff)" userId="S::susanna.ison@nottingham.ac.uk::e135dbb8-bcdb-4292-9b66-6fd2d8f93058" providerId="AD" clId="Web-{771AAC70-B5AB-F5E0-F45E-28F5A75405A9}" dt="2024-11-01T11:21:16.667" v="2054" actId="20577"/>
          <ac:spMkLst>
            <pc:docMk/>
            <pc:sldMk cId="1737951523" sldId="285"/>
            <ac:spMk id="2" creationId="{EDE9BF52-8FEC-3341-890B-261AA6F59DF3}"/>
          </ac:spMkLst>
        </pc:spChg>
        <pc:spChg chg="mod">
          <ac:chgData name="Susanna Ison (staff)" userId="S::susanna.ison@nottingham.ac.uk::e135dbb8-bcdb-4292-9b66-6fd2d8f93058" providerId="AD" clId="Web-{771AAC70-B5AB-F5E0-F45E-28F5A75405A9}" dt="2024-11-01T10:50:06.139" v="1715" actId="20577"/>
          <ac:spMkLst>
            <pc:docMk/>
            <pc:sldMk cId="1737951523" sldId="285"/>
            <ac:spMk id="5" creationId="{69DC45D8-3322-2264-1E25-B6662A9FCEF2}"/>
          </ac:spMkLst>
        </pc:spChg>
        <pc:picChg chg="add mod">
          <ac:chgData name="Susanna Ison (staff)" userId="S::susanna.ison@nottingham.ac.uk::e135dbb8-bcdb-4292-9b66-6fd2d8f93058" providerId="AD" clId="Web-{771AAC70-B5AB-F5E0-F45E-28F5A75405A9}" dt="2024-11-01T11:18:03.874" v="2015" actId="1076"/>
          <ac:picMkLst>
            <pc:docMk/>
            <pc:sldMk cId="1737951523" sldId="285"/>
            <ac:picMk id="4" creationId="{53810B09-AF64-3408-E662-502F38CBB453}"/>
          </ac:picMkLst>
        </pc:picChg>
      </pc:sldChg>
      <pc:sldChg chg="addSp modSp add replId">
        <pc:chgData name="Susanna Ison (staff)" userId="S::susanna.ison@nottingham.ac.uk::e135dbb8-bcdb-4292-9b66-6fd2d8f93058" providerId="AD" clId="Web-{771AAC70-B5AB-F5E0-F45E-28F5A75405A9}" dt="2024-11-01T11:21:23.511" v="2056" actId="20577"/>
        <pc:sldMkLst>
          <pc:docMk/>
          <pc:sldMk cId="2952004331" sldId="286"/>
        </pc:sldMkLst>
        <pc:spChg chg="mod">
          <ac:chgData name="Susanna Ison (staff)" userId="S::susanna.ison@nottingham.ac.uk::e135dbb8-bcdb-4292-9b66-6fd2d8f93058" providerId="AD" clId="Web-{771AAC70-B5AB-F5E0-F45E-28F5A75405A9}" dt="2024-11-01T11:21:23.511" v="2056" actId="20577"/>
          <ac:spMkLst>
            <pc:docMk/>
            <pc:sldMk cId="2952004331" sldId="286"/>
            <ac:spMk id="2" creationId="{EDE9BF52-8FEC-3341-890B-261AA6F59DF3}"/>
          </ac:spMkLst>
        </pc:spChg>
        <pc:spChg chg="mod">
          <ac:chgData name="Susanna Ison (staff)" userId="S::susanna.ison@nottingham.ac.uk::e135dbb8-bcdb-4292-9b66-6fd2d8f93058" providerId="AD" clId="Web-{771AAC70-B5AB-F5E0-F45E-28F5A75405A9}" dt="2024-11-01T10:51:12.596" v="1722" actId="20577"/>
          <ac:spMkLst>
            <pc:docMk/>
            <pc:sldMk cId="2952004331" sldId="286"/>
            <ac:spMk id="5" creationId="{69DC45D8-3322-2264-1E25-B6662A9FCEF2}"/>
          </ac:spMkLst>
        </pc:spChg>
        <pc:picChg chg="add mod">
          <ac:chgData name="Susanna Ison (staff)" userId="S::susanna.ison@nottingham.ac.uk::e135dbb8-bcdb-4292-9b66-6fd2d8f93058" providerId="AD" clId="Web-{771AAC70-B5AB-F5E0-F45E-28F5A75405A9}" dt="2024-11-01T11:18:10.483" v="2018" actId="1076"/>
          <ac:picMkLst>
            <pc:docMk/>
            <pc:sldMk cId="2952004331" sldId="286"/>
            <ac:picMk id="4" creationId="{DB546E6C-8A46-8460-AE14-D23F1A2E937C}"/>
          </ac:picMkLst>
        </pc:picChg>
      </pc:sldChg>
      <pc:sldChg chg="addSp modSp add replId">
        <pc:chgData name="Susanna Ison (staff)" userId="S::susanna.ison@nottingham.ac.uk::e135dbb8-bcdb-4292-9b66-6fd2d8f93058" providerId="AD" clId="Web-{771AAC70-B5AB-F5E0-F45E-28F5A75405A9}" dt="2024-11-01T11:21:39.231" v="2057" actId="20577"/>
        <pc:sldMkLst>
          <pc:docMk/>
          <pc:sldMk cId="2856767430" sldId="287"/>
        </pc:sldMkLst>
        <pc:spChg chg="mod">
          <ac:chgData name="Susanna Ison (staff)" userId="S::susanna.ison@nottingham.ac.uk::e135dbb8-bcdb-4292-9b66-6fd2d8f93058" providerId="AD" clId="Web-{771AAC70-B5AB-F5E0-F45E-28F5A75405A9}" dt="2024-11-01T11:21:39.231" v="2057" actId="20577"/>
          <ac:spMkLst>
            <pc:docMk/>
            <pc:sldMk cId="2856767430" sldId="287"/>
            <ac:spMk id="2" creationId="{EDE9BF52-8FEC-3341-890B-261AA6F59DF3}"/>
          </ac:spMkLst>
        </pc:spChg>
        <pc:spChg chg="mod">
          <ac:chgData name="Susanna Ison (staff)" userId="S::susanna.ison@nottingham.ac.uk::e135dbb8-bcdb-4292-9b66-6fd2d8f93058" providerId="AD" clId="Web-{771AAC70-B5AB-F5E0-F45E-28F5A75405A9}" dt="2024-11-01T10:51:59.599" v="1732" actId="20577"/>
          <ac:spMkLst>
            <pc:docMk/>
            <pc:sldMk cId="2856767430" sldId="287"/>
            <ac:spMk id="5" creationId="{69DC45D8-3322-2264-1E25-B6662A9FCEF2}"/>
          </ac:spMkLst>
        </pc:spChg>
        <pc:picChg chg="add mod">
          <ac:chgData name="Susanna Ison (staff)" userId="S::susanna.ison@nottingham.ac.uk::e135dbb8-bcdb-4292-9b66-6fd2d8f93058" providerId="AD" clId="Web-{771AAC70-B5AB-F5E0-F45E-28F5A75405A9}" dt="2024-11-01T11:18:19.218" v="2022" actId="1076"/>
          <ac:picMkLst>
            <pc:docMk/>
            <pc:sldMk cId="2856767430" sldId="287"/>
            <ac:picMk id="4" creationId="{76CE107C-970F-CCBE-FA08-69D899733B75}"/>
          </ac:picMkLst>
        </pc:picChg>
      </pc:sldChg>
      <pc:sldChg chg="addSp modSp add replId">
        <pc:chgData name="Susanna Ison (staff)" userId="S::susanna.ison@nottingham.ac.uk::e135dbb8-bcdb-4292-9b66-6fd2d8f93058" providerId="AD" clId="Web-{771AAC70-B5AB-F5E0-F45E-28F5A75405A9}" dt="2024-11-01T11:21:44.137" v="2058" actId="20577"/>
        <pc:sldMkLst>
          <pc:docMk/>
          <pc:sldMk cId="323035763" sldId="288"/>
        </pc:sldMkLst>
        <pc:spChg chg="mod">
          <ac:chgData name="Susanna Ison (staff)" userId="S::susanna.ison@nottingham.ac.uk::e135dbb8-bcdb-4292-9b66-6fd2d8f93058" providerId="AD" clId="Web-{771AAC70-B5AB-F5E0-F45E-28F5A75405A9}" dt="2024-11-01T11:21:44.137" v="2058" actId="20577"/>
          <ac:spMkLst>
            <pc:docMk/>
            <pc:sldMk cId="323035763" sldId="288"/>
            <ac:spMk id="2" creationId="{EDE9BF52-8FEC-3341-890B-261AA6F59DF3}"/>
          </ac:spMkLst>
        </pc:spChg>
        <pc:spChg chg="mod">
          <ac:chgData name="Susanna Ison (staff)" userId="S::susanna.ison@nottingham.ac.uk::e135dbb8-bcdb-4292-9b66-6fd2d8f93058" providerId="AD" clId="Web-{771AAC70-B5AB-F5E0-F45E-28F5A75405A9}" dt="2024-11-01T11:18:24.375" v="2024" actId="20577"/>
          <ac:spMkLst>
            <pc:docMk/>
            <pc:sldMk cId="323035763" sldId="288"/>
            <ac:spMk id="5" creationId="{69DC45D8-3322-2264-1E25-B6662A9FCEF2}"/>
          </ac:spMkLst>
        </pc:spChg>
        <pc:picChg chg="add mod">
          <ac:chgData name="Susanna Ison (staff)" userId="S::susanna.ison@nottingham.ac.uk::e135dbb8-bcdb-4292-9b66-6fd2d8f93058" providerId="AD" clId="Web-{771AAC70-B5AB-F5E0-F45E-28F5A75405A9}" dt="2024-11-01T11:18:27.438" v="2026" actId="1076"/>
          <ac:picMkLst>
            <pc:docMk/>
            <pc:sldMk cId="323035763" sldId="288"/>
            <ac:picMk id="4" creationId="{A5C3A35E-D7F1-D207-F44B-6586FA0B2146}"/>
          </ac:picMkLst>
        </pc:picChg>
      </pc:sldChg>
      <pc:sldChg chg="addSp modSp add replId">
        <pc:chgData name="Susanna Ison (staff)" userId="S::susanna.ison@nottingham.ac.uk::e135dbb8-bcdb-4292-9b66-6fd2d8f93058" providerId="AD" clId="Web-{771AAC70-B5AB-F5E0-F45E-28F5A75405A9}" dt="2024-11-01T11:21:50.044" v="2060" actId="20577"/>
        <pc:sldMkLst>
          <pc:docMk/>
          <pc:sldMk cId="4042969069" sldId="289"/>
        </pc:sldMkLst>
        <pc:spChg chg="mod">
          <ac:chgData name="Susanna Ison (staff)" userId="S::susanna.ison@nottingham.ac.uk::e135dbb8-bcdb-4292-9b66-6fd2d8f93058" providerId="AD" clId="Web-{771AAC70-B5AB-F5E0-F45E-28F5A75405A9}" dt="2024-11-01T11:21:50.044" v="2060" actId="20577"/>
          <ac:spMkLst>
            <pc:docMk/>
            <pc:sldMk cId="4042969069" sldId="289"/>
            <ac:spMk id="2" creationId="{EDE9BF52-8FEC-3341-890B-261AA6F59DF3}"/>
          </ac:spMkLst>
        </pc:spChg>
        <pc:spChg chg="mod">
          <ac:chgData name="Susanna Ison (staff)" userId="S::susanna.ison@nottingham.ac.uk::e135dbb8-bcdb-4292-9b66-6fd2d8f93058" providerId="AD" clId="Web-{771AAC70-B5AB-F5E0-F45E-28F5A75405A9}" dt="2024-11-01T10:53:40.246" v="1753" actId="20577"/>
          <ac:spMkLst>
            <pc:docMk/>
            <pc:sldMk cId="4042969069" sldId="289"/>
            <ac:spMk id="5" creationId="{69DC45D8-3322-2264-1E25-B6662A9FCEF2}"/>
          </ac:spMkLst>
        </pc:spChg>
        <pc:picChg chg="add mod">
          <ac:chgData name="Susanna Ison (staff)" userId="S::susanna.ison@nottingham.ac.uk::e135dbb8-bcdb-4292-9b66-6fd2d8f93058" providerId="AD" clId="Web-{771AAC70-B5AB-F5E0-F45E-28F5A75405A9}" dt="2024-11-01T11:18:32.750" v="2028" actId="1076"/>
          <ac:picMkLst>
            <pc:docMk/>
            <pc:sldMk cId="4042969069" sldId="289"/>
            <ac:picMk id="4" creationId="{402919F8-557B-4D47-AAFE-E5DB2FFF4658}"/>
          </ac:picMkLst>
        </pc:picChg>
      </pc:sldChg>
      <pc:sldChg chg="addSp modSp add replId">
        <pc:chgData name="Susanna Ison (staff)" userId="S::susanna.ison@nottingham.ac.uk::e135dbb8-bcdb-4292-9b66-6fd2d8f93058" providerId="AD" clId="Web-{771AAC70-B5AB-F5E0-F45E-28F5A75405A9}" dt="2024-11-01T11:21:56.654" v="2061" actId="20577"/>
        <pc:sldMkLst>
          <pc:docMk/>
          <pc:sldMk cId="308258789" sldId="290"/>
        </pc:sldMkLst>
        <pc:spChg chg="mod">
          <ac:chgData name="Susanna Ison (staff)" userId="S::susanna.ison@nottingham.ac.uk::e135dbb8-bcdb-4292-9b66-6fd2d8f93058" providerId="AD" clId="Web-{771AAC70-B5AB-F5E0-F45E-28F5A75405A9}" dt="2024-11-01T11:21:56.654" v="2061" actId="20577"/>
          <ac:spMkLst>
            <pc:docMk/>
            <pc:sldMk cId="308258789" sldId="290"/>
            <ac:spMk id="2" creationId="{EDE9BF52-8FEC-3341-890B-261AA6F59DF3}"/>
          </ac:spMkLst>
        </pc:spChg>
        <pc:spChg chg="mod">
          <ac:chgData name="Susanna Ison (staff)" userId="S::susanna.ison@nottingham.ac.uk::e135dbb8-bcdb-4292-9b66-6fd2d8f93058" providerId="AD" clId="Web-{771AAC70-B5AB-F5E0-F45E-28F5A75405A9}" dt="2024-11-01T10:54:29.860" v="1763" actId="20577"/>
          <ac:spMkLst>
            <pc:docMk/>
            <pc:sldMk cId="308258789" sldId="290"/>
            <ac:spMk id="5" creationId="{69DC45D8-3322-2264-1E25-B6662A9FCEF2}"/>
          </ac:spMkLst>
        </pc:spChg>
        <pc:picChg chg="add mod">
          <ac:chgData name="Susanna Ison (staff)" userId="S::susanna.ison@nottingham.ac.uk::e135dbb8-bcdb-4292-9b66-6fd2d8f93058" providerId="AD" clId="Web-{771AAC70-B5AB-F5E0-F45E-28F5A75405A9}" dt="2024-11-01T11:18:38.157" v="2030" actId="1076"/>
          <ac:picMkLst>
            <pc:docMk/>
            <pc:sldMk cId="308258789" sldId="290"/>
            <ac:picMk id="4" creationId="{315E9AC4-9A5C-D37E-10C3-72775EA98703}"/>
          </ac:picMkLst>
        </pc:picChg>
      </pc:sldChg>
      <pc:sldChg chg="addSp modSp add replId">
        <pc:chgData name="Susanna Ison (staff)" userId="S::susanna.ison@nottingham.ac.uk::e135dbb8-bcdb-4292-9b66-6fd2d8f93058" providerId="AD" clId="Web-{771AAC70-B5AB-F5E0-F45E-28F5A75405A9}" dt="2024-11-01T11:22:05.092" v="2062" actId="20577"/>
        <pc:sldMkLst>
          <pc:docMk/>
          <pc:sldMk cId="710564169" sldId="291"/>
        </pc:sldMkLst>
        <pc:spChg chg="mod">
          <ac:chgData name="Susanna Ison (staff)" userId="S::susanna.ison@nottingham.ac.uk::e135dbb8-bcdb-4292-9b66-6fd2d8f93058" providerId="AD" clId="Web-{771AAC70-B5AB-F5E0-F45E-28F5A75405A9}" dt="2024-11-01T11:22:05.092" v="2062" actId="20577"/>
          <ac:spMkLst>
            <pc:docMk/>
            <pc:sldMk cId="710564169" sldId="291"/>
            <ac:spMk id="2" creationId="{EDE9BF52-8FEC-3341-890B-261AA6F59DF3}"/>
          </ac:spMkLst>
        </pc:spChg>
        <pc:spChg chg="mod">
          <ac:chgData name="Susanna Ison (staff)" userId="S::susanna.ison@nottingham.ac.uk::e135dbb8-bcdb-4292-9b66-6fd2d8f93058" providerId="AD" clId="Web-{771AAC70-B5AB-F5E0-F45E-28F5A75405A9}" dt="2024-11-01T10:55:16.253" v="1772" actId="20577"/>
          <ac:spMkLst>
            <pc:docMk/>
            <pc:sldMk cId="710564169" sldId="291"/>
            <ac:spMk id="5" creationId="{69DC45D8-3322-2264-1E25-B6662A9FCEF2}"/>
          </ac:spMkLst>
        </pc:spChg>
        <pc:picChg chg="add mod">
          <ac:chgData name="Susanna Ison (staff)" userId="S::susanna.ison@nottingham.ac.uk::e135dbb8-bcdb-4292-9b66-6fd2d8f93058" providerId="AD" clId="Web-{771AAC70-B5AB-F5E0-F45E-28F5A75405A9}" dt="2024-11-01T11:18:45.720" v="2032" actId="1076"/>
          <ac:picMkLst>
            <pc:docMk/>
            <pc:sldMk cId="710564169" sldId="291"/>
            <ac:picMk id="4" creationId="{823F56F6-3879-0567-BAF4-775DD6D84289}"/>
          </ac:picMkLst>
        </pc:picChg>
      </pc:sldChg>
      <pc:sldChg chg="addSp modSp add replId">
        <pc:chgData name="Susanna Ison (staff)" userId="S::susanna.ison@nottingham.ac.uk::e135dbb8-bcdb-4292-9b66-6fd2d8f93058" providerId="AD" clId="Web-{771AAC70-B5AB-F5E0-F45E-28F5A75405A9}" dt="2024-11-01T11:22:11.983" v="2063" actId="20577"/>
        <pc:sldMkLst>
          <pc:docMk/>
          <pc:sldMk cId="1739919316" sldId="292"/>
        </pc:sldMkLst>
        <pc:spChg chg="mod">
          <ac:chgData name="Susanna Ison (staff)" userId="S::susanna.ison@nottingham.ac.uk::e135dbb8-bcdb-4292-9b66-6fd2d8f93058" providerId="AD" clId="Web-{771AAC70-B5AB-F5E0-F45E-28F5A75405A9}" dt="2024-11-01T11:22:11.983" v="2063" actId="20577"/>
          <ac:spMkLst>
            <pc:docMk/>
            <pc:sldMk cId="1739919316" sldId="292"/>
            <ac:spMk id="2" creationId="{EDE9BF52-8FEC-3341-890B-261AA6F59DF3}"/>
          </ac:spMkLst>
        </pc:spChg>
        <pc:spChg chg="mod">
          <ac:chgData name="Susanna Ison (staff)" userId="S::susanna.ison@nottingham.ac.uk::e135dbb8-bcdb-4292-9b66-6fd2d8f93058" providerId="AD" clId="Web-{771AAC70-B5AB-F5E0-F45E-28F5A75405A9}" dt="2024-11-01T10:56:04.178" v="1783" actId="20577"/>
          <ac:spMkLst>
            <pc:docMk/>
            <pc:sldMk cId="1739919316" sldId="292"/>
            <ac:spMk id="5" creationId="{69DC45D8-3322-2264-1E25-B6662A9FCEF2}"/>
          </ac:spMkLst>
        </pc:spChg>
        <pc:picChg chg="add mod">
          <ac:chgData name="Susanna Ison (staff)" userId="S::susanna.ison@nottingham.ac.uk::e135dbb8-bcdb-4292-9b66-6fd2d8f93058" providerId="AD" clId="Web-{771AAC70-B5AB-F5E0-F45E-28F5A75405A9}" dt="2024-11-01T11:18:52.142" v="2034" actId="1076"/>
          <ac:picMkLst>
            <pc:docMk/>
            <pc:sldMk cId="1739919316" sldId="292"/>
            <ac:picMk id="4" creationId="{398094FD-4778-B592-924C-DB35D4AE87BB}"/>
          </ac:picMkLst>
        </pc:picChg>
      </pc:sldChg>
      <pc:sldChg chg="addSp delSp modSp add replId">
        <pc:chgData name="Susanna Ison (staff)" userId="S::susanna.ison@nottingham.ac.uk::e135dbb8-bcdb-4292-9b66-6fd2d8f93058" providerId="AD" clId="Web-{771AAC70-B5AB-F5E0-F45E-28F5A75405A9}" dt="2024-11-01T11:22:17.921" v="2064" actId="20577"/>
        <pc:sldMkLst>
          <pc:docMk/>
          <pc:sldMk cId="3138041863" sldId="293"/>
        </pc:sldMkLst>
        <pc:spChg chg="mod">
          <ac:chgData name="Susanna Ison (staff)" userId="S::susanna.ison@nottingham.ac.uk::e135dbb8-bcdb-4292-9b66-6fd2d8f93058" providerId="AD" clId="Web-{771AAC70-B5AB-F5E0-F45E-28F5A75405A9}" dt="2024-11-01T11:22:17.921" v="2064" actId="20577"/>
          <ac:spMkLst>
            <pc:docMk/>
            <pc:sldMk cId="3138041863" sldId="293"/>
            <ac:spMk id="2" creationId="{EDE9BF52-8FEC-3341-890B-261AA6F59DF3}"/>
          </ac:spMkLst>
        </pc:spChg>
        <pc:spChg chg="mod">
          <ac:chgData name="Susanna Ison (staff)" userId="S::susanna.ison@nottingham.ac.uk::e135dbb8-bcdb-4292-9b66-6fd2d8f93058" providerId="AD" clId="Web-{771AAC70-B5AB-F5E0-F45E-28F5A75405A9}" dt="2024-11-01T11:14:26.420" v="1973" actId="20577"/>
          <ac:spMkLst>
            <pc:docMk/>
            <pc:sldMk cId="3138041863" sldId="293"/>
            <ac:spMk id="5" creationId="{69DC45D8-3322-2264-1E25-B6662A9FCEF2}"/>
          </ac:spMkLst>
        </pc:spChg>
        <pc:picChg chg="add mod">
          <ac:chgData name="Susanna Ison (staff)" userId="S::susanna.ison@nottingham.ac.uk::e135dbb8-bcdb-4292-9b66-6fd2d8f93058" providerId="AD" clId="Web-{771AAC70-B5AB-F5E0-F45E-28F5A75405A9}" dt="2024-11-01T11:14:14.185" v="1969" actId="1076"/>
          <ac:picMkLst>
            <pc:docMk/>
            <pc:sldMk cId="3138041863" sldId="293"/>
            <ac:picMk id="4" creationId="{A81ACF00-6F20-AA33-5A65-A562C8C8EE78}"/>
          </ac:picMkLst>
        </pc:picChg>
        <pc:picChg chg="add mod">
          <ac:chgData name="Susanna Ison (staff)" userId="S::susanna.ison@nottingham.ac.uk::e135dbb8-bcdb-4292-9b66-6fd2d8f93058" providerId="AD" clId="Web-{771AAC70-B5AB-F5E0-F45E-28F5A75405A9}" dt="2024-11-01T11:18:58.252" v="2037" actId="1076"/>
          <ac:picMkLst>
            <pc:docMk/>
            <pc:sldMk cId="3138041863" sldId="293"/>
            <ac:picMk id="7" creationId="{B89A8CAA-4460-ED1C-1766-AB235332BB7B}"/>
          </ac:picMkLst>
        </pc:picChg>
      </pc:sldChg>
      <pc:sldChg chg="addSp modSp add replId">
        <pc:chgData name="Susanna Ison (staff)" userId="S::susanna.ison@nottingham.ac.uk::e135dbb8-bcdb-4292-9b66-6fd2d8f93058" providerId="AD" clId="Web-{771AAC70-B5AB-F5E0-F45E-28F5A75405A9}" dt="2024-11-01T11:22:25.421" v="2065" actId="20577"/>
        <pc:sldMkLst>
          <pc:docMk/>
          <pc:sldMk cId="1539528567" sldId="294"/>
        </pc:sldMkLst>
        <pc:spChg chg="mod">
          <ac:chgData name="Susanna Ison (staff)" userId="S::susanna.ison@nottingham.ac.uk::e135dbb8-bcdb-4292-9b66-6fd2d8f93058" providerId="AD" clId="Web-{771AAC70-B5AB-F5E0-F45E-28F5A75405A9}" dt="2024-11-01T11:22:25.421" v="2065" actId="20577"/>
          <ac:spMkLst>
            <pc:docMk/>
            <pc:sldMk cId="1539528567" sldId="294"/>
            <ac:spMk id="2" creationId="{EDE9BF52-8FEC-3341-890B-261AA6F59DF3}"/>
          </ac:spMkLst>
        </pc:spChg>
        <pc:spChg chg="mod">
          <ac:chgData name="Susanna Ison (staff)" userId="S::susanna.ison@nottingham.ac.uk::e135dbb8-bcdb-4292-9b66-6fd2d8f93058" providerId="AD" clId="Web-{771AAC70-B5AB-F5E0-F45E-28F5A75405A9}" dt="2024-11-01T11:16:39.616" v="1994" actId="1076"/>
          <ac:spMkLst>
            <pc:docMk/>
            <pc:sldMk cId="1539528567" sldId="294"/>
            <ac:spMk id="5" creationId="{69DC45D8-3322-2264-1E25-B6662A9FCEF2}"/>
          </ac:spMkLst>
        </pc:spChg>
        <pc:picChg chg="add mod">
          <ac:chgData name="Susanna Ison (staff)" userId="S::susanna.ison@nottingham.ac.uk::e135dbb8-bcdb-4292-9b66-6fd2d8f93058" providerId="AD" clId="Web-{771AAC70-B5AB-F5E0-F45E-28F5A75405A9}" dt="2024-11-01T11:15:14.048" v="1975" actId="1076"/>
          <ac:picMkLst>
            <pc:docMk/>
            <pc:sldMk cId="1539528567" sldId="294"/>
            <ac:picMk id="3" creationId="{947D14B3-C850-5452-0681-CE4EE833492E}"/>
          </ac:picMkLst>
        </pc:picChg>
        <pc:picChg chg="add mod">
          <ac:chgData name="Susanna Ison (staff)" userId="S::susanna.ison@nottingham.ac.uk::e135dbb8-bcdb-4292-9b66-6fd2d8f93058" providerId="AD" clId="Web-{771AAC70-B5AB-F5E0-F45E-28F5A75405A9}" dt="2024-11-01T11:16:44.601" v="1995" actId="1076"/>
          <ac:picMkLst>
            <pc:docMk/>
            <pc:sldMk cId="1539528567" sldId="294"/>
            <ac:picMk id="4" creationId="{DA2D8841-1727-A228-4291-7FD1A904E0FD}"/>
          </ac:picMkLst>
        </pc:picChg>
        <pc:picChg chg="add mod">
          <ac:chgData name="Susanna Ison (staff)" userId="S::susanna.ison@nottingham.ac.uk::e135dbb8-bcdb-4292-9b66-6fd2d8f93058" providerId="AD" clId="Web-{771AAC70-B5AB-F5E0-F45E-28F5A75405A9}" dt="2024-11-01T11:16:46.851" v="1996" actId="1076"/>
          <ac:picMkLst>
            <pc:docMk/>
            <pc:sldMk cId="1539528567" sldId="294"/>
            <ac:picMk id="6" creationId="{30BAB807-1EFD-D79E-6B1E-DAE0A7057BDF}"/>
          </ac:picMkLst>
        </pc:picChg>
      </pc:sldChg>
      <pc:sldMasterChg chg="add addSldLayout">
        <pc:chgData name="Susanna Ison (staff)" userId="S::susanna.ison@nottingham.ac.uk::e135dbb8-bcdb-4292-9b66-6fd2d8f93058" providerId="AD" clId="Web-{771AAC70-B5AB-F5E0-F45E-28F5A75405A9}" dt="2024-11-01T10:39:06.347" v="1606"/>
        <pc:sldMasterMkLst>
          <pc:docMk/>
          <pc:sldMasterMk cId="1052878529" sldId="2147483648"/>
        </pc:sldMasterMkLst>
        <pc:sldLayoutChg chg="add">
          <pc:chgData name="Susanna Ison (staff)" userId="S::susanna.ison@nottingham.ac.uk::e135dbb8-bcdb-4292-9b66-6fd2d8f93058" providerId="AD" clId="Web-{771AAC70-B5AB-F5E0-F45E-28F5A75405A9}" dt="2024-11-01T10:39:06.347" v="1606"/>
          <pc:sldLayoutMkLst>
            <pc:docMk/>
            <pc:sldMasterMk cId="1052878529" sldId="2147483648"/>
            <pc:sldLayoutMk cId="1957414880" sldId="2147483649"/>
          </pc:sldLayoutMkLst>
        </pc:sldLayoutChg>
        <pc:sldLayoutChg chg="add">
          <pc:chgData name="Susanna Ison (staff)" userId="S::susanna.ison@nottingham.ac.uk::e135dbb8-bcdb-4292-9b66-6fd2d8f93058" providerId="AD" clId="Web-{771AAC70-B5AB-F5E0-F45E-28F5A75405A9}" dt="2024-11-01T10:39:06.347" v="1606"/>
          <pc:sldLayoutMkLst>
            <pc:docMk/>
            <pc:sldMasterMk cId="1052878529" sldId="2147483648"/>
            <pc:sldLayoutMk cId="3234203465" sldId="2147483650"/>
          </pc:sldLayoutMkLst>
        </pc:sldLayoutChg>
        <pc:sldLayoutChg chg="add">
          <pc:chgData name="Susanna Ison (staff)" userId="S::susanna.ison@nottingham.ac.uk::e135dbb8-bcdb-4292-9b66-6fd2d8f93058" providerId="AD" clId="Web-{771AAC70-B5AB-F5E0-F45E-28F5A75405A9}" dt="2024-11-01T10:39:06.347" v="1606"/>
          <pc:sldLayoutMkLst>
            <pc:docMk/>
            <pc:sldMasterMk cId="1052878529" sldId="2147483648"/>
            <pc:sldLayoutMk cId="3944560015" sldId="2147483651"/>
          </pc:sldLayoutMkLst>
        </pc:sldLayoutChg>
        <pc:sldLayoutChg chg="add">
          <pc:chgData name="Susanna Ison (staff)" userId="S::susanna.ison@nottingham.ac.uk::e135dbb8-bcdb-4292-9b66-6fd2d8f93058" providerId="AD" clId="Web-{771AAC70-B5AB-F5E0-F45E-28F5A75405A9}" dt="2024-11-01T10:39:06.347" v="1606"/>
          <pc:sldLayoutMkLst>
            <pc:docMk/>
            <pc:sldMasterMk cId="1052878529" sldId="2147483648"/>
            <pc:sldLayoutMk cId="579333634" sldId="2147483652"/>
          </pc:sldLayoutMkLst>
        </pc:sldLayoutChg>
        <pc:sldLayoutChg chg="add">
          <pc:chgData name="Susanna Ison (staff)" userId="S::susanna.ison@nottingham.ac.uk::e135dbb8-bcdb-4292-9b66-6fd2d8f93058" providerId="AD" clId="Web-{771AAC70-B5AB-F5E0-F45E-28F5A75405A9}" dt="2024-11-01T10:39:06.347" v="1606"/>
          <pc:sldLayoutMkLst>
            <pc:docMk/>
            <pc:sldMasterMk cId="1052878529" sldId="2147483648"/>
            <pc:sldLayoutMk cId="654496051" sldId="2147483653"/>
          </pc:sldLayoutMkLst>
        </pc:sldLayoutChg>
        <pc:sldLayoutChg chg="add">
          <pc:chgData name="Susanna Ison (staff)" userId="S::susanna.ison@nottingham.ac.uk::e135dbb8-bcdb-4292-9b66-6fd2d8f93058" providerId="AD" clId="Web-{771AAC70-B5AB-F5E0-F45E-28F5A75405A9}" dt="2024-11-01T10:39:06.347" v="1606"/>
          <pc:sldLayoutMkLst>
            <pc:docMk/>
            <pc:sldMasterMk cId="1052878529" sldId="2147483648"/>
            <pc:sldLayoutMk cId="1128747341" sldId="2147483654"/>
          </pc:sldLayoutMkLst>
        </pc:sldLayoutChg>
        <pc:sldLayoutChg chg="add">
          <pc:chgData name="Susanna Ison (staff)" userId="S::susanna.ison@nottingham.ac.uk::e135dbb8-bcdb-4292-9b66-6fd2d8f93058" providerId="AD" clId="Web-{771AAC70-B5AB-F5E0-F45E-28F5A75405A9}" dt="2024-11-01T10:39:06.347" v="1606"/>
          <pc:sldLayoutMkLst>
            <pc:docMk/>
            <pc:sldMasterMk cId="1052878529" sldId="2147483648"/>
            <pc:sldLayoutMk cId="1492411426" sldId="2147483655"/>
          </pc:sldLayoutMkLst>
        </pc:sldLayoutChg>
        <pc:sldLayoutChg chg="add">
          <pc:chgData name="Susanna Ison (staff)" userId="S::susanna.ison@nottingham.ac.uk::e135dbb8-bcdb-4292-9b66-6fd2d8f93058" providerId="AD" clId="Web-{771AAC70-B5AB-F5E0-F45E-28F5A75405A9}" dt="2024-11-01T10:39:06.347" v="1606"/>
          <pc:sldLayoutMkLst>
            <pc:docMk/>
            <pc:sldMasterMk cId="1052878529" sldId="2147483648"/>
            <pc:sldLayoutMk cId="2542020277" sldId="2147483656"/>
          </pc:sldLayoutMkLst>
        </pc:sldLayoutChg>
        <pc:sldLayoutChg chg="add">
          <pc:chgData name="Susanna Ison (staff)" userId="S::susanna.ison@nottingham.ac.uk::e135dbb8-bcdb-4292-9b66-6fd2d8f93058" providerId="AD" clId="Web-{771AAC70-B5AB-F5E0-F45E-28F5A75405A9}" dt="2024-11-01T10:39:06.347" v="1606"/>
          <pc:sldLayoutMkLst>
            <pc:docMk/>
            <pc:sldMasterMk cId="1052878529" sldId="2147483648"/>
            <pc:sldLayoutMk cId="2800532200" sldId="2147483657"/>
          </pc:sldLayoutMkLst>
        </pc:sldLayoutChg>
        <pc:sldLayoutChg chg="add">
          <pc:chgData name="Susanna Ison (staff)" userId="S::susanna.ison@nottingham.ac.uk::e135dbb8-bcdb-4292-9b66-6fd2d8f93058" providerId="AD" clId="Web-{771AAC70-B5AB-F5E0-F45E-28F5A75405A9}" dt="2024-11-01T10:39:06.347" v="1606"/>
          <pc:sldLayoutMkLst>
            <pc:docMk/>
            <pc:sldMasterMk cId="1052878529" sldId="2147483648"/>
            <pc:sldLayoutMk cId="207821946" sldId="2147483658"/>
          </pc:sldLayoutMkLst>
        </pc:sldLayoutChg>
        <pc:sldLayoutChg chg="add">
          <pc:chgData name="Susanna Ison (staff)" userId="S::susanna.ison@nottingham.ac.uk::e135dbb8-bcdb-4292-9b66-6fd2d8f93058" providerId="AD" clId="Web-{771AAC70-B5AB-F5E0-F45E-28F5A75405A9}" dt="2024-11-01T10:39:06.347" v="1606"/>
          <pc:sldLayoutMkLst>
            <pc:docMk/>
            <pc:sldMasterMk cId="1052878529" sldId="2147483648"/>
            <pc:sldLayoutMk cId="3196779680" sldId="2147483659"/>
          </pc:sldLayoutMkLst>
        </pc:sldLayoutChg>
      </pc:sldMasterChg>
    </pc:docChg>
  </pc:docChgLst>
  <pc:docChgLst>
    <pc:chgData name="Nicola Royan (staff)" userId="S::nicola.royan@nottingham.ac.uk::80f951ff-816c-41dc-9e61-7c91993b2708" providerId="AD" clId="Web-{A6B1EFEF-EFCD-44F6-A965-2A2DC79C58BE}"/>
    <pc:docChg chg="addSld modSld sldOrd">
      <pc:chgData name="Nicola Royan (staff)" userId="S::nicola.royan@nottingham.ac.uk::80f951ff-816c-41dc-9e61-7c91993b2708" providerId="AD" clId="Web-{A6B1EFEF-EFCD-44F6-A965-2A2DC79C58BE}" dt="2024-10-31T11:55:22.591" v="759" actId="20577"/>
      <pc:docMkLst>
        <pc:docMk/>
      </pc:docMkLst>
      <pc:sldChg chg="ord">
        <pc:chgData name="Nicola Royan (staff)" userId="S::nicola.royan@nottingham.ac.uk::80f951ff-816c-41dc-9e61-7c91993b2708" providerId="AD" clId="Web-{A6B1EFEF-EFCD-44F6-A965-2A2DC79C58BE}" dt="2024-10-31T11:53:11.754" v="731"/>
        <pc:sldMkLst>
          <pc:docMk/>
          <pc:sldMk cId="3358258828" sldId="260"/>
        </pc:sldMkLst>
      </pc:sldChg>
      <pc:sldChg chg="modSp">
        <pc:chgData name="Nicola Royan (staff)" userId="S::nicola.royan@nottingham.ac.uk::80f951ff-816c-41dc-9e61-7c91993b2708" providerId="AD" clId="Web-{A6B1EFEF-EFCD-44F6-A965-2A2DC79C58BE}" dt="2024-10-31T11:54:08.867" v="752" actId="20577"/>
        <pc:sldMkLst>
          <pc:docMk/>
          <pc:sldMk cId="1358134630" sldId="263"/>
        </pc:sldMkLst>
      </pc:sldChg>
      <pc:sldChg chg="modSp">
        <pc:chgData name="Nicola Royan (staff)" userId="S::nicola.royan@nottingham.ac.uk::80f951ff-816c-41dc-9e61-7c91993b2708" providerId="AD" clId="Web-{A6B1EFEF-EFCD-44F6-A965-2A2DC79C58BE}" dt="2024-10-31T11:39:03.801" v="114" actId="20577"/>
        <pc:sldMkLst>
          <pc:docMk/>
          <pc:sldMk cId="2905724752" sldId="264"/>
        </pc:sldMkLst>
      </pc:sldChg>
      <pc:sldChg chg="modSp new">
        <pc:chgData name="Nicola Royan (staff)" userId="S::nicola.royan@nottingham.ac.uk::80f951ff-816c-41dc-9e61-7c91993b2708" providerId="AD" clId="Web-{A6B1EFEF-EFCD-44F6-A965-2A2DC79C58BE}" dt="2024-10-31T11:46:07.723" v="411" actId="20577"/>
        <pc:sldMkLst>
          <pc:docMk/>
          <pc:sldMk cId="3397602665" sldId="265"/>
        </pc:sldMkLst>
      </pc:sldChg>
      <pc:sldChg chg="modSp new">
        <pc:chgData name="Nicola Royan (staff)" userId="S::nicola.royan@nottingham.ac.uk::80f951ff-816c-41dc-9e61-7c91993b2708" providerId="AD" clId="Web-{A6B1EFEF-EFCD-44F6-A965-2A2DC79C58BE}" dt="2024-10-31T11:49:44.617" v="729" actId="14100"/>
        <pc:sldMkLst>
          <pc:docMk/>
          <pc:sldMk cId="1342769997" sldId="266"/>
        </pc:sldMkLst>
      </pc:sldChg>
      <pc:sldChg chg="modSp new">
        <pc:chgData name="Nicola Royan (staff)" userId="S::nicola.royan@nottingham.ac.uk::80f951ff-816c-41dc-9e61-7c91993b2708" providerId="AD" clId="Web-{A6B1EFEF-EFCD-44F6-A965-2A2DC79C58BE}" dt="2024-10-31T11:53:32.880" v="745" actId="20577"/>
        <pc:sldMkLst>
          <pc:docMk/>
          <pc:sldMk cId="203584225" sldId="267"/>
        </pc:sldMkLst>
      </pc:sldChg>
      <pc:sldChg chg="modSp new">
        <pc:chgData name="Nicola Royan (staff)" userId="S::nicola.royan@nottingham.ac.uk::80f951ff-816c-41dc-9e61-7c91993b2708" providerId="AD" clId="Web-{A6B1EFEF-EFCD-44F6-A965-2A2DC79C58BE}" dt="2024-10-31T11:55:22.591" v="759" actId="20577"/>
        <pc:sldMkLst>
          <pc:docMk/>
          <pc:sldMk cId="3885075752" sldId="268"/>
        </pc:sldMkLst>
      </pc:sldChg>
    </pc:docChg>
  </pc:docChgLst>
  <pc:docChgLst>
    <pc:chgData name="Nicola Royan (staff)" userId="S::nicola.royan@nottingham.ac.uk::80f951ff-816c-41dc-9e61-7c91993b2708" providerId="AD" clId="Web-{69FD93F6-00F3-4B97-99D6-5B3973E9792D}"/>
    <pc:docChg chg="modSld">
      <pc:chgData name="Nicola Royan (staff)" userId="S::nicola.royan@nottingham.ac.uk::80f951ff-816c-41dc-9e61-7c91993b2708" providerId="AD" clId="Web-{69FD93F6-00F3-4B97-99D6-5B3973E9792D}" dt="2024-11-05T08:48:49.759" v="61" actId="20577"/>
      <pc:docMkLst>
        <pc:docMk/>
      </pc:docMkLst>
      <pc:sldChg chg="modSp">
        <pc:chgData name="Nicola Royan (staff)" userId="S::nicola.royan@nottingham.ac.uk::80f951ff-816c-41dc-9e61-7c91993b2708" providerId="AD" clId="Web-{69FD93F6-00F3-4B97-99D6-5B3973E9792D}" dt="2024-11-05T08:48:49.759" v="61" actId="20577"/>
        <pc:sldMkLst>
          <pc:docMk/>
          <pc:sldMk cId="3062708942" sldId="279"/>
        </pc:sldMkLst>
        <pc:spChg chg="mod">
          <ac:chgData name="Nicola Royan (staff)" userId="S::nicola.royan@nottingham.ac.uk::80f951ff-816c-41dc-9e61-7c91993b2708" providerId="AD" clId="Web-{69FD93F6-00F3-4B97-99D6-5B3973E9792D}" dt="2024-11-05T08:48:49.759" v="61" actId="20577"/>
          <ac:spMkLst>
            <pc:docMk/>
            <pc:sldMk cId="3062708942" sldId="279"/>
            <ac:spMk id="5" creationId="{69DC45D8-3322-2264-1E25-B6662A9FCEF2}"/>
          </ac:spMkLst>
        </pc:spChg>
      </pc:sldChg>
    </pc:docChg>
  </pc:docChgLst>
  <pc:docChgLst>
    <pc:chgData name="Nicola Royan (staff)" userId="S::nicola.royan@nottingham.ac.uk::80f951ff-816c-41dc-9e61-7c91993b2708" providerId="AD" clId="Web-{51367F2B-25B2-4DA8-AB17-27F13DC2902D}"/>
    <pc:docChg chg="addSld delSld modSld">
      <pc:chgData name="Nicola Royan (staff)" userId="S::nicola.royan@nottingham.ac.uk::80f951ff-816c-41dc-9e61-7c91993b2708" providerId="AD" clId="Web-{51367F2B-25B2-4DA8-AB17-27F13DC2902D}" dt="2024-11-01T10:02:11.317" v="344" actId="20577"/>
      <pc:docMkLst>
        <pc:docMk/>
      </pc:docMkLst>
      <pc:sldChg chg="del">
        <pc:chgData name="Nicola Royan (staff)" userId="S::nicola.royan@nottingham.ac.uk::80f951ff-816c-41dc-9e61-7c91993b2708" providerId="AD" clId="Web-{51367F2B-25B2-4DA8-AB17-27F13DC2902D}" dt="2024-11-01T09:55:03.503" v="33"/>
        <pc:sldMkLst>
          <pc:docMk/>
          <pc:sldMk cId="528259918" sldId="261"/>
        </pc:sldMkLst>
      </pc:sldChg>
      <pc:sldChg chg="modSp">
        <pc:chgData name="Nicola Royan (staff)" userId="S::nicola.royan@nottingham.ac.uk::80f951ff-816c-41dc-9e61-7c91993b2708" providerId="AD" clId="Web-{51367F2B-25B2-4DA8-AB17-27F13DC2902D}" dt="2024-11-01T09:59:36.405" v="77" actId="20577"/>
        <pc:sldMkLst>
          <pc:docMk/>
          <pc:sldMk cId="3058971467" sldId="271"/>
        </pc:sldMkLst>
      </pc:sldChg>
      <pc:sldChg chg="modSp new">
        <pc:chgData name="Nicola Royan (staff)" userId="S::nicola.royan@nottingham.ac.uk::80f951ff-816c-41dc-9e61-7c91993b2708" providerId="AD" clId="Web-{51367F2B-25B2-4DA8-AB17-27F13DC2902D}" dt="2024-11-01T10:02:11.317" v="344" actId="20577"/>
        <pc:sldMkLst>
          <pc:docMk/>
          <pc:sldMk cId="1063711528" sldId="275"/>
        </pc:sldMkLst>
      </pc:sldChg>
    </pc:docChg>
  </pc:docChgLst>
  <pc:docChgLst>
    <pc:chgData name="Susanna Ison (staff)" userId="S::susanna.ison@nottingham.ac.uk::e135dbb8-bcdb-4292-9b66-6fd2d8f93058" providerId="AD" clId="Web-{DEA7D358-0A38-44FD-2732-8CDCC713375E}"/>
    <pc:docChg chg="modSld">
      <pc:chgData name="Susanna Ison (staff)" userId="S::susanna.ison@nottingham.ac.uk::e135dbb8-bcdb-4292-9b66-6fd2d8f93058" providerId="AD" clId="Web-{DEA7D358-0A38-44FD-2732-8CDCC713375E}" dt="2024-11-05T13:43:55.009" v="43" actId="20577"/>
      <pc:docMkLst>
        <pc:docMk/>
      </pc:docMkLst>
      <pc:sldChg chg="modSp">
        <pc:chgData name="Susanna Ison (staff)" userId="S::susanna.ison@nottingham.ac.uk::e135dbb8-bcdb-4292-9b66-6fd2d8f93058" providerId="AD" clId="Web-{DEA7D358-0A38-44FD-2732-8CDCC713375E}" dt="2024-11-05T13:42:41.038" v="2" actId="20577"/>
        <pc:sldMkLst>
          <pc:docMk/>
          <pc:sldMk cId="4158578758" sldId="282"/>
        </pc:sldMkLst>
        <pc:spChg chg="mod">
          <ac:chgData name="Susanna Ison (staff)" userId="S::susanna.ison@nottingham.ac.uk::e135dbb8-bcdb-4292-9b66-6fd2d8f93058" providerId="AD" clId="Web-{DEA7D358-0A38-44FD-2732-8CDCC713375E}" dt="2024-11-05T13:42:41.038" v="2" actId="20577"/>
          <ac:spMkLst>
            <pc:docMk/>
            <pc:sldMk cId="4158578758" sldId="282"/>
            <ac:spMk id="5" creationId="{69DC45D8-3322-2264-1E25-B6662A9FCEF2}"/>
          </ac:spMkLst>
        </pc:spChg>
      </pc:sldChg>
      <pc:sldChg chg="modSp">
        <pc:chgData name="Susanna Ison (staff)" userId="S::susanna.ison@nottingham.ac.uk::e135dbb8-bcdb-4292-9b66-6fd2d8f93058" providerId="AD" clId="Web-{DEA7D358-0A38-44FD-2732-8CDCC713375E}" dt="2024-11-05T13:43:02.335" v="5" actId="20577"/>
        <pc:sldMkLst>
          <pc:docMk/>
          <pc:sldMk cId="2952004331" sldId="286"/>
        </pc:sldMkLst>
        <pc:spChg chg="mod">
          <ac:chgData name="Susanna Ison (staff)" userId="S::susanna.ison@nottingham.ac.uk::e135dbb8-bcdb-4292-9b66-6fd2d8f93058" providerId="AD" clId="Web-{DEA7D358-0A38-44FD-2732-8CDCC713375E}" dt="2024-11-05T13:43:02.335" v="5" actId="20577"/>
          <ac:spMkLst>
            <pc:docMk/>
            <pc:sldMk cId="2952004331" sldId="286"/>
            <ac:spMk id="5" creationId="{69DC45D8-3322-2264-1E25-B6662A9FCEF2}"/>
          </ac:spMkLst>
        </pc:spChg>
      </pc:sldChg>
      <pc:sldChg chg="modSp">
        <pc:chgData name="Susanna Ison (staff)" userId="S::susanna.ison@nottingham.ac.uk::e135dbb8-bcdb-4292-9b66-6fd2d8f93058" providerId="AD" clId="Web-{DEA7D358-0A38-44FD-2732-8CDCC713375E}" dt="2024-11-05T13:43:55.009" v="43" actId="20577"/>
        <pc:sldMkLst>
          <pc:docMk/>
          <pc:sldMk cId="2219588342" sldId="295"/>
        </pc:sldMkLst>
        <pc:spChg chg="mod">
          <ac:chgData name="Susanna Ison (staff)" userId="S::susanna.ison@nottingham.ac.uk::e135dbb8-bcdb-4292-9b66-6fd2d8f93058" providerId="AD" clId="Web-{DEA7D358-0A38-44FD-2732-8CDCC713375E}" dt="2024-11-05T13:43:55.009" v="43" actId="20577"/>
          <ac:spMkLst>
            <pc:docMk/>
            <pc:sldMk cId="2219588342" sldId="295"/>
            <ac:spMk id="2" creationId="{EDE9BF52-8FEC-3341-890B-261AA6F59DF3}"/>
          </ac:spMkLst>
        </pc:spChg>
      </pc:sldChg>
    </pc:docChg>
  </pc:docChgLst>
  <pc:docChgLst>
    <pc:chgData name="Nicola Royan (staff)" userId="S::nicola.royan@nottingham.ac.uk::80f951ff-816c-41dc-9e61-7c91993b2708" providerId="AD" clId="Web-{5A460F5E-4E82-4B36-84AD-A8BC8B565EF8}"/>
    <pc:docChg chg="addSld modSld">
      <pc:chgData name="Nicola Royan (staff)" userId="S::nicola.royan@nottingham.ac.uk::80f951ff-816c-41dc-9e61-7c91993b2708" providerId="AD" clId="Web-{5A460F5E-4E82-4B36-84AD-A8BC8B565EF8}" dt="2024-09-23T11:52:42.170" v="233" actId="20577"/>
      <pc:docMkLst>
        <pc:docMk/>
      </pc:docMkLst>
      <pc:sldChg chg="modSp">
        <pc:chgData name="Nicola Royan (staff)" userId="S::nicola.royan@nottingham.ac.uk::80f951ff-816c-41dc-9e61-7c91993b2708" providerId="AD" clId="Web-{5A460F5E-4E82-4B36-84AD-A8BC8B565EF8}" dt="2024-09-23T11:43:53.247" v="209" actId="20577"/>
        <pc:sldMkLst>
          <pc:docMk/>
          <pc:sldMk cId="3599933158" sldId="257"/>
        </pc:sldMkLst>
      </pc:sldChg>
      <pc:sldChg chg="modSp new">
        <pc:chgData name="Nicola Royan (staff)" userId="S::nicola.royan@nottingham.ac.uk::80f951ff-816c-41dc-9e61-7c91993b2708" providerId="AD" clId="Web-{5A460F5E-4E82-4B36-84AD-A8BC8B565EF8}" dt="2024-09-23T11:43:38.496" v="188" actId="20577"/>
        <pc:sldMkLst>
          <pc:docMk/>
          <pc:sldMk cId="308840657" sldId="258"/>
        </pc:sldMkLst>
      </pc:sldChg>
      <pc:sldChg chg="modSp new">
        <pc:chgData name="Nicola Royan (staff)" userId="S::nicola.royan@nottingham.ac.uk::80f951ff-816c-41dc-9e61-7c91993b2708" providerId="AD" clId="Web-{5A460F5E-4E82-4B36-84AD-A8BC8B565EF8}" dt="2024-09-23T11:51:43.496" v="221" actId="20577"/>
        <pc:sldMkLst>
          <pc:docMk/>
          <pc:sldMk cId="3737315895" sldId="259"/>
        </pc:sldMkLst>
      </pc:sldChg>
      <pc:sldChg chg="modSp new">
        <pc:chgData name="Nicola Royan (staff)" userId="S::nicola.royan@nottingham.ac.uk::80f951ff-816c-41dc-9e61-7c91993b2708" providerId="AD" clId="Web-{5A460F5E-4E82-4B36-84AD-A8BC8B565EF8}" dt="2024-09-23T11:52:42.170" v="233" actId="20577"/>
        <pc:sldMkLst>
          <pc:docMk/>
          <pc:sldMk cId="3358258828" sldId="260"/>
        </pc:sldMkLst>
      </pc:sldChg>
    </pc:docChg>
  </pc:docChgLst>
  <pc:docChgLst>
    <pc:chgData name="Nicola Royan (staff)" userId="S::nicola.royan@nottingham.ac.uk::80f951ff-816c-41dc-9e61-7c91993b2708" providerId="AD" clId="Web-{C3257F62-5CEC-48C7-B7AA-2134F7231FC9}"/>
    <pc:docChg chg="addSld modSld">
      <pc:chgData name="Nicola Royan (staff)" userId="S::nicola.royan@nottingham.ac.uk::80f951ff-816c-41dc-9e61-7c91993b2708" providerId="AD" clId="Web-{C3257F62-5CEC-48C7-B7AA-2134F7231FC9}" dt="2024-10-31T11:30:51.536" v="904" actId="20577"/>
      <pc:docMkLst>
        <pc:docMk/>
      </pc:docMkLst>
      <pc:sldChg chg="modSp">
        <pc:chgData name="Nicola Royan (staff)" userId="S::nicola.royan@nottingham.ac.uk::80f951ff-816c-41dc-9e61-7c91993b2708" providerId="AD" clId="Web-{C3257F62-5CEC-48C7-B7AA-2134F7231FC9}" dt="2024-10-31T11:12:39.797" v="6" actId="20577"/>
        <pc:sldMkLst>
          <pc:docMk/>
          <pc:sldMk cId="109857222" sldId="256"/>
        </pc:sldMkLst>
      </pc:sldChg>
      <pc:sldChg chg="modSp">
        <pc:chgData name="Nicola Royan (staff)" userId="S::nicola.royan@nottingham.ac.uk::80f951ff-816c-41dc-9e61-7c91993b2708" providerId="AD" clId="Web-{C3257F62-5CEC-48C7-B7AA-2134F7231FC9}" dt="2024-10-31T11:15:52.350" v="220" actId="20577"/>
        <pc:sldMkLst>
          <pc:docMk/>
          <pc:sldMk cId="3599933158" sldId="257"/>
        </pc:sldMkLst>
      </pc:sldChg>
      <pc:sldChg chg="modSp">
        <pc:chgData name="Nicola Royan (staff)" userId="S::nicola.royan@nottingham.ac.uk::80f951ff-816c-41dc-9e61-7c91993b2708" providerId="AD" clId="Web-{C3257F62-5CEC-48C7-B7AA-2134F7231FC9}" dt="2024-10-31T11:15:35.709" v="202" actId="20577"/>
        <pc:sldMkLst>
          <pc:docMk/>
          <pc:sldMk cId="3737315895" sldId="259"/>
        </pc:sldMkLst>
      </pc:sldChg>
      <pc:sldChg chg="modSp new">
        <pc:chgData name="Nicola Royan (staff)" userId="S::nicola.royan@nottingham.ac.uk::80f951ff-816c-41dc-9e61-7c91993b2708" providerId="AD" clId="Web-{C3257F62-5CEC-48C7-B7AA-2134F7231FC9}" dt="2024-10-31T11:21:44.924" v="324" actId="20577"/>
        <pc:sldMkLst>
          <pc:docMk/>
          <pc:sldMk cId="528259918" sldId="261"/>
        </pc:sldMkLst>
      </pc:sldChg>
      <pc:sldChg chg="modSp new">
        <pc:chgData name="Nicola Royan (staff)" userId="S::nicola.royan@nottingham.ac.uk::80f951ff-816c-41dc-9e61-7c91993b2708" providerId="AD" clId="Web-{C3257F62-5CEC-48C7-B7AA-2134F7231FC9}" dt="2024-10-31T11:28:06.655" v="683" actId="20577"/>
        <pc:sldMkLst>
          <pc:docMk/>
          <pc:sldMk cId="9888743" sldId="262"/>
        </pc:sldMkLst>
      </pc:sldChg>
      <pc:sldChg chg="new">
        <pc:chgData name="Nicola Royan (staff)" userId="S::nicola.royan@nottingham.ac.uk::80f951ff-816c-41dc-9e61-7c91993b2708" providerId="AD" clId="Web-{C3257F62-5CEC-48C7-B7AA-2134F7231FC9}" dt="2024-10-31T11:28:26.187" v="684"/>
        <pc:sldMkLst>
          <pc:docMk/>
          <pc:sldMk cId="1358134630" sldId="263"/>
        </pc:sldMkLst>
      </pc:sldChg>
      <pc:sldChg chg="modSp new">
        <pc:chgData name="Nicola Royan (staff)" userId="S::nicola.royan@nottingham.ac.uk::80f951ff-816c-41dc-9e61-7c91993b2708" providerId="AD" clId="Web-{C3257F62-5CEC-48C7-B7AA-2134F7231FC9}" dt="2024-10-31T11:30:51.536" v="904" actId="20577"/>
        <pc:sldMkLst>
          <pc:docMk/>
          <pc:sldMk cId="2905724752" sldId="264"/>
        </pc:sldMkLst>
      </pc:sldChg>
    </pc:docChg>
  </pc:docChgLst>
  <pc:docChgLst>
    <pc:chgData name="Nicola Royan (staff)" userId="S::nicola.royan@nottingham.ac.uk::80f951ff-816c-41dc-9e61-7c91993b2708" providerId="AD" clId="Web-{399A2B0C-102C-4CCB-9B1F-43764E47C1C6}"/>
    <pc:docChg chg="modSld">
      <pc:chgData name="Nicola Royan (staff)" userId="S::nicola.royan@nottingham.ac.uk::80f951ff-816c-41dc-9e61-7c91993b2708" providerId="AD" clId="Web-{399A2B0C-102C-4CCB-9B1F-43764E47C1C6}" dt="2024-11-05T11:51:27.312" v="5" actId="20577"/>
      <pc:docMkLst>
        <pc:docMk/>
      </pc:docMkLst>
      <pc:sldChg chg="modSp">
        <pc:chgData name="Nicola Royan (staff)" userId="S::nicola.royan@nottingham.ac.uk::80f951ff-816c-41dc-9e61-7c91993b2708" providerId="AD" clId="Web-{399A2B0C-102C-4CCB-9B1F-43764E47C1C6}" dt="2024-11-05T11:51:27.312" v="5" actId="20577"/>
        <pc:sldMkLst>
          <pc:docMk/>
          <pc:sldMk cId="2952004331" sldId="286"/>
        </pc:sldMkLst>
        <pc:spChg chg="mod">
          <ac:chgData name="Nicola Royan (staff)" userId="S::nicola.royan@nottingham.ac.uk::80f951ff-816c-41dc-9e61-7c91993b2708" providerId="AD" clId="Web-{399A2B0C-102C-4CCB-9B1F-43764E47C1C6}" dt="2024-11-05T11:51:27.312" v="5" actId="20577"/>
          <ac:spMkLst>
            <pc:docMk/>
            <pc:sldMk cId="2952004331" sldId="286"/>
            <ac:spMk id="5" creationId="{69DC45D8-3322-2264-1E25-B6662A9FCEF2}"/>
          </ac:spMkLst>
        </pc:spChg>
      </pc:sldChg>
    </pc:docChg>
  </pc:docChgLst>
  <pc:docChgLst>
    <pc:chgData name="Nicola Royan (staff)" userId="S::nicola.royan@nottingham.ac.uk::80f951ff-816c-41dc-9e61-7c91993b2708" providerId="AD" clId="Web-{FB3236EC-5951-49AA-96A9-9821E326361B}"/>
    <pc:docChg chg="modSld">
      <pc:chgData name="Nicola Royan (staff)" userId="S::nicola.royan@nottingham.ac.uk::80f951ff-816c-41dc-9e61-7c91993b2708" providerId="AD" clId="Web-{FB3236EC-5951-49AA-96A9-9821E326361B}" dt="2024-11-05T11:34:24.535" v="152" actId="20577"/>
      <pc:docMkLst>
        <pc:docMk/>
      </pc:docMkLst>
      <pc:sldChg chg="modSp">
        <pc:chgData name="Nicola Royan (staff)" userId="S::nicola.royan@nottingham.ac.uk::80f951ff-816c-41dc-9e61-7c91993b2708" providerId="AD" clId="Web-{FB3236EC-5951-49AA-96A9-9821E326361B}" dt="2024-11-05T11:34:24.535" v="152" actId="20577"/>
        <pc:sldMkLst>
          <pc:docMk/>
          <pc:sldMk cId="3326022945" sldId="283"/>
        </pc:sldMkLst>
        <pc:spChg chg="mod">
          <ac:chgData name="Nicola Royan (staff)" userId="S::nicola.royan@nottingham.ac.uk::80f951ff-816c-41dc-9e61-7c91993b2708" providerId="AD" clId="Web-{FB3236EC-5951-49AA-96A9-9821E326361B}" dt="2024-11-05T11:34:24.535" v="152" actId="20577"/>
          <ac:spMkLst>
            <pc:docMk/>
            <pc:sldMk cId="3326022945" sldId="283"/>
            <ac:spMk id="5" creationId="{69DC45D8-3322-2264-1E25-B6662A9FCEF2}"/>
          </ac:spMkLst>
        </pc:spChg>
      </pc:sldChg>
    </pc:docChg>
  </pc:docChgLst>
  <pc:docChgLst>
    <pc:chgData name="Susanna Ison (staff)" userId="S::susanna.ison@nottingham.ac.uk::e135dbb8-bcdb-4292-9b66-6fd2d8f93058" providerId="AD" clId="Web-{9D6A18F4-8743-29A2-87D5-8770BC1E4F83}"/>
    <pc:docChg chg="addSld modSld">
      <pc:chgData name="Susanna Ison (staff)" userId="S::susanna.ison@nottingham.ac.uk::e135dbb8-bcdb-4292-9b66-6fd2d8f93058" providerId="AD" clId="Web-{9D6A18F4-8743-29A2-87D5-8770BC1E4F83}" dt="2024-11-05T12:10:15.403" v="210" actId="20577"/>
      <pc:docMkLst>
        <pc:docMk/>
      </pc:docMkLst>
      <pc:sldChg chg="addSp delSp modSp add replId">
        <pc:chgData name="Susanna Ison (staff)" userId="S::susanna.ison@nottingham.ac.uk::e135dbb8-bcdb-4292-9b66-6fd2d8f93058" providerId="AD" clId="Web-{9D6A18F4-8743-29A2-87D5-8770BC1E4F83}" dt="2024-11-05T12:10:15.403" v="210" actId="20577"/>
        <pc:sldMkLst>
          <pc:docMk/>
          <pc:sldMk cId="2219588342" sldId="295"/>
        </pc:sldMkLst>
        <pc:spChg chg="add mod">
          <ac:chgData name="Susanna Ison (staff)" userId="S::susanna.ison@nottingham.ac.uk::e135dbb8-bcdb-4292-9b66-6fd2d8f93058" providerId="AD" clId="Web-{9D6A18F4-8743-29A2-87D5-8770BC1E4F83}" dt="2024-11-05T12:10:15.403" v="210" actId="20577"/>
          <ac:spMkLst>
            <pc:docMk/>
            <pc:sldMk cId="2219588342" sldId="295"/>
            <ac:spMk id="3" creationId="{BFD67F24-BBA7-5EDF-0ADA-D4B7AFD36E93}"/>
          </ac:spMkLst>
        </pc:spChg>
        <pc:spChg chg="mod">
          <ac:chgData name="Susanna Ison (staff)" userId="S::susanna.ison@nottingham.ac.uk::e135dbb8-bcdb-4292-9b66-6fd2d8f93058" providerId="AD" clId="Web-{9D6A18F4-8743-29A2-87D5-8770BC1E4F83}" dt="2024-11-05T12:00:30.827" v="5" actId="14100"/>
          <ac:spMkLst>
            <pc:docMk/>
            <pc:sldMk cId="2219588342" sldId="295"/>
            <ac:spMk id="5" creationId="{69DC45D8-3322-2264-1E25-B6662A9FCEF2}"/>
          </ac:spMkLst>
        </pc:spChg>
        <pc:picChg chg="del">
          <ac:chgData name="Susanna Ison (staff)" userId="S::susanna.ison@nottingham.ac.uk::e135dbb8-bcdb-4292-9b66-6fd2d8f93058" providerId="AD" clId="Web-{9D6A18F4-8743-29A2-87D5-8770BC1E4F83}" dt="2024-11-05T12:00:21.796" v="1"/>
          <ac:picMkLst>
            <pc:docMk/>
            <pc:sldMk cId="2219588342" sldId="295"/>
            <ac:picMk id="4" creationId="{A81ACF00-6F20-AA33-5A65-A562C8C8EE78}"/>
          </ac:picMkLst>
        </pc:picChg>
      </pc:sldChg>
    </pc:docChg>
  </pc:docChgLst>
  <pc:docChgLst>
    <pc:chgData name="Nicola Royan (staff)" userId="S::nicola.royan@nottingham.ac.uk::80f951ff-816c-41dc-9e61-7c91993b2708" providerId="AD" clId="Web-{8D272624-0990-4A24-9402-666EF6D3A22B}"/>
    <pc:docChg chg="addSld modSld">
      <pc:chgData name="Nicola Royan (staff)" userId="S::nicola.royan@nottingham.ac.uk::80f951ff-816c-41dc-9e61-7c91993b2708" providerId="AD" clId="Web-{8D272624-0990-4A24-9402-666EF6D3A22B}" dt="2024-11-01T09:43:16.043" v="1266" actId="20577"/>
      <pc:docMkLst>
        <pc:docMk/>
      </pc:docMkLst>
      <pc:sldChg chg="modSp new">
        <pc:chgData name="Nicola Royan (staff)" userId="S::nicola.royan@nottingham.ac.uk::80f951ff-816c-41dc-9e61-7c91993b2708" providerId="AD" clId="Web-{8D272624-0990-4A24-9402-666EF6D3A22B}" dt="2024-11-01T09:32:00.435" v="392" actId="20577"/>
        <pc:sldMkLst>
          <pc:docMk/>
          <pc:sldMk cId="3058971467" sldId="271"/>
        </pc:sldMkLst>
      </pc:sldChg>
      <pc:sldChg chg="modSp new">
        <pc:chgData name="Nicola Royan (staff)" userId="S::nicola.royan@nottingham.ac.uk::80f951ff-816c-41dc-9e61-7c91993b2708" providerId="AD" clId="Web-{8D272624-0990-4A24-9402-666EF6D3A22B}" dt="2024-11-01T09:35:06.408" v="567" actId="20577"/>
        <pc:sldMkLst>
          <pc:docMk/>
          <pc:sldMk cId="1670766813" sldId="272"/>
        </pc:sldMkLst>
      </pc:sldChg>
      <pc:sldChg chg="modSp new">
        <pc:chgData name="Nicola Royan (staff)" userId="S::nicola.royan@nottingham.ac.uk::80f951ff-816c-41dc-9e61-7c91993b2708" providerId="AD" clId="Web-{8D272624-0990-4A24-9402-666EF6D3A22B}" dt="2024-11-01T09:26:38.350" v="225" actId="20577"/>
        <pc:sldMkLst>
          <pc:docMk/>
          <pc:sldMk cId="2221185811" sldId="273"/>
        </pc:sldMkLst>
      </pc:sldChg>
      <pc:sldChg chg="modSp new">
        <pc:chgData name="Nicola Royan (staff)" userId="S::nicola.royan@nottingham.ac.uk::80f951ff-816c-41dc-9e61-7c91993b2708" providerId="AD" clId="Web-{8D272624-0990-4A24-9402-666EF6D3A22B}" dt="2024-11-01T09:43:16.043" v="1266" actId="20577"/>
        <pc:sldMkLst>
          <pc:docMk/>
          <pc:sldMk cId="1509512213" sldId="274"/>
        </pc:sldMkLst>
      </pc:sldChg>
    </pc:docChg>
  </pc:docChgLst>
  <pc:docChgLst>
    <pc:chgData name="Susanna Ison (staff)" userId="S::susanna.ison@nottingham.ac.uk::e135dbb8-bcdb-4292-9b66-6fd2d8f93058" providerId="AD" clId="Web-{1CE148E8-7F5D-48C7-95D8-222B155E3A92}"/>
    <pc:docChg chg="modSld">
      <pc:chgData name="Susanna Ison (staff)" userId="S::susanna.ison@nottingham.ac.uk::e135dbb8-bcdb-4292-9b66-6fd2d8f93058" providerId="AD" clId="Web-{1CE148E8-7F5D-48C7-95D8-222B155E3A92}" dt="2024-11-04T10:15:31.301" v="61" actId="20577"/>
      <pc:docMkLst>
        <pc:docMk/>
      </pc:docMkLst>
      <pc:sldChg chg="modSp">
        <pc:chgData name="Susanna Ison (staff)" userId="S::susanna.ison@nottingham.ac.uk::e135dbb8-bcdb-4292-9b66-6fd2d8f93058" providerId="AD" clId="Web-{1CE148E8-7F5D-48C7-95D8-222B155E3A92}" dt="2024-11-04T10:14:30.471" v="59" actId="20577"/>
        <pc:sldMkLst>
          <pc:docMk/>
          <pc:sldMk cId="1737951523" sldId="285"/>
        </pc:sldMkLst>
        <pc:spChg chg="mod">
          <ac:chgData name="Susanna Ison (staff)" userId="S::susanna.ison@nottingham.ac.uk::e135dbb8-bcdb-4292-9b66-6fd2d8f93058" providerId="AD" clId="Web-{1CE148E8-7F5D-48C7-95D8-222B155E3A92}" dt="2024-11-04T10:14:30.471" v="59" actId="20577"/>
          <ac:spMkLst>
            <pc:docMk/>
            <pc:sldMk cId="1737951523" sldId="285"/>
            <ac:spMk id="5" creationId="{69DC45D8-3322-2264-1E25-B6662A9FCEF2}"/>
          </ac:spMkLst>
        </pc:spChg>
      </pc:sldChg>
      <pc:sldChg chg="modSp">
        <pc:chgData name="Susanna Ison (staff)" userId="S::susanna.ison@nottingham.ac.uk::e135dbb8-bcdb-4292-9b66-6fd2d8f93058" providerId="AD" clId="Web-{1CE148E8-7F5D-48C7-95D8-222B155E3A92}" dt="2024-11-04T10:12:42.906" v="56" actId="20577"/>
        <pc:sldMkLst>
          <pc:docMk/>
          <pc:sldMk cId="323035763" sldId="288"/>
        </pc:sldMkLst>
        <pc:spChg chg="mod">
          <ac:chgData name="Susanna Ison (staff)" userId="S::susanna.ison@nottingham.ac.uk::e135dbb8-bcdb-4292-9b66-6fd2d8f93058" providerId="AD" clId="Web-{1CE148E8-7F5D-48C7-95D8-222B155E3A92}" dt="2024-11-04T10:12:42.906" v="56" actId="20577"/>
          <ac:spMkLst>
            <pc:docMk/>
            <pc:sldMk cId="323035763" sldId="288"/>
            <ac:spMk id="5" creationId="{69DC45D8-3322-2264-1E25-B6662A9FCEF2}"/>
          </ac:spMkLst>
        </pc:spChg>
      </pc:sldChg>
      <pc:sldChg chg="modSp">
        <pc:chgData name="Susanna Ison (staff)" userId="S::susanna.ison@nottingham.ac.uk::e135dbb8-bcdb-4292-9b66-6fd2d8f93058" providerId="AD" clId="Web-{1CE148E8-7F5D-48C7-95D8-222B155E3A92}" dt="2024-11-04T10:15:31.301" v="61" actId="20577"/>
        <pc:sldMkLst>
          <pc:docMk/>
          <pc:sldMk cId="1739919316" sldId="292"/>
        </pc:sldMkLst>
        <pc:spChg chg="mod">
          <ac:chgData name="Susanna Ison (staff)" userId="S::susanna.ison@nottingham.ac.uk::e135dbb8-bcdb-4292-9b66-6fd2d8f93058" providerId="AD" clId="Web-{1CE148E8-7F5D-48C7-95D8-222B155E3A92}" dt="2024-11-04T10:15:31.301" v="61" actId="20577"/>
          <ac:spMkLst>
            <pc:docMk/>
            <pc:sldMk cId="1739919316" sldId="292"/>
            <ac:spMk id="5" creationId="{69DC45D8-3322-2264-1E25-B6662A9FCEF2}"/>
          </ac:spMkLst>
        </pc:spChg>
      </pc:sldChg>
    </pc:docChg>
  </pc:docChgLst>
  <pc:docChgLst>
    <pc:chgData name="Nicola Royan (staff)" userId="S::nicola.royan@nottingham.ac.uk::80f951ff-816c-41dc-9e61-7c91993b2708" providerId="AD" clId="Web-{19FEA7AA-7992-4938-A870-53873B37E8B6}"/>
    <pc:docChg chg="modSld">
      <pc:chgData name="Nicola Royan (staff)" userId="S::nicola.royan@nottingham.ac.uk::80f951ff-816c-41dc-9e61-7c91993b2708" providerId="AD" clId="Web-{19FEA7AA-7992-4938-A870-53873B37E8B6}" dt="2024-11-05T11:31:58.615" v="8" actId="20577"/>
      <pc:docMkLst>
        <pc:docMk/>
      </pc:docMkLst>
      <pc:sldChg chg="modSp">
        <pc:chgData name="Nicola Royan (staff)" userId="S::nicola.royan@nottingham.ac.uk::80f951ff-816c-41dc-9e61-7c91993b2708" providerId="AD" clId="Web-{19FEA7AA-7992-4938-A870-53873B37E8B6}" dt="2024-11-05T11:31:58.615" v="8" actId="20577"/>
        <pc:sldMkLst>
          <pc:docMk/>
          <pc:sldMk cId="3326022945" sldId="283"/>
        </pc:sldMkLst>
        <pc:spChg chg="mod">
          <ac:chgData name="Nicola Royan (staff)" userId="S::nicola.royan@nottingham.ac.uk::80f951ff-816c-41dc-9e61-7c91993b2708" providerId="AD" clId="Web-{19FEA7AA-7992-4938-A870-53873B37E8B6}" dt="2024-11-05T11:31:58.615" v="8" actId="20577"/>
          <ac:spMkLst>
            <pc:docMk/>
            <pc:sldMk cId="3326022945" sldId="283"/>
            <ac:spMk id="5" creationId="{69DC45D8-3322-2264-1E25-B6662A9FCEF2}"/>
          </ac:spMkLst>
        </pc:spChg>
      </pc:sldChg>
    </pc:docChg>
  </pc:docChgLst>
  <pc:docChgLst>
    <pc:chgData name="Nicola Royan (staff)" userId="S::nicola.royan@nottingham.ac.uk::80f951ff-816c-41dc-9e61-7c91993b2708" providerId="AD" clId="Web-{29CE6A5F-3125-4F15-9AF8-25FD37127A02}"/>
    <pc:docChg chg="modSld">
      <pc:chgData name="Nicola Royan (staff)" userId="S::nicola.royan@nottingham.ac.uk::80f951ff-816c-41dc-9e61-7c91993b2708" providerId="AD" clId="Web-{29CE6A5F-3125-4F15-9AF8-25FD37127A02}" dt="2024-11-01T10:18:28.367" v="114" actId="20577"/>
      <pc:docMkLst>
        <pc:docMk/>
      </pc:docMkLst>
      <pc:sldChg chg="modSp">
        <pc:chgData name="Nicola Royan (staff)" userId="S::nicola.royan@nottingham.ac.uk::80f951ff-816c-41dc-9e61-7c91993b2708" providerId="AD" clId="Web-{29CE6A5F-3125-4F15-9AF8-25FD37127A02}" dt="2024-11-01T10:18:28.367" v="114" actId="20577"/>
        <pc:sldMkLst>
          <pc:docMk/>
          <pc:sldMk cId="1670766813" sldId="272"/>
        </pc:sldMkLst>
      </pc:sldChg>
      <pc:sldChg chg="modSp">
        <pc:chgData name="Nicola Royan (staff)" userId="S::nicola.royan@nottingham.ac.uk::80f951ff-816c-41dc-9e61-7c91993b2708" providerId="AD" clId="Web-{29CE6A5F-3125-4F15-9AF8-25FD37127A02}" dt="2024-11-01T10:05:10.753" v="60" actId="20577"/>
        <pc:sldMkLst>
          <pc:docMk/>
          <pc:sldMk cId="1063711528" sldId="27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F8B378-0045-4118-AE6D-D85A1AB430E4}" type="datetimeFigureOut">
              <a:t>11/5/2024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74F733-AFCC-4B4C-83E1-60A9F3C7A3F1}" type="slidenum">
              <a:t>‹#›</a:t>
            </a:fld>
            <a:endParaRPr lang="en-US"/>
          </a:p>
        </p:txBody>
      </p:sp>
    </p:spTree>
    <p:extLst>
      <p:ext uri="{BB962C8B-B14F-4D97-AF65-F5344CB8AC3E}">
        <p14:creationId xmlns:p14="http://schemas.microsoft.com/office/powerpoint/2010/main" val="13137686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210FBFA-DEB8-514A-A3CA-D930ABE8D253}" type="slidenum">
              <a:rPr lang="en-US" smtClean="0"/>
              <a:t>1</a:t>
            </a:fld>
            <a:endParaRPr lang="en-US"/>
          </a:p>
        </p:txBody>
      </p:sp>
    </p:spTree>
    <p:extLst>
      <p:ext uri="{BB962C8B-B14F-4D97-AF65-F5344CB8AC3E}">
        <p14:creationId xmlns:p14="http://schemas.microsoft.com/office/powerpoint/2010/main" val="2727640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2B1A4-1346-8F42-881C-9CDF3DF9FCE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067BDF3-7CA2-E74C-8B82-E5E4AE8A30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C7BEB8E-4D0B-D840-B522-BC4DEF2BBC6B}"/>
              </a:ext>
            </a:extLst>
          </p:cNvPr>
          <p:cNvSpPr>
            <a:spLocks noGrp="1"/>
          </p:cNvSpPr>
          <p:nvPr>
            <p:ph type="dt" sz="half" idx="10"/>
          </p:nvPr>
        </p:nvSpPr>
        <p:spPr/>
        <p:txBody>
          <a:bodyPr/>
          <a:lstStyle/>
          <a:p>
            <a:fld id="{409928AE-CEBA-BD4E-AE0D-38E71CC9D7FF}" type="datetimeFigureOut">
              <a:rPr lang="en-US" smtClean="0"/>
              <a:t>11/5/2024</a:t>
            </a:fld>
            <a:endParaRPr lang="en-US"/>
          </a:p>
        </p:txBody>
      </p:sp>
      <p:sp>
        <p:nvSpPr>
          <p:cNvPr id="5" name="Footer Placeholder 4">
            <a:extLst>
              <a:ext uri="{FF2B5EF4-FFF2-40B4-BE49-F238E27FC236}">
                <a16:creationId xmlns:a16="http://schemas.microsoft.com/office/drawing/2014/main" id="{CCE6D507-693A-294D-8354-96EB4AAD38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177FE4-EBC1-8C4A-ABCA-9481E0A3A7A8}"/>
              </a:ext>
            </a:extLst>
          </p:cNvPr>
          <p:cNvSpPr>
            <a:spLocks noGrp="1"/>
          </p:cNvSpPr>
          <p:nvPr>
            <p:ph type="sldNum" sz="quarter" idx="12"/>
          </p:nvPr>
        </p:nvSpPr>
        <p:spPr/>
        <p:txBody>
          <a:bodyPr/>
          <a:lstStyle/>
          <a:p>
            <a:fld id="{F6B851F8-560B-444E-8820-3CE8DA28118F}" type="slidenum">
              <a:rPr lang="en-US" smtClean="0"/>
              <a:t>‹#›</a:t>
            </a:fld>
            <a:endParaRPr lang="en-US"/>
          </a:p>
        </p:txBody>
      </p:sp>
    </p:spTree>
    <p:extLst>
      <p:ext uri="{BB962C8B-B14F-4D97-AF65-F5344CB8AC3E}">
        <p14:creationId xmlns:p14="http://schemas.microsoft.com/office/powerpoint/2010/main" val="1957414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18FD7-2A91-8742-8BD7-E6CA71EB75B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B2108AC-055A-4B4E-9F7D-A572C6D820C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4D79CA-F2FC-6745-8E6F-4CB118F52F72}"/>
              </a:ext>
            </a:extLst>
          </p:cNvPr>
          <p:cNvSpPr>
            <a:spLocks noGrp="1"/>
          </p:cNvSpPr>
          <p:nvPr>
            <p:ph type="dt" sz="half" idx="10"/>
          </p:nvPr>
        </p:nvSpPr>
        <p:spPr/>
        <p:txBody>
          <a:bodyPr/>
          <a:lstStyle/>
          <a:p>
            <a:fld id="{409928AE-CEBA-BD4E-AE0D-38E71CC9D7FF}" type="datetimeFigureOut">
              <a:rPr lang="en-US" smtClean="0"/>
              <a:t>11/5/2024</a:t>
            </a:fld>
            <a:endParaRPr lang="en-US"/>
          </a:p>
        </p:txBody>
      </p:sp>
      <p:sp>
        <p:nvSpPr>
          <p:cNvPr id="5" name="Footer Placeholder 4">
            <a:extLst>
              <a:ext uri="{FF2B5EF4-FFF2-40B4-BE49-F238E27FC236}">
                <a16:creationId xmlns:a16="http://schemas.microsoft.com/office/drawing/2014/main" id="{E0DD1748-A8E0-6C49-9F1B-B05D02A91A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9C07DB-689E-CC4F-BA8F-CAF6A3B9B25B}"/>
              </a:ext>
            </a:extLst>
          </p:cNvPr>
          <p:cNvSpPr>
            <a:spLocks noGrp="1"/>
          </p:cNvSpPr>
          <p:nvPr>
            <p:ph type="sldNum" sz="quarter" idx="12"/>
          </p:nvPr>
        </p:nvSpPr>
        <p:spPr/>
        <p:txBody>
          <a:bodyPr/>
          <a:lstStyle/>
          <a:p>
            <a:fld id="{F6B851F8-560B-444E-8820-3CE8DA28118F}" type="slidenum">
              <a:rPr lang="en-US" smtClean="0"/>
              <a:t>‹#›</a:t>
            </a:fld>
            <a:endParaRPr lang="en-US"/>
          </a:p>
        </p:txBody>
      </p:sp>
    </p:spTree>
    <p:extLst>
      <p:ext uri="{BB962C8B-B14F-4D97-AF65-F5344CB8AC3E}">
        <p14:creationId xmlns:p14="http://schemas.microsoft.com/office/powerpoint/2010/main" val="207821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BEB72C-EACD-7542-B3C9-B1A98EE639E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1E85375-1B4A-F641-A16F-AF22013CBC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51817B-36D4-CC41-B35C-9ECE255E4B41}"/>
              </a:ext>
            </a:extLst>
          </p:cNvPr>
          <p:cNvSpPr>
            <a:spLocks noGrp="1"/>
          </p:cNvSpPr>
          <p:nvPr>
            <p:ph type="dt" sz="half" idx="10"/>
          </p:nvPr>
        </p:nvSpPr>
        <p:spPr/>
        <p:txBody>
          <a:bodyPr/>
          <a:lstStyle/>
          <a:p>
            <a:fld id="{409928AE-CEBA-BD4E-AE0D-38E71CC9D7FF}" type="datetimeFigureOut">
              <a:rPr lang="en-US" smtClean="0"/>
              <a:t>11/5/2024</a:t>
            </a:fld>
            <a:endParaRPr lang="en-US"/>
          </a:p>
        </p:txBody>
      </p:sp>
      <p:sp>
        <p:nvSpPr>
          <p:cNvPr id="5" name="Footer Placeholder 4">
            <a:extLst>
              <a:ext uri="{FF2B5EF4-FFF2-40B4-BE49-F238E27FC236}">
                <a16:creationId xmlns:a16="http://schemas.microsoft.com/office/drawing/2014/main" id="{AA2B4089-4D84-4A4F-A22F-184BF92B23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1FE9AB-6F33-DD48-AD11-E50C865D888D}"/>
              </a:ext>
            </a:extLst>
          </p:cNvPr>
          <p:cNvSpPr>
            <a:spLocks noGrp="1"/>
          </p:cNvSpPr>
          <p:nvPr>
            <p:ph type="sldNum" sz="quarter" idx="12"/>
          </p:nvPr>
        </p:nvSpPr>
        <p:spPr/>
        <p:txBody>
          <a:bodyPr/>
          <a:lstStyle/>
          <a:p>
            <a:fld id="{F6B851F8-560B-444E-8820-3CE8DA28118F}" type="slidenum">
              <a:rPr lang="en-US" smtClean="0"/>
              <a:t>‹#›</a:t>
            </a:fld>
            <a:endParaRPr lang="en-US"/>
          </a:p>
        </p:txBody>
      </p:sp>
    </p:spTree>
    <p:extLst>
      <p:ext uri="{BB962C8B-B14F-4D97-AF65-F5344CB8AC3E}">
        <p14:creationId xmlns:p14="http://schemas.microsoft.com/office/powerpoint/2010/main" val="3196779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C7946-3FE0-CB4B-AE01-F8279013598A}"/>
              </a:ext>
            </a:extLst>
          </p:cNvPr>
          <p:cNvSpPr>
            <a:spLocks noGrp="1"/>
          </p:cNvSpPr>
          <p:nvPr>
            <p:ph type="title"/>
          </p:nvPr>
        </p:nvSpPr>
        <p:spPr>
          <a:xfrm>
            <a:off x="838200" y="1"/>
            <a:ext cx="10515600" cy="1551708"/>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CDFD1493-CAC6-8B4C-999D-80B70831C5D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5FDA91-8E39-8D49-B172-44002B0BF1E5}"/>
              </a:ext>
            </a:extLst>
          </p:cNvPr>
          <p:cNvSpPr>
            <a:spLocks noGrp="1"/>
          </p:cNvSpPr>
          <p:nvPr>
            <p:ph type="dt" sz="half" idx="10"/>
          </p:nvPr>
        </p:nvSpPr>
        <p:spPr/>
        <p:txBody>
          <a:bodyPr/>
          <a:lstStyle/>
          <a:p>
            <a:fld id="{409928AE-CEBA-BD4E-AE0D-38E71CC9D7FF}" type="datetimeFigureOut">
              <a:rPr lang="en-US" smtClean="0"/>
              <a:t>11/5/2024</a:t>
            </a:fld>
            <a:endParaRPr lang="en-US"/>
          </a:p>
        </p:txBody>
      </p:sp>
      <p:sp>
        <p:nvSpPr>
          <p:cNvPr id="5" name="Footer Placeholder 4">
            <a:extLst>
              <a:ext uri="{FF2B5EF4-FFF2-40B4-BE49-F238E27FC236}">
                <a16:creationId xmlns:a16="http://schemas.microsoft.com/office/drawing/2014/main" id="{C3ECF1A2-F630-D64A-844C-5BF03C5839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5ABBB3-B26A-A445-9774-4F6D7BBCB40F}"/>
              </a:ext>
            </a:extLst>
          </p:cNvPr>
          <p:cNvSpPr>
            <a:spLocks noGrp="1"/>
          </p:cNvSpPr>
          <p:nvPr>
            <p:ph type="sldNum" sz="quarter" idx="12"/>
          </p:nvPr>
        </p:nvSpPr>
        <p:spPr/>
        <p:txBody>
          <a:bodyPr/>
          <a:lstStyle/>
          <a:p>
            <a:fld id="{F6B851F8-560B-444E-8820-3CE8DA28118F}" type="slidenum">
              <a:rPr lang="en-US" smtClean="0"/>
              <a:t>‹#›</a:t>
            </a:fld>
            <a:endParaRPr lang="en-US"/>
          </a:p>
        </p:txBody>
      </p:sp>
    </p:spTree>
    <p:extLst>
      <p:ext uri="{BB962C8B-B14F-4D97-AF65-F5344CB8AC3E}">
        <p14:creationId xmlns:p14="http://schemas.microsoft.com/office/powerpoint/2010/main" val="3234203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E0526-0473-D542-9E80-65A3669B80B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B37DAD5-4054-9145-B929-CED588CFF6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EA2892F-19FC-C94E-943E-D3D15FB53BA4}"/>
              </a:ext>
            </a:extLst>
          </p:cNvPr>
          <p:cNvSpPr>
            <a:spLocks noGrp="1"/>
          </p:cNvSpPr>
          <p:nvPr>
            <p:ph type="dt" sz="half" idx="10"/>
          </p:nvPr>
        </p:nvSpPr>
        <p:spPr/>
        <p:txBody>
          <a:bodyPr/>
          <a:lstStyle/>
          <a:p>
            <a:fld id="{409928AE-CEBA-BD4E-AE0D-38E71CC9D7FF}" type="datetimeFigureOut">
              <a:rPr lang="en-US" smtClean="0"/>
              <a:t>11/5/2024</a:t>
            </a:fld>
            <a:endParaRPr lang="en-US"/>
          </a:p>
        </p:txBody>
      </p:sp>
      <p:sp>
        <p:nvSpPr>
          <p:cNvPr id="5" name="Footer Placeholder 4">
            <a:extLst>
              <a:ext uri="{FF2B5EF4-FFF2-40B4-BE49-F238E27FC236}">
                <a16:creationId xmlns:a16="http://schemas.microsoft.com/office/drawing/2014/main" id="{8143E2BE-73E4-1E42-B79F-287B3DE45B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F33FDE-41FB-4342-BEF2-F988CAC838F5}"/>
              </a:ext>
            </a:extLst>
          </p:cNvPr>
          <p:cNvSpPr>
            <a:spLocks noGrp="1"/>
          </p:cNvSpPr>
          <p:nvPr>
            <p:ph type="sldNum" sz="quarter" idx="12"/>
          </p:nvPr>
        </p:nvSpPr>
        <p:spPr/>
        <p:txBody>
          <a:bodyPr/>
          <a:lstStyle/>
          <a:p>
            <a:fld id="{F6B851F8-560B-444E-8820-3CE8DA28118F}" type="slidenum">
              <a:rPr lang="en-US" smtClean="0"/>
              <a:t>‹#›</a:t>
            </a:fld>
            <a:endParaRPr lang="en-US"/>
          </a:p>
        </p:txBody>
      </p:sp>
    </p:spTree>
    <p:extLst>
      <p:ext uri="{BB962C8B-B14F-4D97-AF65-F5344CB8AC3E}">
        <p14:creationId xmlns:p14="http://schemas.microsoft.com/office/powerpoint/2010/main" val="3944560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949DD-216A-DD40-B500-A2A85C6168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4389AB2-39C3-5247-B46D-E45805C2E10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7D80E95-A21F-1E4F-B5DC-1C67DE9FA5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0445BD8-AAB8-B444-9CA3-D985A14C9843}"/>
              </a:ext>
            </a:extLst>
          </p:cNvPr>
          <p:cNvSpPr>
            <a:spLocks noGrp="1"/>
          </p:cNvSpPr>
          <p:nvPr>
            <p:ph type="dt" sz="half" idx="10"/>
          </p:nvPr>
        </p:nvSpPr>
        <p:spPr/>
        <p:txBody>
          <a:bodyPr/>
          <a:lstStyle/>
          <a:p>
            <a:fld id="{409928AE-CEBA-BD4E-AE0D-38E71CC9D7FF}" type="datetimeFigureOut">
              <a:rPr lang="en-US" smtClean="0"/>
              <a:t>11/5/2024</a:t>
            </a:fld>
            <a:endParaRPr lang="en-US"/>
          </a:p>
        </p:txBody>
      </p:sp>
      <p:sp>
        <p:nvSpPr>
          <p:cNvPr id="6" name="Footer Placeholder 5">
            <a:extLst>
              <a:ext uri="{FF2B5EF4-FFF2-40B4-BE49-F238E27FC236}">
                <a16:creationId xmlns:a16="http://schemas.microsoft.com/office/drawing/2014/main" id="{E32CA17B-ED7F-F347-B5DD-C7C033B38F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6D8B30E-1FBF-3D4B-819B-E1C60D58FD3D}"/>
              </a:ext>
            </a:extLst>
          </p:cNvPr>
          <p:cNvSpPr>
            <a:spLocks noGrp="1"/>
          </p:cNvSpPr>
          <p:nvPr>
            <p:ph type="sldNum" sz="quarter" idx="12"/>
          </p:nvPr>
        </p:nvSpPr>
        <p:spPr/>
        <p:txBody>
          <a:bodyPr/>
          <a:lstStyle/>
          <a:p>
            <a:fld id="{F6B851F8-560B-444E-8820-3CE8DA28118F}" type="slidenum">
              <a:rPr lang="en-US" smtClean="0"/>
              <a:t>‹#›</a:t>
            </a:fld>
            <a:endParaRPr lang="en-US"/>
          </a:p>
        </p:txBody>
      </p:sp>
    </p:spTree>
    <p:extLst>
      <p:ext uri="{BB962C8B-B14F-4D97-AF65-F5344CB8AC3E}">
        <p14:creationId xmlns:p14="http://schemas.microsoft.com/office/powerpoint/2010/main" val="579333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F90C5-D90E-CD47-817B-F3484D1974A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E154F36-797D-F04B-BBDA-BA189104A5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4A82E71-A032-2A4B-95A3-CA95D0A7E7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4B8F8C-9B2F-3A4F-ACDF-7C194A6C01D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6DBBE72-B143-D944-9C77-41E3134E8AA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EE6B933-2F10-9144-8642-7FEAA40A0B3B}"/>
              </a:ext>
            </a:extLst>
          </p:cNvPr>
          <p:cNvSpPr>
            <a:spLocks noGrp="1"/>
          </p:cNvSpPr>
          <p:nvPr>
            <p:ph type="dt" sz="half" idx="10"/>
          </p:nvPr>
        </p:nvSpPr>
        <p:spPr/>
        <p:txBody>
          <a:bodyPr/>
          <a:lstStyle/>
          <a:p>
            <a:fld id="{409928AE-CEBA-BD4E-AE0D-38E71CC9D7FF}" type="datetimeFigureOut">
              <a:rPr lang="en-US" smtClean="0"/>
              <a:t>11/5/2024</a:t>
            </a:fld>
            <a:endParaRPr lang="en-US"/>
          </a:p>
        </p:txBody>
      </p:sp>
      <p:sp>
        <p:nvSpPr>
          <p:cNvPr id="8" name="Footer Placeholder 7">
            <a:extLst>
              <a:ext uri="{FF2B5EF4-FFF2-40B4-BE49-F238E27FC236}">
                <a16:creationId xmlns:a16="http://schemas.microsoft.com/office/drawing/2014/main" id="{78A5AA8C-564F-964B-ABF5-06AC148698C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20E0716-6F77-A54C-BF49-981BF363C510}"/>
              </a:ext>
            </a:extLst>
          </p:cNvPr>
          <p:cNvSpPr>
            <a:spLocks noGrp="1"/>
          </p:cNvSpPr>
          <p:nvPr>
            <p:ph type="sldNum" sz="quarter" idx="12"/>
          </p:nvPr>
        </p:nvSpPr>
        <p:spPr/>
        <p:txBody>
          <a:bodyPr/>
          <a:lstStyle/>
          <a:p>
            <a:fld id="{F6B851F8-560B-444E-8820-3CE8DA28118F}" type="slidenum">
              <a:rPr lang="en-US" smtClean="0"/>
              <a:t>‹#›</a:t>
            </a:fld>
            <a:endParaRPr lang="en-US"/>
          </a:p>
        </p:txBody>
      </p:sp>
    </p:spTree>
    <p:extLst>
      <p:ext uri="{BB962C8B-B14F-4D97-AF65-F5344CB8AC3E}">
        <p14:creationId xmlns:p14="http://schemas.microsoft.com/office/powerpoint/2010/main" val="654496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BC13-02F4-054B-8287-5139FA69BDC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367A782-84D6-824A-9289-383FF2C117CC}"/>
              </a:ext>
            </a:extLst>
          </p:cNvPr>
          <p:cNvSpPr>
            <a:spLocks noGrp="1"/>
          </p:cNvSpPr>
          <p:nvPr>
            <p:ph type="dt" sz="half" idx="10"/>
          </p:nvPr>
        </p:nvSpPr>
        <p:spPr/>
        <p:txBody>
          <a:bodyPr/>
          <a:lstStyle/>
          <a:p>
            <a:fld id="{409928AE-CEBA-BD4E-AE0D-38E71CC9D7FF}" type="datetimeFigureOut">
              <a:rPr lang="en-US" smtClean="0"/>
              <a:t>11/5/2024</a:t>
            </a:fld>
            <a:endParaRPr lang="en-US"/>
          </a:p>
        </p:txBody>
      </p:sp>
      <p:sp>
        <p:nvSpPr>
          <p:cNvPr id="4" name="Footer Placeholder 3">
            <a:extLst>
              <a:ext uri="{FF2B5EF4-FFF2-40B4-BE49-F238E27FC236}">
                <a16:creationId xmlns:a16="http://schemas.microsoft.com/office/drawing/2014/main" id="{4809F9FB-14A4-F54B-A3ED-D0AEEA8C252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AB0F2A1-7B7C-5C4B-B98D-DA9988AE359E}"/>
              </a:ext>
            </a:extLst>
          </p:cNvPr>
          <p:cNvSpPr>
            <a:spLocks noGrp="1"/>
          </p:cNvSpPr>
          <p:nvPr>
            <p:ph type="sldNum" sz="quarter" idx="12"/>
          </p:nvPr>
        </p:nvSpPr>
        <p:spPr/>
        <p:txBody>
          <a:bodyPr/>
          <a:lstStyle/>
          <a:p>
            <a:fld id="{F6B851F8-560B-444E-8820-3CE8DA28118F}" type="slidenum">
              <a:rPr lang="en-US" smtClean="0"/>
              <a:t>‹#›</a:t>
            </a:fld>
            <a:endParaRPr lang="en-US"/>
          </a:p>
        </p:txBody>
      </p:sp>
    </p:spTree>
    <p:extLst>
      <p:ext uri="{BB962C8B-B14F-4D97-AF65-F5344CB8AC3E}">
        <p14:creationId xmlns:p14="http://schemas.microsoft.com/office/powerpoint/2010/main" val="1128747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B1F254-1D7E-3846-81EE-3030C284AB6A}"/>
              </a:ext>
            </a:extLst>
          </p:cNvPr>
          <p:cNvSpPr>
            <a:spLocks noGrp="1"/>
          </p:cNvSpPr>
          <p:nvPr>
            <p:ph type="dt" sz="half" idx="10"/>
          </p:nvPr>
        </p:nvSpPr>
        <p:spPr/>
        <p:txBody>
          <a:bodyPr/>
          <a:lstStyle/>
          <a:p>
            <a:fld id="{409928AE-CEBA-BD4E-AE0D-38E71CC9D7FF}" type="datetimeFigureOut">
              <a:rPr lang="en-US" smtClean="0"/>
              <a:t>11/5/2024</a:t>
            </a:fld>
            <a:endParaRPr lang="en-US"/>
          </a:p>
        </p:txBody>
      </p:sp>
      <p:sp>
        <p:nvSpPr>
          <p:cNvPr id="3" name="Footer Placeholder 2">
            <a:extLst>
              <a:ext uri="{FF2B5EF4-FFF2-40B4-BE49-F238E27FC236}">
                <a16:creationId xmlns:a16="http://schemas.microsoft.com/office/drawing/2014/main" id="{AD6DBF85-B255-A244-A2AF-2C9D18E327D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C4C6B7-0676-4C42-9CC0-129E13E3CCFF}"/>
              </a:ext>
            </a:extLst>
          </p:cNvPr>
          <p:cNvSpPr>
            <a:spLocks noGrp="1"/>
          </p:cNvSpPr>
          <p:nvPr>
            <p:ph type="sldNum" sz="quarter" idx="12"/>
          </p:nvPr>
        </p:nvSpPr>
        <p:spPr/>
        <p:txBody>
          <a:bodyPr/>
          <a:lstStyle/>
          <a:p>
            <a:fld id="{F6B851F8-560B-444E-8820-3CE8DA28118F}" type="slidenum">
              <a:rPr lang="en-US" smtClean="0"/>
              <a:t>‹#›</a:t>
            </a:fld>
            <a:endParaRPr lang="en-US"/>
          </a:p>
        </p:txBody>
      </p:sp>
    </p:spTree>
    <p:extLst>
      <p:ext uri="{BB962C8B-B14F-4D97-AF65-F5344CB8AC3E}">
        <p14:creationId xmlns:p14="http://schemas.microsoft.com/office/powerpoint/2010/main" val="1492411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40A14-AA30-2F49-9F0F-9B26BBBA8B1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04CBAFA-5A3D-1346-936A-CA03DB88B3A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21A4C20-375B-714A-9857-61DF465D77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0D0F13-1A70-114B-96B3-3245C53AA8CD}"/>
              </a:ext>
            </a:extLst>
          </p:cNvPr>
          <p:cNvSpPr>
            <a:spLocks noGrp="1"/>
          </p:cNvSpPr>
          <p:nvPr>
            <p:ph type="dt" sz="half" idx="10"/>
          </p:nvPr>
        </p:nvSpPr>
        <p:spPr/>
        <p:txBody>
          <a:bodyPr/>
          <a:lstStyle/>
          <a:p>
            <a:fld id="{409928AE-CEBA-BD4E-AE0D-38E71CC9D7FF}" type="datetimeFigureOut">
              <a:rPr lang="en-US" smtClean="0"/>
              <a:t>11/5/2024</a:t>
            </a:fld>
            <a:endParaRPr lang="en-US"/>
          </a:p>
        </p:txBody>
      </p:sp>
      <p:sp>
        <p:nvSpPr>
          <p:cNvPr id="6" name="Footer Placeholder 5">
            <a:extLst>
              <a:ext uri="{FF2B5EF4-FFF2-40B4-BE49-F238E27FC236}">
                <a16:creationId xmlns:a16="http://schemas.microsoft.com/office/drawing/2014/main" id="{04A2FB60-C3AC-5B4C-AC98-91531F296F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652F6E-B9E7-4846-BC47-9441399A4EBC}"/>
              </a:ext>
            </a:extLst>
          </p:cNvPr>
          <p:cNvSpPr>
            <a:spLocks noGrp="1"/>
          </p:cNvSpPr>
          <p:nvPr>
            <p:ph type="sldNum" sz="quarter" idx="12"/>
          </p:nvPr>
        </p:nvSpPr>
        <p:spPr/>
        <p:txBody>
          <a:bodyPr/>
          <a:lstStyle/>
          <a:p>
            <a:fld id="{F6B851F8-560B-444E-8820-3CE8DA28118F}" type="slidenum">
              <a:rPr lang="en-US" smtClean="0"/>
              <a:t>‹#›</a:t>
            </a:fld>
            <a:endParaRPr lang="en-US"/>
          </a:p>
        </p:txBody>
      </p:sp>
    </p:spTree>
    <p:extLst>
      <p:ext uri="{BB962C8B-B14F-4D97-AF65-F5344CB8AC3E}">
        <p14:creationId xmlns:p14="http://schemas.microsoft.com/office/powerpoint/2010/main" val="2542020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027AF-ADAC-1646-AD09-313E9E3AA6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FC9AFEA-E1C1-B64C-92FA-AE411A37079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2B566CA-546A-5A40-8C0E-8A4C0A613D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609BAD-810F-064E-9E82-99ACF7EEE49C}"/>
              </a:ext>
            </a:extLst>
          </p:cNvPr>
          <p:cNvSpPr>
            <a:spLocks noGrp="1"/>
          </p:cNvSpPr>
          <p:nvPr>
            <p:ph type="dt" sz="half" idx="10"/>
          </p:nvPr>
        </p:nvSpPr>
        <p:spPr/>
        <p:txBody>
          <a:bodyPr/>
          <a:lstStyle/>
          <a:p>
            <a:fld id="{409928AE-CEBA-BD4E-AE0D-38E71CC9D7FF}" type="datetimeFigureOut">
              <a:rPr lang="en-US" smtClean="0"/>
              <a:t>11/5/2024</a:t>
            </a:fld>
            <a:endParaRPr lang="en-US"/>
          </a:p>
        </p:txBody>
      </p:sp>
      <p:sp>
        <p:nvSpPr>
          <p:cNvPr id="6" name="Footer Placeholder 5">
            <a:extLst>
              <a:ext uri="{FF2B5EF4-FFF2-40B4-BE49-F238E27FC236}">
                <a16:creationId xmlns:a16="http://schemas.microsoft.com/office/drawing/2014/main" id="{06ACA7DD-89F8-C44C-B595-5C944E328F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F96355-B8D6-BE40-9D52-369FB121D36A}"/>
              </a:ext>
            </a:extLst>
          </p:cNvPr>
          <p:cNvSpPr>
            <a:spLocks noGrp="1"/>
          </p:cNvSpPr>
          <p:nvPr>
            <p:ph type="sldNum" sz="quarter" idx="12"/>
          </p:nvPr>
        </p:nvSpPr>
        <p:spPr/>
        <p:txBody>
          <a:bodyPr/>
          <a:lstStyle/>
          <a:p>
            <a:fld id="{F6B851F8-560B-444E-8820-3CE8DA28118F}" type="slidenum">
              <a:rPr lang="en-US" smtClean="0"/>
              <a:t>‹#›</a:t>
            </a:fld>
            <a:endParaRPr lang="en-US"/>
          </a:p>
        </p:txBody>
      </p:sp>
    </p:spTree>
    <p:extLst>
      <p:ext uri="{BB962C8B-B14F-4D97-AF65-F5344CB8AC3E}">
        <p14:creationId xmlns:p14="http://schemas.microsoft.com/office/powerpoint/2010/main" val="2800532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538034A-BAA2-7A43-A4C2-78416225E064}"/>
              </a:ext>
            </a:extLst>
          </p:cNvPr>
          <p:cNvPicPr>
            <a:picLocks noChangeAspect="1"/>
          </p:cNvPicPr>
          <p:nvPr userDrawn="1"/>
        </p:nvPicPr>
        <p:blipFill rotWithShape="1">
          <a:blip r:embed="rId13"/>
          <a:srcRect l="8846" r="10072" b="77238"/>
          <a:stretch/>
        </p:blipFill>
        <p:spPr>
          <a:xfrm>
            <a:off x="0" y="-15801"/>
            <a:ext cx="12192000" cy="1558274"/>
          </a:xfrm>
          <a:prstGeom prst="rect">
            <a:avLst/>
          </a:prstGeom>
        </p:spPr>
      </p:pic>
      <p:sp>
        <p:nvSpPr>
          <p:cNvPr id="2" name="Title Placeholder 1">
            <a:extLst>
              <a:ext uri="{FF2B5EF4-FFF2-40B4-BE49-F238E27FC236}">
                <a16:creationId xmlns:a16="http://schemas.microsoft.com/office/drawing/2014/main" id="{50713FA5-FFBD-6243-9016-7E40300405F1}"/>
              </a:ext>
            </a:extLst>
          </p:cNvPr>
          <p:cNvSpPr>
            <a:spLocks noGrp="1"/>
          </p:cNvSpPr>
          <p:nvPr>
            <p:ph type="title"/>
          </p:nvPr>
        </p:nvSpPr>
        <p:spPr>
          <a:xfrm>
            <a:off x="838200" y="-15801"/>
            <a:ext cx="10515600" cy="1558274"/>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231CD35-1229-2348-861F-25BC00B57F86}"/>
              </a:ext>
            </a:extLst>
          </p:cNvPr>
          <p:cNvSpPr>
            <a:spLocks noGrp="1"/>
          </p:cNvSpPr>
          <p:nvPr>
            <p:ph type="body" idx="1"/>
          </p:nvPr>
        </p:nvSpPr>
        <p:spPr>
          <a:xfrm>
            <a:off x="838200" y="1662545"/>
            <a:ext cx="10515600" cy="451441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A60116-3216-9441-803E-CD1CB59559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9928AE-CEBA-BD4E-AE0D-38E71CC9D7FF}" type="datetimeFigureOut">
              <a:rPr lang="en-US" smtClean="0"/>
              <a:t>11/5/2024</a:t>
            </a:fld>
            <a:endParaRPr lang="en-US"/>
          </a:p>
        </p:txBody>
      </p:sp>
      <p:sp>
        <p:nvSpPr>
          <p:cNvPr id="5" name="Footer Placeholder 4">
            <a:extLst>
              <a:ext uri="{FF2B5EF4-FFF2-40B4-BE49-F238E27FC236}">
                <a16:creationId xmlns:a16="http://schemas.microsoft.com/office/drawing/2014/main" id="{F870411F-53D1-0D40-A7C0-C3E9C664EFE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1EF4CE3-9EEA-DD44-80B1-7D7C308342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B851F8-560B-444E-8820-3CE8DA28118F}" type="slidenum">
              <a:rPr lang="en-US" smtClean="0"/>
              <a:t>‹#›</a:t>
            </a:fld>
            <a:endParaRPr lang="en-US"/>
          </a:p>
        </p:txBody>
      </p:sp>
    </p:spTree>
    <p:extLst>
      <p:ext uri="{BB962C8B-B14F-4D97-AF65-F5344CB8AC3E}">
        <p14:creationId xmlns:p14="http://schemas.microsoft.com/office/powerpoint/2010/main" val="1052878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60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forms.office.com/e/x7aa8CksP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susanna.ison@nottingham.ac.uk" TargetMode="External"/><Relationship Id="rId2" Type="http://schemas.openxmlformats.org/officeDocument/2006/relationships/hyperlink" Target="mailto:enquiries@midlands4cities.ac.uk"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hyperlink" Target="mailto:nicola.royan@nottingham.ac.uk"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mailto:enquiries@midlands4cities.ac.uk"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midlands4cities.ac.uk/apply/"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23FB555-8DFB-0047-A94D-B666F9CC410F}"/>
              </a:ext>
            </a:extLst>
          </p:cNvPr>
          <p:cNvPicPr>
            <a:picLocks noChangeAspect="1"/>
          </p:cNvPicPr>
          <p:nvPr/>
        </p:nvPicPr>
        <p:blipFill rotWithShape="1">
          <a:blip r:embed="rId3"/>
          <a:srcRect l="5250" r="13860" b="-1"/>
          <a:stretch/>
        </p:blipFill>
        <p:spPr>
          <a:xfrm>
            <a:off x="0" y="-41565"/>
            <a:ext cx="12265891" cy="6899565"/>
          </a:xfrm>
          <a:prstGeom prst="rect">
            <a:avLst/>
          </a:prstGeom>
        </p:spPr>
      </p:pic>
      <p:pic>
        <p:nvPicPr>
          <p:cNvPr id="16" name="Picture 15">
            <a:extLst>
              <a:ext uri="{FF2B5EF4-FFF2-40B4-BE49-F238E27FC236}">
                <a16:creationId xmlns:a16="http://schemas.microsoft.com/office/drawing/2014/main" id="{7214BF81-00B2-6644-8C80-BFAA7973576E}"/>
              </a:ext>
            </a:extLst>
          </p:cNvPr>
          <p:cNvPicPr>
            <a:picLocks noChangeAspect="1"/>
          </p:cNvPicPr>
          <p:nvPr/>
        </p:nvPicPr>
        <p:blipFill>
          <a:blip r:embed="rId4"/>
          <a:stretch>
            <a:fillRect/>
          </a:stretch>
        </p:blipFill>
        <p:spPr>
          <a:xfrm>
            <a:off x="3233604" y="482457"/>
            <a:ext cx="5250007" cy="1165664"/>
          </a:xfrm>
          <a:prstGeom prst="rect">
            <a:avLst/>
          </a:prstGeom>
        </p:spPr>
      </p:pic>
      <p:sp>
        <p:nvSpPr>
          <p:cNvPr id="2" name="Title 1">
            <a:extLst>
              <a:ext uri="{FF2B5EF4-FFF2-40B4-BE49-F238E27FC236}">
                <a16:creationId xmlns:a16="http://schemas.microsoft.com/office/drawing/2014/main" id="{BADD6D9D-A92E-0B4D-9BA6-50FE92F37AAD}"/>
              </a:ext>
            </a:extLst>
          </p:cNvPr>
          <p:cNvSpPr>
            <a:spLocks noGrp="1"/>
          </p:cNvSpPr>
          <p:nvPr>
            <p:ph type="ctrTitle"/>
          </p:nvPr>
        </p:nvSpPr>
        <p:spPr>
          <a:xfrm>
            <a:off x="667078" y="4237817"/>
            <a:ext cx="11087100" cy="1601419"/>
          </a:xfrm>
        </p:spPr>
        <p:txBody>
          <a:bodyPr>
            <a:noAutofit/>
          </a:bodyPr>
          <a:lstStyle/>
          <a:p>
            <a:r>
              <a:rPr lang="en-GB" sz="4800"/>
              <a:t>Midlands4Cities</a:t>
            </a:r>
            <a:br>
              <a:rPr lang="en-GB" sz="4800"/>
            </a:br>
            <a:r>
              <a:rPr lang="en-GB" sz="4800"/>
              <a:t>PGR directors and potential supervisors' briefing</a:t>
            </a:r>
            <a:br>
              <a:rPr lang="en-GB" sz="4800">
                <a:ea typeface="Calibri Light"/>
                <a:cs typeface="Calibri Light"/>
              </a:rPr>
            </a:br>
            <a:br>
              <a:rPr lang="en-GB" sz="4800"/>
            </a:br>
            <a:r>
              <a:rPr lang="en-GB" sz="4800"/>
              <a:t>5 November 2024</a:t>
            </a:r>
            <a:endParaRPr lang="en-US" sz="4800"/>
          </a:p>
        </p:txBody>
      </p:sp>
    </p:spTree>
    <p:extLst>
      <p:ext uri="{BB962C8B-B14F-4D97-AF65-F5344CB8AC3E}">
        <p14:creationId xmlns:p14="http://schemas.microsoft.com/office/powerpoint/2010/main" val="9730106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a:xfrm>
            <a:off x="264091" y="1"/>
            <a:ext cx="11695133" cy="1551708"/>
          </a:xfrm>
        </p:spPr>
        <p:txBody>
          <a:bodyPr>
            <a:noAutofit/>
          </a:bodyPr>
          <a:lstStyle/>
          <a:p>
            <a:r>
              <a:rPr lang="en-GB" sz="4400">
                <a:solidFill>
                  <a:srgbClr val="FFFFFF"/>
                </a:solidFill>
                <a:latin typeface="Calibri Light"/>
                <a:ea typeface="Calibri Light"/>
                <a:cs typeface="Calibri Light"/>
              </a:rPr>
              <a:t>Recruitment support – post submission</a:t>
            </a: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493734" y="1714737"/>
            <a:ext cx="10515600" cy="4514418"/>
          </a:xfrm>
        </p:spPr>
        <p:txBody>
          <a:bodyPr vert="horz" lIns="91440" tIns="45720" rIns="91440" bIns="45720" rtlCol="0" anchor="t">
            <a:normAutofit lnSpcReduction="10000"/>
          </a:bodyPr>
          <a:lstStyle/>
          <a:p>
            <a:r>
              <a:rPr lang="en-GB">
                <a:latin typeface="Aptos"/>
              </a:rPr>
              <a:t>Interview process reminder</a:t>
            </a:r>
            <a:endParaRPr lang="en-US">
              <a:latin typeface="Aptos"/>
            </a:endParaRPr>
          </a:p>
          <a:p>
            <a:pPr lvl="1">
              <a:buFont typeface="Courier New,monospace" panose="020B0604020202020204" pitchFamily="34" charset="0"/>
              <a:buChar char="o"/>
            </a:pPr>
            <a:r>
              <a:rPr lang="en-GB">
                <a:latin typeface="Aptos"/>
              </a:rPr>
              <a:t>All shortlisted applicants must be interviewed, by a panel including one person </a:t>
            </a:r>
            <a:r>
              <a:rPr lang="en-GB" err="1">
                <a:latin typeface="Aptos"/>
              </a:rPr>
              <a:t>outwith</a:t>
            </a:r>
            <a:r>
              <a:rPr lang="en-GB">
                <a:latin typeface="Aptos"/>
              </a:rPr>
              <a:t> their supervisory team.</a:t>
            </a:r>
          </a:p>
          <a:p>
            <a:pPr lvl="1">
              <a:buFont typeface="Courier New,monospace" panose="020B0604020202020204" pitchFamily="34" charset="0"/>
              <a:buChar char="o"/>
            </a:pPr>
            <a:r>
              <a:rPr lang="en-GB">
                <a:latin typeface="Aptos"/>
              </a:rPr>
              <a:t>There is an interview record form for both Open Competition and CDA Competition applicants.</a:t>
            </a:r>
          </a:p>
          <a:p>
            <a:pPr lvl="1">
              <a:buFont typeface="Courier New,monospace" panose="020B0604020202020204" pitchFamily="34" charset="0"/>
              <a:buChar char="o"/>
            </a:pPr>
            <a:r>
              <a:rPr lang="en-GB">
                <a:latin typeface="Aptos"/>
              </a:rPr>
              <a:t>M4C request that, as far as possible, all interviewers have completed institutional training on EDI and on best interview practice. You may wish to ascertain if your shortlisted applicants have any additional needs before their interview.</a:t>
            </a:r>
          </a:p>
          <a:p>
            <a:pPr lvl="1">
              <a:buFont typeface="Courier New,monospace" panose="020B0604020202020204" pitchFamily="34" charset="0"/>
              <a:buChar char="o"/>
            </a:pPr>
            <a:r>
              <a:rPr lang="en-GB">
                <a:latin typeface="Aptos"/>
              </a:rPr>
              <a:t>M4C also request that interview questions are circulated to the panel and the interviewees at least 48 hours in advance, so that applicants have time to prepare.</a:t>
            </a:r>
          </a:p>
          <a:p>
            <a:pPr lvl="1">
              <a:buFont typeface="Courier New,monospace" panose="020B0604020202020204" pitchFamily="34" charset="0"/>
              <a:buChar char="o"/>
            </a:pPr>
            <a:r>
              <a:rPr lang="en-GB">
                <a:latin typeface="Aptos"/>
              </a:rPr>
              <a:t>Standard questions, agreed with SDs, are available.</a:t>
            </a:r>
            <a:endParaRPr lang="en-GB"/>
          </a:p>
          <a:p>
            <a:pPr>
              <a:lnSpc>
                <a:spcPct val="110000"/>
              </a:lnSpc>
            </a:pPr>
            <a:endParaRPr lang="en-GB" sz="2400">
              <a:latin typeface="Aptos"/>
            </a:endParaRPr>
          </a:p>
        </p:txBody>
      </p:sp>
      <p:pic>
        <p:nvPicPr>
          <p:cNvPr id="4" name="Picture 3" descr="A black and red sign with text&#10;&#10;Description automatically generated">
            <a:extLst>
              <a:ext uri="{FF2B5EF4-FFF2-40B4-BE49-F238E27FC236}">
                <a16:creationId xmlns:a16="http://schemas.microsoft.com/office/drawing/2014/main" id="{53810B09-AF64-3408-E662-502F38CBB453}"/>
              </a:ext>
            </a:extLst>
          </p:cNvPr>
          <p:cNvPicPr>
            <a:picLocks noChangeAspect="1"/>
          </p:cNvPicPr>
          <p:nvPr/>
        </p:nvPicPr>
        <p:blipFill>
          <a:blip r:embed="rId2"/>
          <a:stretch>
            <a:fillRect/>
          </a:stretch>
        </p:blipFill>
        <p:spPr>
          <a:xfrm>
            <a:off x="8632128" y="5979351"/>
            <a:ext cx="3257550" cy="723900"/>
          </a:xfrm>
          <a:prstGeom prst="rect">
            <a:avLst/>
          </a:prstGeom>
        </p:spPr>
      </p:pic>
    </p:spTree>
    <p:extLst>
      <p:ext uri="{BB962C8B-B14F-4D97-AF65-F5344CB8AC3E}">
        <p14:creationId xmlns:p14="http://schemas.microsoft.com/office/powerpoint/2010/main" val="1737951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a:xfrm>
            <a:off x="264091" y="1"/>
            <a:ext cx="11695133" cy="1551708"/>
          </a:xfrm>
        </p:spPr>
        <p:txBody>
          <a:bodyPr>
            <a:normAutofit/>
          </a:bodyPr>
          <a:lstStyle/>
          <a:p>
            <a:r>
              <a:rPr lang="en-GB" sz="4400">
                <a:solidFill>
                  <a:srgbClr val="FFFFFF"/>
                </a:solidFill>
                <a:latin typeface="Calibri Light"/>
                <a:ea typeface="Calibri Light"/>
                <a:cs typeface="Calibri Light"/>
              </a:rPr>
              <a:t>Recruitment support – post submission</a:t>
            </a: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493734" y="1714737"/>
            <a:ext cx="10515600" cy="4514418"/>
          </a:xfrm>
        </p:spPr>
        <p:txBody>
          <a:bodyPr vert="horz" lIns="91440" tIns="45720" rIns="91440" bIns="45720" rtlCol="0" anchor="t">
            <a:normAutofit lnSpcReduction="10000"/>
          </a:bodyPr>
          <a:lstStyle/>
          <a:p>
            <a:pPr marL="0" indent="0">
              <a:lnSpc>
                <a:spcPct val="120000"/>
              </a:lnSpc>
              <a:buNone/>
            </a:pPr>
            <a:r>
              <a:rPr lang="en-GB" sz="2000" b="1" dirty="0">
                <a:latin typeface="Aptos"/>
              </a:rPr>
              <a:t>Institutional Support Form:</a:t>
            </a:r>
            <a:r>
              <a:rPr lang="en-GB" sz="2000" dirty="0">
                <a:latin typeface="Aptos"/>
              </a:rPr>
              <a:t> changes made to ISF include: </a:t>
            </a:r>
            <a:endParaRPr lang="en-US" sz="2000">
              <a:latin typeface="Aptos"/>
            </a:endParaRPr>
          </a:p>
          <a:p>
            <a:pPr>
              <a:lnSpc>
                <a:spcPct val="120000"/>
              </a:lnSpc>
              <a:buFont typeface="Arial"/>
              <a:buChar char="•"/>
            </a:pPr>
            <a:r>
              <a:rPr lang="en-GB" sz="2000" b="1" dirty="0">
                <a:latin typeface="Aptos"/>
              </a:rPr>
              <a:t>Supervisory Experience</a:t>
            </a:r>
            <a:r>
              <a:rPr lang="en-GB" sz="2000" dirty="0">
                <a:latin typeface="Aptos"/>
              </a:rPr>
              <a:t> we no longer require the FTE students supervised. This has been amended to: Expected number of PhD students under supervision on 1st October 2025 (include all current students and accepted applicants, not solely M3/4C students)”</a:t>
            </a:r>
            <a:endParaRPr lang="en-US" sz="2000" dirty="0">
              <a:latin typeface="Aptos"/>
            </a:endParaRPr>
          </a:p>
          <a:p>
            <a:pPr>
              <a:lnSpc>
                <a:spcPct val="120000"/>
              </a:lnSpc>
              <a:buFont typeface="Arial"/>
              <a:buChar char="•"/>
            </a:pPr>
            <a:r>
              <a:rPr lang="en-GB" sz="2000" b="1" dirty="0">
                <a:latin typeface="Aptos"/>
              </a:rPr>
              <a:t>Extended funding; </a:t>
            </a:r>
            <a:r>
              <a:rPr lang="en-GB" sz="2000" dirty="0">
                <a:latin typeface="Aptos"/>
              </a:rPr>
              <a:t>if an applicant indicates this may be required, we have asked for clear support in the ISF: </a:t>
            </a:r>
            <a:endParaRPr lang="en-US" sz="2000">
              <a:latin typeface="Aptos"/>
            </a:endParaRPr>
          </a:p>
          <a:p>
            <a:pPr marL="457200" lvl="1" indent="0">
              <a:lnSpc>
                <a:spcPct val="120000"/>
              </a:lnSpc>
              <a:buNone/>
            </a:pPr>
            <a:r>
              <a:rPr lang="en-GB" sz="2000" dirty="0">
                <a:latin typeface="Aptos"/>
              </a:rPr>
              <a:t>The applicant has only been asked to indicate possible reasons for an extension to their funded period. If the supervisory team believe that the completion of the project will require an extension to the applicant’s funded period, using the ISF guidance, please provide a rationale for any anticipated extended funding application. Applications for extended funding are only considered by M4C following the first Mid-Year Review. (max 75 words)</a:t>
            </a:r>
            <a:endParaRPr lang="en-GB"/>
          </a:p>
          <a:p>
            <a:pPr>
              <a:lnSpc>
                <a:spcPct val="110000"/>
              </a:lnSpc>
            </a:pPr>
            <a:endParaRPr lang="en-GB" sz="2400">
              <a:latin typeface="Aptos"/>
            </a:endParaRPr>
          </a:p>
        </p:txBody>
      </p:sp>
      <p:pic>
        <p:nvPicPr>
          <p:cNvPr id="4" name="Picture 3" descr="A black and red sign with text&#10;&#10;Description automatically generated">
            <a:extLst>
              <a:ext uri="{FF2B5EF4-FFF2-40B4-BE49-F238E27FC236}">
                <a16:creationId xmlns:a16="http://schemas.microsoft.com/office/drawing/2014/main" id="{DB546E6C-8A46-8460-AE14-D23F1A2E937C}"/>
              </a:ext>
            </a:extLst>
          </p:cNvPr>
          <p:cNvPicPr>
            <a:picLocks noChangeAspect="1"/>
          </p:cNvPicPr>
          <p:nvPr/>
        </p:nvPicPr>
        <p:blipFill>
          <a:blip r:embed="rId2"/>
          <a:stretch>
            <a:fillRect/>
          </a:stretch>
        </p:blipFill>
        <p:spPr>
          <a:xfrm>
            <a:off x="8788704" y="6031542"/>
            <a:ext cx="3257550" cy="723900"/>
          </a:xfrm>
          <a:prstGeom prst="rect">
            <a:avLst/>
          </a:prstGeom>
        </p:spPr>
      </p:pic>
    </p:spTree>
    <p:extLst>
      <p:ext uri="{BB962C8B-B14F-4D97-AF65-F5344CB8AC3E}">
        <p14:creationId xmlns:p14="http://schemas.microsoft.com/office/powerpoint/2010/main" val="2952004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a:xfrm>
            <a:off x="264091" y="1"/>
            <a:ext cx="11695133" cy="1551708"/>
          </a:xfrm>
        </p:spPr>
        <p:txBody>
          <a:bodyPr>
            <a:normAutofit/>
          </a:bodyPr>
          <a:lstStyle/>
          <a:p>
            <a:r>
              <a:rPr lang="en-GB" sz="4400">
                <a:solidFill>
                  <a:srgbClr val="FFFFFF"/>
                </a:solidFill>
                <a:latin typeface="Calibri Light"/>
                <a:ea typeface="Calibri Light"/>
                <a:cs typeface="Calibri Light"/>
              </a:rPr>
              <a:t>Reference form and ISF</a:t>
            </a: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493734" y="1714737"/>
            <a:ext cx="10515600" cy="4514418"/>
          </a:xfrm>
        </p:spPr>
        <p:txBody>
          <a:bodyPr vert="horz" lIns="91440" tIns="45720" rIns="91440" bIns="45720" rtlCol="0" anchor="t">
            <a:normAutofit/>
          </a:bodyPr>
          <a:lstStyle/>
          <a:p>
            <a:pPr>
              <a:buFont typeface="Arial"/>
              <a:buChar char="•"/>
            </a:pPr>
            <a:r>
              <a:rPr lang="en-GB">
                <a:latin typeface="Aptos"/>
              </a:rPr>
              <a:t>In keeping with the rest of the application, we are trying to avoid the use of identifying features and proxies in these forms:</a:t>
            </a:r>
            <a:endParaRPr lang="en-US">
              <a:latin typeface="Aptos"/>
            </a:endParaRPr>
          </a:p>
          <a:p>
            <a:pPr>
              <a:buFont typeface="Arial"/>
              <a:buChar char="•"/>
            </a:pPr>
            <a:endParaRPr lang="en-GB">
              <a:latin typeface="Aptos"/>
            </a:endParaRPr>
          </a:p>
          <a:p>
            <a:pPr marL="971550" lvl="1" indent="-285750">
              <a:buFont typeface="Courier New,monospace"/>
              <a:buChar char="o"/>
            </a:pPr>
            <a:r>
              <a:rPr lang="en-GB">
                <a:latin typeface="Aptos"/>
              </a:rPr>
              <a:t>Please try not to use names: if 'the applicant' is too long, then perhaps use initials or 'X'.</a:t>
            </a:r>
            <a:endParaRPr lang="en-US">
              <a:latin typeface="Aptos"/>
            </a:endParaRPr>
          </a:p>
          <a:p>
            <a:pPr marL="971550" lvl="1" indent="-285750">
              <a:buFont typeface="Courier New,monospace"/>
              <a:buChar char="o"/>
            </a:pPr>
            <a:r>
              <a:rPr lang="en-GB">
                <a:latin typeface="Aptos"/>
              </a:rPr>
              <a:t> Please do use neutral pronouns. </a:t>
            </a:r>
            <a:endParaRPr lang="en-US">
              <a:latin typeface="Aptos"/>
            </a:endParaRPr>
          </a:p>
          <a:p>
            <a:pPr marL="971550" lvl="1" indent="-285750">
              <a:buFont typeface="Courier New,monospace"/>
              <a:buChar char="o"/>
            </a:pPr>
            <a:r>
              <a:rPr lang="en-GB">
                <a:latin typeface="Aptos"/>
              </a:rPr>
              <a:t>Try to avoid naming degree-awarding institutions. </a:t>
            </a:r>
            <a:endParaRPr lang="en-GB"/>
          </a:p>
          <a:p>
            <a:pPr>
              <a:lnSpc>
                <a:spcPct val="110000"/>
              </a:lnSpc>
            </a:pPr>
            <a:endParaRPr lang="en-GB" sz="2400">
              <a:latin typeface="Aptos"/>
            </a:endParaRPr>
          </a:p>
        </p:txBody>
      </p:sp>
      <p:pic>
        <p:nvPicPr>
          <p:cNvPr id="4" name="Picture 3" descr="A black and red sign with text&#10;&#10;Description automatically generated">
            <a:extLst>
              <a:ext uri="{FF2B5EF4-FFF2-40B4-BE49-F238E27FC236}">
                <a16:creationId xmlns:a16="http://schemas.microsoft.com/office/drawing/2014/main" id="{76CE107C-970F-CCBE-FA08-69D899733B75}"/>
              </a:ext>
            </a:extLst>
          </p:cNvPr>
          <p:cNvPicPr>
            <a:picLocks noChangeAspect="1"/>
          </p:cNvPicPr>
          <p:nvPr/>
        </p:nvPicPr>
        <p:blipFill>
          <a:blip r:embed="rId2"/>
          <a:stretch>
            <a:fillRect/>
          </a:stretch>
        </p:blipFill>
        <p:spPr>
          <a:xfrm>
            <a:off x="8600813" y="5728830"/>
            <a:ext cx="3257550" cy="723900"/>
          </a:xfrm>
          <a:prstGeom prst="rect">
            <a:avLst/>
          </a:prstGeom>
        </p:spPr>
      </p:pic>
    </p:spTree>
    <p:extLst>
      <p:ext uri="{BB962C8B-B14F-4D97-AF65-F5344CB8AC3E}">
        <p14:creationId xmlns:p14="http://schemas.microsoft.com/office/powerpoint/2010/main" val="28567674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a:xfrm>
            <a:off x="264091" y="1"/>
            <a:ext cx="11695133" cy="1551708"/>
          </a:xfrm>
        </p:spPr>
        <p:txBody>
          <a:bodyPr>
            <a:normAutofit/>
          </a:bodyPr>
          <a:lstStyle/>
          <a:p>
            <a:r>
              <a:rPr lang="en-GB" sz="4400">
                <a:solidFill>
                  <a:srgbClr val="FFFFFF"/>
                </a:solidFill>
                <a:latin typeface="Calibri Light"/>
                <a:ea typeface="Calibri Light"/>
                <a:cs typeface="Calibri Light"/>
              </a:rPr>
              <a:t>Subject Area Panel scoring</a:t>
            </a: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462842" y="1549980"/>
            <a:ext cx="10515600" cy="4874823"/>
          </a:xfrm>
        </p:spPr>
        <p:txBody>
          <a:bodyPr vert="horz" lIns="91440" tIns="45720" rIns="91440" bIns="45720" rtlCol="0" anchor="t">
            <a:normAutofit lnSpcReduction="10000"/>
          </a:bodyPr>
          <a:lstStyle/>
          <a:p>
            <a:pPr>
              <a:buFont typeface="Arial"/>
              <a:buChar char="•"/>
            </a:pPr>
            <a:r>
              <a:rPr lang="en-GB">
                <a:latin typeface="Aptos"/>
              </a:rPr>
              <a:t>There are 4 scoring panels: </a:t>
            </a:r>
            <a:endParaRPr lang="en-US">
              <a:latin typeface="Aptos"/>
            </a:endParaRPr>
          </a:p>
          <a:p>
            <a:pPr marL="971550" lvl="1" indent="-285750">
              <a:buFont typeface="Courier New,monospace"/>
              <a:buChar char="o"/>
            </a:pPr>
            <a:r>
              <a:rPr lang="en-GB">
                <a:latin typeface="Aptos"/>
              </a:rPr>
              <a:t>A1: History, Art History, Museum Studies, Cultural and Historical Geography</a:t>
            </a:r>
            <a:endParaRPr lang="en-US">
              <a:latin typeface="Aptos"/>
            </a:endParaRPr>
          </a:p>
          <a:p>
            <a:pPr marL="971550" lvl="1" indent="-285750">
              <a:buFont typeface="Courier New,monospace"/>
              <a:buChar char="o"/>
            </a:pPr>
            <a:r>
              <a:rPr lang="en-GB">
                <a:latin typeface="Aptos"/>
              </a:rPr>
              <a:t>A2: Archaeology, Classics, Law, International Relations, Philosophy, Theology</a:t>
            </a:r>
            <a:endParaRPr lang="en-US">
              <a:latin typeface="Aptos"/>
            </a:endParaRPr>
          </a:p>
          <a:p>
            <a:pPr marL="971550" lvl="1" indent="-285750">
              <a:buFont typeface="Courier New,monospace"/>
              <a:buChar char="o"/>
            </a:pPr>
            <a:r>
              <a:rPr lang="en-GB">
                <a:latin typeface="Aptos"/>
              </a:rPr>
              <a:t>B: Creative Writing, Dance, Design, Drama and Theatre Studies, Fine Art, Music</a:t>
            </a:r>
            <a:endParaRPr lang="en-US">
              <a:latin typeface="Aptos"/>
            </a:endParaRPr>
          </a:p>
          <a:p>
            <a:pPr marL="971550" lvl="1" indent="-285750">
              <a:buFont typeface="Courier New,monospace"/>
              <a:buChar char="o"/>
            </a:pPr>
            <a:r>
              <a:rPr lang="en-GB">
                <a:latin typeface="Aptos"/>
              </a:rPr>
              <a:t>C: Languages and Literatures </a:t>
            </a:r>
            <a:endParaRPr lang="en-US">
              <a:latin typeface="Aptos"/>
            </a:endParaRPr>
          </a:p>
          <a:p>
            <a:pPr>
              <a:lnSpc>
                <a:spcPct val="100000"/>
              </a:lnSpc>
              <a:buFont typeface="Arial"/>
              <a:buChar char="•"/>
            </a:pPr>
            <a:r>
              <a:rPr lang="en-GB" sz="2400">
                <a:latin typeface="Aptos"/>
              </a:rPr>
              <a:t>We need two panellists from each M4C institution for each subject area panel, please consider volunteering. There will be a briefing for all Subject Area Panellists on Monday 20 January are 12.30 </a:t>
            </a:r>
            <a:endParaRPr lang="en-GB">
              <a:ea typeface="Calibri"/>
              <a:cs typeface="Calibri"/>
            </a:endParaRPr>
          </a:p>
          <a:p>
            <a:pPr>
              <a:lnSpc>
                <a:spcPct val="100000"/>
              </a:lnSpc>
              <a:buFont typeface="Arial"/>
              <a:buChar char="•"/>
            </a:pPr>
            <a:r>
              <a:rPr lang="en-GB" sz="2400">
                <a:latin typeface="Aptos"/>
              </a:rPr>
              <a:t>SAP registration form to be completed by 27 January 2025:  </a:t>
            </a:r>
            <a:r>
              <a:rPr lang="en-GB" sz="2400">
                <a:latin typeface="Calibri"/>
                <a:ea typeface="Calibri"/>
                <a:cs typeface="Calibri"/>
                <a:hlinkClick r:id="rId2"/>
              </a:rPr>
              <a:t>https</a:t>
            </a:r>
            <a:r>
              <a:rPr lang="en-GB" sz="2400">
                <a:ea typeface="+mn-lt"/>
                <a:cs typeface="+mn-lt"/>
                <a:hlinkClick r:id="rId2"/>
              </a:rPr>
              <a:t>://forms.office.com/e/x7aa8CksPX</a:t>
            </a:r>
            <a:endParaRPr lang="en-GB" sz="2400">
              <a:latin typeface="Aptos"/>
            </a:endParaRPr>
          </a:p>
          <a:p>
            <a:pPr marL="0" indent="0">
              <a:buNone/>
            </a:pPr>
            <a:endParaRPr lang="en-GB">
              <a:latin typeface="Aptos"/>
            </a:endParaRPr>
          </a:p>
          <a:p>
            <a:pPr>
              <a:lnSpc>
                <a:spcPct val="110000"/>
              </a:lnSpc>
            </a:pPr>
            <a:endParaRPr lang="en-GB" sz="2400">
              <a:latin typeface="Aptos"/>
            </a:endParaRPr>
          </a:p>
        </p:txBody>
      </p:sp>
      <p:pic>
        <p:nvPicPr>
          <p:cNvPr id="4" name="Picture 3" descr="A black and red sign with text&#10;&#10;Description automatically generated">
            <a:extLst>
              <a:ext uri="{FF2B5EF4-FFF2-40B4-BE49-F238E27FC236}">
                <a16:creationId xmlns:a16="http://schemas.microsoft.com/office/drawing/2014/main" id="{A5C3A35E-D7F1-D207-F44B-6586FA0B2146}"/>
              </a:ext>
            </a:extLst>
          </p:cNvPr>
          <p:cNvPicPr>
            <a:picLocks noChangeAspect="1"/>
          </p:cNvPicPr>
          <p:nvPr/>
        </p:nvPicPr>
        <p:blipFill>
          <a:blip r:embed="rId3"/>
          <a:stretch>
            <a:fillRect/>
          </a:stretch>
        </p:blipFill>
        <p:spPr>
          <a:xfrm>
            <a:off x="8496430" y="5874967"/>
            <a:ext cx="3257550" cy="723900"/>
          </a:xfrm>
          <a:prstGeom prst="rect">
            <a:avLst/>
          </a:prstGeom>
        </p:spPr>
      </p:pic>
    </p:spTree>
    <p:extLst>
      <p:ext uri="{BB962C8B-B14F-4D97-AF65-F5344CB8AC3E}">
        <p14:creationId xmlns:p14="http://schemas.microsoft.com/office/powerpoint/2010/main" val="3230357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a:xfrm>
            <a:off x="264091" y="1"/>
            <a:ext cx="11695133" cy="1551708"/>
          </a:xfrm>
        </p:spPr>
        <p:txBody>
          <a:bodyPr>
            <a:normAutofit/>
          </a:bodyPr>
          <a:lstStyle/>
          <a:p>
            <a:r>
              <a:rPr lang="en-GB" sz="4400">
                <a:solidFill>
                  <a:srgbClr val="FFFFFF"/>
                </a:solidFill>
                <a:latin typeface="Calibri Light"/>
                <a:ea typeface="Calibri Light"/>
                <a:cs typeface="Calibri Light"/>
              </a:rPr>
              <a:t>Student Selection Panel – Open Competition</a:t>
            </a: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493734" y="1714737"/>
            <a:ext cx="10515600" cy="4514418"/>
          </a:xfrm>
        </p:spPr>
        <p:txBody>
          <a:bodyPr vert="horz" lIns="91440" tIns="45720" rIns="91440" bIns="45720" rtlCol="0" anchor="t">
            <a:normAutofit/>
          </a:bodyPr>
          <a:lstStyle/>
          <a:p>
            <a:pPr>
              <a:buFont typeface="Arial"/>
              <a:buChar char="•"/>
            </a:pPr>
            <a:r>
              <a:rPr lang="en-GB">
                <a:latin typeface="Aptos"/>
              </a:rPr>
              <a:t>Panellists return scores to Midlands4Cities by noon on 1 April.</a:t>
            </a:r>
          </a:p>
          <a:p>
            <a:pPr>
              <a:buFont typeface="Arial"/>
              <a:buChar char="•"/>
            </a:pPr>
            <a:r>
              <a:rPr lang="en-GB">
                <a:latin typeface="Aptos"/>
              </a:rPr>
              <a:t>These scores are aggregated and averaged, and from these scores, a baseline score is identified, consistent across all panels, to match as closely as possible the number of awards available.</a:t>
            </a:r>
            <a:endParaRPr lang="en-US">
              <a:latin typeface="Aptos"/>
            </a:endParaRPr>
          </a:p>
          <a:p>
            <a:pPr>
              <a:buFont typeface="Arial"/>
              <a:buChar char="•"/>
            </a:pPr>
            <a:r>
              <a:rPr lang="en-GB">
                <a:latin typeface="Aptos"/>
              </a:rPr>
              <a:t>From the same data, a baseline reserve score is identified.</a:t>
            </a:r>
            <a:endParaRPr lang="en-US">
              <a:latin typeface="Aptos"/>
            </a:endParaRPr>
          </a:p>
          <a:p>
            <a:pPr>
              <a:buFont typeface="Arial"/>
              <a:buChar char="•"/>
            </a:pPr>
            <a:r>
              <a:rPr lang="en-GB">
                <a:latin typeface="Aptos"/>
              </a:rPr>
              <a:t>This process and the resulting calculations and recommendations are shared with M4C's external adviser, to ensure transparency and clarity.</a:t>
            </a:r>
            <a:endParaRPr lang="en-US">
              <a:latin typeface="Aptos"/>
            </a:endParaRPr>
          </a:p>
          <a:p>
            <a:pPr>
              <a:buFont typeface="Arial"/>
              <a:buChar char="•"/>
            </a:pPr>
            <a:r>
              <a:rPr lang="en-GB">
                <a:latin typeface="Aptos"/>
              </a:rPr>
              <a:t>These are then taken to Student Selection Panel for ratification.</a:t>
            </a:r>
            <a:endParaRPr lang="en-GB"/>
          </a:p>
          <a:p>
            <a:pPr marL="0" indent="0">
              <a:buFont typeface="Arial"/>
              <a:buNone/>
            </a:pPr>
            <a:endParaRPr lang="en-GB">
              <a:latin typeface="Aptos"/>
            </a:endParaRPr>
          </a:p>
          <a:p>
            <a:pPr>
              <a:lnSpc>
                <a:spcPct val="110000"/>
              </a:lnSpc>
            </a:pPr>
            <a:endParaRPr lang="en-GB" sz="2400">
              <a:latin typeface="Aptos"/>
            </a:endParaRPr>
          </a:p>
        </p:txBody>
      </p:sp>
      <p:pic>
        <p:nvPicPr>
          <p:cNvPr id="4" name="Picture 3" descr="A black and red sign with text&#10;&#10;Description automatically generated">
            <a:extLst>
              <a:ext uri="{FF2B5EF4-FFF2-40B4-BE49-F238E27FC236}">
                <a16:creationId xmlns:a16="http://schemas.microsoft.com/office/drawing/2014/main" id="{402919F8-557B-4D47-AAFE-E5DB2FFF4658}"/>
              </a:ext>
            </a:extLst>
          </p:cNvPr>
          <p:cNvPicPr>
            <a:picLocks noChangeAspect="1"/>
          </p:cNvPicPr>
          <p:nvPr/>
        </p:nvPicPr>
        <p:blipFill>
          <a:blip r:embed="rId2"/>
          <a:stretch>
            <a:fillRect/>
          </a:stretch>
        </p:blipFill>
        <p:spPr>
          <a:xfrm>
            <a:off x="8381608" y="5948036"/>
            <a:ext cx="3257550" cy="723900"/>
          </a:xfrm>
          <a:prstGeom prst="rect">
            <a:avLst/>
          </a:prstGeom>
        </p:spPr>
      </p:pic>
    </p:spTree>
    <p:extLst>
      <p:ext uri="{BB962C8B-B14F-4D97-AF65-F5344CB8AC3E}">
        <p14:creationId xmlns:p14="http://schemas.microsoft.com/office/powerpoint/2010/main" val="40429690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a:xfrm>
            <a:off x="264091" y="1"/>
            <a:ext cx="11695133" cy="1551708"/>
          </a:xfrm>
        </p:spPr>
        <p:txBody>
          <a:bodyPr>
            <a:normAutofit/>
          </a:bodyPr>
          <a:lstStyle/>
          <a:p>
            <a:r>
              <a:rPr lang="en-GB" sz="4400">
                <a:solidFill>
                  <a:srgbClr val="FFFFFF"/>
                </a:solidFill>
                <a:latin typeface="Calibri Light"/>
                <a:ea typeface="Calibri Light"/>
                <a:cs typeface="Calibri Light"/>
              </a:rPr>
              <a:t>Student Selection Panel CDA</a:t>
            </a: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493734" y="1714737"/>
            <a:ext cx="10515600" cy="4514418"/>
          </a:xfrm>
        </p:spPr>
        <p:txBody>
          <a:bodyPr vert="horz" lIns="91440" tIns="45720" rIns="91440" bIns="45720" rtlCol="0" anchor="t">
            <a:normAutofit fontScale="92500" lnSpcReduction="10000"/>
          </a:bodyPr>
          <a:lstStyle/>
          <a:p>
            <a:pPr>
              <a:lnSpc>
                <a:spcPct val="110000"/>
              </a:lnSpc>
              <a:buFont typeface="Arial"/>
              <a:buChar char="•"/>
            </a:pPr>
            <a:r>
              <a:rPr lang="en-GB" sz="2600">
                <a:latin typeface="Aptos"/>
              </a:rPr>
              <a:t>CDA applications are returned to the institution but follow a different pathway.</a:t>
            </a:r>
            <a:endParaRPr lang="en-US" sz="2600">
              <a:latin typeface="Aptos"/>
            </a:endParaRPr>
          </a:p>
          <a:p>
            <a:pPr>
              <a:lnSpc>
                <a:spcPct val="110000"/>
              </a:lnSpc>
              <a:buFont typeface="Arial"/>
              <a:buChar char="•"/>
            </a:pPr>
            <a:r>
              <a:rPr lang="en-GB" sz="2600">
                <a:latin typeface="Aptos"/>
              </a:rPr>
              <a:t>Shortlisting is undertaken by the academic supervisors, the partner supervisor, an SD from the home institution, and an SD from the other city institution.</a:t>
            </a:r>
            <a:endParaRPr lang="en-US" sz="2600">
              <a:latin typeface="Aptos"/>
            </a:endParaRPr>
          </a:p>
          <a:p>
            <a:pPr>
              <a:lnSpc>
                <a:spcPct val="110000"/>
              </a:lnSpc>
              <a:buFont typeface="Arial"/>
              <a:buChar char="•"/>
            </a:pPr>
            <a:r>
              <a:rPr lang="en-GB" sz="2600">
                <a:latin typeface="Aptos"/>
              </a:rPr>
              <a:t>Shortlisted applicants are interviewed by the same people.</a:t>
            </a:r>
            <a:endParaRPr lang="en-US" sz="2600">
              <a:latin typeface="Aptos"/>
            </a:endParaRPr>
          </a:p>
          <a:p>
            <a:pPr>
              <a:lnSpc>
                <a:spcPct val="110000"/>
              </a:lnSpc>
              <a:buFont typeface="Arial"/>
              <a:buChar char="•"/>
            </a:pPr>
            <a:r>
              <a:rPr lang="en-GB" sz="2600">
                <a:latin typeface="Aptos"/>
              </a:rPr>
              <a:t>Applications are then ranked, and that ranking is returned to SSP for ratification. </a:t>
            </a:r>
            <a:endParaRPr lang="en-US" sz="2600">
              <a:latin typeface="Aptos"/>
            </a:endParaRPr>
          </a:p>
          <a:p>
            <a:pPr>
              <a:lnSpc>
                <a:spcPct val="110000"/>
              </a:lnSpc>
              <a:buFont typeface="Arial"/>
              <a:buChar char="•"/>
            </a:pPr>
            <a:r>
              <a:rPr lang="en-GB" sz="2600">
                <a:latin typeface="Aptos"/>
              </a:rPr>
              <a:t>Site Directors are familiar with the process and will be happy to answer any questions.</a:t>
            </a:r>
            <a:endParaRPr lang="en-GB"/>
          </a:p>
          <a:p>
            <a:pPr marL="0" indent="0">
              <a:buFont typeface="Arial"/>
              <a:buNone/>
            </a:pPr>
            <a:endParaRPr lang="en-GB">
              <a:latin typeface="Aptos"/>
            </a:endParaRPr>
          </a:p>
          <a:p>
            <a:pPr>
              <a:lnSpc>
                <a:spcPct val="110000"/>
              </a:lnSpc>
            </a:pPr>
            <a:endParaRPr lang="en-GB" sz="2400">
              <a:latin typeface="Aptos"/>
            </a:endParaRPr>
          </a:p>
        </p:txBody>
      </p:sp>
      <p:pic>
        <p:nvPicPr>
          <p:cNvPr id="4" name="Picture 3" descr="A black and red sign with text&#10;&#10;Description automatically generated">
            <a:extLst>
              <a:ext uri="{FF2B5EF4-FFF2-40B4-BE49-F238E27FC236}">
                <a16:creationId xmlns:a16="http://schemas.microsoft.com/office/drawing/2014/main" id="{315E9AC4-9A5C-D37E-10C3-72775EA98703}"/>
              </a:ext>
            </a:extLst>
          </p:cNvPr>
          <p:cNvPicPr>
            <a:picLocks noChangeAspect="1"/>
          </p:cNvPicPr>
          <p:nvPr/>
        </p:nvPicPr>
        <p:blipFill>
          <a:blip r:embed="rId2"/>
          <a:stretch>
            <a:fillRect/>
          </a:stretch>
        </p:blipFill>
        <p:spPr>
          <a:xfrm>
            <a:off x="8485991" y="5874967"/>
            <a:ext cx="3257550" cy="723900"/>
          </a:xfrm>
          <a:prstGeom prst="rect">
            <a:avLst/>
          </a:prstGeom>
        </p:spPr>
      </p:pic>
    </p:spTree>
    <p:extLst>
      <p:ext uri="{BB962C8B-B14F-4D97-AF65-F5344CB8AC3E}">
        <p14:creationId xmlns:p14="http://schemas.microsoft.com/office/powerpoint/2010/main" val="3082587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a:xfrm>
            <a:off x="264091" y="1"/>
            <a:ext cx="11695133" cy="1551708"/>
          </a:xfrm>
        </p:spPr>
        <p:txBody>
          <a:bodyPr>
            <a:normAutofit/>
          </a:bodyPr>
          <a:lstStyle/>
          <a:p>
            <a:r>
              <a:rPr lang="en-GB" sz="4400">
                <a:solidFill>
                  <a:srgbClr val="FFFFFF"/>
                </a:solidFill>
                <a:latin typeface="Calibri Light"/>
                <a:ea typeface="Calibri Light"/>
                <a:cs typeface="Calibri Light"/>
              </a:rPr>
              <a:t>Midlands4Cities post-2025</a:t>
            </a: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493734" y="1714737"/>
            <a:ext cx="10515600" cy="4514418"/>
          </a:xfrm>
        </p:spPr>
        <p:txBody>
          <a:bodyPr vert="horz" lIns="91440" tIns="45720" rIns="91440" bIns="45720" rtlCol="0" anchor="t">
            <a:normAutofit/>
          </a:bodyPr>
          <a:lstStyle/>
          <a:p>
            <a:pPr>
              <a:lnSpc>
                <a:spcPct val="100000"/>
              </a:lnSpc>
              <a:buFont typeface="Arial"/>
              <a:buChar char="•"/>
            </a:pPr>
            <a:r>
              <a:rPr lang="en-GB">
                <a:latin typeface="Aptos"/>
              </a:rPr>
              <a:t>The DTP will continue to exist at least until 2029.</a:t>
            </a:r>
          </a:p>
          <a:p>
            <a:pPr>
              <a:lnSpc>
                <a:spcPct val="100000"/>
              </a:lnSpc>
              <a:buFont typeface="Arial"/>
              <a:buChar char="•"/>
            </a:pPr>
            <a:r>
              <a:rPr lang="en-GB">
                <a:latin typeface="Aptos"/>
              </a:rPr>
              <a:t>The AHRC has stated that it expects institutions to maintain support to ensure the last cohort of students has an experience commensurate with the first cohorts.</a:t>
            </a:r>
          </a:p>
          <a:p>
            <a:pPr>
              <a:lnSpc>
                <a:spcPct val="100000"/>
              </a:lnSpc>
              <a:buFont typeface="Arial"/>
              <a:buChar char="•"/>
            </a:pPr>
            <a:r>
              <a:rPr lang="en-GB">
                <a:latin typeface="Aptos"/>
              </a:rPr>
              <a:t>The M4C Central team will be able to focus its attention on student support and development, including careers and routes out.</a:t>
            </a:r>
          </a:p>
          <a:p>
            <a:pPr>
              <a:lnSpc>
                <a:spcPct val="100000"/>
              </a:lnSpc>
              <a:buFont typeface="Arial"/>
              <a:buChar char="•"/>
            </a:pPr>
            <a:r>
              <a:rPr lang="en-GB">
                <a:latin typeface="Aptos"/>
              </a:rPr>
              <a:t>It will also work to develop an alumni network and extend connections with external partners.</a:t>
            </a:r>
            <a:endParaRPr lang="en-GB"/>
          </a:p>
          <a:p>
            <a:pPr marL="0" indent="0">
              <a:buFont typeface="Arial"/>
              <a:buNone/>
            </a:pPr>
            <a:endParaRPr lang="en-GB">
              <a:latin typeface="Aptos"/>
            </a:endParaRPr>
          </a:p>
          <a:p>
            <a:pPr>
              <a:lnSpc>
                <a:spcPct val="110000"/>
              </a:lnSpc>
            </a:pPr>
            <a:endParaRPr lang="en-GB" sz="2400">
              <a:latin typeface="Aptos"/>
            </a:endParaRPr>
          </a:p>
        </p:txBody>
      </p:sp>
      <p:pic>
        <p:nvPicPr>
          <p:cNvPr id="4" name="Picture 3" descr="A black and red sign with text&#10;&#10;Description automatically generated">
            <a:extLst>
              <a:ext uri="{FF2B5EF4-FFF2-40B4-BE49-F238E27FC236}">
                <a16:creationId xmlns:a16="http://schemas.microsoft.com/office/drawing/2014/main" id="{823F56F6-3879-0567-BAF4-775DD6D84289}"/>
              </a:ext>
            </a:extLst>
          </p:cNvPr>
          <p:cNvPicPr>
            <a:picLocks noChangeAspect="1"/>
          </p:cNvPicPr>
          <p:nvPr/>
        </p:nvPicPr>
        <p:blipFill>
          <a:blip r:embed="rId2"/>
          <a:stretch>
            <a:fillRect/>
          </a:stretch>
        </p:blipFill>
        <p:spPr>
          <a:xfrm>
            <a:off x="8611252" y="5968913"/>
            <a:ext cx="3257550" cy="723900"/>
          </a:xfrm>
          <a:prstGeom prst="rect">
            <a:avLst/>
          </a:prstGeom>
        </p:spPr>
      </p:pic>
    </p:spTree>
    <p:extLst>
      <p:ext uri="{BB962C8B-B14F-4D97-AF65-F5344CB8AC3E}">
        <p14:creationId xmlns:p14="http://schemas.microsoft.com/office/powerpoint/2010/main" val="7105641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a:xfrm>
            <a:off x="264091" y="1"/>
            <a:ext cx="11695133" cy="1551708"/>
          </a:xfrm>
        </p:spPr>
        <p:txBody>
          <a:bodyPr>
            <a:normAutofit/>
          </a:bodyPr>
          <a:lstStyle/>
          <a:p>
            <a:r>
              <a:rPr lang="en-GB" sz="4400">
                <a:solidFill>
                  <a:srgbClr val="FFFFFF"/>
                </a:solidFill>
                <a:latin typeface="Calibri Light"/>
                <a:ea typeface="Calibri Light"/>
                <a:cs typeface="Calibri Light"/>
              </a:rPr>
              <a:t>Post-2025 AHRC Funding Schemes</a:t>
            </a: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493734" y="1714737"/>
            <a:ext cx="10515600" cy="4514418"/>
          </a:xfrm>
        </p:spPr>
        <p:txBody>
          <a:bodyPr vert="horz" lIns="91440" tIns="45720" rIns="91440" bIns="45720" rtlCol="0" anchor="t">
            <a:normAutofit lnSpcReduction="10000"/>
          </a:bodyPr>
          <a:lstStyle/>
          <a:p>
            <a:pPr>
              <a:lnSpc>
                <a:spcPct val="100000"/>
              </a:lnSpc>
              <a:buFont typeface="Arial"/>
              <a:buChar char="•"/>
            </a:pPr>
            <a:r>
              <a:rPr lang="en-GB" sz="2600">
                <a:latin typeface="Aptos"/>
              </a:rPr>
              <a:t>Collaborative Doctoral Partnerships: in its second iteration, these are PhDs where the areas of interest are set by Independent Research Organisations like the British Library.</a:t>
            </a:r>
          </a:p>
          <a:p>
            <a:pPr>
              <a:lnSpc>
                <a:spcPct val="100000"/>
              </a:lnSpc>
              <a:buFont typeface="Arial"/>
              <a:buChar char="•"/>
            </a:pPr>
            <a:r>
              <a:rPr lang="en-GB" sz="2600">
                <a:latin typeface="Aptos"/>
              </a:rPr>
              <a:t>Doctoral Focal Awards: similar to DTP-1 Centres of Doctoral Training, these are held by consortia of institutions with external partners with a focus on areas set by the AHRC. Bids were submitted July 2024, and outcomes are expected January 2025.</a:t>
            </a:r>
          </a:p>
          <a:p>
            <a:pPr>
              <a:lnSpc>
                <a:spcPct val="100000"/>
              </a:lnSpc>
              <a:buFont typeface="Arial"/>
              <a:buChar char="•"/>
            </a:pPr>
            <a:r>
              <a:rPr lang="en-GB" sz="2600">
                <a:latin typeface="Aptos"/>
              </a:rPr>
              <a:t>Doctoral Landscape Awards: the closest to Open Competition, these have been allocated to HEIs using a formula, for 3 PGR awards each year for 5 years. The AHRC has not yet announced award-holders. All DLA-holding HEIs will be allocated to a regional Hub. </a:t>
            </a:r>
            <a:endParaRPr lang="en-GB"/>
          </a:p>
          <a:p>
            <a:pPr marL="0" indent="0">
              <a:buFont typeface="Arial"/>
              <a:buNone/>
            </a:pPr>
            <a:endParaRPr lang="en-GB">
              <a:latin typeface="Aptos"/>
            </a:endParaRPr>
          </a:p>
          <a:p>
            <a:pPr>
              <a:lnSpc>
                <a:spcPct val="110000"/>
              </a:lnSpc>
            </a:pPr>
            <a:endParaRPr lang="en-GB" sz="2400">
              <a:latin typeface="Aptos"/>
            </a:endParaRPr>
          </a:p>
        </p:txBody>
      </p:sp>
      <p:pic>
        <p:nvPicPr>
          <p:cNvPr id="4" name="Picture 3" descr="A black and red sign with text&#10;&#10;Description automatically generated">
            <a:extLst>
              <a:ext uri="{FF2B5EF4-FFF2-40B4-BE49-F238E27FC236}">
                <a16:creationId xmlns:a16="http://schemas.microsoft.com/office/drawing/2014/main" id="{398094FD-4778-B592-924C-DB35D4AE87BB}"/>
              </a:ext>
            </a:extLst>
          </p:cNvPr>
          <p:cNvPicPr>
            <a:picLocks noChangeAspect="1"/>
          </p:cNvPicPr>
          <p:nvPr/>
        </p:nvPicPr>
        <p:blipFill>
          <a:blip r:embed="rId2"/>
          <a:stretch>
            <a:fillRect/>
          </a:stretch>
        </p:blipFill>
        <p:spPr>
          <a:xfrm>
            <a:off x="8590375" y="6031543"/>
            <a:ext cx="3257550" cy="723900"/>
          </a:xfrm>
          <a:prstGeom prst="rect">
            <a:avLst/>
          </a:prstGeom>
        </p:spPr>
      </p:pic>
    </p:spTree>
    <p:extLst>
      <p:ext uri="{BB962C8B-B14F-4D97-AF65-F5344CB8AC3E}">
        <p14:creationId xmlns:p14="http://schemas.microsoft.com/office/powerpoint/2010/main" val="17399193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a:xfrm>
            <a:off x="149269" y="1"/>
            <a:ext cx="11695133" cy="1551708"/>
          </a:xfrm>
        </p:spPr>
        <p:txBody>
          <a:bodyPr>
            <a:normAutofit/>
          </a:bodyPr>
          <a:lstStyle/>
          <a:p>
            <a:r>
              <a:rPr lang="en-GB" sz="4400">
                <a:solidFill>
                  <a:srgbClr val="FFFFFF"/>
                </a:solidFill>
                <a:latin typeface="Calibri Light"/>
                <a:ea typeface="Calibri Light"/>
                <a:cs typeface="Calibri Light"/>
              </a:rPr>
              <a:t>Sources of help and information</a:t>
            </a: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149269" y="1558163"/>
            <a:ext cx="10860065" cy="5297292"/>
          </a:xfrm>
        </p:spPr>
        <p:txBody>
          <a:bodyPr vert="horz" lIns="91440" tIns="45720" rIns="91440" bIns="45720" rtlCol="0" anchor="t">
            <a:normAutofit fontScale="47500" lnSpcReduction="20000"/>
          </a:bodyPr>
          <a:lstStyle/>
          <a:p>
            <a:endParaRPr lang="en-GB" sz="4000">
              <a:latin typeface="Aptos"/>
            </a:endParaRPr>
          </a:p>
          <a:p>
            <a:r>
              <a:rPr lang="en-GB" sz="4000">
                <a:latin typeface="Aptos"/>
              </a:rPr>
              <a:t>Institutional Site Directors </a:t>
            </a:r>
          </a:p>
          <a:p>
            <a:pPr marL="0" indent="0">
              <a:buNone/>
            </a:pPr>
            <a:endParaRPr lang="en-GB">
              <a:latin typeface="Aptos"/>
            </a:endParaRPr>
          </a:p>
          <a:p>
            <a:pPr marL="0" indent="0">
              <a:buNone/>
            </a:pPr>
            <a:endParaRPr lang="en-GB">
              <a:latin typeface="Aptos"/>
            </a:endParaRPr>
          </a:p>
          <a:p>
            <a:pPr>
              <a:buFont typeface="Arial"/>
              <a:buChar char="•"/>
            </a:pPr>
            <a:endParaRPr lang="en-GB">
              <a:latin typeface="Aptos"/>
            </a:endParaRPr>
          </a:p>
          <a:p>
            <a:pPr>
              <a:buFont typeface="Arial"/>
              <a:buChar char="•"/>
            </a:pPr>
            <a:endParaRPr lang="en-GB">
              <a:latin typeface="Aptos"/>
            </a:endParaRPr>
          </a:p>
          <a:p>
            <a:pPr>
              <a:buFont typeface="Arial"/>
              <a:buChar char="•"/>
            </a:pPr>
            <a:endParaRPr lang="en-GB">
              <a:latin typeface="Aptos"/>
            </a:endParaRPr>
          </a:p>
          <a:p>
            <a:pPr>
              <a:buFont typeface="Arial"/>
              <a:buChar char="•"/>
            </a:pPr>
            <a:endParaRPr lang="en-GB">
              <a:latin typeface="Aptos"/>
            </a:endParaRPr>
          </a:p>
          <a:p>
            <a:pPr>
              <a:buFont typeface="Arial"/>
              <a:buChar char="•"/>
            </a:pPr>
            <a:endParaRPr lang="en-GB">
              <a:latin typeface="Aptos"/>
            </a:endParaRPr>
          </a:p>
          <a:p>
            <a:pPr>
              <a:buFont typeface="Arial"/>
              <a:buChar char="•"/>
            </a:pPr>
            <a:endParaRPr lang="en-GB">
              <a:latin typeface="Aptos"/>
            </a:endParaRPr>
          </a:p>
          <a:p>
            <a:pPr>
              <a:buFont typeface="Arial"/>
              <a:buChar char="•"/>
            </a:pPr>
            <a:endParaRPr lang="en-GB">
              <a:latin typeface="Aptos"/>
            </a:endParaRPr>
          </a:p>
          <a:p>
            <a:pPr>
              <a:buFont typeface="Arial"/>
              <a:buChar char="•"/>
            </a:pPr>
            <a:endParaRPr lang="en-GB">
              <a:latin typeface="Aptos"/>
            </a:endParaRPr>
          </a:p>
          <a:p>
            <a:pPr marL="0" indent="0">
              <a:buNone/>
            </a:pPr>
            <a:endParaRPr lang="en-GB" sz="4000">
              <a:latin typeface="Aptos"/>
            </a:endParaRPr>
          </a:p>
          <a:p>
            <a:pPr marL="0" indent="0">
              <a:buNone/>
            </a:pPr>
            <a:endParaRPr lang="en-GB" sz="4000">
              <a:latin typeface="Aptos"/>
            </a:endParaRPr>
          </a:p>
          <a:p>
            <a:pPr>
              <a:buFont typeface="Arial"/>
              <a:buChar char="•"/>
            </a:pPr>
            <a:r>
              <a:rPr lang="en-GB" sz="4000">
                <a:latin typeface="Aptos"/>
              </a:rPr>
              <a:t>M4C enquiries;  </a:t>
            </a:r>
            <a:r>
              <a:rPr lang="en-GB" sz="4000" u="sng">
                <a:solidFill>
                  <a:srgbClr val="9B1B3A"/>
                </a:solidFill>
                <a:latin typeface="Aptos"/>
                <a:cs typeface="Segoe UI"/>
                <a:hlinkClick r:id="rId2"/>
              </a:rPr>
              <a:t>enquiries@midlands4cities.ac.uk</a:t>
            </a:r>
            <a:r>
              <a:rPr lang="en-GB" sz="4000">
                <a:solidFill>
                  <a:srgbClr val="434344"/>
                </a:solidFill>
                <a:latin typeface="Aptos"/>
                <a:cs typeface="Segoe UI"/>
              </a:rPr>
              <a:t> </a:t>
            </a:r>
            <a:endParaRPr lang="en-US" sz="4000">
              <a:latin typeface="Aptos"/>
            </a:endParaRPr>
          </a:p>
          <a:p>
            <a:pPr>
              <a:buFont typeface="Arial"/>
              <a:buChar char="•"/>
            </a:pPr>
            <a:r>
              <a:rPr lang="en-GB" sz="4000">
                <a:latin typeface="Aptos"/>
              </a:rPr>
              <a:t>M4C Manager </a:t>
            </a:r>
            <a:r>
              <a:rPr lang="en-GB" sz="4000">
                <a:solidFill>
                  <a:srgbClr val="434344"/>
                </a:solidFill>
                <a:latin typeface="Aptos"/>
                <a:cs typeface="Segoe UI"/>
              </a:rPr>
              <a:t>Susanna Ison </a:t>
            </a:r>
            <a:r>
              <a:rPr lang="en-GB" sz="4000">
                <a:solidFill>
                  <a:srgbClr val="9B1B3A"/>
                </a:solidFill>
                <a:latin typeface="Aptos"/>
                <a:ea typeface="+mn-lt"/>
                <a:cs typeface="+mn-lt"/>
                <a:hlinkClick r:id="rId3"/>
              </a:rPr>
              <a:t>susanna.ison@nottingham.ac.uk</a:t>
            </a:r>
            <a:endParaRPr lang="en-US" sz="4000">
              <a:solidFill>
                <a:srgbClr val="000000"/>
              </a:solidFill>
              <a:latin typeface="Aptos"/>
              <a:cs typeface="Segoe UI"/>
            </a:endParaRPr>
          </a:p>
          <a:p>
            <a:pPr>
              <a:buFont typeface="Arial"/>
              <a:buChar char="•"/>
            </a:pPr>
            <a:r>
              <a:rPr lang="en-GB" sz="4000">
                <a:latin typeface="Aptos"/>
              </a:rPr>
              <a:t>M4C Director </a:t>
            </a:r>
            <a:r>
              <a:rPr lang="en-GB" sz="4000">
                <a:solidFill>
                  <a:srgbClr val="434344"/>
                </a:solidFill>
                <a:latin typeface="Aptos"/>
                <a:cs typeface="Segoe UI"/>
              </a:rPr>
              <a:t>Nicola Royan </a:t>
            </a:r>
            <a:r>
              <a:rPr lang="en-GB" sz="4000">
                <a:solidFill>
                  <a:srgbClr val="9B1B3A"/>
                </a:solidFill>
                <a:latin typeface="Aptos"/>
                <a:ea typeface="+mn-lt"/>
                <a:cs typeface="+mn-lt"/>
                <a:hlinkClick r:id="rId4"/>
              </a:rPr>
              <a:t>nicola.royan@nottingham.ac.uk</a:t>
            </a:r>
            <a:endParaRPr lang="en-GB" sz="4000">
              <a:solidFill>
                <a:srgbClr val="000000"/>
              </a:solidFill>
              <a:latin typeface="Aptos"/>
              <a:ea typeface="Calibri" panose="020F0502020204030204"/>
              <a:cs typeface="Calibri" panose="020F0502020204030204"/>
            </a:endParaRPr>
          </a:p>
          <a:p>
            <a:pPr>
              <a:buFont typeface="Arial"/>
              <a:buChar char="•"/>
            </a:pPr>
            <a:r>
              <a:rPr lang="en-GB" sz="1300">
                <a:solidFill>
                  <a:srgbClr val="8E8E8F"/>
                </a:solidFill>
                <a:latin typeface="Segoe UI"/>
                <a:cs typeface="Segoe UI"/>
              </a:rPr>
              <a:t></a:t>
            </a:r>
            <a:endParaRPr lang="en-GB"/>
          </a:p>
          <a:p>
            <a:pPr>
              <a:buFont typeface="Arial"/>
              <a:buChar char="•"/>
            </a:pPr>
            <a:endParaRPr lang="en-GB" sz="1300" b="1">
              <a:solidFill>
                <a:srgbClr val="434344"/>
              </a:solidFill>
              <a:latin typeface="Segoe UI"/>
              <a:cs typeface="Segoe UI"/>
            </a:endParaRPr>
          </a:p>
          <a:p>
            <a:pPr marL="0" indent="0">
              <a:buFont typeface="Arial"/>
              <a:buNone/>
            </a:pPr>
            <a:endParaRPr lang="en-GB">
              <a:latin typeface="Aptos"/>
            </a:endParaRPr>
          </a:p>
          <a:p>
            <a:pPr>
              <a:lnSpc>
                <a:spcPct val="110000"/>
              </a:lnSpc>
            </a:pPr>
            <a:endParaRPr lang="en-GB" sz="2400">
              <a:latin typeface="Aptos"/>
            </a:endParaRPr>
          </a:p>
        </p:txBody>
      </p:sp>
      <p:pic>
        <p:nvPicPr>
          <p:cNvPr id="4" name="Picture 3" descr="A group of names and numbers on a white background&#10;&#10;Description automatically generated">
            <a:extLst>
              <a:ext uri="{FF2B5EF4-FFF2-40B4-BE49-F238E27FC236}">
                <a16:creationId xmlns:a16="http://schemas.microsoft.com/office/drawing/2014/main" id="{A81ACF00-6F20-AA33-5A65-A562C8C8EE78}"/>
              </a:ext>
            </a:extLst>
          </p:cNvPr>
          <p:cNvPicPr>
            <a:picLocks noChangeAspect="1"/>
          </p:cNvPicPr>
          <p:nvPr/>
        </p:nvPicPr>
        <p:blipFill>
          <a:blip r:embed="rId5"/>
          <a:stretch>
            <a:fillRect/>
          </a:stretch>
        </p:blipFill>
        <p:spPr>
          <a:xfrm>
            <a:off x="495040" y="2173071"/>
            <a:ext cx="7277100" cy="3305175"/>
          </a:xfrm>
          <a:prstGeom prst="rect">
            <a:avLst/>
          </a:prstGeom>
        </p:spPr>
      </p:pic>
      <p:pic>
        <p:nvPicPr>
          <p:cNvPr id="7" name="Picture 6" descr="A black and red sign with text&#10;&#10;Description automatically generated">
            <a:extLst>
              <a:ext uri="{FF2B5EF4-FFF2-40B4-BE49-F238E27FC236}">
                <a16:creationId xmlns:a16="http://schemas.microsoft.com/office/drawing/2014/main" id="{B89A8CAA-4460-ED1C-1766-AB235332BB7B}"/>
              </a:ext>
            </a:extLst>
          </p:cNvPr>
          <p:cNvPicPr>
            <a:picLocks noChangeAspect="1"/>
          </p:cNvPicPr>
          <p:nvPr/>
        </p:nvPicPr>
        <p:blipFill>
          <a:blip r:embed="rId6"/>
          <a:stretch>
            <a:fillRect/>
          </a:stretch>
        </p:blipFill>
        <p:spPr>
          <a:xfrm>
            <a:off x="8590375" y="5948036"/>
            <a:ext cx="3257550" cy="723900"/>
          </a:xfrm>
          <a:prstGeom prst="rect">
            <a:avLst/>
          </a:prstGeom>
        </p:spPr>
      </p:pic>
    </p:spTree>
    <p:extLst>
      <p:ext uri="{BB962C8B-B14F-4D97-AF65-F5344CB8AC3E}">
        <p14:creationId xmlns:p14="http://schemas.microsoft.com/office/powerpoint/2010/main" val="31380418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a:xfrm>
            <a:off x="149269" y="1"/>
            <a:ext cx="11695133" cy="1551708"/>
          </a:xfrm>
        </p:spPr>
        <p:txBody>
          <a:bodyPr>
            <a:normAutofit/>
          </a:bodyPr>
          <a:lstStyle/>
          <a:p>
            <a:r>
              <a:rPr lang="en-GB" sz="4000" dirty="0">
                <a:solidFill>
                  <a:srgbClr val="FFFFFF"/>
                </a:solidFill>
                <a:latin typeface="Calibri Light"/>
                <a:ea typeface="Calibri Light"/>
                <a:cs typeface="Calibri Light"/>
              </a:rPr>
              <a:t>Some forthcoming </a:t>
            </a:r>
            <a:r>
              <a:rPr lang="en-GB" sz="4000">
                <a:solidFill>
                  <a:srgbClr val="FFFFFF"/>
                </a:solidFill>
                <a:latin typeface="Calibri Light"/>
                <a:ea typeface="Calibri Light"/>
                <a:cs typeface="Calibri Light"/>
              </a:rPr>
              <a:t>activities</a:t>
            </a:r>
            <a:r>
              <a:rPr lang="en-GB" sz="4000" dirty="0">
                <a:solidFill>
                  <a:srgbClr val="FFFFFF"/>
                </a:solidFill>
                <a:latin typeface="Calibri Light"/>
                <a:ea typeface="Calibri Light"/>
                <a:cs typeface="Calibri Light"/>
              </a:rPr>
              <a:t> to share with supervisors at your institution </a:t>
            </a: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149269" y="1551760"/>
            <a:ext cx="10860065" cy="4605729"/>
          </a:xfrm>
        </p:spPr>
        <p:txBody>
          <a:bodyPr vert="horz" lIns="91440" tIns="45720" rIns="91440" bIns="45720" rtlCol="0" anchor="t">
            <a:normAutofit/>
          </a:bodyPr>
          <a:lstStyle/>
          <a:p>
            <a:endParaRPr lang="en-GB" sz="4000">
              <a:latin typeface="Aptos"/>
            </a:endParaRPr>
          </a:p>
          <a:p>
            <a:endParaRPr lang="en-GB" sz="4000">
              <a:latin typeface="Aptos"/>
            </a:endParaRPr>
          </a:p>
          <a:p>
            <a:pPr marL="0" indent="0">
              <a:buNone/>
            </a:pPr>
            <a:endParaRPr lang="en-GB">
              <a:latin typeface="Aptos"/>
            </a:endParaRPr>
          </a:p>
          <a:p>
            <a:pPr marL="0" indent="0">
              <a:buNone/>
            </a:pPr>
            <a:endParaRPr lang="en-GB">
              <a:latin typeface="Aptos"/>
            </a:endParaRPr>
          </a:p>
          <a:p>
            <a:pPr>
              <a:buFont typeface="Arial"/>
              <a:buChar char="•"/>
            </a:pPr>
            <a:endParaRPr lang="en-GB">
              <a:latin typeface="Aptos"/>
            </a:endParaRPr>
          </a:p>
          <a:p>
            <a:pPr>
              <a:buFont typeface="Arial"/>
              <a:buChar char="•"/>
            </a:pPr>
            <a:endParaRPr lang="en-GB">
              <a:latin typeface="Aptos"/>
            </a:endParaRPr>
          </a:p>
          <a:p>
            <a:pPr>
              <a:buFont typeface="Arial"/>
              <a:buChar char="•"/>
            </a:pPr>
            <a:endParaRPr lang="en-GB">
              <a:latin typeface="Aptos"/>
            </a:endParaRPr>
          </a:p>
          <a:p>
            <a:pPr>
              <a:buFont typeface="Arial"/>
              <a:buChar char="•"/>
            </a:pPr>
            <a:endParaRPr lang="en-GB">
              <a:latin typeface="Aptos"/>
            </a:endParaRPr>
          </a:p>
          <a:p>
            <a:pPr>
              <a:buFont typeface="Arial"/>
              <a:buChar char="•"/>
            </a:pPr>
            <a:endParaRPr lang="en-GB">
              <a:latin typeface="Aptos"/>
            </a:endParaRPr>
          </a:p>
          <a:p>
            <a:pPr>
              <a:buFont typeface="Arial"/>
              <a:buChar char="•"/>
            </a:pPr>
            <a:endParaRPr lang="en-GB">
              <a:latin typeface="Aptos"/>
            </a:endParaRPr>
          </a:p>
          <a:p>
            <a:pPr>
              <a:buFont typeface="Arial"/>
              <a:buChar char="•"/>
            </a:pPr>
            <a:endParaRPr lang="en-GB">
              <a:latin typeface="Aptos"/>
            </a:endParaRPr>
          </a:p>
          <a:p>
            <a:pPr>
              <a:buFont typeface="Arial"/>
              <a:buChar char="•"/>
            </a:pPr>
            <a:endParaRPr lang="en-GB">
              <a:latin typeface="Aptos"/>
            </a:endParaRPr>
          </a:p>
          <a:p>
            <a:pPr marL="0" indent="0">
              <a:buNone/>
            </a:pPr>
            <a:endParaRPr lang="en-GB" sz="4000">
              <a:latin typeface="Aptos"/>
            </a:endParaRPr>
          </a:p>
          <a:p>
            <a:pPr marL="0" indent="0">
              <a:buNone/>
            </a:pPr>
            <a:endParaRPr lang="en-GB" sz="4000">
              <a:latin typeface="Aptos"/>
            </a:endParaRPr>
          </a:p>
          <a:p>
            <a:pPr>
              <a:buFont typeface="Arial"/>
              <a:buChar char="•"/>
            </a:pPr>
            <a:endParaRPr lang="en-GB" sz="1300" b="1">
              <a:solidFill>
                <a:srgbClr val="434344"/>
              </a:solidFill>
              <a:latin typeface="Segoe UI"/>
              <a:cs typeface="Segoe UI"/>
            </a:endParaRPr>
          </a:p>
          <a:p>
            <a:pPr marL="0" indent="0">
              <a:buFont typeface="Arial"/>
              <a:buNone/>
            </a:pPr>
            <a:endParaRPr lang="en-GB">
              <a:latin typeface="Aptos"/>
            </a:endParaRPr>
          </a:p>
          <a:p>
            <a:pPr>
              <a:lnSpc>
                <a:spcPct val="110000"/>
              </a:lnSpc>
            </a:pPr>
            <a:endParaRPr lang="en-GB" sz="2400">
              <a:latin typeface="Aptos"/>
            </a:endParaRPr>
          </a:p>
        </p:txBody>
      </p:sp>
      <p:pic>
        <p:nvPicPr>
          <p:cNvPr id="7" name="Picture 6" descr="A black and red sign with text&#10;&#10;Description automatically generated">
            <a:extLst>
              <a:ext uri="{FF2B5EF4-FFF2-40B4-BE49-F238E27FC236}">
                <a16:creationId xmlns:a16="http://schemas.microsoft.com/office/drawing/2014/main" id="{B89A8CAA-4460-ED1C-1766-AB235332BB7B}"/>
              </a:ext>
            </a:extLst>
          </p:cNvPr>
          <p:cNvPicPr>
            <a:picLocks noChangeAspect="1"/>
          </p:cNvPicPr>
          <p:nvPr/>
        </p:nvPicPr>
        <p:blipFill>
          <a:blip r:embed="rId2"/>
          <a:stretch>
            <a:fillRect/>
          </a:stretch>
        </p:blipFill>
        <p:spPr>
          <a:xfrm>
            <a:off x="8590375" y="5948036"/>
            <a:ext cx="3257550" cy="723900"/>
          </a:xfrm>
          <a:prstGeom prst="rect">
            <a:avLst/>
          </a:prstGeom>
        </p:spPr>
      </p:pic>
      <p:sp>
        <p:nvSpPr>
          <p:cNvPr id="3" name="TextBox 2">
            <a:extLst>
              <a:ext uri="{FF2B5EF4-FFF2-40B4-BE49-F238E27FC236}">
                <a16:creationId xmlns:a16="http://schemas.microsoft.com/office/drawing/2014/main" id="{BFD67F24-BBA7-5EDF-0ADA-D4B7AFD36E93}"/>
              </a:ext>
            </a:extLst>
          </p:cNvPr>
          <p:cNvSpPr txBox="1"/>
          <p:nvPr/>
        </p:nvSpPr>
        <p:spPr>
          <a:xfrm>
            <a:off x="446956" y="2169459"/>
            <a:ext cx="10651350" cy="31393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t>M4C Planned activities to share with M4C supervisors at your institution:</a:t>
            </a:r>
          </a:p>
          <a:p>
            <a:endParaRPr lang="en-US">
              <a:ea typeface="Calibri"/>
              <a:cs typeface="Calibri"/>
            </a:endParaRPr>
          </a:p>
          <a:p>
            <a:pPr marL="285750" indent="-285750">
              <a:lnSpc>
                <a:spcPct val="150000"/>
              </a:lnSpc>
              <a:buFont typeface="Arial"/>
              <a:buChar char="•"/>
            </a:pPr>
            <a:r>
              <a:rPr lang="en-US">
                <a:ea typeface="Calibri"/>
                <a:cs typeface="Calibri"/>
              </a:rPr>
              <a:t>M4C Applicant Imposter Syndrome Session – online Tue 19-Nov 2024, 12:30 - 13:30. </a:t>
            </a:r>
          </a:p>
          <a:p>
            <a:pPr marL="285750" indent="-285750">
              <a:lnSpc>
                <a:spcPct val="150000"/>
              </a:lnSpc>
              <a:buFont typeface="Arial"/>
              <a:buChar char="•"/>
            </a:pPr>
            <a:r>
              <a:rPr lang="en-US">
                <a:ea typeface="+mn-lt"/>
                <a:cs typeface="+mn-lt"/>
              </a:rPr>
              <a:t>Managing Social Media Online - Corinne Fowler (</a:t>
            </a:r>
            <a:r>
              <a:rPr lang="en-US" err="1">
                <a:ea typeface="+mn-lt"/>
                <a:cs typeface="+mn-lt"/>
              </a:rPr>
              <a:t>UoL</a:t>
            </a:r>
            <a:r>
              <a:rPr lang="en-US">
                <a:ea typeface="+mn-lt"/>
                <a:cs typeface="+mn-lt"/>
              </a:rPr>
              <a:t>) Mon</a:t>
            </a:r>
            <a:r>
              <a:rPr lang="en-US">
                <a:ea typeface="Calibri"/>
                <a:cs typeface="Calibri"/>
              </a:rPr>
              <a:t> 2 Dec, 12.30-13.30 advance booking essential.</a:t>
            </a:r>
          </a:p>
          <a:p>
            <a:pPr marL="285750" indent="-285750">
              <a:lnSpc>
                <a:spcPct val="150000"/>
              </a:lnSpc>
              <a:buFont typeface="Arial"/>
              <a:buChar char="•"/>
            </a:pPr>
            <a:r>
              <a:rPr lang="en-US"/>
              <a:t>Writing retreat for mid-career supervisors with the Royal Literary Fund, 30 June – 3 July 2025.</a:t>
            </a:r>
            <a:endParaRPr lang="en-US">
              <a:ea typeface="Calibri" panose="020F0502020204030204"/>
              <a:cs typeface="Calibri" panose="020F0502020204030204"/>
            </a:endParaRPr>
          </a:p>
          <a:p>
            <a:pPr>
              <a:lnSpc>
                <a:spcPct val="150000"/>
              </a:lnSpc>
            </a:pPr>
            <a:endParaRPr lang="en-US">
              <a:ea typeface="Calibri" panose="020F0502020204030204"/>
              <a:cs typeface="Calibri" panose="020F0502020204030204"/>
            </a:endParaRPr>
          </a:p>
          <a:p>
            <a:pPr marL="285750" indent="-285750">
              <a:buFont typeface="Arial"/>
              <a:buChar char="•"/>
            </a:pPr>
            <a:endParaRPr lang="en-US">
              <a:ea typeface="Calibri" panose="020F0502020204030204"/>
              <a:cs typeface="Calibri" panose="020F0502020204030204"/>
            </a:endParaRPr>
          </a:p>
          <a:p>
            <a:r>
              <a:rPr lang="en-US"/>
              <a:t> For further details and how to register to attend any of the above sessions please email: </a:t>
            </a:r>
            <a:r>
              <a:rPr lang="en-US">
                <a:hlinkClick r:id="rId3" tooltip="mailto:enquiries@midlands4cities.ac.uk"/>
              </a:rPr>
              <a:t>enquiries@midlands4cities.ac.uk</a:t>
            </a:r>
            <a:r>
              <a:rPr lang="en-US"/>
              <a:t> </a:t>
            </a:r>
            <a:endParaRPr lang="en-US">
              <a:ea typeface="Calibri"/>
              <a:cs typeface="Calibri"/>
            </a:endParaRPr>
          </a:p>
        </p:txBody>
      </p:sp>
    </p:spTree>
    <p:extLst>
      <p:ext uri="{BB962C8B-B14F-4D97-AF65-F5344CB8AC3E}">
        <p14:creationId xmlns:p14="http://schemas.microsoft.com/office/powerpoint/2010/main" val="2219588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p:txBody>
          <a:bodyPr>
            <a:normAutofit/>
          </a:bodyPr>
          <a:lstStyle/>
          <a:p>
            <a:r>
              <a:rPr lang="en-GB">
                <a:solidFill>
                  <a:srgbClr val="FFFFFF"/>
                </a:solidFill>
                <a:latin typeface="Calibri Light"/>
                <a:ea typeface="Calibri Light"/>
                <a:cs typeface="Calibri Light"/>
              </a:rPr>
              <a:t>Welcome and outline</a:t>
            </a:r>
            <a:endParaRPr lang="en-US">
              <a:solidFill>
                <a:srgbClr val="FFFFFF"/>
              </a:solidFill>
              <a:latin typeface="Calibri Light"/>
              <a:ea typeface="Calibri Light"/>
              <a:cs typeface="Calibri Light"/>
            </a:endParaRP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p:txBody>
          <a:bodyPr vert="horz" lIns="91440" tIns="45720" rIns="91440" bIns="45720" rtlCol="0" anchor="t">
            <a:normAutofit fontScale="92500" lnSpcReduction="10000"/>
          </a:bodyPr>
          <a:lstStyle/>
          <a:p>
            <a:pPr>
              <a:lnSpc>
                <a:spcPct val="110000"/>
              </a:lnSpc>
            </a:pPr>
            <a:r>
              <a:rPr lang="en-GB" sz="2400">
                <a:latin typeface="Aptos"/>
              </a:rPr>
              <a:t>Welcome and introductions</a:t>
            </a:r>
            <a:endParaRPr lang="en-US" sz="2400">
              <a:latin typeface="Aptos"/>
            </a:endParaRPr>
          </a:p>
          <a:p>
            <a:pPr>
              <a:lnSpc>
                <a:spcPct val="110000"/>
              </a:lnSpc>
            </a:pPr>
            <a:r>
              <a:rPr lang="en-GB" sz="2400">
                <a:latin typeface="Aptos"/>
              </a:rPr>
              <a:t>Purpose of this briefing</a:t>
            </a:r>
            <a:endParaRPr lang="en-US" sz="2400">
              <a:latin typeface="Aptos"/>
            </a:endParaRPr>
          </a:p>
          <a:p>
            <a:pPr>
              <a:lnSpc>
                <a:spcPct val="110000"/>
              </a:lnSpc>
            </a:pPr>
            <a:r>
              <a:rPr lang="en-GB" sz="2400">
                <a:latin typeface="Aptos"/>
              </a:rPr>
              <a:t>Recruitment support – before application submission</a:t>
            </a:r>
            <a:endParaRPr lang="en-US" sz="2400">
              <a:latin typeface="Aptos"/>
            </a:endParaRPr>
          </a:p>
          <a:p>
            <a:pPr lvl="1">
              <a:lnSpc>
                <a:spcPct val="110000"/>
              </a:lnSpc>
              <a:buFont typeface="Courier New,monospace" panose="020B0604020202020204" pitchFamily="34" charset="0"/>
              <a:buChar char="o"/>
            </a:pPr>
            <a:r>
              <a:rPr lang="en-GB" sz="2000">
                <a:latin typeface="Aptos"/>
              </a:rPr>
              <a:t>Updates to applicant forms</a:t>
            </a:r>
            <a:endParaRPr lang="en-US" sz="2000">
              <a:latin typeface="Aptos"/>
            </a:endParaRPr>
          </a:p>
          <a:p>
            <a:pPr lvl="1">
              <a:lnSpc>
                <a:spcPct val="110000"/>
              </a:lnSpc>
              <a:buFont typeface="Courier New,monospace" panose="020B0604020202020204" pitchFamily="34" charset="0"/>
              <a:buChar char="o"/>
            </a:pPr>
            <a:r>
              <a:rPr lang="en-GB" sz="2000">
                <a:latin typeface="Aptos"/>
              </a:rPr>
              <a:t>Central applicant support</a:t>
            </a:r>
            <a:endParaRPr lang="en-US" sz="2000">
              <a:latin typeface="Aptos"/>
            </a:endParaRPr>
          </a:p>
          <a:p>
            <a:pPr lvl="1">
              <a:lnSpc>
                <a:spcPct val="110000"/>
              </a:lnSpc>
              <a:buFont typeface="Courier New,monospace" panose="020B0604020202020204" pitchFamily="34" charset="0"/>
              <a:buChar char="o"/>
            </a:pPr>
            <a:r>
              <a:rPr lang="en-GB" sz="2000">
                <a:latin typeface="Aptos"/>
              </a:rPr>
              <a:t>Institutional applicant support</a:t>
            </a:r>
            <a:endParaRPr lang="en-US" sz="2000">
              <a:latin typeface="Aptos"/>
            </a:endParaRPr>
          </a:p>
          <a:p>
            <a:pPr>
              <a:lnSpc>
                <a:spcPct val="110000"/>
              </a:lnSpc>
              <a:buFont typeface="Courier New,monospace" panose="020B0604020202020204" pitchFamily="34" charset="0"/>
              <a:buChar char="o"/>
            </a:pPr>
            <a:r>
              <a:rPr lang="en-GB" sz="2400">
                <a:latin typeface="Aptos"/>
              </a:rPr>
              <a:t>Recruitment support – after application submission</a:t>
            </a:r>
            <a:endParaRPr lang="en-US" sz="2400">
              <a:latin typeface="Aptos"/>
            </a:endParaRPr>
          </a:p>
          <a:p>
            <a:pPr lvl="1">
              <a:lnSpc>
                <a:spcPct val="110000"/>
              </a:lnSpc>
              <a:buFont typeface="Courier New,monospace" panose="020B0604020202020204" pitchFamily="34" charset="0"/>
              <a:buChar char="o"/>
            </a:pPr>
            <a:r>
              <a:rPr lang="en-GB" sz="2000">
                <a:latin typeface="Aptos"/>
              </a:rPr>
              <a:t>Shortlisting and numbers</a:t>
            </a:r>
            <a:endParaRPr lang="en-US" sz="2000">
              <a:latin typeface="Aptos"/>
            </a:endParaRPr>
          </a:p>
          <a:p>
            <a:pPr lvl="1">
              <a:lnSpc>
                <a:spcPct val="110000"/>
              </a:lnSpc>
              <a:buFont typeface="Courier New,monospace" panose="020B0604020202020204" pitchFamily="34" charset="0"/>
              <a:buChar char="o"/>
            </a:pPr>
            <a:r>
              <a:rPr lang="en-GB" sz="2000">
                <a:latin typeface="Aptos"/>
              </a:rPr>
              <a:t>Interview processes</a:t>
            </a:r>
            <a:endParaRPr lang="en-US" sz="2000">
              <a:latin typeface="Aptos"/>
            </a:endParaRPr>
          </a:p>
          <a:p>
            <a:pPr lvl="1">
              <a:lnSpc>
                <a:spcPct val="110000"/>
              </a:lnSpc>
              <a:buFont typeface="Courier New,monospace" panose="020B0604020202020204" pitchFamily="34" charset="0"/>
              <a:buChar char="o"/>
            </a:pPr>
            <a:r>
              <a:rPr lang="en-GB" sz="2000">
                <a:latin typeface="Aptos"/>
              </a:rPr>
              <a:t>Panel scoring</a:t>
            </a:r>
            <a:endParaRPr lang="en-US" sz="2000">
              <a:latin typeface="Aptos"/>
            </a:endParaRPr>
          </a:p>
          <a:p>
            <a:pPr>
              <a:lnSpc>
                <a:spcPct val="110000"/>
              </a:lnSpc>
              <a:buFont typeface="Courier New,monospace" panose="020B0604020202020204" pitchFamily="34" charset="0"/>
              <a:buChar char="o"/>
            </a:pPr>
            <a:r>
              <a:rPr lang="en-GB" sz="2400">
                <a:latin typeface="Aptos"/>
              </a:rPr>
              <a:t>Post-2025 AHRC funding schemes</a:t>
            </a:r>
            <a:endParaRPr lang="en-US"/>
          </a:p>
        </p:txBody>
      </p:sp>
      <p:pic>
        <p:nvPicPr>
          <p:cNvPr id="7" name="Picture 6" descr="A black and red sign with text&#10;&#10;Description automatically generated">
            <a:extLst>
              <a:ext uri="{FF2B5EF4-FFF2-40B4-BE49-F238E27FC236}">
                <a16:creationId xmlns:a16="http://schemas.microsoft.com/office/drawing/2014/main" id="{47361B28-1AC1-0DF6-82FA-ABB1F764C6E6}"/>
              </a:ext>
            </a:extLst>
          </p:cNvPr>
          <p:cNvPicPr>
            <a:picLocks noChangeAspect="1"/>
          </p:cNvPicPr>
          <p:nvPr/>
        </p:nvPicPr>
        <p:blipFill>
          <a:blip r:embed="rId2"/>
          <a:stretch>
            <a:fillRect/>
          </a:stretch>
        </p:blipFill>
        <p:spPr>
          <a:xfrm>
            <a:off x="8520478" y="5915664"/>
            <a:ext cx="3257550" cy="723900"/>
          </a:xfrm>
          <a:prstGeom prst="rect">
            <a:avLst/>
          </a:prstGeom>
        </p:spPr>
      </p:pic>
    </p:spTree>
    <p:extLst>
      <p:ext uri="{BB962C8B-B14F-4D97-AF65-F5344CB8AC3E}">
        <p14:creationId xmlns:p14="http://schemas.microsoft.com/office/powerpoint/2010/main" val="15537028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a:xfrm>
            <a:off x="264091" y="1"/>
            <a:ext cx="11695133" cy="1551708"/>
          </a:xfrm>
        </p:spPr>
        <p:txBody>
          <a:bodyPr>
            <a:normAutofit/>
          </a:bodyPr>
          <a:lstStyle/>
          <a:p>
            <a:r>
              <a:rPr lang="en-GB" sz="4400">
                <a:solidFill>
                  <a:srgbClr val="FFFFFF"/>
                </a:solidFill>
                <a:latin typeface="Calibri Light"/>
                <a:ea typeface="Calibri Light"/>
                <a:cs typeface="Calibri Light"/>
              </a:rPr>
              <a:t>Thank you</a:t>
            </a: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535487" y="2748134"/>
            <a:ext cx="10515600" cy="1362036"/>
          </a:xfrm>
        </p:spPr>
        <p:txBody>
          <a:bodyPr vert="horz" lIns="91440" tIns="45720" rIns="91440" bIns="45720" rtlCol="0" anchor="t">
            <a:normAutofit/>
          </a:bodyPr>
          <a:lstStyle/>
          <a:p>
            <a:pPr marL="0" indent="0">
              <a:buNone/>
            </a:pPr>
            <a:endParaRPr lang="en-GB">
              <a:latin typeface="Aptos"/>
            </a:endParaRPr>
          </a:p>
          <a:p>
            <a:pPr marL="0" indent="0" algn="ctr">
              <a:buNone/>
            </a:pPr>
            <a:r>
              <a:rPr lang="en-GB" sz="4800">
                <a:latin typeface="Aptos"/>
              </a:rPr>
              <a:t>Thank you for coming!</a:t>
            </a:r>
          </a:p>
          <a:p>
            <a:pPr marL="0" indent="0">
              <a:buFont typeface="Arial"/>
              <a:buNone/>
            </a:pPr>
            <a:endParaRPr lang="en-GB">
              <a:latin typeface="Aptos"/>
            </a:endParaRPr>
          </a:p>
          <a:p>
            <a:pPr marL="0" indent="0">
              <a:lnSpc>
                <a:spcPct val="110000"/>
              </a:lnSpc>
              <a:buNone/>
            </a:pPr>
            <a:endParaRPr lang="en-GB" sz="2400">
              <a:latin typeface="Aptos"/>
            </a:endParaRPr>
          </a:p>
        </p:txBody>
      </p:sp>
      <p:pic>
        <p:nvPicPr>
          <p:cNvPr id="3" name="Picture 2" descr="A logo of a lion and a lion&#10;&#10;Description automatically generated">
            <a:extLst>
              <a:ext uri="{FF2B5EF4-FFF2-40B4-BE49-F238E27FC236}">
                <a16:creationId xmlns:a16="http://schemas.microsoft.com/office/drawing/2014/main" id="{947D14B3-C850-5452-0681-CE4EE833492E}"/>
              </a:ext>
            </a:extLst>
          </p:cNvPr>
          <p:cNvPicPr>
            <a:picLocks noChangeAspect="1"/>
          </p:cNvPicPr>
          <p:nvPr/>
        </p:nvPicPr>
        <p:blipFill>
          <a:blip r:embed="rId2"/>
          <a:stretch>
            <a:fillRect/>
          </a:stretch>
        </p:blipFill>
        <p:spPr>
          <a:xfrm>
            <a:off x="718811" y="6052420"/>
            <a:ext cx="10420350" cy="723900"/>
          </a:xfrm>
          <a:prstGeom prst="rect">
            <a:avLst/>
          </a:prstGeom>
        </p:spPr>
      </p:pic>
      <p:pic>
        <p:nvPicPr>
          <p:cNvPr id="4" name="Picture 3" descr="A black and red sign with text&#10;&#10;Description automatically generated">
            <a:extLst>
              <a:ext uri="{FF2B5EF4-FFF2-40B4-BE49-F238E27FC236}">
                <a16:creationId xmlns:a16="http://schemas.microsoft.com/office/drawing/2014/main" id="{DA2D8841-1727-A228-4291-7FD1A904E0FD}"/>
              </a:ext>
            </a:extLst>
          </p:cNvPr>
          <p:cNvPicPr>
            <a:picLocks noChangeAspect="1"/>
          </p:cNvPicPr>
          <p:nvPr/>
        </p:nvPicPr>
        <p:blipFill>
          <a:blip r:embed="rId3"/>
          <a:stretch>
            <a:fillRect/>
          </a:stretch>
        </p:blipFill>
        <p:spPr>
          <a:xfrm>
            <a:off x="177060" y="1584803"/>
            <a:ext cx="3257550" cy="723900"/>
          </a:xfrm>
          <a:prstGeom prst="rect">
            <a:avLst/>
          </a:prstGeom>
        </p:spPr>
      </p:pic>
      <p:pic>
        <p:nvPicPr>
          <p:cNvPr id="6" name="Picture 5" descr="A picture containing pie chart&#10;&#10;Description automatically generated">
            <a:extLst>
              <a:ext uri="{FF2B5EF4-FFF2-40B4-BE49-F238E27FC236}">
                <a16:creationId xmlns:a16="http://schemas.microsoft.com/office/drawing/2014/main" id="{30BAB807-1EFD-D79E-6B1E-DAE0A7057BDF}"/>
              </a:ext>
            </a:extLst>
          </p:cNvPr>
          <p:cNvPicPr>
            <a:picLocks noChangeAspect="1"/>
          </p:cNvPicPr>
          <p:nvPr/>
        </p:nvPicPr>
        <p:blipFill>
          <a:blip r:embed="rId4"/>
          <a:stretch>
            <a:fillRect/>
          </a:stretch>
        </p:blipFill>
        <p:spPr>
          <a:xfrm>
            <a:off x="9109228" y="1559165"/>
            <a:ext cx="2867025" cy="733425"/>
          </a:xfrm>
          <a:prstGeom prst="rect">
            <a:avLst/>
          </a:prstGeom>
        </p:spPr>
      </p:pic>
    </p:spTree>
    <p:extLst>
      <p:ext uri="{BB962C8B-B14F-4D97-AF65-F5344CB8AC3E}">
        <p14:creationId xmlns:p14="http://schemas.microsoft.com/office/powerpoint/2010/main" val="1539528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p:txBody>
          <a:bodyPr>
            <a:normAutofit/>
          </a:bodyPr>
          <a:lstStyle/>
          <a:p>
            <a:r>
              <a:rPr lang="en-GB">
                <a:solidFill>
                  <a:srgbClr val="FFFFFF"/>
                </a:solidFill>
                <a:latin typeface="Calibri Light"/>
                <a:ea typeface="Calibri Light"/>
                <a:cs typeface="Calibri Light"/>
              </a:rPr>
              <a:t>Purpose</a:t>
            </a:r>
            <a:endParaRPr lang="en-US">
              <a:solidFill>
                <a:srgbClr val="FFFFFF"/>
              </a:solidFill>
              <a:latin typeface="Calibri Light"/>
              <a:ea typeface="Calibri Light"/>
              <a:cs typeface="Calibri Light"/>
            </a:endParaRP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493734" y="1714737"/>
            <a:ext cx="10515600" cy="4514418"/>
          </a:xfrm>
        </p:spPr>
        <p:txBody>
          <a:bodyPr vert="horz" lIns="91440" tIns="45720" rIns="91440" bIns="45720" rtlCol="0" anchor="t">
            <a:normAutofit/>
          </a:bodyPr>
          <a:lstStyle/>
          <a:p>
            <a:r>
              <a:rPr lang="en-GB">
                <a:latin typeface="Aptos"/>
              </a:rPr>
              <a:t>The last M4C Cohort will start in October 2025, so this is the last recruitment round.</a:t>
            </a:r>
            <a:endParaRPr lang="en-US">
              <a:latin typeface="Aptos"/>
            </a:endParaRPr>
          </a:p>
          <a:p>
            <a:r>
              <a:rPr lang="en-GB">
                <a:latin typeface="Aptos"/>
              </a:rPr>
              <a:t>This session is to highlight areas where institutions can support applicants to develop the best possible application and to avert problems for successful applicants during their awards.</a:t>
            </a:r>
            <a:endParaRPr lang="en-US">
              <a:latin typeface="Aptos"/>
            </a:endParaRPr>
          </a:p>
          <a:p>
            <a:r>
              <a:rPr lang="en-GB">
                <a:latin typeface="Aptos"/>
              </a:rPr>
              <a:t>And we also wanted to thank you for all the work you will do this year and the work many of you have done in previous years to make M4C's recruitment processes work.</a:t>
            </a:r>
            <a:endParaRPr lang="en-US">
              <a:latin typeface="Aptos"/>
            </a:endParaRPr>
          </a:p>
          <a:p>
            <a:r>
              <a:rPr lang="en-GB">
                <a:latin typeface="Aptos"/>
              </a:rPr>
              <a:t>We will also share what we know about the AHRC funding schemes that will come into place in 2026.</a:t>
            </a:r>
            <a:endParaRPr lang="en-US">
              <a:latin typeface="Aptos"/>
            </a:endParaRPr>
          </a:p>
          <a:p>
            <a:pPr>
              <a:lnSpc>
                <a:spcPct val="110000"/>
              </a:lnSpc>
            </a:pPr>
            <a:endParaRPr lang="en-GB" sz="2400">
              <a:latin typeface="Aptos"/>
            </a:endParaRPr>
          </a:p>
        </p:txBody>
      </p:sp>
      <p:pic>
        <p:nvPicPr>
          <p:cNvPr id="4" name="Picture 3" descr="A black and red sign with text&#10;&#10;Description automatically generated">
            <a:extLst>
              <a:ext uri="{FF2B5EF4-FFF2-40B4-BE49-F238E27FC236}">
                <a16:creationId xmlns:a16="http://schemas.microsoft.com/office/drawing/2014/main" id="{A599C92B-D4DC-5FBF-CDC4-707C3E32CC44}"/>
              </a:ext>
            </a:extLst>
          </p:cNvPr>
          <p:cNvPicPr>
            <a:picLocks noChangeAspect="1"/>
          </p:cNvPicPr>
          <p:nvPr/>
        </p:nvPicPr>
        <p:blipFill>
          <a:blip r:embed="rId2"/>
          <a:stretch>
            <a:fillRect/>
          </a:stretch>
        </p:blipFill>
        <p:spPr>
          <a:xfrm>
            <a:off x="8663444" y="6021104"/>
            <a:ext cx="3257550" cy="723900"/>
          </a:xfrm>
          <a:prstGeom prst="rect">
            <a:avLst/>
          </a:prstGeom>
        </p:spPr>
      </p:pic>
    </p:spTree>
    <p:extLst>
      <p:ext uri="{BB962C8B-B14F-4D97-AF65-F5344CB8AC3E}">
        <p14:creationId xmlns:p14="http://schemas.microsoft.com/office/powerpoint/2010/main" val="2301903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a:xfrm>
            <a:off x="201461" y="1"/>
            <a:ext cx="11987407" cy="1551708"/>
          </a:xfrm>
        </p:spPr>
        <p:txBody>
          <a:bodyPr>
            <a:normAutofit/>
          </a:bodyPr>
          <a:lstStyle/>
          <a:p>
            <a:r>
              <a:rPr lang="en-GB" sz="4400">
                <a:solidFill>
                  <a:srgbClr val="FFFFFF"/>
                </a:solidFill>
                <a:latin typeface="Calibri Light"/>
                <a:ea typeface="Calibri Light"/>
                <a:cs typeface="Calibri Light"/>
              </a:rPr>
              <a:t>Recruitment Timeline And Support – prior to submission</a:t>
            </a:r>
            <a:endParaRPr lang="en-US" sz="4400">
              <a:solidFill>
                <a:srgbClr val="FFFFFF"/>
              </a:solidFill>
              <a:latin typeface="Calibri Light"/>
              <a:ea typeface="Calibri Light"/>
              <a:cs typeface="Calibri Light"/>
            </a:endParaRP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493734" y="1714737"/>
            <a:ext cx="10515600" cy="4514418"/>
          </a:xfrm>
        </p:spPr>
        <p:txBody>
          <a:bodyPr vert="horz" lIns="91440" tIns="45720" rIns="91440" bIns="45720" rtlCol="0" anchor="t">
            <a:normAutofit fontScale="85000" lnSpcReduction="20000"/>
          </a:bodyPr>
          <a:lstStyle/>
          <a:p>
            <a:pPr>
              <a:lnSpc>
                <a:spcPct val="110000"/>
              </a:lnSpc>
            </a:pPr>
            <a:r>
              <a:rPr lang="en-GB" sz="2200">
                <a:latin typeface="Aptos"/>
              </a:rPr>
              <a:t>14 October: competition for 2025 entry opened</a:t>
            </a:r>
            <a:endParaRPr lang="en-US" sz="2200">
              <a:latin typeface="Aptos"/>
            </a:endParaRPr>
          </a:p>
          <a:p>
            <a:pPr>
              <a:lnSpc>
                <a:spcPct val="110000"/>
              </a:lnSpc>
            </a:pPr>
            <a:r>
              <a:rPr lang="en-GB" sz="2200">
                <a:latin typeface="Aptos"/>
              </a:rPr>
              <a:t>9 November: Application writing workshops in each M4C city</a:t>
            </a:r>
            <a:endParaRPr lang="en-US" sz="2200">
              <a:latin typeface="Aptos"/>
            </a:endParaRPr>
          </a:p>
          <a:p>
            <a:pPr>
              <a:lnSpc>
                <a:spcPct val="110000"/>
              </a:lnSpc>
            </a:pPr>
            <a:r>
              <a:rPr lang="en-GB" sz="2200">
                <a:latin typeface="Aptos"/>
              </a:rPr>
              <a:t>13 November: online application Q&amp;A</a:t>
            </a:r>
            <a:endParaRPr lang="en-US" sz="2200">
              <a:latin typeface="Aptos"/>
            </a:endParaRPr>
          </a:p>
          <a:p>
            <a:pPr lvl="1">
              <a:lnSpc>
                <a:spcPct val="110000"/>
              </a:lnSpc>
            </a:pPr>
            <a:r>
              <a:rPr lang="en-GB" sz="1900">
                <a:latin typeface="Aptos"/>
              </a:rPr>
              <a:t>Registration links for all support sessions available on the M4C website </a:t>
            </a:r>
            <a:r>
              <a:rPr lang="en-GB" sz="1900">
                <a:latin typeface="Aptos"/>
                <a:hlinkClick r:id="rId2"/>
              </a:rPr>
              <a:t>https://www.midlands4cities.ac.uk/apply/</a:t>
            </a:r>
            <a:endParaRPr lang="en-GB" sz="1900">
              <a:latin typeface="Aptos"/>
            </a:endParaRPr>
          </a:p>
          <a:p>
            <a:pPr>
              <a:lnSpc>
                <a:spcPct val="110000"/>
              </a:lnSpc>
            </a:pPr>
            <a:r>
              <a:rPr lang="en-GB" sz="2200">
                <a:latin typeface="Aptos"/>
              </a:rPr>
              <a:t>Tuesday 19 November, 12.30-1,30: Addressing imposter syndrome for applicants, led by Dr Abi Shaw, BCU and That's Me project</a:t>
            </a:r>
            <a:endParaRPr lang="en-US" sz="2200">
              <a:latin typeface="Aptos"/>
            </a:endParaRPr>
          </a:p>
          <a:p>
            <a:pPr>
              <a:lnSpc>
                <a:spcPct val="110000"/>
              </a:lnSpc>
            </a:pPr>
            <a:r>
              <a:rPr lang="en-GB" sz="2200">
                <a:latin typeface="Aptos"/>
              </a:rPr>
              <a:t>Monday 25 November, 12.30-1: Stuart Hall Foundation studentship briefing</a:t>
            </a:r>
            <a:endParaRPr lang="en-US" sz="2200">
              <a:latin typeface="Aptos"/>
            </a:endParaRPr>
          </a:p>
          <a:p>
            <a:pPr>
              <a:lnSpc>
                <a:spcPct val="110000"/>
              </a:lnSpc>
            </a:pPr>
            <a:r>
              <a:rPr lang="en-GB" sz="2200">
                <a:latin typeface="Aptos"/>
              </a:rPr>
              <a:t>Wednesday 4 December, 3-4: EDI drop-in</a:t>
            </a:r>
          </a:p>
          <a:p>
            <a:pPr>
              <a:lnSpc>
                <a:spcPct val="110000"/>
              </a:lnSpc>
            </a:pPr>
            <a:r>
              <a:rPr lang="en-GB" sz="2200">
                <a:latin typeface="Aptos"/>
              </a:rPr>
              <a:t>Recordings of online application Q&amp;A and Stuart Hall Foundation Fellowship will be available on the M4C website </a:t>
            </a:r>
            <a:endParaRPr lang="en-US" sz="2200">
              <a:latin typeface="Aptos"/>
            </a:endParaRPr>
          </a:p>
          <a:p>
            <a:pPr>
              <a:lnSpc>
                <a:spcPct val="110000"/>
              </a:lnSpc>
            </a:pPr>
            <a:r>
              <a:rPr lang="en-GB" sz="2200">
                <a:latin typeface="Aptos"/>
              </a:rPr>
              <a:t>1 December: recommended date for asking referees to ensure timely reference submission </a:t>
            </a:r>
            <a:endParaRPr lang="en-US" sz="2200">
              <a:latin typeface="Aptos"/>
            </a:endParaRPr>
          </a:p>
          <a:p>
            <a:pPr>
              <a:lnSpc>
                <a:spcPct val="110000"/>
              </a:lnSpc>
            </a:pPr>
            <a:r>
              <a:rPr lang="en-GB" sz="2200">
                <a:latin typeface="Aptos"/>
              </a:rPr>
              <a:t>12 noon (UK time)13 January 2025: application submission deadline</a:t>
            </a:r>
            <a:endParaRPr lang="en-GB">
              <a:cs typeface="Calibri" panose="020F0502020204030204"/>
            </a:endParaRPr>
          </a:p>
          <a:p>
            <a:pPr>
              <a:lnSpc>
                <a:spcPct val="110000"/>
              </a:lnSpc>
            </a:pPr>
            <a:endParaRPr lang="en-GB" sz="2400">
              <a:latin typeface="Aptos"/>
            </a:endParaRPr>
          </a:p>
        </p:txBody>
      </p:sp>
      <p:pic>
        <p:nvPicPr>
          <p:cNvPr id="4" name="Picture 3" descr="A black and red sign with text&#10;&#10;Description automatically generated">
            <a:extLst>
              <a:ext uri="{FF2B5EF4-FFF2-40B4-BE49-F238E27FC236}">
                <a16:creationId xmlns:a16="http://schemas.microsoft.com/office/drawing/2014/main" id="{0DAC1967-2FB5-EF33-A8B2-4C660CD7DFF7}"/>
              </a:ext>
            </a:extLst>
          </p:cNvPr>
          <p:cNvPicPr>
            <a:picLocks noChangeAspect="1"/>
          </p:cNvPicPr>
          <p:nvPr/>
        </p:nvPicPr>
        <p:blipFill>
          <a:blip r:embed="rId3"/>
          <a:stretch>
            <a:fillRect/>
          </a:stretch>
        </p:blipFill>
        <p:spPr>
          <a:xfrm>
            <a:off x="8736512" y="6031543"/>
            <a:ext cx="3257550" cy="723900"/>
          </a:xfrm>
          <a:prstGeom prst="rect">
            <a:avLst/>
          </a:prstGeom>
        </p:spPr>
      </p:pic>
    </p:spTree>
    <p:extLst>
      <p:ext uri="{BB962C8B-B14F-4D97-AF65-F5344CB8AC3E}">
        <p14:creationId xmlns:p14="http://schemas.microsoft.com/office/powerpoint/2010/main" val="3062708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a:xfrm>
            <a:off x="264091" y="1"/>
            <a:ext cx="11695133" cy="1551708"/>
          </a:xfrm>
        </p:spPr>
        <p:txBody>
          <a:bodyPr>
            <a:normAutofit/>
          </a:bodyPr>
          <a:lstStyle/>
          <a:p>
            <a:r>
              <a:rPr lang="en-GB" sz="4400">
                <a:solidFill>
                  <a:srgbClr val="FFFFFF"/>
                </a:solidFill>
                <a:latin typeface="Calibri Light"/>
                <a:ea typeface="Calibri Light"/>
                <a:cs typeface="Calibri Light"/>
              </a:rPr>
              <a:t>Recruitment support – prior to submission</a:t>
            </a: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493734" y="1714737"/>
            <a:ext cx="10515600" cy="4514418"/>
          </a:xfrm>
        </p:spPr>
        <p:txBody>
          <a:bodyPr vert="horz" lIns="91440" tIns="45720" rIns="91440" bIns="45720" rtlCol="0" anchor="t">
            <a:normAutofit fontScale="92500"/>
          </a:bodyPr>
          <a:lstStyle/>
          <a:p>
            <a:pPr>
              <a:lnSpc>
                <a:spcPct val="100000"/>
              </a:lnSpc>
            </a:pPr>
            <a:r>
              <a:rPr lang="en-GB">
                <a:latin typeface="Aptos"/>
              </a:rPr>
              <a:t>Updates to forms and guidance: Minor changes to the application form and guidance </a:t>
            </a:r>
            <a:endParaRPr lang="en-US">
              <a:latin typeface="Aptos"/>
            </a:endParaRPr>
          </a:p>
          <a:p>
            <a:pPr lvl="1">
              <a:lnSpc>
                <a:spcPct val="100000"/>
              </a:lnSpc>
            </a:pPr>
            <a:r>
              <a:rPr lang="en-GB" b="1">
                <a:latin typeface="Aptos"/>
              </a:rPr>
              <a:t>Project references (max 200 words) : </a:t>
            </a:r>
            <a:endParaRPr lang="en-US">
              <a:latin typeface="Aptos"/>
            </a:endParaRPr>
          </a:p>
          <a:p>
            <a:pPr lvl="1">
              <a:lnSpc>
                <a:spcPct val="100000"/>
              </a:lnSpc>
            </a:pPr>
            <a:r>
              <a:rPr lang="en-GB">
                <a:latin typeface="Aptos"/>
              </a:rPr>
              <a:t>Please provide  references for all primary and secondary resources mentioned in your project proposal. These may include exhibitions, performances, artworks, as appropriate. This will help assessors locate your project in current work. You must include enough information in your reference for the work cited to be located by another person. However, you may omit publisher from the citations of books, and where an essay or article has multiple authors, you may use the lead author and abbreviate the others to ‘et al.’ </a:t>
            </a:r>
            <a:endParaRPr lang="en-US">
              <a:latin typeface="Aptos"/>
            </a:endParaRPr>
          </a:p>
          <a:p>
            <a:pPr lvl="1">
              <a:lnSpc>
                <a:spcPct val="100000"/>
              </a:lnSpc>
            </a:pPr>
            <a:r>
              <a:rPr lang="en-GB" b="1">
                <a:latin typeface="Aptos"/>
              </a:rPr>
              <a:t>Stuart Hall Foundation</a:t>
            </a:r>
            <a:r>
              <a:rPr lang="en-GB">
                <a:latin typeface="Aptos"/>
              </a:rPr>
              <a:t> applications are for students with a Home fee status only.</a:t>
            </a:r>
            <a:endParaRPr lang="en-US">
              <a:latin typeface="Aptos"/>
            </a:endParaRPr>
          </a:p>
          <a:p>
            <a:pPr>
              <a:lnSpc>
                <a:spcPct val="110000"/>
              </a:lnSpc>
            </a:pPr>
            <a:endParaRPr lang="en-GB" sz="2200">
              <a:latin typeface="Aptos"/>
            </a:endParaRPr>
          </a:p>
          <a:p>
            <a:pPr>
              <a:lnSpc>
                <a:spcPct val="110000"/>
              </a:lnSpc>
            </a:pPr>
            <a:endParaRPr lang="en-GB" sz="2400">
              <a:latin typeface="Aptos"/>
            </a:endParaRPr>
          </a:p>
        </p:txBody>
      </p:sp>
      <p:pic>
        <p:nvPicPr>
          <p:cNvPr id="4" name="Picture 3" descr="A black and red sign with text&#10;&#10;Description automatically generated">
            <a:extLst>
              <a:ext uri="{FF2B5EF4-FFF2-40B4-BE49-F238E27FC236}">
                <a16:creationId xmlns:a16="http://schemas.microsoft.com/office/drawing/2014/main" id="{B9A804C4-8961-83AE-C029-8BEB0B553D38}"/>
              </a:ext>
            </a:extLst>
          </p:cNvPr>
          <p:cNvPicPr>
            <a:picLocks noChangeAspect="1"/>
          </p:cNvPicPr>
          <p:nvPr/>
        </p:nvPicPr>
        <p:blipFill>
          <a:blip r:embed="rId2"/>
          <a:stretch>
            <a:fillRect/>
          </a:stretch>
        </p:blipFill>
        <p:spPr>
          <a:xfrm>
            <a:off x="8621690" y="6052419"/>
            <a:ext cx="3257550" cy="723900"/>
          </a:xfrm>
          <a:prstGeom prst="rect">
            <a:avLst/>
          </a:prstGeom>
        </p:spPr>
      </p:pic>
    </p:spTree>
    <p:extLst>
      <p:ext uri="{BB962C8B-B14F-4D97-AF65-F5344CB8AC3E}">
        <p14:creationId xmlns:p14="http://schemas.microsoft.com/office/powerpoint/2010/main" val="729718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a:xfrm>
            <a:off x="264091" y="1"/>
            <a:ext cx="11695133" cy="1551708"/>
          </a:xfrm>
        </p:spPr>
        <p:txBody>
          <a:bodyPr>
            <a:normAutofit/>
          </a:bodyPr>
          <a:lstStyle/>
          <a:p>
            <a:r>
              <a:rPr lang="en-GB" sz="4400">
                <a:solidFill>
                  <a:srgbClr val="FFFFFF"/>
                </a:solidFill>
                <a:latin typeface="Calibri Light"/>
                <a:ea typeface="Calibri Light"/>
                <a:cs typeface="Calibri Light"/>
              </a:rPr>
              <a:t>Recruitment support – prior to submission</a:t>
            </a: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493734" y="1714737"/>
            <a:ext cx="10515600" cy="4514418"/>
          </a:xfrm>
        </p:spPr>
        <p:txBody>
          <a:bodyPr vert="horz" lIns="91440" tIns="45720" rIns="91440" bIns="45720" rtlCol="0" anchor="t">
            <a:normAutofit/>
          </a:bodyPr>
          <a:lstStyle/>
          <a:p>
            <a:r>
              <a:rPr lang="en-GB">
                <a:latin typeface="Aptos"/>
              </a:rPr>
              <a:t>Institutional support</a:t>
            </a:r>
            <a:endParaRPr lang="en-US">
              <a:latin typeface="Aptos"/>
            </a:endParaRPr>
          </a:p>
          <a:p>
            <a:pPr lvl="1">
              <a:buFont typeface="Courier New,monospace" panose="020B0604020202020204" pitchFamily="34" charset="0"/>
              <a:buChar char="o"/>
            </a:pPr>
            <a:r>
              <a:rPr lang="en-GB">
                <a:latin typeface="Aptos"/>
              </a:rPr>
              <a:t>Potential applicants contacting M4C are advised to contact institutional Admissions Offices, and to seek out potential supervisors.</a:t>
            </a:r>
            <a:endParaRPr lang="en-US">
              <a:latin typeface="Aptos"/>
            </a:endParaRPr>
          </a:p>
          <a:p>
            <a:pPr lvl="1">
              <a:buFont typeface="Courier New,monospace" panose="020B0604020202020204" pitchFamily="34" charset="0"/>
              <a:buChar char="o"/>
            </a:pPr>
            <a:r>
              <a:rPr lang="en-GB">
                <a:latin typeface="Aptos"/>
              </a:rPr>
              <a:t>Academic overview can assist applicants in:</a:t>
            </a:r>
            <a:endParaRPr lang="en-US">
              <a:latin typeface="Aptos"/>
            </a:endParaRPr>
          </a:p>
          <a:p>
            <a:pPr lvl="2">
              <a:buFont typeface="Wingdings,Sans-Serif" panose="020B0604020202020204" pitchFamily="34" charset="0"/>
              <a:buChar char="§"/>
            </a:pPr>
            <a:r>
              <a:rPr lang="en-GB">
                <a:latin typeface="Aptos"/>
              </a:rPr>
              <a:t>Refining their projects and highlighting the research questions;</a:t>
            </a:r>
          </a:p>
          <a:p>
            <a:pPr lvl="2">
              <a:buFont typeface="Wingdings,Sans-Serif" panose="020B0604020202020204" pitchFamily="34" charset="0"/>
              <a:buChar char="§"/>
            </a:pPr>
            <a:r>
              <a:rPr lang="en-GB">
                <a:latin typeface="Aptos"/>
              </a:rPr>
              <a:t>Thinking through their research activities, including reasonable costings and ethics;</a:t>
            </a:r>
            <a:endParaRPr lang="en-US">
              <a:latin typeface="Aptos"/>
            </a:endParaRPr>
          </a:p>
          <a:p>
            <a:pPr lvl="2">
              <a:buFont typeface="Wingdings,Sans-Serif" panose="020B0604020202020204" pitchFamily="34" charset="0"/>
              <a:buChar char="§"/>
            </a:pPr>
            <a:r>
              <a:rPr lang="en-GB">
                <a:latin typeface="Aptos"/>
              </a:rPr>
              <a:t>Identifying any necessary research training;</a:t>
            </a:r>
            <a:endParaRPr lang="en-US">
              <a:latin typeface="Aptos"/>
            </a:endParaRPr>
          </a:p>
          <a:p>
            <a:pPr lvl="2">
              <a:buFont typeface="Wingdings,Sans-Serif" panose="020B0604020202020204" pitchFamily="34" charset="0"/>
              <a:buChar char="§"/>
            </a:pPr>
            <a:r>
              <a:rPr lang="en-GB">
                <a:latin typeface="Aptos"/>
              </a:rPr>
              <a:t>Supporting the choice of place;</a:t>
            </a:r>
            <a:endParaRPr lang="en-US">
              <a:latin typeface="Aptos"/>
            </a:endParaRPr>
          </a:p>
          <a:p>
            <a:pPr lvl="2">
              <a:buFont typeface="Wingdings,Sans-Serif" panose="020B0604020202020204" pitchFamily="34" charset="0"/>
              <a:buChar char="§"/>
            </a:pPr>
            <a:r>
              <a:rPr lang="en-GB">
                <a:latin typeface="Aptos"/>
              </a:rPr>
              <a:t>Supporting the choice of referees.</a:t>
            </a:r>
            <a:endParaRPr lang="en-GB"/>
          </a:p>
          <a:p>
            <a:pPr>
              <a:lnSpc>
                <a:spcPct val="110000"/>
              </a:lnSpc>
            </a:pPr>
            <a:endParaRPr lang="en-GB" sz="2200">
              <a:latin typeface="Aptos"/>
            </a:endParaRPr>
          </a:p>
          <a:p>
            <a:pPr>
              <a:lnSpc>
                <a:spcPct val="110000"/>
              </a:lnSpc>
            </a:pPr>
            <a:endParaRPr lang="en-GB" sz="2400">
              <a:latin typeface="Aptos"/>
            </a:endParaRPr>
          </a:p>
        </p:txBody>
      </p:sp>
      <p:pic>
        <p:nvPicPr>
          <p:cNvPr id="4" name="Picture 3" descr="A black and red sign with text&#10;&#10;Description automatically generated">
            <a:extLst>
              <a:ext uri="{FF2B5EF4-FFF2-40B4-BE49-F238E27FC236}">
                <a16:creationId xmlns:a16="http://schemas.microsoft.com/office/drawing/2014/main" id="{CDB6BA49-A97B-E10E-1D8B-8040B246F92E}"/>
              </a:ext>
            </a:extLst>
          </p:cNvPr>
          <p:cNvPicPr>
            <a:picLocks noChangeAspect="1"/>
          </p:cNvPicPr>
          <p:nvPr/>
        </p:nvPicPr>
        <p:blipFill>
          <a:blip r:embed="rId2"/>
          <a:stretch>
            <a:fillRect/>
          </a:stretch>
        </p:blipFill>
        <p:spPr>
          <a:xfrm>
            <a:off x="8548622" y="5948036"/>
            <a:ext cx="3257550" cy="723900"/>
          </a:xfrm>
          <a:prstGeom prst="rect">
            <a:avLst/>
          </a:prstGeom>
        </p:spPr>
      </p:pic>
    </p:spTree>
    <p:extLst>
      <p:ext uri="{BB962C8B-B14F-4D97-AF65-F5344CB8AC3E}">
        <p14:creationId xmlns:p14="http://schemas.microsoft.com/office/powerpoint/2010/main" val="354150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a:xfrm>
            <a:off x="264091" y="1"/>
            <a:ext cx="11695133" cy="1551708"/>
          </a:xfrm>
        </p:spPr>
        <p:txBody>
          <a:bodyPr>
            <a:normAutofit/>
          </a:bodyPr>
          <a:lstStyle/>
          <a:p>
            <a:r>
              <a:rPr lang="en-GB" sz="4400">
                <a:solidFill>
                  <a:srgbClr val="FFFFFF"/>
                </a:solidFill>
                <a:latin typeface="Calibri Light"/>
                <a:ea typeface="Calibri Light"/>
                <a:cs typeface="Calibri Light"/>
              </a:rPr>
              <a:t>Recruitment timeline – post submission</a:t>
            </a: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493734" y="1714737"/>
            <a:ext cx="10515600" cy="4514418"/>
          </a:xfrm>
        </p:spPr>
        <p:txBody>
          <a:bodyPr vert="horz" lIns="91440" tIns="45720" rIns="91440" bIns="45720" rtlCol="0" anchor="t">
            <a:normAutofit fontScale="85000" lnSpcReduction="10000"/>
          </a:bodyPr>
          <a:lstStyle/>
          <a:p>
            <a:pPr>
              <a:lnSpc>
                <a:spcPct val="100000"/>
              </a:lnSpc>
            </a:pPr>
            <a:r>
              <a:rPr lang="en-GB" sz="2600" dirty="0">
                <a:latin typeface="Aptos"/>
              </a:rPr>
              <a:t>13 January 2025 12.00 hours (UTC+0)-</a:t>
            </a:r>
            <a:r>
              <a:rPr lang="en-GB" sz="2600" b="1" dirty="0">
                <a:latin typeface="Aptos"/>
              </a:rPr>
              <a:t> Application deadline</a:t>
            </a:r>
            <a:endParaRPr lang="en-US" sz="2600">
              <a:latin typeface="Aptos"/>
            </a:endParaRPr>
          </a:p>
          <a:p>
            <a:pPr>
              <a:lnSpc>
                <a:spcPct val="100000"/>
              </a:lnSpc>
            </a:pPr>
            <a:r>
              <a:rPr lang="en-GB" sz="2600" dirty="0">
                <a:latin typeface="Aptos"/>
              </a:rPr>
              <a:t>13 January 2025 from 13.00 return of applications to M4C institutions for shortlisting</a:t>
            </a:r>
            <a:endParaRPr lang="en-US" sz="2600">
              <a:latin typeface="Aptos"/>
            </a:endParaRPr>
          </a:p>
          <a:p>
            <a:pPr>
              <a:lnSpc>
                <a:spcPct val="100000"/>
              </a:lnSpc>
            </a:pPr>
            <a:r>
              <a:rPr lang="en-GB" sz="2600" dirty="0">
                <a:latin typeface="Aptos"/>
              </a:rPr>
              <a:t>20 January, 12.30-1.30: Subject Area Panellists' briefing</a:t>
            </a:r>
            <a:endParaRPr lang="en-US" sz="2600">
              <a:latin typeface="Aptos"/>
            </a:endParaRPr>
          </a:p>
          <a:p>
            <a:pPr>
              <a:lnSpc>
                <a:spcPct val="100000"/>
              </a:lnSpc>
            </a:pPr>
            <a:r>
              <a:rPr lang="en-GB" sz="2600" dirty="0">
                <a:latin typeface="Aptos"/>
              </a:rPr>
              <a:t>24 February open competition applications shortlisted by institutions uploaded to Survey Monkey</a:t>
            </a:r>
            <a:endParaRPr lang="en-US" sz="2600">
              <a:latin typeface="Aptos"/>
            </a:endParaRPr>
          </a:p>
          <a:p>
            <a:pPr>
              <a:lnSpc>
                <a:spcPct val="100000"/>
              </a:lnSpc>
            </a:pPr>
            <a:r>
              <a:rPr lang="en-GB" sz="2600" dirty="0">
                <a:latin typeface="Aptos"/>
              </a:rPr>
              <a:t>25 February – 1 April open competition applications reviewed and scored by Subject Area Panellists. </a:t>
            </a:r>
            <a:endParaRPr lang="en-US" sz="2600">
              <a:latin typeface="Aptos"/>
            </a:endParaRPr>
          </a:p>
          <a:p>
            <a:pPr>
              <a:lnSpc>
                <a:spcPct val="100000"/>
              </a:lnSpc>
            </a:pPr>
            <a:r>
              <a:rPr lang="en-GB" sz="2600" dirty="0">
                <a:latin typeface="Aptos"/>
              </a:rPr>
              <a:t>1 April shortlisted CDA applications uploaded to Survey Monkey</a:t>
            </a:r>
            <a:endParaRPr lang="en-US" sz="2600">
              <a:latin typeface="Aptos"/>
            </a:endParaRPr>
          </a:p>
          <a:p>
            <a:pPr>
              <a:lnSpc>
                <a:spcPct val="100000"/>
              </a:lnSpc>
            </a:pPr>
            <a:r>
              <a:rPr lang="en-GB" sz="2600" dirty="0">
                <a:latin typeface="Aptos"/>
              </a:rPr>
              <a:t>10 April Student Selection Panel</a:t>
            </a:r>
            <a:endParaRPr lang="en-US" sz="2600" dirty="0">
              <a:latin typeface="Aptos"/>
            </a:endParaRPr>
          </a:p>
          <a:p>
            <a:pPr>
              <a:lnSpc>
                <a:spcPct val="100000"/>
              </a:lnSpc>
            </a:pPr>
            <a:r>
              <a:rPr lang="en-GB" sz="2600" dirty="0">
                <a:latin typeface="Aptos"/>
              </a:rPr>
              <a:t>Awards offered between 11 April and 1 May </a:t>
            </a:r>
            <a:endParaRPr lang="en-US" sz="2600">
              <a:latin typeface="Aptos"/>
            </a:endParaRPr>
          </a:p>
          <a:p>
            <a:pPr>
              <a:lnSpc>
                <a:spcPct val="100000"/>
              </a:lnSpc>
            </a:pPr>
            <a:r>
              <a:rPr lang="en-GB" sz="2600" dirty="0">
                <a:latin typeface="Aptos"/>
              </a:rPr>
              <a:t>All awards confirmed by 30 May</a:t>
            </a:r>
            <a:endParaRPr lang="en-GB"/>
          </a:p>
          <a:p>
            <a:pPr>
              <a:lnSpc>
                <a:spcPct val="110000"/>
              </a:lnSpc>
            </a:pPr>
            <a:endParaRPr lang="en-GB" sz="2400">
              <a:latin typeface="Aptos"/>
            </a:endParaRPr>
          </a:p>
        </p:txBody>
      </p:sp>
      <p:pic>
        <p:nvPicPr>
          <p:cNvPr id="4" name="Picture 3" descr="A black and red sign with text&#10;&#10;Description automatically generated">
            <a:extLst>
              <a:ext uri="{FF2B5EF4-FFF2-40B4-BE49-F238E27FC236}">
                <a16:creationId xmlns:a16="http://schemas.microsoft.com/office/drawing/2014/main" id="{53BAF040-96A3-152B-2D7B-6C4AA165C6CB}"/>
              </a:ext>
            </a:extLst>
          </p:cNvPr>
          <p:cNvPicPr>
            <a:picLocks noChangeAspect="1"/>
          </p:cNvPicPr>
          <p:nvPr/>
        </p:nvPicPr>
        <p:blipFill>
          <a:blip r:embed="rId2"/>
          <a:stretch>
            <a:fillRect/>
          </a:stretch>
        </p:blipFill>
        <p:spPr>
          <a:xfrm>
            <a:off x="8705197" y="6031543"/>
            <a:ext cx="3257550" cy="723900"/>
          </a:xfrm>
          <a:prstGeom prst="rect">
            <a:avLst/>
          </a:prstGeom>
        </p:spPr>
      </p:pic>
    </p:spTree>
    <p:extLst>
      <p:ext uri="{BB962C8B-B14F-4D97-AF65-F5344CB8AC3E}">
        <p14:creationId xmlns:p14="http://schemas.microsoft.com/office/powerpoint/2010/main" val="4158578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a:xfrm>
            <a:off x="264091" y="1"/>
            <a:ext cx="11695133" cy="1551708"/>
          </a:xfrm>
        </p:spPr>
        <p:txBody>
          <a:bodyPr>
            <a:normAutofit/>
          </a:bodyPr>
          <a:lstStyle/>
          <a:p>
            <a:r>
              <a:rPr lang="en-GB" sz="4400">
                <a:solidFill>
                  <a:srgbClr val="FFFFFF"/>
                </a:solidFill>
                <a:latin typeface="Calibri Light"/>
                <a:ea typeface="Calibri Light"/>
                <a:cs typeface="Calibri Light"/>
              </a:rPr>
              <a:t>Recruitment support – post submission</a:t>
            </a: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493734" y="1714737"/>
            <a:ext cx="10515600" cy="4514418"/>
          </a:xfrm>
        </p:spPr>
        <p:txBody>
          <a:bodyPr vert="horz" lIns="91440" tIns="45720" rIns="91440" bIns="45720" rtlCol="0" anchor="t">
            <a:normAutofit/>
          </a:bodyPr>
          <a:lstStyle/>
          <a:p>
            <a:r>
              <a:rPr lang="en-GB">
                <a:latin typeface="Aptos"/>
              </a:rPr>
              <a:t>Numbers</a:t>
            </a:r>
            <a:endParaRPr lang="en-US">
              <a:latin typeface="Aptos"/>
            </a:endParaRPr>
          </a:p>
          <a:p>
            <a:pPr lvl="1">
              <a:buFont typeface="Courier New,monospace" panose="020B0604020202020204" pitchFamily="34" charset="0"/>
              <a:buChar char="o"/>
            </a:pPr>
            <a:r>
              <a:rPr lang="en-GB">
                <a:latin typeface="Aptos"/>
              </a:rPr>
              <a:t>For 2025 entry, M4C has advertised *up to* 87 open competition awards and 23 Collaborative Doctoral Awards.</a:t>
            </a:r>
            <a:endParaRPr lang="en-US">
              <a:latin typeface="Aptos"/>
            </a:endParaRPr>
          </a:p>
          <a:p>
            <a:pPr lvl="1">
              <a:buFont typeface="Courier New,monospace" panose="020B0604020202020204" pitchFamily="34" charset="0"/>
              <a:buChar char="o"/>
            </a:pPr>
            <a:r>
              <a:rPr lang="en-GB">
                <a:latin typeface="Aptos"/>
              </a:rPr>
              <a:t>The final number of Open Awards will be confirmed in February/March when M4C Finance Officer has confirmed available budget.</a:t>
            </a:r>
            <a:endParaRPr lang="en-US">
              <a:latin typeface="Aptos"/>
            </a:endParaRPr>
          </a:p>
          <a:p>
            <a:pPr lvl="1">
              <a:buFont typeface="Courier New,monospace" panose="020B0604020202020204" pitchFamily="34" charset="0"/>
              <a:buChar char="o"/>
            </a:pPr>
            <a:r>
              <a:rPr lang="en-GB">
                <a:latin typeface="Aptos"/>
              </a:rPr>
              <a:t>As of this morning, 110 applications for M4C funding had been started, and 1 submitted. This compares to 116 applications opened between 16 October and 5 November 2023, of which 72 submitted applications and 13 went on to get an award.</a:t>
            </a:r>
          </a:p>
          <a:p>
            <a:pPr lvl="1">
              <a:buFont typeface="Courier New,monospace" panose="020B0604020202020204" pitchFamily="34" charset="0"/>
              <a:buChar char="o"/>
            </a:pPr>
            <a:r>
              <a:rPr lang="en-GB">
                <a:latin typeface="Aptos"/>
              </a:rPr>
              <a:t>It may be too early to predict a rise in the number of applications for short-listing.</a:t>
            </a:r>
            <a:endParaRPr lang="en-US">
              <a:latin typeface="Aptos"/>
            </a:endParaRPr>
          </a:p>
          <a:p>
            <a:pPr lvl="1">
              <a:buFont typeface="Courier New,monospace" panose="020B0604020202020204" pitchFamily="34" charset="0"/>
              <a:buChar char="o"/>
            </a:pPr>
            <a:r>
              <a:rPr lang="en-GB">
                <a:latin typeface="Aptos"/>
              </a:rPr>
              <a:t>The number of awards, however, will be fixed.</a:t>
            </a:r>
            <a:endParaRPr lang="en-GB"/>
          </a:p>
          <a:p>
            <a:pPr>
              <a:lnSpc>
                <a:spcPct val="110000"/>
              </a:lnSpc>
            </a:pPr>
            <a:endParaRPr lang="en-GB" sz="2400">
              <a:latin typeface="Aptos"/>
            </a:endParaRPr>
          </a:p>
        </p:txBody>
      </p:sp>
      <p:pic>
        <p:nvPicPr>
          <p:cNvPr id="4" name="Picture 3" descr="A black and red sign with text&#10;&#10;Description automatically generated">
            <a:extLst>
              <a:ext uri="{FF2B5EF4-FFF2-40B4-BE49-F238E27FC236}">
                <a16:creationId xmlns:a16="http://schemas.microsoft.com/office/drawing/2014/main" id="{FEA3E710-3D76-DCEC-4DAE-8CAFBAACAA41}"/>
              </a:ext>
            </a:extLst>
          </p:cNvPr>
          <p:cNvPicPr>
            <a:picLocks noChangeAspect="1"/>
          </p:cNvPicPr>
          <p:nvPr/>
        </p:nvPicPr>
        <p:blipFill>
          <a:blip r:embed="rId2"/>
          <a:stretch>
            <a:fillRect/>
          </a:stretch>
        </p:blipFill>
        <p:spPr>
          <a:xfrm>
            <a:off x="8705197" y="5958475"/>
            <a:ext cx="3257550" cy="723900"/>
          </a:xfrm>
          <a:prstGeom prst="rect">
            <a:avLst/>
          </a:prstGeom>
        </p:spPr>
      </p:pic>
    </p:spTree>
    <p:extLst>
      <p:ext uri="{BB962C8B-B14F-4D97-AF65-F5344CB8AC3E}">
        <p14:creationId xmlns:p14="http://schemas.microsoft.com/office/powerpoint/2010/main" val="33260229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9BF52-8FEC-3341-890B-261AA6F59DF3}"/>
              </a:ext>
            </a:extLst>
          </p:cNvPr>
          <p:cNvSpPr>
            <a:spLocks noGrp="1"/>
          </p:cNvSpPr>
          <p:nvPr>
            <p:ph type="title"/>
          </p:nvPr>
        </p:nvSpPr>
        <p:spPr>
          <a:xfrm>
            <a:off x="264091" y="1"/>
            <a:ext cx="11695133" cy="1551708"/>
          </a:xfrm>
        </p:spPr>
        <p:txBody>
          <a:bodyPr>
            <a:normAutofit/>
          </a:bodyPr>
          <a:lstStyle/>
          <a:p>
            <a:r>
              <a:rPr lang="en-GB" sz="4400">
                <a:solidFill>
                  <a:srgbClr val="FFFFFF"/>
                </a:solidFill>
                <a:latin typeface="Calibri Light"/>
                <a:ea typeface="Calibri Light"/>
                <a:cs typeface="Calibri Light"/>
              </a:rPr>
              <a:t>Recruitment support – post submission</a:t>
            </a:r>
          </a:p>
        </p:txBody>
      </p:sp>
      <p:sp>
        <p:nvSpPr>
          <p:cNvPr id="5" name="Content Placeholder 4">
            <a:extLst>
              <a:ext uri="{FF2B5EF4-FFF2-40B4-BE49-F238E27FC236}">
                <a16:creationId xmlns:a16="http://schemas.microsoft.com/office/drawing/2014/main" id="{69DC45D8-3322-2264-1E25-B6662A9FCEF2}"/>
              </a:ext>
            </a:extLst>
          </p:cNvPr>
          <p:cNvSpPr>
            <a:spLocks noGrp="1"/>
          </p:cNvSpPr>
          <p:nvPr>
            <p:ph idx="1"/>
          </p:nvPr>
        </p:nvSpPr>
        <p:spPr>
          <a:xfrm>
            <a:off x="493734" y="1714737"/>
            <a:ext cx="10515600" cy="4514418"/>
          </a:xfrm>
        </p:spPr>
        <p:txBody>
          <a:bodyPr vert="horz" lIns="91440" tIns="45720" rIns="91440" bIns="45720" rtlCol="0" anchor="t">
            <a:normAutofit/>
          </a:bodyPr>
          <a:lstStyle/>
          <a:p>
            <a:r>
              <a:rPr lang="en-GB">
                <a:latin typeface="Aptos"/>
              </a:rPr>
              <a:t>Shortlisting</a:t>
            </a:r>
            <a:endParaRPr lang="en-US">
              <a:latin typeface="Aptos"/>
            </a:endParaRPr>
          </a:p>
          <a:p>
            <a:pPr lvl="1">
              <a:buFont typeface="Courier New,monospace" panose="020B0604020202020204" pitchFamily="34" charset="0"/>
              <a:buChar char="o"/>
            </a:pPr>
            <a:r>
              <a:rPr lang="en-GB">
                <a:latin typeface="Aptos"/>
              </a:rPr>
              <a:t>All shortlisted applications are distributed to one of four panels, which comprise 24 academics drawn from all 8 institutions.</a:t>
            </a:r>
            <a:endParaRPr lang="en-US">
              <a:latin typeface="Aptos"/>
            </a:endParaRPr>
          </a:p>
          <a:p>
            <a:pPr lvl="1">
              <a:buFont typeface="Courier New,monospace" panose="020B0604020202020204" pitchFamily="34" charset="0"/>
              <a:buChar char="o"/>
            </a:pPr>
            <a:r>
              <a:rPr lang="en-GB">
                <a:latin typeface="Aptos"/>
              </a:rPr>
              <a:t>To make the panellists' work more manageable, please:</a:t>
            </a:r>
            <a:endParaRPr lang="en-US">
              <a:latin typeface="Aptos"/>
            </a:endParaRPr>
          </a:p>
          <a:p>
            <a:pPr lvl="2">
              <a:buFont typeface="Wingdings,Sans-Serif" panose="020B0604020202020204" pitchFamily="34" charset="0"/>
              <a:buChar char="§"/>
            </a:pPr>
            <a:r>
              <a:rPr lang="en-GB">
                <a:latin typeface="Aptos"/>
              </a:rPr>
              <a:t>Ensure that all your shortlisted applications are eligible for AHRC funding;</a:t>
            </a:r>
            <a:endParaRPr lang="en-US">
              <a:latin typeface="Aptos"/>
            </a:endParaRPr>
          </a:p>
          <a:p>
            <a:pPr lvl="2">
              <a:buFont typeface="Wingdings,Sans-Serif" panose="020B0604020202020204" pitchFamily="34" charset="0"/>
              <a:buChar char="§"/>
            </a:pPr>
            <a:r>
              <a:rPr lang="en-GB">
                <a:latin typeface="Aptos"/>
              </a:rPr>
              <a:t>Are agreed by your internal teams to be worthy of a score of 6;</a:t>
            </a:r>
            <a:endParaRPr lang="en-US">
              <a:latin typeface="Aptos"/>
            </a:endParaRPr>
          </a:p>
          <a:p>
            <a:pPr lvl="2">
              <a:buFont typeface="Wingdings,Sans-Serif" panose="020B0604020202020204" pitchFamily="34" charset="0"/>
              <a:buChar char="§"/>
            </a:pPr>
            <a:r>
              <a:rPr lang="en-GB">
                <a:latin typeface="Aptos"/>
              </a:rPr>
              <a:t>Have research activities that would be considered reasonable without significant justification in a professional research bid.</a:t>
            </a:r>
            <a:endParaRPr lang="en-US">
              <a:latin typeface="Aptos"/>
            </a:endParaRPr>
          </a:p>
          <a:p>
            <a:pPr lvl="1">
              <a:buFont typeface="Courier New,monospace" panose="020B0604020202020204" pitchFamily="34" charset="0"/>
              <a:buChar char="o"/>
            </a:pPr>
            <a:r>
              <a:rPr lang="en-GB">
                <a:latin typeface="Aptos"/>
              </a:rPr>
              <a:t>M4C is a match-funded DTP, so student costs are split between AHRC and institutional funding.</a:t>
            </a:r>
            <a:endParaRPr lang="en-US">
              <a:latin typeface="Aptos"/>
            </a:endParaRPr>
          </a:p>
          <a:p>
            <a:pPr lvl="1">
              <a:buFont typeface="Courier New,monospace" panose="020B0604020202020204" pitchFamily="34" charset="0"/>
              <a:buChar char="o"/>
            </a:pPr>
            <a:r>
              <a:rPr lang="en-GB">
                <a:latin typeface="Aptos"/>
              </a:rPr>
              <a:t>M4C is also unable to provide feedback for applicants unsuccessful at panel. </a:t>
            </a:r>
            <a:endParaRPr lang="en-GB"/>
          </a:p>
          <a:p>
            <a:pPr>
              <a:lnSpc>
                <a:spcPct val="110000"/>
              </a:lnSpc>
            </a:pPr>
            <a:endParaRPr lang="en-GB" sz="2400">
              <a:latin typeface="Aptos"/>
            </a:endParaRPr>
          </a:p>
        </p:txBody>
      </p:sp>
      <p:pic>
        <p:nvPicPr>
          <p:cNvPr id="4" name="Picture 3" descr="A black and red sign with text&#10;&#10;Description automatically generated">
            <a:extLst>
              <a:ext uri="{FF2B5EF4-FFF2-40B4-BE49-F238E27FC236}">
                <a16:creationId xmlns:a16="http://schemas.microsoft.com/office/drawing/2014/main" id="{4A6AEFD9-8AE5-4ADA-4EE2-5A9812205876}"/>
              </a:ext>
            </a:extLst>
          </p:cNvPr>
          <p:cNvPicPr>
            <a:picLocks noChangeAspect="1"/>
          </p:cNvPicPr>
          <p:nvPr/>
        </p:nvPicPr>
        <p:blipFill>
          <a:blip r:embed="rId2"/>
          <a:stretch>
            <a:fillRect/>
          </a:stretch>
        </p:blipFill>
        <p:spPr>
          <a:xfrm>
            <a:off x="8559060" y="5979351"/>
            <a:ext cx="3257550" cy="723900"/>
          </a:xfrm>
          <a:prstGeom prst="rect">
            <a:avLst/>
          </a:prstGeom>
        </p:spPr>
      </p:pic>
    </p:spTree>
    <p:extLst>
      <p:ext uri="{BB962C8B-B14F-4D97-AF65-F5344CB8AC3E}">
        <p14:creationId xmlns:p14="http://schemas.microsoft.com/office/powerpoint/2010/main" val="40754116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7f4c0988-ffc7-4fa1-a80c-13b155c9dca6">
      <Terms xmlns="http://schemas.microsoft.com/office/infopath/2007/PartnerControls"/>
    </lcf76f155ced4ddcb4097134ff3c332f>
    <y67f xmlns="7f4c0988-ffc7-4fa1-a80c-13b155c9dca6" xsi:nil="true"/>
    <TaxCatchAll xmlns="2f8058ab-da2e-4057-b39e-010932e13d1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D87C7D1D9F8EA43B39795E3AA2AEA52" ma:contentTypeVersion="20" ma:contentTypeDescription="Create a new document." ma:contentTypeScope="" ma:versionID="85d550fc6c4173cbbde374968e7e428c">
  <xsd:schema xmlns:xsd="http://www.w3.org/2001/XMLSchema" xmlns:xs="http://www.w3.org/2001/XMLSchema" xmlns:p="http://schemas.microsoft.com/office/2006/metadata/properties" xmlns:ns2="7f4c0988-ffc7-4fa1-a80c-13b155c9dca6" xmlns:ns3="2f8058ab-da2e-4057-b39e-010932e13d15" targetNamespace="http://schemas.microsoft.com/office/2006/metadata/properties" ma:root="true" ma:fieldsID="02b37595db5f774188546a8ba521a561" ns2:_="" ns3:_="">
    <xsd:import namespace="7f4c0988-ffc7-4fa1-a80c-13b155c9dca6"/>
    <xsd:import namespace="2f8058ab-da2e-4057-b39e-010932e13d15"/>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Location" minOccurs="0"/>
                <xsd:element ref="ns2:MediaServiceAutoKeyPoints" minOccurs="0"/>
                <xsd:element ref="ns2:MediaServiceKeyPoints" minOccurs="0"/>
                <xsd:element ref="ns2:y67f"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4c0988-ffc7-4fa1-a80c-13b155c9dc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y67f" ma:index="18" nillable="true" ma:displayName="Text" ma:internalName="y67f">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76624216-d583-4636-a04d-17921d6eaf6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f8058ab-da2e-4057-b39e-010932e13d1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2d8ab66d-458f-4607-84d6-83da83e415ce}" ma:internalName="TaxCatchAll" ma:showField="CatchAllData" ma:web="2f8058ab-da2e-4057-b39e-010932e13d1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A0C9AB7-251E-42A3-AA1C-80A148F3B334}">
  <ds:schemaRefs>
    <ds:schemaRef ds:uri="2f8058ab-da2e-4057-b39e-010932e13d15"/>
    <ds:schemaRef ds:uri="7f4c0988-ffc7-4fa1-a80c-13b155c9dca6"/>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9A16CE2-7E49-4FEE-A269-DE6A7E830A8F}">
  <ds:schemaRefs>
    <ds:schemaRef ds:uri="http://schemas.microsoft.com/sharepoint/v3/contenttype/forms"/>
  </ds:schemaRefs>
</ds:datastoreItem>
</file>

<file path=customXml/itemProps3.xml><?xml version="1.0" encoding="utf-8"?>
<ds:datastoreItem xmlns:ds="http://schemas.openxmlformats.org/officeDocument/2006/customXml" ds:itemID="{5860B3C8-B802-4D84-B779-CF15B78F8AD6}">
  <ds:schemaRefs>
    <ds:schemaRef ds:uri="2f8058ab-da2e-4057-b39e-010932e13d15"/>
    <ds:schemaRef ds:uri="7f4c0988-ffc7-4fa1-a80c-13b155c9dca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20</Slides>
  <Notes>1</Notes>
  <HiddenSlides>0</HiddenSlide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Midlands4Cities PGR directors and potential supervisors' briefing  5 November 2024</vt:lpstr>
      <vt:lpstr>Welcome and outline</vt:lpstr>
      <vt:lpstr>Purpose</vt:lpstr>
      <vt:lpstr>Recruitment Timeline And Support – prior to submission</vt:lpstr>
      <vt:lpstr>Recruitment support – prior to submission</vt:lpstr>
      <vt:lpstr>Recruitment support – prior to submission</vt:lpstr>
      <vt:lpstr>Recruitment timeline – post submission</vt:lpstr>
      <vt:lpstr>Recruitment support – post submission</vt:lpstr>
      <vt:lpstr>Recruitment support – post submission</vt:lpstr>
      <vt:lpstr>Recruitment support – post submission</vt:lpstr>
      <vt:lpstr>Recruitment support – post submission</vt:lpstr>
      <vt:lpstr>Reference form and ISF</vt:lpstr>
      <vt:lpstr>Subject Area Panel scoring</vt:lpstr>
      <vt:lpstr>Student Selection Panel – Open Competition</vt:lpstr>
      <vt:lpstr>Student Selection Panel CDA</vt:lpstr>
      <vt:lpstr>Midlands4Cities post-2025</vt:lpstr>
      <vt:lpstr>Post-2025 AHRC Funding Schemes</vt:lpstr>
      <vt:lpstr>Sources of help and information</vt:lpstr>
      <vt:lpstr>Some forthcoming activities to share with supervisors at your institution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15</cp:revision>
  <dcterms:created xsi:type="dcterms:W3CDTF">2024-09-23T11:25:36Z</dcterms:created>
  <dcterms:modified xsi:type="dcterms:W3CDTF">2024-11-05T13:44:06Z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0x010100ED87C7D1D9F8EA43B39795E3AA2AEA52</vt:lpwstr>
  </property>
  <property fmtid="{D5CDD505-2E9C-101B-9397-08002B2CF9AE}" pid="3" name="MediaServiceImageTags">
    <vt:lpwstr/>
  </property>
</Properties>
</file>