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Lst>
  <p:notesMasterIdLst>
    <p:notesMasterId r:id="rId32"/>
  </p:notesMasterIdLst>
  <p:sldIdLst>
    <p:sldId id="278" r:id="rId6"/>
    <p:sldId id="275" r:id="rId7"/>
    <p:sldId id="291" r:id="rId8"/>
    <p:sldId id="342" r:id="rId9"/>
    <p:sldId id="357" r:id="rId10"/>
    <p:sldId id="341" r:id="rId11"/>
    <p:sldId id="343" r:id="rId12"/>
    <p:sldId id="344" r:id="rId13"/>
    <p:sldId id="345" r:id="rId14"/>
    <p:sldId id="346" r:id="rId15"/>
    <p:sldId id="355" r:id="rId16"/>
    <p:sldId id="347" r:id="rId17"/>
    <p:sldId id="349" r:id="rId18"/>
    <p:sldId id="350" r:id="rId19"/>
    <p:sldId id="356" r:id="rId20"/>
    <p:sldId id="351" r:id="rId21"/>
    <p:sldId id="336" r:id="rId22"/>
    <p:sldId id="353" r:id="rId23"/>
    <p:sldId id="337" r:id="rId24"/>
    <p:sldId id="329" r:id="rId25"/>
    <p:sldId id="330" r:id="rId26"/>
    <p:sldId id="333" r:id="rId27"/>
    <p:sldId id="331" r:id="rId28"/>
    <p:sldId id="332" r:id="rId29"/>
    <p:sldId id="339" r:id="rId30"/>
    <p:sldId id="340" r:id="rId31"/>
  </p:sldIdLst>
  <p:sldSz cx="12192000" cy="6858000"/>
  <p:notesSz cx="6858000" cy="9144000"/>
  <p:custDataLst>
    <p:tags r:id="rId33"/>
  </p:custDataLst>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0431FA-B98D-415C-B652-D3B8A32425FC}" v="5" dt="2025-05-09T10:38:48.8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2" autoAdjust="0"/>
    <p:restoredTop sz="94660"/>
  </p:normalViewPr>
  <p:slideViewPr>
    <p:cSldViewPr snapToGrid="0">
      <p:cViewPr varScale="1">
        <p:scale>
          <a:sx n="106" d="100"/>
          <a:sy n="106" d="100"/>
        </p:scale>
        <p:origin x="50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5/10/relationships/revisionInfo" Target="revisionInfo.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gs" Target="tags/tag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llard, Lisa" userId="b40c1838-de82-44fa-a992-fdd5f3a12f1d" providerId="ADAL" clId="{630431FA-B98D-415C-B652-D3B8A32425FC}"/>
    <pc:docChg chg="addSld modSld">
      <pc:chgData name="Millard, Lisa" userId="b40c1838-de82-44fa-a992-fdd5f3a12f1d" providerId="ADAL" clId="{630431FA-B98D-415C-B652-D3B8A32425FC}" dt="2025-05-09T10:38:48.859" v="10" actId="14100"/>
      <pc:docMkLst>
        <pc:docMk/>
      </pc:docMkLst>
      <pc:sldChg chg="modSp">
        <pc:chgData name="Millard, Lisa" userId="b40c1838-de82-44fa-a992-fdd5f3a12f1d" providerId="ADAL" clId="{630431FA-B98D-415C-B652-D3B8A32425FC}" dt="2025-05-09T10:38:48.859" v="10" actId="14100"/>
        <pc:sldMkLst>
          <pc:docMk/>
          <pc:sldMk cId="1122635547" sldId="330"/>
        </pc:sldMkLst>
        <pc:spChg chg="mod">
          <ac:chgData name="Millard, Lisa" userId="b40c1838-de82-44fa-a992-fdd5f3a12f1d" providerId="ADAL" clId="{630431FA-B98D-415C-B652-D3B8A32425FC}" dt="2025-05-09T10:38:48.859" v="10" actId="14100"/>
          <ac:spMkLst>
            <pc:docMk/>
            <pc:sldMk cId="1122635547" sldId="330"/>
            <ac:spMk id="3" creationId="{0EEC633A-7E5E-8DA4-1D3C-21668FDBE378}"/>
          </ac:spMkLst>
        </pc:spChg>
      </pc:sldChg>
      <pc:sldChg chg="modNotesTx">
        <pc:chgData name="Millard, Lisa" userId="b40c1838-de82-44fa-a992-fdd5f3a12f1d" providerId="ADAL" clId="{630431FA-B98D-415C-B652-D3B8A32425FC}" dt="2025-05-09T10:38:18.083" v="7" actId="20577"/>
        <pc:sldMkLst>
          <pc:docMk/>
          <pc:sldMk cId="733677659" sldId="342"/>
        </pc:sldMkLst>
      </pc:sldChg>
      <pc:sldChg chg="modNotesTx">
        <pc:chgData name="Millard, Lisa" userId="b40c1838-de82-44fa-a992-fdd5f3a12f1d" providerId="ADAL" clId="{630431FA-B98D-415C-B652-D3B8A32425FC}" dt="2025-05-09T10:38:29.472" v="8" actId="6549"/>
        <pc:sldMkLst>
          <pc:docMk/>
          <pc:sldMk cId="1887319135" sldId="343"/>
        </pc:sldMkLst>
      </pc:sldChg>
      <pc:sldChg chg="modNotesTx">
        <pc:chgData name="Millard, Lisa" userId="b40c1838-de82-44fa-a992-fdd5f3a12f1d" providerId="ADAL" clId="{630431FA-B98D-415C-B652-D3B8A32425FC}" dt="2025-05-09T10:38:37.276" v="9" actId="20577"/>
        <pc:sldMkLst>
          <pc:docMk/>
          <pc:sldMk cId="206237381" sldId="347"/>
        </pc:sldMkLst>
      </pc:sldChg>
      <pc:sldChg chg="modSp">
        <pc:chgData name="Millard, Lisa" userId="b40c1838-de82-44fa-a992-fdd5f3a12f1d" providerId="ADAL" clId="{630431FA-B98D-415C-B652-D3B8A32425FC}" dt="2025-05-08T08:20:13.993" v="0" actId="14100"/>
        <pc:sldMkLst>
          <pc:docMk/>
          <pc:sldMk cId="1401821008" sldId="350"/>
        </pc:sldMkLst>
        <pc:spChg chg="mod">
          <ac:chgData name="Millard, Lisa" userId="b40c1838-de82-44fa-a992-fdd5f3a12f1d" providerId="ADAL" clId="{630431FA-B98D-415C-B652-D3B8A32425FC}" dt="2025-05-08T08:20:13.993" v="0" actId="14100"/>
          <ac:spMkLst>
            <pc:docMk/>
            <pc:sldMk cId="1401821008" sldId="350"/>
            <ac:spMk id="2" creationId="{8ED147EE-E94F-536F-3A1A-F13C337E8F33}"/>
          </ac:spMkLst>
        </pc:spChg>
      </pc:sldChg>
      <pc:sldChg chg="modSp mod">
        <pc:chgData name="Millard, Lisa" userId="b40c1838-de82-44fa-a992-fdd5f3a12f1d" providerId="ADAL" clId="{630431FA-B98D-415C-B652-D3B8A32425FC}" dt="2025-05-08T08:20:39.794" v="5" actId="692"/>
        <pc:sldMkLst>
          <pc:docMk/>
          <pc:sldMk cId="2764197889" sldId="356"/>
        </pc:sldMkLst>
        <pc:spChg chg="mod">
          <ac:chgData name="Millard, Lisa" userId="b40c1838-de82-44fa-a992-fdd5f3a12f1d" providerId="ADAL" clId="{630431FA-B98D-415C-B652-D3B8A32425FC}" dt="2025-05-08T08:20:32.783" v="3" actId="122"/>
          <ac:spMkLst>
            <pc:docMk/>
            <pc:sldMk cId="2764197889" sldId="356"/>
            <ac:spMk id="2" creationId="{5F42E41F-3000-2DC2-68D5-6BF77EBC21F1}"/>
          </ac:spMkLst>
        </pc:spChg>
        <pc:spChg chg="mod">
          <ac:chgData name="Millard, Lisa" userId="b40c1838-de82-44fa-a992-fdd5f3a12f1d" providerId="ADAL" clId="{630431FA-B98D-415C-B652-D3B8A32425FC}" dt="2025-05-08T08:20:39.794" v="5" actId="692"/>
          <ac:spMkLst>
            <pc:docMk/>
            <pc:sldMk cId="2764197889" sldId="356"/>
            <ac:spMk id="3" creationId="{8D1ADFA7-954D-D910-A462-AF4D491046C7}"/>
          </ac:spMkLst>
        </pc:spChg>
      </pc:sldChg>
      <pc:sldChg chg="add">
        <pc:chgData name="Millard, Lisa" userId="b40c1838-de82-44fa-a992-fdd5f3a12f1d" providerId="ADAL" clId="{630431FA-B98D-415C-B652-D3B8A32425FC}" dt="2025-05-08T08:20:58.159" v="6"/>
        <pc:sldMkLst>
          <pc:docMk/>
          <pc:sldMk cId="3716288775" sldId="357"/>
        </pc:sldMkLst>
      </pc:sldChg>
    </pc:docChg>
  </pc:docChgLst>
</pc:chgInfo>
</file>

<file path=ppt/diagrams/_rels/data5.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diagrams/_rels/drawing5.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D76B53-0D3A-4EAC-8652-E8BB83C58503}" type="doc">
      <dgm:prSet loTypeId="urn:microsoft.com/office/officeart/2008/layout/VerticalCurvedList" loCatId="list" qsTypeId="urn:microsoft.com/office/officeart/2005/8/quickstyle/simple1" qsCatId="simple" csTypeId="urn:microsoft.com/office/officeart/2005/8/colors/accent2_5" csCatId="accent2" phldr="1"/>
      <dgm:spPr/>
      <dgm:t>
        <a:bodyPr/>
        <a:lstStyle/>
        <a:p>
          <a:endParaRPr lang="en-GB"/>
        </a:p>
      </dgm:t>
    </dgm:pt>
    <dgm:pt modelId="{FB6592DB-D3C0-4548-805E-DE78D7D01BFE}">
      <dgm:prSet phldrT="[Text]"/>
      <dgm:spPr/>
      <dgm:t>
        <a:bodyPr/>
        <a:lstStyle/>
        <a:p>
          <a:r>
            <a:rPr lang="en-GB" dirty="0"/>
            <a:t>Create connections</a:t>
          </a:r>
        </a:p>
      </dgm:t>
    </dgm:pt>
    <dgm:pt modelId="{8916A8D9-F85C-413D-A479-A369784D4EC0}" type="parTrans" cxnId="{57846B77-055F-4EF3-B86B-76C181FD6905}">
      <dgm:prSet/>
      <dgm:spPr/>
      <dgm:t>
        <a:bodyPr/>
        <a:lstStyle/>
        <a:p>
          <a:endParaRPr lang="en-GB"/>
        </a:p>
      </dgm:t>
    </dgm:pt>
    <dgm:pt modelId="{6005532B-D3ED-48D3-8469-E443923BF7FA}" type="sibTrans" cxnId="{57846B77-055F-4EF3-B86B-76C181FD6905}">
      <dgm:prSet/>
      <dgm:spPr/>
      <dgm:t>
        <a:bodyPr/>
        <a:lstStyle/>
        <a:p>
          <a:endParaRPr lang="en-GB"/>
        </a:p>
      </dgm:t>
    </dgm:pt>
    <dgm:pt modelId="{E524F349-52BB-4712-A5CC-6FF2878C46CB}">
      <dgm:prSet phldrT="[Text]"/>
      <dgm:spPr/>
      <dgm:t>
        <a:bodyPr/>
        <a:lstStyle/>
        <a:p>
          <a:r>
            <a:rPr lang="en-GB" dirty="0"/>
            <a:t>Learn new skills</a:t>
          </a:r>
        </a:p>
      </dgm:t>
    </dgm:pt>
    <dgm:pt modelId="{1F733561-12BD-464C-A245-80E1E9C72E89}" type="parTrans" cxnId="{7E071C4D-312F-40CB-A358-D09997B00306}">
      <dgm:prSet/>
      <dgm:spPr/>
      <dgm:t>
        <a:bodyPr/>
        <a:lstStyle/>
        <a:p>
          <a:endParaRPr lang="en-GB"/>
        </a:p>
      </dgm:t>
    </dgm:pt>
    <dgm:pt modelId="{FE27B256-71CC-4B8F-917C-B999BD83D824}" type="sibTrans" cxnId="{7E071C4D-312F-40CB-A358-D09997B00306}">
      <dgm:prSet/>
      <dgm:spPr/>
      <dgm:t>
        <a:bodyPr/>
        <a:lstStyle/>
        <a:p>
          <a:endParaRPr lang="en-GB"/>
        </a:p>
      </dgm:t>
    </dgm:pt>
    <dgm:pt modelId="{AA1BDFCF-7B71-4876-B040-99F7E497C2FB}">
      <dgm:prSet phldrT="[Text]"/>
      <dgm:spPr/>
      <dgm:t>
        <a:bodyPr/>
        <a:lstStyle/>
        <a:p>
          <a:r>
            <a:rPr lang="en-GB" dirty="0"/>
            <a:t>Experience of non-academic working environment</a:t>
          </a:r>
        </a:p>
      </dgm:t>
    </dgm:pt>
    <dgm:pt modelId="{7B18531B-5F99-4021-9731-FDB1E7B365B3}" type="parTrans" cxnId="{2379FF60-1500-4529-A23C-CB6F18F5840F}">
      <dgm:prSet/>
      <dgm:spPr/>
      <dgm:t>
        <a:bodyPr/>
        <a:lstStyle/>
        <a:p>
          <a:endParaRPr lang="en-GB"/>
        </a:p>
      </dgm:t>
    </dgm:pt>
    <dgm:pt modelId="{D44B3BC6-7559-42DB-91DA-7C8A64C0C479}" type="sibTrans" cxnId="{2379FF60-1500-4529-A23C-CB6F18F5840F}">
      <dgm:prSet/>
      <dgm:spPr/>
      <dgm:t>
        <a:bodyPr/>
        <a:lstStyle/>
        <a:p>
          <a:endParaRPr lang="en-GB"/>
        </a:p>
      </dgm:t>
    </dgm:pt>
    <dgm:pt modelId="{4109B5FC-D004-41F7-87B4-637CB3D54749}">
      <dgm:prSet phldrT="[Text]"/>
      <dgm:spPr/>
      <dgm:t>
        <a:bodyPr/>
        <a:lstStyle/>
        <a:p>
          <a:r>
            <a:rPr lang="en-GB" dirty="0"/>
            <a:t>Real world understanding and impact of research</a:t>
          </a:r>
        </a:p>
      </dgm:t>
    </dgm:pt>
    <dgm:pt modelId="{3DB58480-1C60-47C6-A202-CF9298859F89}" type="parTrans" cxnId="{8650DA39-D105-4668-B445-B0FC5B65DEED}">
      <dgm:prSet/>
      <dgm:spPr/>
      <dgm:t>
        <a:bodyPr/>
        <a:lstStyle/>
        <a:p>
          <a:endParaRPr lang="en-GB"/>
        </a:p>
      </dgm:t>
    </dgm:pt>
    <dgm:pt modelId="{3333DC65-8F88-4388-A7AD-E6F25777317B}" type="sibTrans" cxnId="{8650DA39-D105-4668-B445-B0FC5B65DEED}">
      <dgm:prSet/>
      <dgm:spPr/>
      <dgm:t>
        <a:bodyPr/>
        <a:lstStyle/>
        <a:p>
          <a:endParaRPr lang="en-GB"/>
        </a:p>
      </dgm:t>
    </dgm:pt>
    <dgm:pt modelId="{FD07407E-3730-43AC-B788-DFEA50D4B3E8}">
      <dgm:prSet phldrT="[Text]"/>
      <dgm:spPr/>
      <dgm:t>
        <a:bodyPr/>
        <a:lstStyle/>
        <a:p>
          <a:r>
            <a:rPr lang="en-GB" dirty="0"/>
            <a:t>Variety to the PhD Journey</a:t>
          </a:r>
        </a:p>
      </dgm:t>
    </dgm:pt>
    <dgm:pt modelId="{A0A32544-B5CE-4AD5-9409-29B5058804A6}" type="parTrans" cxnId="{CC691C84-820E-4EA3-AAC9-2B567E113836}">
      <dgm:prSet/>
      <dgm:spPr/>
      <dgm:t>
        <a:bodyPr/>
        <a:lstStyle/>
        <a:p>
          <a:endParaRPr lang="en-GB"/>
        </a:p>
      </dgm:t>
    </dgm:pt>
    <dgm:pt modelId="{739B9919-2C81-4FEE-A372-629AC48C7D84}" type="sibTrans" cxnId="{CC691C84-820E-4EA3-AAC9-2B567E113836}">
      <dgm:prSet/>
      <dgm:spPr/>
      <dgm:t>
        <a:bodyPr/>
        <a:lstStyle/>
        <a:p>
          <a:endParaRPr lang="en-GB"/>
        </a:p>
      </dgm:t>
    </dgm:pt>
    <dgm:pt modelId="{12E30D26-3FB9-4FB9-B978-42B11CCBA471}" type="pres">
      <dgm:prSet presAssocID="{1FD76B53-0D3A-4EAC-8652-E8BB83C58503}" presName="Name0" presStyleCnt="0">
        <dgm:presLayoutVars>
          <dgm:chMax val="7"/>
          <dgm:chPref val="7"/>
          <dgm:dir/>
        </dgm:presLayoutVars>
      </dgm:prSet>
      <dgm:spPr/>
    </dgm:pt>
    <dgm:pt modelId="{ACA48438-8E84-48E2-8FC6-19C2566B83D6}" type="pres">
      <dgm:prSet presAssocID="{1FD76B53-0D3A-4EAC-8652-E8BB83C58503}" presName="Name1" presStyleCnt="0"/>
      <dgm:spPr/>
    </dgm:pt>
    <dgm:pt modelId="{F16BB8DE-D70D-405C-A443-D343877CBC5D}" type="pres">
      <dgm:prSet presAssocID="{1FD76B53-0D3A-4EAC-8652-E8BB83C58503}" presName="cycle" presStyleCnt="0"/>
      <dgm:spPr/>
    </dgm:pt>
    <dgm:pt modelId="{C8DFFA6C-AD20-4D28-AAD3-6A044E4E9A54}" type="pres">
      <dgm:prSet presAssocID="{1FD76B53-0D3A-4EAC-8652-E8BB83C58503}" presName="srcNode" presStyleLbl="node1" presStyleIdx="0" presStyleCnt="5"/>
      <dgm:spPr/>
    </dgm:pt>
    <dgm:pt modelId="{B1302C39-B3AD-4820-B057-D206B83E04DD}" type="pres">
      <dgm:prSet presAssocID="{1FD76B53-0D3A-4EAC-8652-E8BB83C58503}" presName="conn" presStyleLbl="parChTrans1D2" presStyleIdx="0" presStyleCnt="1"/>
      <dgm:spPr/>
    </dgm:pt>
    <dgm:pt modelId="{6815FB2C-20E8-4451-9A85-500638653064}" type="pres">
      <dgm:prSet presAssocID="{1FD76B53-0D3A-4EAC-8652-E8BB83C58503}" presName="extraNode" presStyleLbl="node1" presStyleIdx="0" presStyleCnt="5"/>
      <dgm:spPr/>
    </dgm:pt>
    <dgm:pt modelId="{6F9BE383-3218-4BBA-8520-41AEF24FF934}" type="pres">
      <dgm:prSet presAssocID="{1FD76B53-0D3A-4EAC-8652-E8BB83C58503}" presName="dstNode" presStyleLbl="node1" presStyleIdx="0" presStyleCnt="5"/>
      <dgm:spPr/>
    </dgm:pt>
    <dgm:pt modelId="{8BB51EAB-C33D-4AA4-B82B-4266B78A51ED}" type="pres">
      <dgm:prSet presAssocID="{FB6592DB-D3C0-4548-805E-DE78D7D01BFE}" presName="text_1" presStyleLbl="node1" presStyleIdx="0" presStyleCnt="5">
        <dgm:presLayoutVars>
          <dgm:bulletEnabled val="1"/>
        </dgm:presLayoutVars>
      </dgm:prSet>
      <dgm:spPr/>
    </dgm:pt>
    <dgm:pt modelId="{AC91743B-7642-4C11-9E6D-FACAC1413D35}" type="pres">
      <dgm:prSet presAssocID="{FB6592DB-D3C0-4548-805E-DE78D7D01BFE}" presName="accent_1" presStyleCnt="0"/>
      <dgm:spPr/>
    </dgm:pt>
    <dgm:pt modelId="{C397CF8F-505E-418F-8EBF-1EE35AF40CBF}" type="pres">
      <dgm:prSet presAssocID="{FB6592DB-D3C0-4548-805E-DE78D7D01BFE}" presName="accentRepeatNode" presStyleLbl="solidFgAcc1" presStyleIdx="0" presStyleCnt="5"/>
      <dgm:spPr/>
    </dgm:pt>
    <dgm:pt modelId="{A14BE677-9642-4843-AEBE-71844D223169}" type="pres">
      <dgm:prSet presAssocID="{E524F349-52BB-4712-A5CC-6FF2878C46CB}" presName="text_2" presStyleLbl="node1" presStyleIdx="1" presStyleCnt="5">
        <dgm:presLayoutVars>
          <dgm:bulletEnabled val="1"/>
        </dgm:presLayoutVars>
      </dgm:prSet>
      <dgm:spPr/>
    </dgm:pt>
    <dgm:pt modelId="{AD724734-15A6-425E-A3BD-049C58B17481}" type="pres">
      <dgm:prSet presAssocID="{E524F349-52BB-4712-A5CC-6FF2878C46CB}" presName="accent_2" presStyleCnt="0"/>
      <dgm:spPr/>
    </dgm:pt>
    <dgm:pt modelId="{D1E8490D-8D37-4AF7-9F92-580D5226BD03}" type="pres">
      <dgm:prSet presAssocID="{E524F349-52BB-4712-A5CC-6FF2878C46CB}" presName="accentRepeatNode" presStyleLbl="solidFgAcc1" presStyleIdx="1" presStyleCnt="5"/>
      <dgm:spPr/>
    </dgm:pt>
    <dgm:pt modelId="{75B6EB04-69C5-4643-B1F9-8B143DDA5807}" type="pres">
      <dgm:prSet presAssocID="{AA1BDFCF-7B71-4876-B040-99F7E497C2FB}" presName="text_3" presStyleLbl="node1" presStyleIdx="2" presStyleCnt="5">
        <dgm:presLayoutVars>
          <dgm:bulletEnabled val="1"/>
        </dgm:presLayoutVars>
      </dgm:prSet>
      <dgm:spPr/>
    </dgm:pt>
    <dgm:pt modelId="{9BC38E72-A6DE-4507-8638-2EC68F432E8D}" type="pres">
      <dgm:prSet presAssocID="{AA1BDFCF-7B71-4876-B040-99F7E497C2FB}" presName="accent_3" presStyleCnt="0"/>
      <dgm:spPr/>
    </dgm:pt>
    <dgm:pt modelId="{795AE475-A688-429D-86B2-4B299CD6AAEF}" type="pres">
      <dgm:prSet presAssocID="{AA1BDFCF-7B71-4876-B040-99F7E497C2FB}" presName="accentRepeatNode" presStyleLbl="solidFgAcc1" presStyleIdx="2" presStyleCnt="5"/>
      <dgm:spPr/>
    </dgm:pt>
    <dgm:pt modelId="{DF4AE085-5500-4898-BC0A-C0C9BFC0351F}" type="pres">
      <dgm:prSet presAssocID="{4109B5FC-D004-41F7-87B4-637CB3D54749}" presName="text_4" presStyleLbl="node1" presStyleIdx="3" presStyleCnt="5">
        <dgm:presLayoutVars>
          <dgm:bulletEnabled val="1"/>
        </dgm:presLayoutVars>
      </dgm:prSet>
      <dgm:spPr/>
    </dgm:pt>
    <dgm:pt modelId="{5A8FD7F5-A758-46E6-B7FB-D4DBF114C27A}" type="pres">
      <dgm:prSet presAssocID="{4109B5FC-D004-41F7-87B4-637CB3D54749}" presName="accent_4" presStyleCnt="0"/>
      <dgm:spPr/>
    </dgm:pt>
    <dgm:pt modelId="{31EF6127-E8F8-4F34-849E-E2612C453CB2}" type="pres">
      <dgm:prSet presAssocID="{4109B5FC-D004-41F7-87B4-637CB3D54749}" presName="accentRepeatNode" presStyleLbl="solidFgAcc1" presStyleIdx="3" presStyleCnt="5"/>
      <dgm:spPr/>
    </dgm:pt>
    <dgm:pt modelId="{E0D55F83-D397-4C2E-AEA3-22E444C30860}" type="pres">
      <dgm:prSet presAssocID="{FD07407E-3730-43AC-B788-DFEA50D4B3E8}" presName="text_5" presStyleLbl="node1" presStyleIdx="4" presStyleCnt="5">
        <dgm:presLayoutVars>
          <dgm:bulletEnabled val="1"/>
        </dgm:presLayoutVars>
      </dgm:prSet>
      <dgm:spPr/>
    </dgm:pt>
    <dgm:pt modelId="{41FA0B14-CD43-4E17-9E2B-F7AD46F3C73F}" type="pres">
      <dgm:prSet presAssocID="{FD07407E-3730-43AC-B788-DFEA50D4B3E8}" presName="accent_5" presStyleCnt="0"/>
      <dgm:spPr/>
    </dgm:pt>
    <dgm:pt modelId="{A8E4C293-FF0D-4569-AF0E-9FF11FCB9AC0}" type="pres">
      <dgm:prSet presAssocID="{FD07407E-3730-43AC-B788-DFEA50D4B3E8}" presName="accentRepeatNode" presStyleLbl="solidFgAcc1" presStyleIdx="4" presStyleCnt="5"/>
      <dgm:spPr/>
    </dgm:pt>
  </dgm:ptLst>
  <dgm:cxnLst>
    <dgm:cxn modelId="{B605E50F-8927-4A16-B5CD-F0B881807403}" type="presOf" srcId="{FB6592DB-D3C0-4548-805E-DE78D7D01BFE}" destId="{8BB51EAB-C33D-4AA4-B82B-4266B78A51ED}" srcOrd="0" destOrd="0" presId="urn:microsoft.com/office/officeart/2008/layout/VerticalCurvedList"/>
    <dgm:cxn modelId="{F11E4B1C-25D6-4AD8-801B-0E7628276236}" type="presOf" srcId="{6005532B-D3ED-48D3-8469-E443923BF7FA}" destId="{B1302C39-B3AD-4820-B057-D206B83E04DD}" srcOrd="0" destOrd="0" presId="urn:microsoft.com/office/officeart/2008/layout/VerticalCurvedList"/>
    <dgm:cxn modelId="{8650DA39-D105-4668-B445-B0FC5B65DEED}" srcId="{1FD76B53-0D3A-4EAC-8652-E8BB83C58503}" destId="{4109B5FC-D004-41F7-87B4-637CB3D54749}" srcOrd="3" destOrd="0" parTransId="{3DB58480-1C60-47C6-A202-CF9298859F89}" sibTransId="{3333DC65-8F88-4388-A7AD-E6F25777317B}"/>
    <dgm:cxn modelId="{2379FF60-1500-4529-A23C-CB6F18F5840F}" srcId="{1FD76B53-0D3A-4EAC-8652-E8BB83C58503}" destId="{AA1BDFCF-7B71-4876-B040-99F7E497C2FB}" srcOrd="2" destOrd="0" parTransId="{7B18531B-5F99-4021-9731-FDB1E7B365B3}" sibTransId="{D44B3BC6-7559-42DB-91DA-7C8A64C0C479}"/>
    <dgm:cxn modelId="{5AC04441-A4FD-451F-98DE-143B3F833B6D}" type="presOf" srcId="{FD07407E-3730-43AC-B788-DFEA50D4B3E8}" destId="{E0D55F83-D397-4C2E-AEA3-22E444C30860}" srcOrd="0" destOrd="0" presId="urn:microsoft.com/office/officeart/2008/layout/VerticalCurvedList"/>
    <dgm:cxn modelId="{C17A6C67-55BC-40EF-8797-6578806EF96C}" type="presOf" srcId="{E524F349-52BB-4712-A5CC-6FF2878C46CB}" destId="{A14BE677-9642-4843-AEBE-71844D223169}" srcOrd="0" destOrd="0" presId="urn:microsoft.com/office/officeart/2008/layout/VerticalCurvedList"/>
    <dgm:cxn modelId="{7E071C4D-312F-40CB-A358-D09997B00306}" srcId="{1FD76B53-0D3A-4EAC-8652-E8BB83C58503}" destId="{E524F349-52BB-4712-A5CC-6FF2878C46CB}" srcOrd="1" destOrd="0" parTransId="{1F733561-12BD-464C-A245-80E1E9C72E89}" sibTransId="{FE27B256-71CC-4B8F-917C-B999BD83D824}"/>
    <dgm:cxn modelId="{D591BA75-548F-46ED-A1A4-64B218A3279B}" type="presOf" srcId="{4109B5FC-D004-41F7-87B4-637CB3D54749}" destId="{DF4AE085-5500-4898-BC0A-C0C9BFC0351F}" srcOrd="0" destOrd="0" presId="urn:microsoft.com/office/officeart/2008/layout/VerticalCurvedList"/>
    <dgm:cxn modelId="{57846B77-055F-4EF3-B86B-76C181FD6905}" srcId="{1FD76B53-0D3A-4EAC-8652-E8BB83C58503}" destId="{FB6592DB-D3C0-4548-805E-DE78D7D01BFE}" srcOrd="0" destOrd="0" parTransId="{8916A8D9-F85C-413D-A479-A369784D4EC0}" sibTransId="{6005532B-D3ED-48D3-8469-E443923BF7FA}"/>
    <dgm:cxn modelId="{CC691C84-820E-4EA3-AAC9-2B567E113836}" srcId="{1FD76B53-0D3A-4EAC-8652-E8BB83C58503}" destId="{FD07407E-3730-43AC-B788-DFEA50D4B3E8}" srcOrd="4" destOrd="0" parTransId="{A0A32544-B5CE-4AD5-9409-29B5058804A6}" sibTransId="{739B9919-2C81-4FEE-A372-629AC48C7D84}"/>
    <dgm:cxn modelId="{6DBBC38B-9B9C-47A9-AC7A-A7984A8FF876}" type="presOf" srcId="{AA1BDFCF-7B71-4876-B040-99F7E497C2FB}" destId="{75B6EB04-69C5-4643-B1F9-8B143DDA5807}" srcOrd="0" destOrd="0" presId="urn:microsoft.com/office/officeart/2008/layout/VerticalCurvedList"/>
    <dgm:cxn modelId="{9EE931D9-6CCB-40A9-A5B2-9208B2F5EA64}" type="presOf" srcId="{1FD76B53-0D3A-4EAC-8652-E8BB83C58503}" destId="{12E30D26-3FB9-4FB9-B978-42B11CCBA471}" srcOrd="0" destOrd="0" presId="urn:microsoft.com/office/officeart/2008/layout/VerticalCurvedList"/>
    <dgm:cxn modelId="{6C549532-007A-40B8-819A-42BD1AEF57E9}" type="presParOf" srcId="{12E30D26-3FB9-4FB9-B978-42B11CCBA471}" destId="{ACA48438-8E84-48E2-8FC6-19C2566B83D6}" srcOrd="0" destOrd="0" presId="urn:microsoft.com/office/officeart/2008/layout/VerticalCurvedList"/>
    <dgm:cxn modelId="{3036BA75-A188-4AEE-9044-F69C1E178605}" type="presParOf" srcId="{ACA48438-8E84-48E2-8FC6-19C2566B83D6}" destId="{F16BB8DE-D70D-405C-A443-D343877CBC5D}" srcOrd="0" destOrd="0" presId="urn:microsoft.com/office/officeart/2008/layout/VerticalCurvedList"/>
    <dgm:cxn modelId="{A60F8EC9-AD80-43EE-9FA4-93297FFE8CC4}" type="presParOf" srcId="{F16BB8DE-D70D-405C-A443-D343877CBC5D}" destId="{C8DFFA6C-AD20-4D28-AAD3-6A044E4E9A54}" srcOrd="0" destOrd="0" presId="urn:microsoft.com/office/officeart/2008/layout/VerticalCurvedList"/>
    <dgm:cxn modelId="{8BA0F9DA-B77A-47C0-BFA9-CB3035AFBB77}" type="presParOf" srcId="{F16BB8DE-D70D-405C-A443-D343877CBC5D}" destId="{B1302C39-B3AD-4820-B057-D206B83E04DD}" srcOrd="1" destOrd="0" presId="urn:microsoft.com/office/officeart/2008/layout/VerticalCurvedList"/>
    <dgm:cxn modelId="{AB3D22D2-E71D-49A8-9425-89E0813150E6}" type="presParOf" srcId="{F16BB8DE-D70D-405C-A443-D343877CBC5D}" destId="{6815FB2C-20E8-4451-9A85-500638653064}" srcOrd="2" destOrd="0" presId="urn:microsoft.com/office/officeart/2008/layout/VerticalCurvedList"/>
    <dgm:cxn modelId="{0A43D95F-6D15-4471-9738-03EED6BF5A65}" type="presParOf" srcId="{F16BB8DE-D70D-405C-A443-D343877CBC5D}" destId="{6F9BE383-3218-4BBA-8520-41AEF24FF934}" srcOrd="3" destOrd="0" presId="urn:microsoft.com/office/officeart/2008/layout/VerticalCurvedList"/>
    <dgm:cxn modelId="{01E80705-3619-4FF4-A025-6C2CE44FD0F7}" type="presParOf" srcId="{ACA48438-8E84-48E2-8FC6-19C2566B83D6}" destId="{8BB51EAB-C33D-4AA4-B82B-4266B78A51ED}" srcOrd="1" destOrd="0" presId="urn:microsoft.com/office/officeart/2008/layout/VerticalCurvedList"/>
    <dgm:cxn modelId="{B1466F1F-6124-47D6-8242-666E101958A5}" type="presParOf" srcId="{ACA48438-8E84-48E2-8FC6-19C2566B83D6}" destId="{AC91743B-7642-4C11-9E6D-FACAC1413D35}" srcOrd="2" destOrd="0" presId="urn:microsoft.com/office/officeart/2008/layout/VerticalCurvedList"/>
    <dgm:cxn modelId="{A2AF922A-8C5C-4449-9E0A-1BE9FF828AD0}" type="presParOf" srcId="{AC91743B-7642-4C11-9E6D-FACAC1413D35}" destId="{C397CF8F-505E-418F-8EBF-1EE35AF40CBF}" srcOrd="0" destOrd="0" presId="urn:microsoft.com/office/officeart/2008/layout/VerticalCurvedList"/>
    <dgm:cxn modelId="{D180D34B-68AE-40C3-A6AB-24F3A2115387}" type="presParOf" srcId="{ACA48438-8E84-48E2-8FC6-19C2566B83D6}" destId="{A14BE677-9642-4843-AEBE-71844D223169}" srcOrd="3" destOrd="0" presId="urn:microsoft.com/office/officeart/2008/layout/VerticalCurvedList"/>
    <dgm:cxn modelId="{42759708-83CE-481F-A3C4-A5495F627019}" type="presParOf" srcId="{ACA48438-8E84-48E2-8FC6-19C2566B83D6}" destId="{AD724734-15A6-425E-A3BD-049C58B17481}" srcOrd="4" destOrd="0" presId="urn:microsoft.com/office/officeart/2008/layout/VerticalCurvedList"/>
    <dgm:cxn modelId="{F79834EA-3728-4BE7-B7A8-DB4A98CD9AD2}" type="presParOf" srcId="{AD724734-15A6-425E-A3BD-049C58B17481}" destId="{D1E8490D-8D37-4AF7-9F92-580D5226BD03}" srcOrd="0" destOrd="0" presId="urn:microsoft.com/office/officeart/2008/layout/VerticalCurvedList"/>
    <dgm:cxn modelId="{A1B64102-241C-4963-9C21-26429799F08D}" type="presParOf" srcId="{ACA48438-8E84-48E2-8FC6-19C2566B83D6}" destId="{75B6EB04-69C5-4643-B1F9-8B143DDA5807}" srcOrd="5" destOrd="0" presId="urn:microsoft.com/office/officeart/2008/layout/VerticalCurvedList"/>
    <dgm:cxn modelId="{740C57D0-E5B4-46FD-B63C-3EA8CEE590AD}" type="presParOf" srcId="{ACA48438-8E84-48E2-8FC6-19C2566B83D6}" destId="{9BC38E72-A6DE-4507-8638-2EC68F432E8D}" srcOrd="6" destOrd="0" presId="urn:microsoft.com/office/officeart/2008/layout/VerticalCurvedList"/>
    <dgm:cxn modelId="{0217E0C1-F70D-4BEB-951E-4DA59CDDB2C1}" type="presParOf" srcId="{9BC38E72-A6DE-4507-8638-2EC68F432E8D}" destId="{795AE475-A688-429D-86B2-4B299CD6AAEF}" srcOrd="0" destOrd="0" presId="urn:microsoft.com/office/officeart/2008/layout/VerticalCurvedList"/>
    <dgm:cxn modelId="{A0E7B52D-3590-4FC1-8BDF-860664B5525C}" type="presParOf" srcId="{ACA48438-8E84-48E2-8FC6-19C2566B83D6}" destId="{DF4AE085-5500-4898-BC0A-C0C9BFC0351F}" srcOrd="7" destOrd="0" presId="urn:microsoft.com/office/officeart/2008/layout/VerticalCurvedList"/>
    <dgm:cxn modelId="{3749F4F3-D9C2-4C7A-8D1A-9859803D3727}" type="presParOf" srcId="{ACA48438-8E84-48E2-8FC6-19C2566B83D6}" destId="{5A8FD7F5-A758-46E6-B7FB-D4DBF114C27A}" srcOrd="8" destOrd="0" presId="urn:microsoft.com/office/officeart/2008/layout/VerticalCurvedList"/>
    <dgm:cxn modelId="{9DC6643E-368E-497B-8AB7-29CCF92DBFF2}" type="presParOf" srcId="{5A8FD7F5-A758-46E6-B7FB-D4DBF114C27A}" destId="{31EF6127-E8F8-4F34-849E-E2612C453CB2}" srcOrd="0" destOrd="0" presId="urn:microsoft.com/office/officeart/2008/layout/VerticalCurvedList"/>
    <dgm:cxn modelId="{7D65B775-1263-4226-AE8D-252A8489681E}" type="presParOf" srcId="{ACA48438-8E84-48E2-8FC6-19C2566B83D6}" destId="{E0D55F83-D397-4C2E-AEA3-22E444C30860}" srcOrd="9" destOrd="0" presId="urn:microsoft.com/office/officeart/2008/layout/VerticalCurvedList"/>
    <dgm:cxn modelId="{BDF20F27-320D-44B3-9B61-D7907D4A3EEB}" type="presParOf" srcId="{ACA48438-8E84-48E2-8FC6-19C2566B83D6}" destId="{41FA0B14-CD43-4E17-9E2B-F7AD46F3C73F}" srcOrd="10" destOrd="0" presId="urn:microsoft.com/office/officeart/2008/layout/VerticalCurvedList"/>
    <dgm:cxn modelId="{9051698F-94C5-4698-8811-87EB9108BC05}" type="presParOf" srcId="{41FA0B14-CD43-4E17-9E2B-F7AD46F3C73F}" destId="{A8E4C293-FF0D-4569-AF0E-9FF11FCB9AC0}" srcOrd="0" destOrd="0" presId="urn:microsoft.com/office/officeart/2008/layout/VerticalCurvedList"/>
  </dgm:cxnLst>
  <dgm:bg/>
  <dgm:whole>
    <a:ln>
      <a:solidFill>
        <a:schemeClr val="accent6">
          <a:lumMod val="20000"/>
          <a:lumOff val="80000"/>
        </a:schemeClr>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245DDF2-05F5-4278-A10E-9212EFE56CAF}"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E9EF958F-5B17-4207-80D3-8773D03FB48E}">
      <dgm:prSet phldrT="[Text]"/>
      <dgm:spPr/>
      <dgm:t>
        <a:bodyPr/>
        <a:lstStyle/>
        <a:p>
          <a:r>
            <a:rPr lang="en-GB" dirty="0"/>
            <a:t>Newgen Publishing UK</a:t>
          </a:r>
        </a:p>
      </dgm:t>
    </dgm:pt>
    <dgm:pt modelId="{6B7B8FD7-C278-4055-84B6-3963082A72CC}" type="parTrans" cxnId="{5314AD02-DFC1-4596-8C42-21E3F80020B6}">
      <dgm:prSet/>
      <dgm:spPr/>
      <dgm:t>
        <a:bodyPr/>
        <a:lstStyle/>
        <a:p>
          <a:endParaRPr lang="en-GB"/>
        </a:p>
      </dgm:t>
    </dgm:pt>
    <dgm:pt modelId="{9696588C-C9E3-4D25-8F38-3CFA95745229}" type="sibTrans" cxnId="{5314AD02-DFC1-4596-8C42-21E3F80020B6}">
      <dgm:prSet/>
      <dgm:spPr/>
      <dgm:t>
        <a:bodyPr/>
        <a:lstStyle/>
        <a:p>
          <a:endParaRPr lang="en-GB"/>
        </a:p>
      </dgm:t>
    </dgm:pt>
    <dgm:pt modelId="{074B4908-6100-4CE3-B493-789C355AC55C}">
      <dgm:prSet phldrT="[Text]"/>
      <dgm:spPr/>
      <dgm:t>
        <a:bodyPr/>
        <a:lstStyle/>
        <a:p>
          <a:r>
            <a:rPr lang="en-GB" dirty="0"/>
            <a:t>Nottingham Playhouse</a:t>
          </a:r>
        </a:p>
      </dgm:t>
    </dgm:pt>
    <dgm:pt modelId="{4C882E85-965B-4CA4-A37F-B3D1488B44F0}" type="parTrans" cxnId="{F134DFBB-C07A-4DFD-B132-12D4D8CC5789}">
      <dgm:prSet/>
      <dgm:spPr/>
      <dgm:t>
        <a:bodyPr/>
        <a:lstStyle/>
        <a:p>
          <a:endParaRPr lang="en-GB"/>
        </a:p>
      </dgm:t>
    </dgm:pt>
    <dgm:pt modelId="{D0E629E7-7831-49A1-9616-C6F8BADC0FFE}" type="sibTrans" cxnId="{F134DFBB-C07A-4DFD-B132-12D4D8CC5789}">
      <dgm:prSet/>
      <dgm:spPr/>
      <dgm:t>
        <a:bodyPr/>
        <a:lstStyle/>
        <a:p>
          <a:endParaRPr lang="en-GB"/>
        </a:p>
      </dgm:t>
    </dgm:pt>
    <dgm:pt modelId="{A9348923-1FB8-4973-8515-EC1A5E55178D}">
      <dgm:prSet phldrT="[Text]"/>
      <dgm:spPr/>
      <dgm:t>
        <a:bodyPr/>
        <a:lstStyle/>
        <a:p>
          <a:r>
            <a:rPr lang="en-GB" dirty="0"/>
            <a:t>Twentieth Century Society</a:t>
          </a:r>
        </a:p>
      </dgm:t>
    </dgm:pt>
    <dgm:pt modelId="{DB30A9C9-C824-41D5-983C-9FBD75A41318}" type="parTrans" cxnId="{19F5F986-8FA7-403C-9326-EBD9968E6989}">
      <dgm:prSet/>
      <dgm:spPr/>
      <dgm:t>
        <a:bodyPr/>
        <a:lstStyle/>
        <a:p>
          <a:endParaRPr lang="en-GB"/>
        </a:p>
      </dgm:t>
    </dgm:pt>
    <dgm:pt modelId="{51BC6A07-180A-4976-B459-D55FD3164C3C}" type="sibTrans" cxnId="{19F5F986-8FA7-403C-9326-EBD9968E6989}">
      <dgm:prSet/>
      <dgm:spPr/>
      <dgm:t>
        <a:bodyPr/>
        <a:lstStyle/>
        <a:p>
          <a:endParaRPr lang="en-GB"/>
        </a:p>
      </dgm:t>
    </dgm:pt>
    <dgm:pt modelId="{9D5B1D1A-B815-4879-8843-BB0443D6200A}">
      <dgm:prSet phldrT="[Text]"/>
      <dgm:spPr/>
      <dgm:t>
        <a:bodyPr/>
        <a:lstStyle/>
        <a:p>
          <a:r>
            <a:rPr lang="en-GB" dirty="0"/>
            <a:t>Oxford University Museum of Natural History</a:t>
          </a:r>
        </a:p>
      </dgm:t>
    </dgm:pt>
    <dgm:pt modelId="{0613D70E-9C76-425C-A5D9-851E929245F5}" type="parTrans" cxnId="{0483F128-9B72-41DD-AFC3-A99D3E8D2BCA}">
      <dgm:prSet/>
      <dgm:spPr/>
      <dgm:t>
        <a:bodyPr/>
        <a:lstStyle/>
        <a:p>
          <a:endParaRPr lang="en-GB"/>
        </a:p>
      </dgm:t>
    </dgm:pt>
    <dgm:pt modelId="{FECF8DA2-9D9F-41A2-B920-0E9553358604}" type="sibTrans" cxnId="{0483F128-9B72-41DD-AFC3-A99D3E8D2BCA}">
      <dgm:prSet/>
      <dgm:spPr/>
      <dgm:t>
        <a:bodyPr/>
        <a:lstStyle/>
        <a:p>
          <a:endParaRPr lang="en-GB"/>
        </a:p>
      </dgm:t>
    </dgm:pt>
    <dgm:pt modelId="{B329056B-D9A2-4F9E-B0E4-360A3D0C81CD}">
      <dgm:prSet phldrT="[Text]"/>
      <dgm:spPr/>
      <dgm:t>
        <a:bodyPr/>
        <a:lstStyle/>
        <a:p>
          <a:r>
            <a:rPr lang="en-GB" dirty="0"/>
            <a:t>School of Sexuality Education </a:t>
          </a:r>
        </a:p>
      </dgm:t>
    </dgm:pt>
    <dgm:pt modelId="{F27A1AD8-38BF-4D2B-B3CD-AA8F32030104}" type="parTrans" cxnId="{6608BCDE-7789-4E8E-8BFF-371C8517B3FC}">
      <dgm:prSet/>
      <dgm:spPr/>
      <dgm:t>
        <a:bodyPr/>
        <a:lstStyle/>
        <a:p>
          <a:endParaRPr lang="en-GB"/>
        </a:p>
      </dgm:t>
    </dgm:pt>
    <dgm:pt modelId="{9BCEE215-4903-487A-9973-9431827A1894}" type="sibTrans" cxnId="{6608BCDE-7789-4E8E-8BFF-371C8517B3FC}">
      <dgm:prSet/>
      <dgm:spPr/>
      <dgm:t>
        <a:bodyPr/>
        <a:lstStyle/>
        <a:p>
          <a:endParaRPr lang="en-GB"/>
        </a:p>
      </dgm:t>
    </dgm:pt>
    <dgm:pt modelId="{752DC69D-AE94-4783-806B-ECC86CEF940C}">
      <dgm:prSet/>
      <dgm:spPr/>
      <dgm:t>
        <a:bodyPr/>
        <a:lstStyle/>
        <a:p>
          <a:r>
            <a:rPr lang="fr-FR" dirty="0" err="1"/>
            <a:t>Magyarorszagi</a:t>
          </a:r>
          <a:r>
            <a:rPr lang="fr-FR" dirty="0"/>
            <a:t> Terre des Hommes (</a:t>
          </a:r>
          <a:r>
            <a:rPr lang="fr-FR" dirty="0" err="1"/>
            <a:t>Hungary</a:t>
          </a:r>
          <a:r>
            <a:rPr lang="fr-FR" dirty="0"/>
            <a:t>)</a:t>
          </a:r>
          <a:endParaRPr lang="en-GB" dirty="0"/>
        </a:p>
      </dgm:t>
    </dgm:pt>
    <dgm:pt modelId="{6D3B6AE0-C266-4181-83C1-963D6B6AFBBE}" type="parTrans" cxnId="{3B0F86EC-11EC-4EB4-8A7F-E4D43B8513F3}">
      <dgm:prSet/>
      <dgm:spPr/>
      <dgm:t>
        <a:bodyPr/>
        <a:lstStyle/>
        <a:p>
          <a:endParaRPr lang="en-GB"/>
        </a:p>
      </dgm:t>
    </dgm:pt>
    <dgm:pt modelId="{EFE04586-9D1A-4C96-B5C0-F7E1E1F6CB15}" type="sibTrans" cxnId="{3B0F86EC-11EC-4EB4-8A7F-E4D43B8513F3}">
      <dgm:prSet/>
      <dgm:spPr/>
      <dgm:t>
        <a:bodyPr/>
        <a:lstStyle/>
        <a:p>
          <a:endParaRPr lang="en-GB"/>
        </a:p>
      </dgm:t>
    </dgm:pt>
    <dgm:pt modelId="{F92F6AC9-4685-4245-BBAB-DBC10958FD5B}">
      <dgm:prSet/>
      <dgm:spPr/>
      <dgm:t>
        <a:bodyPr/>
        <a:lstStyle/>
        <a:p>
          <a:r>
            <a:rPr lang="en-GB" dirty="0"/>
            <a:t>Zoo Digital Group - remotely </a:t>
          </a:r>
        </a:p>
      </dgm:t>
    </dgm:pt>
    <dgm:pt modelId="{650285F4-8540-41AB-8983-864D5AABAFE1}" type="parTrans" cxnId="{B7CFAA0F-3534-45AD-AF41-7F47EC036E23}">
      <dgm:prSet/>
      <dgm:spPr/>
      <dgm:t>
        <a:bodyPr/>
        <a:lstStyle/>
        <a:p>
          <a:endParaRPr lang="en-GB"/>
        </a:p>
      </dgm:t>
    </dgm:pt>
    <dgm:pt modelId="{B45496A5-2ADA-4C3D-9091-EF1C72BC8948}" type="sibTrans" cxnId="{B7CFAA0F-3534-45AD-AF41-7F47EC036E23}">
      <dgm:prSet/>
      <dgm:spPr/>
      <dgm:t>
        <a:bodyPr/>
        <a:lstStyle/>
        <a:p>
          <a:endParaRPr lang="en-GB"/>
        </a:p>
      </dgm:t>
    </dgm:pt>
    <dgm:pt modelId="{566A5C36-A47A-4EC4-80A2-64312E1F680B}">
      <dgm:prSet/>
      <dgm:spPr/>
      <dgm:t>
        <a:bodyPr/>
        <a:lstStyle/>
        <a:p>
          <a:r>
            <a:rPr lang="en-GB" dirty="0"/>
            <a:t>District Six Museum (Cape Town)</a:t>
          </a:r>
        </a:p>
      </dgm:t>
    </dgm:pt>
    <dgm:pt modelId="{F329DA01-19C6-4713-9A3A-56C761ACE989}" type="parTrans" cxnId="{BA8BAA89-F740-4B6F-A5B8-8EBC26B1B05F}">
      <dgm:prSet/>
      <dgm:spPr/>
      <dgm:t>
        <a:bodyPr/>
        <a:lstStyle/>
        <a:p>
          <a:endParaRPr lang="en-GB"/>
        </a:p>
      </dgm:t>
    </dgm:pt>
    <dgm:pt modelId="{E5996BD5-A4A9-4935-9562-0A8C32CD3006}" type="sibTrans" cxnId="{BA8BAA89-F740-4B6F-A5B8-8EBC26B1B05F}">
      <dgm:prSet/>
      <dgm:spPr/>
      <dgm:t>
        <a:bodyPr/>
        <a:lstStyle/>
        <a:p>
          <a:endParaRPr lang="en-GB"/>
        </a:p>
      </dgm:t>
    </dgm:pt>
    <dgm:pt modelId="{B3FF5814-A9EE-4E6C-98B4-AE3A2DFCB25F}">
      <dgm:prSet/>
      <dgm:spPr/>
      <dgm:t>
        <a:bodyPr/>
        <a:lstStyle/>
        <a:p>
          <a:r>
            <a:rPr lang="en-GB" dirty="0"/>
            <a:t>City University of New York, US</a:t>
          </a:r>
        </a:p>
      </dgm:t>
    </dgm:pt>
    <dgm:pt modelId="{B33B8DDB-F9A3-4498-A7A9-98CEA761EB47}" type="parTrans" cxnId="{FA8793E6-A755-4380-8F59-2EAC3DCECEE5}">
      <dgm:prSet/>
      <dgm:spPr/>
      <dgm:t>
        <a:bodyPr/>
        <a:lstStyle/>
        <a:p>
          <a:endParaRPr lang="en-GB"/>
        </a:p>
      </dgm:t>
    </dgm:pt>
    <dgm:pt modelId="{19D4AD60-D025-484E-9B2B-ED2D5A2F5979}" type="sibTrans" cxnId="{FA8793E6-A755-4380-8F59-2EAC3DCECEE5}">
      <dgm:prSet/>
      <dgm:spPr/>
      <dgm:t>
        <a:bodyPr/>
        <a:lstStyle/>
        <a:p>
          <a:endParaRPr lang="en-GB"/>
        </a:p>
      </dgm:t>
    </dgm:pt>
    <dgm:pt modelId="{ED49DB5F-C357-46FD-86FC-B68B05E59BCC}">
      <dgm:prSet/>
      <dgm:spPr/>
      <dgm:t>
        <a:bodyPr/>
        <a:lstStyle/>
        <a:p>
          <a:r>
            <a:rPr lang="en-GB" dirty="0"/>
            <a:t>V&amp;A</a:t>
          </a:r>
        </a:p>
      </dgm:t>
    </dgm:pt>
    <dgm:pt modelId="{F003CC59-05F8-4D4B-A8EF-6F2D4A194E22}" type="parTrans" cxnId="{B9390D28-251F-416F-A428-54EF7B3EE70F}">
      <dgm:prSet/>
      <dgm:spPr/>
      <dgm:t>
        <a:bodyPr/>
        <a:lstStyle/>
        <a:p>
          <a:endParaRPr lang="en-GB"/>
        </a:p>
      </dgm:t>
    </dgm:pt>
    <dgm:pt modelId="{558FAC9A-833C-400E-B257-05C5F46B6477}" type="sibTrans" cxnId="{B9390D28-251F-416F-A428-54EF7B3EE70F}">
      <dgm:prSet/>
      <dgm:spPr/>
      <dgm:t>
        <a:bodyPr/>
        <a:lstStyle/>
        <a:p>
          <a:endParaRPr lang="en-GB"/>
        </a:p>
      </dgm:t>
    </dgm:pt>
    <dgm:pt modelId="{82E05552-C52B-4C77-8364-E15C7CBDE00B}">
      <dgm:prSet/>
      <dgm:spPr/>
      <dgm:t>
        <a:bodyPr/>
        <a:lstStyle/>
        <a:p>
          <a:r>
            <a:rPr lang="en-GB" dirty="0"/>
            <a:t>Instituto de </a:t>
          </a:r>
          <a:r>
            <a:rPr lang="en-GB" dirty="0" err="1"/>
            <a:t>Estudios</a:t>
          </a:r>
          <a:r>
            <a:rPr lang="en-GB" dirty="0"/>
            <a:t> </a:t>
          </a:r>
          <a:r>
            <a:rPr lang="en-GB" dirty="0" err="1"/>
            <a:t>Canarios</a:t>
          </a:r>
          <a:r>
            <a:rPr lang="en-GB" dirty="0"/>
            <a:t> (</a:t>
          </a:r>
          <a:r>
            <a:rPr lang="en-GB" dirty="0" err="1"/>
            <a:t>IECan</a:t>
          </a:r>
          <a:r>
            <a:rPr lang="en-GB" dirty="0"/>
            <a:t>) [Institute for Canarian Studies]</a:t>
          </a:r>
        </a:p>
      </dgm:t>
    </dgm:pt>
    <dgm:pt modelId="{6C7376B3-774A-4673-98FC-ED106CE93DF9}" type="parTrans" cxnId="{F937B1AA-7A15-41BD-B508-ED10FC26D1DB}">
      <dgm:prSet/>
      <dgm:spPr/>
      <dgm:t>
        <a:bodyPr/>
        <a:lstStyle/>
        <a:p>
          <a:endParaRPr lang="en-GB"/>
        </a:p>
      </dgm:t>
    </dgm:pt>
    <dgm:pt modelId="{5E3381D2-4534-43DB-AE45-E73BAEF191F7}" type="sibTrans" cxnId="{F937B1AA-7A15-41BD-B508-ED10FC26D1DB}">
      <dgm:prSet/>
      <dgm:spPr/>
      <dgm:t>
        <a:bodyPr/>
        <a:lstStyle/>
        <a:p>
          <a:endParaRPr lang="en-GB"/>
        </a:p>
      </dgm:t>
    </dgm:pt>
    <dgm:pt modelId="{1E3EB88E-A972-4D06-AAD4-45639420AE9F}">
      <dgm:prSet/>
      <dgm:spPr/>
      <dgm:t>
        <a:bodyPr/>
        <a:lstStyle/>
        <a:p>
          <a:r>
            <a:rPr lang="en-GB" dirty="0"/>
            <a:t>Herefordshire Records and Archives</a:t>
          </a:r>
        </a:p>
      </dgm:t>
    </dgm:pt>
    <dgm:pt modelId="{A185DD76-0693-45DA-9A37-A70F9154DC1B}" type="parTrans" cxnId="{B94A694A-F7C9-42ED-B742-41C41C91DC10}">
      <dgm:prSet/>
      <dgm:spPr/>
      <dgm:t>
        <a:bodyPr/>
        <a:lstStyle/>
        <a:p>
          <a:endParaRPr lang="en-GB"/>
        </a:p>
      </dgm:t>
    </dgm:pt>
    <dgm:pt modelId="{A71E3A4A-1F02-41A7-BCD7-934EF3E4C6E6}" type="sibTrans" cxnId="{B94A694A-F7C9-42ED-B742-41C41C91DC10}">
      <dgm:prSet/>
      <dgm:spPr/>
      <dgm:t>
        <a:bodyPr/>
        <a:lstStyle/>
        <a:p>
          <a:endParaRPr lang="en-GB"/>
        </a:p>
      </dgm:t>
    </dgm:pt>
    <dgm:pt modelId="{980765AA-57B8-4306-A58B-07B77DBCFAAD}">
      <dgm:prSet/>
      <dgm:spPr/>
      <dgm:t>
        <a:bodyPr/>
        <a:lstStyle/>
        <a:p>
          <a:r>
            <a:rPr lang="en-GB" dirty="0"/>
            <a:t>British Museum</a:t>
          </a:r>
        </a:p>
      </dgm:t>
    </dgm:pt>
    <dgm:pt modelId="{8C31ADDF-E8A1-47E3-A5F7-B4D4DEC380DC}" type="parTrans" cxnId="{F3F52450-FC8C-49DA-928B-91C23C7DBDC1}">
      <dgm:prSet/>
      <dgm:spPr/>
      <dgm:t>
        <a:bodyPr/>
        <a:lstStyle/>
        <a:p>
          <a:endParaRPr lang="en-GB"/>
        </a:p>
      </dgm:t>
    </dgm:pt>
    <dgm:pt modelId="{537F9982-19E8-455F-B8FC-4EA1EA6C1E86}" type="sibTrans" cxnId="{F3F52450-FC8C-49DA-928B-91C23C7DBDC1}">
      <dgm:prSet/>
      <dgm:spPr/>
      <dgm:t>
        <a:bodyPr/>
        <a:lstStyle/>
        <a:p>
          <a:endParaRPr lang="en-GB"/>
        </a:p>
      </dgm:t>
    </dgm:pt>
    <dgm:pt modelId="{3B2D48D1-41B6-4989-99E3-F3F43693BE15}" type="pres">
      <dgm:prSet presAssocID="{4245DDF2-05F5-4278-A10E-9212EFE56CAF}" presName="diagram" presStyleCnt="0">
        <dgm:presLayoutVars>
          <dgm:dir/>
          <dgm:resizeHandles val="exact"/>
        </dgm:presLayoutVars>
      </dgm:prSet>
      <dgm:spPr/>
    </dgm:pt>
    <dgm:pt modelId="{DAE0F13B-1092-454D-86E6-25A3862EDB8D}" type="pres">
      <dgm:prSet presAssocID="{E9EF958F-5B17-4207-80D3-8773D03FB48E}" presName="node" presStyleLbl="node1" presStyleIdx="0" presStyleCnt="13">
        <dgm:presLayoutVars>
          <dgm:bulletEnabled val="1"/>
        </dgm:presLayoutVars>
      </dgm:prSet>
      <dgm:spPr/>
    </dgm:pt>
    <dgm:pt modelId="{73494079-76EB-4C89-9A15-6722A4D6887E}" type="pres">
      <dgm:prSet presAssocID="{9696588C-C9E3-4D25-8F38-3CFA95745229}" presName="sibTrans" presStyleCnt="0"/>
      <dgm:spPr/>
    </dgm:pt>
    <dgm:pt modelId="{A27F2A6A-130F-4C5E-A55F-F8B8B8290DA0}" type="pres">
      <dgm:prSet presAssocID="{074B4908-6100-4CE3-B493-789C355AC55C}" presName="node" presStyleLbl="node1" presStyleIdx="1" presStyleCnt="13">
        <dgm:presLayoutVars>
          <dgm:bulletEnabled val="1"/>
        </dgm:presLayoutVars>
      </dgm:prSet>
      <dgm:spPr/>
    </dgm:pt>
    <dgm:pt modelId="{A0AF778A-9670-4C32-A9E3-394AE14135A8}" type="pres">
      <dgm:prSet presAssocID="{D0E629E7-7831-49A1-9616-C6F8BADC0FFE}" presName="sibTrans" presStyleCnt="0"/>
      <dgm:spPr/>
    </dgm:pt>
    <dgm:pt modelId="{48E8D144-9477-43B3-BE6A-5C8B526589E3}" type="pres">
      <dgm:prSet presAssocID="{752DC69D-AE94-4783-806B-ECC86CEF940C}" presName="node" presStyleLbl="node1" presStyleIdx="2" presStyleCnt="13">
        <dgm:presLayoutVars>
          <dgm:bulletEnabled val="1"/>
        </dgm:presLayoutVars>
      </dgm:prSet>
      <dgm:spPr/>
    </dgm:pt>
    <dgm:pt modelId="{8BEC6FC1-0F8A-4202-BCAD-159665A8F27F}" type="pres">
      <dgm:prSet presAssocID="{EFE04586-9D1A-4C96-B5C0-F7E1E1F6CB15}" presName="sibTrans" presStyleCnt="0"/>
      <dgm:spPr/>
    </dgm:pt>
    <dgm:pt modelId="{D2E59ECF-C682-46C5-99E5-DFF631B9CA90}" type="pres">
      <dgm:prSet presAssocID="{F92F6AC9-4685-4245-BBAB-DBC10958FD5B}" presName="node" presStyleLbl="node1" presStyleIdx="3" presStyleCnt="13">
        <dgm:presLayoutVars>
          <dgm:bulletEnabled val="1"/>
        </dgm:presLayoutVars>
      </dgm:prSet>
      <dgm:spPr/>
    </dgm:pt>
    <dgm:pt modelId="{95994F67-B0E0-4D9B-8271-D29AD0EA8A54}" type="pres">
      <dgm:prSet presAssocID="{B45496A5-2ADA-4C3D-9091-EF1C72BC8948}" presName="sibTrans" presStyleCnt="0"/>
      <dgm:spPr/>
    </dgm:pt>
    <dgm:pt modelId="{CE7D7F30-B136-4056-9B2B-CFCED3288103}" type="pres">
      <dgm:prSet presAssocID="{566A5C36-A47A-4EC4-80A2-64312E1F680B}" presName="node" presStyleLbl="node1" presStyleIdx="4" presStyleCnt="13">
        <dgm:presLayoutVars>
          <dgm:bulletEnabled val="1"/>
        </dgm:presLayoutVars>
      </dgm:prSet>
      <dgm:spPr/>
    </dgm:pt>
    <dgm:pt modelId="{1AD09359-7EE1-420A-90C5-8B76E8A39993}" type="pres">
      <dgm:prSet presAssocID="{E5996BD5-A4A9-4935-9562-0A8C32CD3006}" presName="sibTrans" presStyleCnt="0"/>
      <dgm:spPr/>
    </dgm:pt>
    <dgm:pt modelId="{A33A9B38-DC49-46E9-9427-EBF1AD3E4C66}" type="pres">
      <dgm:prSet presAssocID="{B3FF5814-A9EE-4E6C-98B4-AE3A2DFCB25F}" presName="node" presStyleLbl="node1" presStyleIdx="5" presStyleCnt="13">
        <dgm:presLayoutVars>
          <dgm:bulletEnabled val="1"/>
        </dgm:presLayoutVars>
      </dgm:prSet>
      <dgm:spPr/>
    </dgm:pt>
    <dgm:pt modelId="{DF5F40FA-36AC-459F-8556-E76D8B85CCB2}" type="pres">
      <dgm:prSet presAssocID="{19D4AD60-D025-484E-9B2B-ED2D5A2F5979}" presName="sibTrans" presStyleCnt="0"/>
      <dgm:spPr/>
    </dgm:pt>
    <dgm:pt modelId="{4164DD4A-1B88-477D-8D9A-DC2C4B8E980F}" type="pres">
      <dgm:prSet presAssocID="{ED49DB5F-C357-46FD-86FC-B68B05E59BCC}" presName="node" presStyleLbl="node1" presStyleIdx="6" presStyleCnt="13">
        <dgm:presLayoutVars>
          <dgm:bulletEnabled val="1"/>
        </dgm:presLayoutVars>
      </dgm:prSet>
      <dgm:spPr/>
    </dgm:pt>
    <dgm:pt modelId="{88BB76AB-CCC6-485B-82F0-2383CFB34F78}" type="pres">
      <dgm:prSet presAssocID="{558FAC9A-833C-400E-B257-05C5F46B6477}" presName="sibTrans" presStyleCnt="0"/>
      <dgm:spPr/>
    </dgm:pt>
    <dgm:pt modelId="{97C5F00D-3F1F-4A81-8CA2-6C44C1E6F104}" type="pres">
      <dgm:prSet presAssocID="{A9348923-1FB8-4973-8515-EC1A5E55178D}" presName="node" presStyleLbl="node1" presStyleIdx="7" presStyleCnt="13">
        <dgm:presLayoutVars>
          <dgm:bulletEnabled val="1"/>
        </dgm:presLayoutVars>
      </dgm:prSet>
      <dgm:spPr/>
    </dgm:pt>
    <dgm:pt modelId="{E4716A5A-4E6C-4B13-BDA8-2C2D62DAD350}" type="pres">
      <dgm:prSet presAssocID="{51BC6A07-180A-4976-B459-D55FD3164C3C}" presName="sibTrans" presStyleCnt="0"/>
      <dgm:spPr/>
    </dgm:pt>
    <dgm:pt modelId="{592B7C0D-3687-40CE-9FF6-29AED444C684}" type="pres">
      <dgm:prSet presAssocID="{9D5B1D1A-B815-4879-8843-BB0443D6200A}" presName="node" presStyleLbl="node1" presStyleIdx="8" presStyleCnt="13">
        <dgm:presLayoutVars>
          <dgm:bulletEnabled val="1"/>
        </dgm:presLayoutVars>
      </dgm:prSet>
      <dgm:spPr/>
    </dgm:pt>
    <dgm:pt modelId="{3706C5B3-65D2-4045-841E-9B3160130808}" type="pres">
      <dgm:prSet presAssocID="{FECF8DA2-9D9F-41A2-B920-0E9553358604}" presName="sibTrans" presStyleCnt="0"/>
      <dgm:spPr/>
    </dgm:pt>
    <dgm:pt modelId="{EAEED2A6-C9DC-4498-BF9F-CDEED18A7176}" type="pres">
      <dgm:prSet presAssocID="{B329056B-D9A2-4F9E-B0E4-360A3D0C81CD}" presName="node" presStyleLbl="node1" presStyleIdx="9" presStyleCnt="13">
        <dgm:presLayoutVars>
          <dgm:bulletEnabled val="1"/>
        </dgm:presLayoutVars>
      </dgm:prSet>
      <dgm:spPr/>
    </dgm:pt>
    <dgm:pt modelId="{7609D3C7-D9DA-46E9-8832-3CCFFB5FC54B}" type="pres">
      <dgm:prSet presAssocID="{9BCEE215-4903-487A-9973-9431827A1894}" presName="sibTrans" presStyleCnt="0"/>
      <dgm:spPr/>
    </dgm:pt>
    <dgm:pt modelId="{9852160C-C66E-454E-B642-C274FB246125}" type="pres">
      <dgm:prSet presAssocID="{82E05552-C52B-4C77-8364-E15C7CBDE00B}" presName="node" presStyleLbl="node1" presStyleIdx="10" presStyleCnt="13">
        <dgm:presLayoutVars>
          <dgm:bulletEnabled val="1"/>
        </dgm:presLayoutVars>
      </dgm:prSet>
      <dgm:spPr/>
    </dgm:pt>
    <dgm:pt modelId="{B2C67A45-6A1D-4011-8BA6-978AC46AC0E5}" type="pres">
      <dgm:prSet presAssocID="{5E3381D2-4534-43DB-AE45-E73BAEF191F7}" presName="sibTrans" presStyleCnt="0"/>
      <dgm:spPr/>
    </dgm:pt>
    <dgm:pt modelId="{5B16BD1E-BF10-4B01-BABA-60BE488F1D75}" type="pres">
      <dgm:prSet presAssocID="{1E3EB88E-A972-4D06-AAD4-45639420AE9F}" presName="node" presStyleLbl="node1" presStyleIdx="11" presStyleCnt="13">
        <dgm:presLayoutVars>
          <dgm:bulletEnabled val="1"/>
        </dgm:presLayoutVars>
      </dgm:prSet>
      <dgm:spPr/>
    </dgm:pt>
    <dgm:pt modelId="{2D53FD5E-FA39-40A3-9E55-0FF52F7532DE}" type="pres">
      <dgm:prSet presAssocID="{A71E3A4A-1F02-41A7-BCD7-934EF3E4C6E6}" presName="sibTrans" presStyleCnt="0"/>
      <dgm:spPr/>
    </dgm:pt>
    <dgm:pt modelId="{BD67F9D5-E4C5-4F2A-9B20-869803B20F8E}" type="pres">
      <dgm:prSet presAssocID="{980765AA-57B8-4306-A58B-07B77DBCFAAD}" presName="node" presStyleLbl="node1" presStyleIdx="12" presStyleCnt="13">
        <dgm:presLayoutVars>
          <dgm:bulletEnabled val="1"/>
        </dgm:presLayoutVars>
      </dgm:prSet>
      <dgm:spPr/>
    </dgm:pt>
  </dgm:ptLst>
  <dgm:cxnLst>
    <dgm:cxn modelId="{5314AD02-DFC1-4596-8C42-21E3F80020B6}" srcId="{4245DDF2-05F5-4278-A10E-9212EFE56CAF}" destId="{E9EF958F-5B17-4207-80D3-8773D03FB48E}" srcOrd="0" destOrd="0" parTransId="{6B7B8FD7-C278-4055-84B6-3963082A72CC}" sibTransId="{9696588C-C9E3-4D25-8F38-3CFA95745229}"/>
    <dgm:cxn modelId="{E687A60B-FA6B-41A2-8E3F-732A390467BF}" type="presOf" srcId="{E9EF958F-5B17-4207-80D3-8773D03FB48E}" destId="{DAE0F13B-1092-454D-86E6-25A3862EDB8D}" srcOrd="0" destOrd="0" presId="urn:microsoft.com/office/officeart/2005/8/layout/default"/>
    <dgm:cxn modelId="{B7CFAA0F-3534-45AD-AF41-7F47EC036E23}" srcId="{4245DDF2-05F5-4278-A10E-9212EFE56CAF}" destId="{F92F6AC9-4685-4245-BBAB-DBC10958FD5B}" srcOrd="3" destOrd="0" parTransId="{650285F4-8540-41AB-8983-864D5AABAFE1}" sibTransId="{B45496A5-2ADA-4C3D-9091-EF1C72BC8948}"/>
    <dgm:cxn modelId="{E503AE20-5773-4E85-AED9-34F5C2402FA1}" type="presOf" srcId="{82E05552-C52B-4C77-8364-E15C7CBDE00B}" destId="{9852160C-C66E-454E-B642-C274FB246125}" srcOrd="0" destOrd="0" presId="urn:microsoft.com/office/officeart/2005/8/layout/default"/>
    <dgm:cxn modelId="{6E849A26-71B0-4DDA-9524-DBAC232BA570}" type="presOf" srcId="{B329056B-D9A2-4F9E-B0E4-360A3D0C81CD}" destId="{EAEED2A6-C9DC-4498-BF9F-CDEED18A7176}" srcOrd="0" destOrd="0" presId="urn:microsoft.com/office/officeart/2005/8/layout/default"/>
    <dgm:cxn modelId="{B9390D28-251F-416F-A428-54EF7B3EE70F}" srcId="{4245DDF2-05F5-4278-A10E-9212EFE56CAF}" destId="{ED49DB5F-C357-46FD-86FC-B68B05E59BCC}" srcOrd="6" destOrd="0" parTransId="{F003CC59-05F8-4D4B-A8EF-6F2D4A194E22}" sibTransId="{558FAC9A-833C-400E-B257-05C5F46B6477}"/>
    <dgm:cxn modelId="{0483F128-9B72-41DD-AFC3-A99D3E8D2BCA}" srcId="{4245DDF2-05F5-4278-A10E-9212EFE56CAF}" destId="{9D5B1D1A-B815-4879-8843-BB0443D6200A}" srcOrd="8" destOrd="0" parTransId="{0613D70E-9C76-425C-A5D9-851E929245F5}" sibTransId="{FECF8DA2-9D9F-41A2-B920-0E9553358604}"/>
    <dgm:cxn modelId="{C81D3B2A-78AA-400B-9CA3-CDBBAEC5153F}" type="presOf" srcId="{F92F6AC9-4685-4245-BBAB-DBC10958FD5B}" destId="{D2E59ECF-C682-46C5-99E5-DFF631B9CA90}" srcOrd="0" destOrd="0" presId="urn:microsoft.com/office/officeart/2005/8/layout/default"/>
    <dgm:cxn modelId="{3D62D33C-853E-4CEB-8B8D-E6BC0C08F3C4}" type="presOf" srcId="{B3FF5814-A9EE-4E6C-98B4-AE3A2DFCB25F}" destId="{A33A9B38-DC49-46E9-9427-EBF1AD3E4C66}" srcOrd="0" destOrd="0" presId="urn:microsoft.com/office/officeart/2005/8/layout/default"/>
    <dgm:cxn modelId="{A3C4BF63-6521-4635-912C-A61A502BA5F5}" type="presOf" srcId="{752DC69D-AE94-4783-806B-ECC86CEF940C}" destId="{48E8D144-9477-43B3-BE6A-5C8B526589E3}" srcOrd="0" destOrd="0" presId="urn:microsoft.com/office/officeart/2005/8/layout/default"/>
    <dgm:cxn modelId="{14DE1265-FC93-4E35-A649-2887B6CB45D9}" type="presOf" srcId="{A9348923-1FB8-4973-8515-EC1A5E55178D}" destId="{97C5F00D-3F1F-4A81-8CA2-6C44C1E6F104}" srcOrd="0" destOrd="0" presId="urn:microsoft.com/office/officeart/2005/8/layout/default"/>
    <dgm:cxn modelId="{B94A694A-F7C9-42ED-B742-41C41C91DC10}" srcId="{4245DDF2-05F5-4278-A10E-9212EFE56CAF}" destId="{1E3EB88E-A972-4D06-AAD4-45639420AE9F}" srcOrd="11" destOrd="0" parTransId="{A185DD76-0693-45DA-9A37-A70F9154DC1B}" sibTransId="{A71E3A4A-1F02-41A7-BCD7-934EF3E4C6E6}"/>
    <dgm:cxn modelId="{4F04F56F-D62F-42FE-9678-AD9A7F3EBE45}" type="presOf" srcId="{980765AA-57B8-4306-A58B-07B77DBCFAAD}" destId="{BD67F9D5-E4C5-4F2A-9B20-869803B20F8E}" srcOrd="0" destOrd="0" presId="urn:microsoft.com/office/officeart/2005/8/layout/default"/>
    <dgm:cxn modelId="{F3F52450-FC8C-49DA-928B-91C23C7DBDC1}" srcId="{4245DDF2-05F5-4278-A10E-9212EFE56CAF}" destId="{980765AA-57B8-4306-A58B-07B77DBCFAAD}" srcOrd="12" destOrd="0" parTransId="{8C31ADDF-E8A1-47E3-A5F7-B4D4DEC380DC}" sibTransId="{537F9982-19E8-455F-B8FC-4EA1EA6C1E86}"/>
    <dgm:cxn modelId="{1FD2F159-B875-4B8F-9D51-1884A4C3F265}" type="presOf" srcId="{566A5C36-A47A-4EC4-80A2-64312E1F680B}" destId="{CE7D7F30-B136-4056-9B2B-CFCED3288103}" srcOrd="0" destOrd="0" presId="urn:microsoft.com/office/officeart/2005/8/layout/default"/>
    <dgm:cxn modelId="{19F5F986-8FA7-403C-9326-EBD9968E6989}" srcId="{4245DDF2-05F5-4278-A10E-9212EFE56CAF}" destId="{A9348923-1FB8-4973-8515-EC1A5E55178D}" srcOrd="7" destOrd="0" parTransId="{DB30A9C9-C824-41D5-983C-9FBD75A41318}" sibTransId="{51BC6A07-180A-4976-B459-D55FD3164C3C}"/>
    <dgm:cxn modelId="{BA8BAA89-F740-4B6F-A5B8-8EBC26B1B05F}" srcId="{4245DDF2-05F5-4278-A10E-9212EFE56CAF}" destId="{566A5C36-A47A-4EC4-80A2-64312E1F680B}" srcOrd="4" destOrd="0" parTransId="{F329DA01-19C6-4713-9A3A-56C761ACE989}" sibTransId="{E5996BD5-A4A9-4935-9562-0A8C32CD3006}"/>
    <dgm:cxn modelId="{C7C4E68A-36F0-4EC2-91AC-73EC4E89B0AE}" type="presOf" srcId="{ED49DB5F-C357-46FD-86FC-B68B05E59BCC}" destId="{4164DD4A-1B88-477D-8D9A-DC2C4B8E980F}" srcOrd="0" destOrd="0" presId="urn:microsoft.com/office/officeart/2005/8/layout/default"/>
    <dgm:cxn modelId="{785BA38C-E614-4D7F-A5C3-E57B1CE8DAFF}" type="presOf" srcId="{074B4908-6100-4CE3-B493-789C355AC55C}" destId="{A27F2A6A-130F-4C5E-A55F-F8B8B8290DA0}" srcOrd="0" destOrd="0" presId="urn:microsoft.com/office/officeart/2005/8/layout/default"/>
    <dgm:cxn modelId="{F937B1AA-7A15-41BD-B508-ED10FC26D1DB}" srcId="{4245DDF2-05F5-4278-A10E-9212EFE56CAF}" destId="{82E05552-C52B-4C77-8364-E15C7CBDE00B}" srcOrd="10" destOrd="0" parTransId="{6C7376B3-774A-4673-98FC-ED106CE93DF9}" sibTransId="{5E3381D2-4534-43DB-AE45-E73BAEF191F7}"/>
    <dgm:cxn modelId="{F134DFBB-C07A-4DFD-B132-12D4D8CC5789}" srcId="{4245DDF2-05F5-4278-A10E-9212EFE56CAF}" destId="{074B4908-6100-4CE3-B493-789C355AC55C}" srcOrd="1" destOrd="0" parTransId="{4C882E85-965B-4CA4-A37F-B3D1488B44F0}" sibTransId="{D0E629E7-7831-49A1-9616-C6F8BADC0FFE}"/>
    <dgm:cxn modelId="{286BF7D1-75D2-40CF-A72C-7A4B7D455BA4}" type="presOf" srcId="{4245DDF2-05F5-4278-A10E-9212EFE56CAF}" destId="{3B2D48D1-41B6-4989-99E3-F3F43693BE15}" srcOrd="0" destOrd="0" presId="urn:microsoft.com/office/officeart/2005/8/layout/default"/>
    <dgm:cxn modelId="{D96A15D8-3918-470C-B7E5-FE47FF453583}" type="presOf" srcId="{1E3EB88E-A972-4D06-AAD4-45639420AE9F}" destId="{5B16BD1E-BF10-4B01-BABA-60BE488F1D75}" srcOrd="0" destOrd="0" presId="urn:microsoft.com/office/officeart/2005/8/layout/default"/>
    <dgm:cxn modelId="{6608BCDE-7789-4E8E-8BFF-371C8517B3FC}" srcId="{4245DDF2-05F5-4278-A10E-9212EFE56CAF}" destId="{B329056B-D9A2-4F9E-B0E4-360A3D0C81CD}" srcOrd="9" destOrd="0" parTransId="{F27A1AD8-38BF-4D2B-B3CD-AA8F32030104}" sibTransId="{9BCEE215-4903-487A-9973-9431827A1894}"/>
    <dgm:cxn modelId="{FA329EE0-C732-499C-9380-08859146F4D0}" type="presOf" srcId="{9D5B1D1A-B815-4879-8843-BB0443D6200A}" destId="{592B7C0D-3687-40CE-9FF6-29AED444C684}" srcOrd="0" destOrd="0" presId="urn:microsoft.com/office/officeart/2005/8/layout/default"/>
    <dgm:cxn modelId="{FA8793E6-A755-4380-8F59-2EAC3DCECEE5}" srcId="{4245DDF2-05F5-4278-A10E-9212EFE56CAF}" destId="{B3FF5814-A9EE-4E6C-98B4-AE3A2DFCB25F}" srcOrd="5" destOrd="0" parTransId="{B33B8DDB-F9A3-4498-A7A9-98CEA761EB47}" sibTransId="{19D4AD60-D025-484E-9B2B-ED2D5A2F5979}"/>
    <dgm:cxn modelId="{3B0F86EC-11EC-4EB4-8A7F-E4D43B8513F3}" srcId="{4245DDF2-05F5-4278-A10E-9212EFE56CAF}" destId="{752DC69D-AE94-4783-806B-ECC86CEF940C}" srcOrd="2" destOrd="0" parTransId="{6D3B6AE0-C266-4181-83C1-963D6B6AFBBE}" sibTransId="{EFE04586-9D1A-4C96-B5C0-F7E1E1F6CB15}"/>
    <dgm:cxn modelId="{1BA12302-BD8B-4589-875A-38489CE6F12C}" type="presParOf" srcId="{3B2D48D1-41B6-4989-99E3-F3F43693BE15}" destId="{DAE0F13B-1092-454D-86E6-25A3862EDB8D}" srcOrd="0" destOrd="0" presId="urn:microsoft.com/office/officeart/2005/8/layout/default"/>
    <dgm:cxn modelId="{5408BB29-4DF9-48F3-93CD-C346BE05BF01}" type="presParOf" srcId="{3B2D48D1-41B6-4989-99E3-F3F43693BE15}" destId="{73494079-76EB-4C89-9A15-6722A4D6887E}" srcOrd="1" destOrd="0" presId="urn:microsoft.com/office/officeart/2005/8/layout/default"/>
    <dgm:cxn modelId="{B03F15E1-F5A9-489F-95DE-5D331265408B}" type="presParOf" srcId="{3B2D48D1-41B6-4989-99E3-F3F43693BE15}" destId="{A27F2A6A-130F-4C5E-A55F-F8B8B8290DA0}" srcOrd="2" destOrd="0" presId="urn:microsoft.com/office/officeart/2005/8/layout/default"/>
    <dgm:cxn modelId="{02F6048F-2680-41BF-BF5E-9F815B3468F1}" type="presParOf" srcId="{3B2D48D1-41B6-4989-99E3-F3F43693BE15}" destId="{A0AF778A-9670-4C32-A9E3-394AE14135A8}" srcOrd="3" destOrd="0" presId="urn:microsoft.com/office/officeart/2005/8/layout/default"/>
    <dgm:cxn modelId="{6957A31C-A9F5-42E2-986B-C3785A1A96E9}" type="presParOf" srcId="{3B2D48D1-41B6-4989-99E3-F3F43693BE15}" destId="{48E8D144-9477-43B3-BE6A-5C8B526589E3}" srcOrd="4" destOrd="0" presId="urn:microsoft.com/office/officeart/2005/8/layout/default"/>
    <dgm:cxn modelId="{0D42FD0C-248A-4CF1-A109-665C791414F4}" type="presParOf" srcId="{3B2D48D1-41B6-4989-99E3-F3F43693BE15}" destId="{8BEC6FC1-0F8A-4202-BCAD-159665A8F27F}" srcOrd="5" destOrd="0" presId="urn:microsoft.com/office/officeart/2005/8/layout/default"/>
    <dgm:cxn modelId="{0AB5E3E7-8556-4512-B6C9-277265BD586E}" type="presParOf" srcId="{3B2D48D1-41B6-4989-99E3-F3F43693BE15}" destId="{D2E59ECF-C682-46C5-99E5-DFF631B9CA90}" srcOrd="6" destOrd="0" presId="urn:microsoft.com/office/officeart/2005/8/layout/default"/>
    <dgm:cxn modelId="{11F1D181-BD03-4AA7-B863-8D6E260B4759}" type="presParOf" srcId="{3B2D48D1-41B6-4989-99E3-F3F43693BE15}" destId="{95994F67-B0E0-4D9B-8271-D29AD0EA8A54}" srcOrd="7" destOrd="0" presId="urn:microsoft.com/office/officeart/2005/8/layout/default"/>
    <dgm:cxn modelId="{97E3B6EB-D762-415F-9133-69293839C6DE}" type="presParOf" srcId="{3B2D48D1-41B6-4989-99E3-F3F43693BE15}" destId="{CE7D7F30-B136-4056-9B2B-CFCED3288103}" srcOrd="8" destOrd="0" presId="urn:microsoft.com/office/officeart/2005/8/layout/default"/>
    <dgm:cxn modelId="{EB77AEB2-FB81-47F7-B649-DB31BCEBE956}" type="presParOf" srcId="{3B2D48D1-41B6-4989-99E3-F3F43693BE15}" destId="{1AD09359-7EE1-420A-90C5-8B76E8A39993}" srcOrd="9" destOrd="0" presId="urn:microsoft.com/office/officeart/2005/8/layout/default"/>
    <dgm:cxn modelId="{18184942-0818-4738-A339-F844C91C9289}" type="presParOf" srcId="{3B2D48D1-41B6-4989-99E3-F3F43693BE15}" destId="{A33A9B38-DC49-46E9-9427-EBF1AD3E4C66}" srcOrd="10" destOrd="0" presId="urn:microsoft.com/office/officeart/2005/8/layout/default"/>
    <dgm:cxn modelId="{54B9ACE8-BCB1-41F6-AAE9-8CE1F7D6BDE0}" type="presParOf" srcId="{3B2D48D1-41B6-4989-99E3-F3F43693BE15}" destId="{DF5F40FA-36AC-459F-8556-E76D8B85CCB2}" srcOrd="11" destOrd="0" presId="urn:microsoft.com/office/officeart/2005/8/layout/default"/>
    <dgm:cxn modelId="{DBBCECFE-E04A-4515-B35F-CDB8C766C1E0}" type="presParOf" srcId="{3B2D48D1-41B6-4989-99E3-F3F43693BE15}" destId="{4164DD4A-1B88-477D-8D9A-DC2C4B8E980F}" srcOrd="12" destOrd="0" presId="urn:microsoft.com/office/officeart/2005/8/layout/default"/>
    <dgm:cxn modelId="{16283963-8567-4C1D-84C9-B37CE4F779A4}" type="presParOf" srcId="{3B2D48D1-41B6-4989-99E3-F3F43693BE15}" destId="{88BB76AB-CCC6-485B-82F0-2383CFB34F78}" srcOrd="13" destOrd="0" presId="urn:microsoft.com/office/officeart/2005/8/layout/default"/>
    <dgm:cxn modelId="{9C5D7171-4FFB-4DC5-84A8-0B4EBB8647B7}" type="presParOf" srcId="{3B2D48D1-41B6-4989-99E3-F3F43693BE15}" destId="{97C5F00D-3F1F-4A81-8CA2-6C44C1E6F104}" srcOrd="14" destOrd="0" presId="urn:microsoft.com/office/officeart/2005/8/layout/default"/>
    <dgm:cxn modelId="{824E3E97-77BE-42A0-B7A6-6736C7BBFC95}" type="presParOf" srcId="{3B2D48D1-41B6-4989-99E3-F3F43693BE15}" destId="{E4716A5A-4E6C-4B13-BDA8-2C2D62DAD350}" srcOrd="15" destOrd="0" presId="urn:microsoft.com/office/officeart/2005/8/layout/default"/>
    <dgm:cxn modelId="{43CB4645-F727-43CB-B81F-775C6D0BC968}" type="presParOf" srcId="{3B2D48D1-41B6-4989-99E3-F3F43693BE15}" destId="{592B7C0D-3687-40CE-9FF6-29AED444C684}" srcOrd="16" destOrd="0" presId="urn:microsoft.com/office/officeart/2005/8/layout/default"/>
    <dgm:cxn modelId="{3F9C9D01-1637-4315-9276-A067700FD07F}" type="presParOf" srcId="{3B2D48D1-41B6-4989-99E3-F3F43693BE15}" destId="{3706C5B3-65D2-4045-841E-9B3160130808}" srcOrd="17" destOrd="0" presId="urn:microsoft.com/office/officeart/2005/8/layout/default"/>
    <dgm:cxn modelId="{34A4020F-0E1B-4EFE-8B11-05DF8EB7FEF0}" type="presParOf" srcId="{3B2D48D1-41B6-4989-99E3-F3F43693BE15}" destId="{EAEED2A6-C9DC-4498-BF9F-CDEED18A7176}" srcOrd="18" destOrd="0" presId="urn:microsoft.com/office/officeart/2005/8/layout/default"/>
    <dgm:cxn modelId="{50E20991-9E67-4A6B-B498-AD4402C99409}" type="presParOf" srcId="{3B2D48D1-41B6-4989-99E3-F3F43693BE15}" destId="{7609D3C7-D9DA-46E9-8832-3CCFFB5FC54B}" srcOrd="19" destOrd="0" presId="urn:microsoft.com/office/officeart/2005/8/layout/default"/>
    <dgm:cxn modelId="{DEF78EB1-4C56-4FAB-BC86-729AB5DB2FFA}" type="presParOf" srcId="{3B2D48D1-41B6-4989-99E3-F3F43693BE15}" destId="{9852160C-C66E-454E-B642-C274FB246125}" srcOrd="20" destOrd="0" presId="urn:microsoft.com/office/officeart/2005/8/layout/default"/>
    <dgm:cxn modelId="{85DA1C6E-37F6-4962-9F4B-04C5AC86CC30}" type="presParOf" srcId="{3B2D48D1-41B6-4989-99E3-F3F43693BE15}" destId="{B2C67A45-6A1D-4011-8BA6-978AC46AC0E5}" srcOrd="21" destOrd="0" presId="urn:microsoft.com/office/officeart/2005/8/layout/default"/>
    <dgm:cxn modelId="{0DC0977A-6E0F-4B84-8879-5BAF8F4D706A}" type="presParOf" srcId="{3B2D48D1-41B6-4989-99E3-F3F43693BE15}" destId="{5B16BD1E-BF10-4B01-BABA-60BE488F1D75}" srcOrd="22" destOrd="0" presId="urn:microsoft.com/office/officeart/2005/8/layout/default"/>
    <dgm:cxn modelId="{1FB1E0EA-806F-49DF-8960-BBE565EC0B8D}" type="presParOf" srcId="{3B2D48D1-41B6-4989-99E3-F3F43693BE15}" destId="{2D53FD5E-FA39-40A3-9E55-0FF52F7532DE}" srcOrd="23" destOrd="0" presId="urn:microsoft.com/office/officeart/2005/8/layout/default"/>
    <dgm:cxn modelId="{2F26CFE5-AB95-436A-96CD-138C40ECED81}" type="presParOf" srcId="{3B2D48D1-41B6-4989-99E3-F3F43693BE15}" destId="{BD67F9D5-E4C5-4F2A-9B20-869803B20F8E}" srcOrd="2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B0FE82C-0355-4FEC-8F99-61DAB8E9E511}"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en-GB"/>
        </a:p>
      </dgm:t>
    </dgm:pt>
    <dgm:pt modelId="{D7A8999C-E955-4108-8745-84F0437EAC5F}">
      <dgm:prSet phldrT="[Text]"/>
      <dgm:spPr>
        <a:solidFill>
          <a:schemeClr val="accent2">
            <a:lumMod val="20000"/>
            <a:lumOff val="80000"/>
          </a:schemeClr>
        </a:solidFill>
      </dgm:spPr>
      <dgm:t>
        <a:bodyPr/>
        <a:lstStyle/>
        <a:p>
          <a:r>
            <a:rPr lang="en-GB" b="0" i="0" u="none" dirty="0">
              <a:solidFill>
                <a:srgbClr val="434344"/>
              </a:solidFill>
              <a:effectLst/>
              <a:latin typeface="Aptos" panose="020B0004020202020204" pitchFamily="34" charset="0"/>
            </a:rPr>
            <a:t>Apply via the</a:t>
          </a:r>
          <a:r>
            <a:rPr lang="en-GB" b="0" u="none" dirty="0">
              <a:solidFill>
                <a:srgbClr val="434344"/>
              </a:solidFill>
              <a:latin typeface="Aptos" panose="020B0004020202020204" pitchFamily="34" charset="0"/>
            </a:rPr>
            <a:t> M4C advertised placements </a:t>
          </a:r>
          <a:endParaRPr lang="en-GB" b="0" u="none" dirty="0"/>
        </a:p>
      </dgm:t>
    </dgm:pt>
    <dgm:pt modelId="{563E196C-A9B0-4442-A619-181CD6E0C68B}" type="parTrans" cxnId="{30603224-9EC7-4B66-804C-EFA4C6542F04}">
      <dgm:prSet/>
      <dgm:spPr/>
      <dgm:t>
        <a:bodyPr/>
        <a:lstStyle/>
        <a:p>
          <a:endParaRPr lang="en-GB"/>
        </a:p>
      </dgm:t>
    </dgm:pt>
    <dgm:pt modelId="{D8CFD8EE-9EEE-4A74-AED4-9544565CE244}" type="sibTrans" cxnId="{30603224-9EC7-4B66-804C-EFA4C6542F04}">
      <dgm:prSet/>
      <dgm:spPr/>
      <dgm:t>
        <a:bodyPr/>
        <a:lstStyle/>
        <a:p>
          <a:endParaRPr lang="en-GB"/>
        </a:p>
      </dgm:t>
    </dgm:pt>
    <dgm:pt modelId="{6588996A-A457-4DC9-95BA-EC33722C9B7D}">
      <dgm:prSet phldrT="[Text]"/>
      <dgm:spPr>
        <a:solidFill>
          <a:schemeClr val="accent2">
            <a:lumMod val="20000"/>
            <a:lumOff val="80000"/>
          </a:schemeClr>
        </a:solidFill>
      </dgm:spPr>
      <dgm:t>
        <a:bodyPr/>
        <a:lstStyle/>
        <a:p>
          <a:r>
            <a:rPr lang="en-GB" b="0" u="none" dirty="0">
              <a:solidFill>
                <a:srgbClr val="434344"/>
              </a:solidFill>
              <a:latin typeface="Aptos" panose="020B0004020202020204" pitchFamily="34" charset="0"/>
            </a:rPr>
            <a:t>Find your own!</a:t>
          </a:r>
          <a:endParaRPr lang="en-GB" b="0" u="none" dirty="0"/>
        </a:p>
      </dgm:t>
    </dgm:pt>
    <dgm:pt modelId="{3C9009D7-F1BB-47E5-B8CB-422780C11ED2}" type="parTrans" cxnId="{9365F5F9-E584-4CFA-8B39-76718BFF0FE0}">
      <dgm:prSet/>
      <dgm:spPr/>
      <dgm:t>
        <a:bodyPr/>
        <a:lstStyle/>
        <a:p>
          <a:endParaRPr lang="en-GB"/>
        </a:p>
      </dgm:t>
    </dgm:pt>
    <dgm:pt modelId="{B6F8C8A6-DF89-4F23-AFDE-590D155A8CF6}" type="sibTrans" cxnId="{9365F5F9-E584-4CFA-8B39-76718BFF0FE0}">
      <dgm:prSet/>
      <dgm:spPr/>
      <dgm:t>
        <a:bodyPr/>
        <a:lstStyle/>
        <a:p>
          <a:endParaRPr lang="en-GB"/>
        </a:p>
      </dgm:t>
    </dgm:pt>
    <dgm:pt modelId="{A71E21A7-AB98-432C-973E-2A41DA796269}" type="pres">
      <dgm:prSet presAssocID="{1B0FE82C-0355-4FEC-8F99-61DAB8E9E511}" presName="diagram" presStyleCnt="0">
        <dgm:presLayoutVars>
          <dgm:dir/>
          <dgm:resizeHandles val="exact"/>
        </dgm:presLayoutVars>
      </dgm:prSet>
      <dgm:spPr/>
    </dgm:pt>
    <dgm:pt modelId="{2B919CCD-F436-489A-9D29-7AEF14A7C212}" type="pres">
      <dgm:prSet presAssocID="{D7A8999C-E955-4108-8745-84F0437EAC5F}" presName="arrow" presStyleLbl="node1" presStyleIdx="0" presStyleCnt="2" custRadScaleRad="68101" custRadScaleInc="-666">
        <dgm:presLayoutVars>
          <dgm:bulletEnabled val="1"/>
        </dgm:presLayoutVars>
      </dgm:prSet>
      <dgm:spPr/>
    </dgm:pt>
    <dgm:pt modelId="{6FB1F70A-3FFE-455A-9A8C-57E2E8196A3C}" type="pres">
      <dgm:prSet presAssocID="{6588996A-A457-4DC9-95BA-EC33722C9B7D}" presName="arrow" presStyleLbl="node1" presStyleIdx="1" presStyleCnt="2" custRadScaleRad="43320" custRadScaleInc="-1047">
        <dgm:presLayoutVars>
          <dgm:bulletEnabled val="1"/>
        </dgm:presLayoutVars>
      </dgm:prSet>
      <dgm:spPr/>
    </dgm:pt>
  </dgm:ptLst>
  <dgm:cxnLst>
    <dgm:cxn modelId="{B9E3910F-D992-4939-AFD2-79AB1683CADA}" type="presOf" srcId="{D7A8999C-E955-4108-8745-84F0437EAC5F}" destId="{2B919CCD-F436-489A-9D29-7AEF14A7C212}" srcOrd="0" destOrd="0" presId="urn:microsoft.com/office/officeart/2005/8/layout/arrow5"/>
    <dgm:cxn modelId="{30603224-9EC7-4B66-804C-EFA4C6542F04}" srcId="{1B0FE82C-0355-4FEC-8F99-61DAB8E9E511}" destId="{D7A8999C-E955-4108-8745-84F0437EAC5F}" srcOrd="0" destOrd="0" parTransId="{563E196C-A9B0-4442-A619-181CD6E0C68B}" sibTransId="{D8CFD8EE-9EEE-4A74-AED4-9544565CE244}"/>
    <dgm:cxn modelId="{A658FC30-8834-4BDB-8BAA-76586EB24770}" type="presOf" srcId="{1B0FE82C-0355-4FEC-8F99-61DAB8E9E511}" destId="{A71E21A7-AB98-432C-973E-2A41DA796269}" srcOrd="0" destOrd="0" presId="urn:microsoft.com/office/officeart/2005/8/layout/arrow5"/>
    <dgm:cxn modelId="{1B19C285-3AF8-41A3-9EE0-A785D51A4B88}" type="presOf" srcId="{6588996A-A457-4DC9-95BA-EC33722C9B7D}" destId="{6FB1F70A-3FFE-455A-9A8C-57E2E8196A3C}" srcOrd="0" destOrd="0" presId="urn:microsoft.com/office/officeart/2005/8/layout/arrow5"/>
    <dgm:cxn modelId="{9365F5F9-E584-4CFA-8B39-76718BFF0FE0}" srcId="{1B0FE82C-0355-4FEC-8F99-61DAB8E9E511}" destId="{6588996A-A457-4DC9-95BA-EC33722C9B7D}" srcOrd="1" destOrd="0" parTransId="{3C9009D7-F1BB-47E5-B8CB-422780C11ED2}" sibTransId="{B6F8C8A6-DF89-4F23-AFDE-590D155A8CF6}"/>
    <dgm:cxn modelId="{44DA25D3-1D2B-4D58-AE71-E5A97B4CBCCB}" type="presParOf" srcId="{A71E21A7-AB98-432C-973E-2A41DA796269}" destId="{2B919CCD-F436-489A-9D29-7AEF14A7C212}" srcOrd="0" destOrd="0" presId="urn:microsoft.com/office/officeart/2005/8/layout/arrow5"/>
    <dgm:cxn modelId="{299AB3B9-407B-40E7-BA4E-99BD8788B61E}" type="presParOf" srcId="{A71E21A7-AB98-432C-973E-2A41DA796269}" destId="{6FB1F70A-3FFE-455A-9A8C-57E2E8196A3C}" srcOrd="1" destOrd="0" presId="urn:microsoft.com/office/officeart/2005/8/layout/arrow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FF290FC-C39E-4C0E-9D36-181347A04429}"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F49AB0A5-5DDE-4723-8C25-8B68AB5B8642}">
      <dgm:prSet phldrT="[Text]" custT="1"/>
      <dgm:spPr>
        <a:solidFill>
          <a:schemeClr val="accent2">
            <a:lumMod val="40000"/>
            <a:lumOff val="60000"/>
          </a:schemeClr>
        </a:solidFill>
      </dgm:spPr>
      <dgm:t>
        <a:bodyPr/>
        <a:lstStyle/>
        <a:p>
          <a:pPr>
            <a:buFont typeface="Arial" panose="020B0604020202020204" pitchFamily="34" charset="0"/>
            <a:buChar char="•"/>
          </a:pPr>
          <a:r>
            <a:rPr lang="en-GB" sz="2300" dirty="0">
              <a:solidFill>
                <a:srgbClr val="434344"/>
              </a:solidFill>
              <a:latin typeface="Aptos" panose="020B0004020202020204" pitchFamily="34" charset="0"/>
            </a:rPr>
            <a:t>Advertised Placements</a:t>
          </a:r>
          <a:endParaRPr lang="en-GB" sz="2300" dirty="0"/>
        </a:p>
      </dgm:t>
    </dgm:pt>
    <dgm:pt modelId="{CCC6ACF6-0F29-4862-AA7B-3CF75303D8FB}" type="parTrans" cxnId="{06CBD829-DD90-4D3A-846B-5480FAFD030B}">
      <dgm:prSet/>
      <dgm:spPr/>
      <dgm:t>
        <a:bodyPr/>
        <a:lstStyle/>
        <a:p>
          <a:endParaRPr lang="en-GB"/>
        </a:p>
      </dgm:t>
    </dgm:pt>
    <dgm:pt modelId="{E31ADBB4-8668-4C3A-8F8B-7B99A6658827}" type="sibTrans" cxnId="{06CBD829-DD90-4D3A-846B-5480FAFD030B}">
      <dgm:prSet/>
      <dgm:spPr/>
      <dgm:t>
        <a:bodyPr/>
        <a:lstStyle/>
        <a:p>
          <a:endParaRPr lang="en-GB"/>
        </a:p>
      </dgm:t>
    </dgm:pt>
    <dgm:pt modelId="{F2B173F1-E45A-44ED-9CA9-CE09C3EB05AB}">
      <dgm:prSet phldrT="[Text]" custT="1"/>
      <dgm:spPr>
        <a:solidFill>
          <a:schemeClr val="accent2">
            <a:lumMod val="20000"/>
            <a:lumOff val="80000"/>
            <a:alpha val="90000"/>
          </a:schemeClr>
        </a:solidFill>
      </dgm:spPr>
      <dgm:t>
        <a:bodyPr/>
        <a:lstStyle/>
        <a:p>
          <a:pPr>
            <a:buFont typeface="Arial" panose="020B0604020202020204" pitchFamily="34" charset="0"/>
            <a:buChar char="•"/>
          </a:pPr>
          <a:r>
            <a:rPr lang="en-GB" sz="1800" dirty="0">
              <a:solidFill>
                <a:srgbClr val="434344"/>
              </a:solidFill>
              <a:latin typeface="Aptos" panose="020B0004020202020204" pitchFamily="34" charset="0"/>
            </a:rPr>
            <a:t>Live on the VPP</a:t>
          </a:r>
          <a:endParaRPr lang="en-GB" sz="1800" dirty="0"/>
        </a:p>
      </dgm:t>
    </dgm:pt>
    <dgm:pt modelId="{EE959BBC-77D1-41D8-940E-3122D267F2B0}" type="parTrans" cxnId="{9AAD61D9-8656-4F41-BF2B-CA48955897E6}">
      <dgm:prSet/>
      <dgm:spPr/>
      <dgm:t>
        <a:bodyPr/>
        <a:lstStyle/>
        <a:p>
          <a:endParaRPr lang="en-GB"/>
        </a:p>
      </dgm:t>
    </dgm:pt>
    <dgm:pt modelId="{0ECE6FA9-1F82-45B5-93DE-E75C811FEF0F}" type="sibTrans" cxnId="{9AAD61D9-8656-4F41-BF2B-CA48955897E6}">
      <dgm:prSet/>
      <dgm:spPr/>
      <dgm:t>
        <a:bodyPr/>
        <a:lstStyle/>
        <a:p>
          <a:endParaRPr lang="en-GB"/>
        </a:p>
      </dgm:t>
    </dgm:pt>
    <dgm:pt modelId="{E4B8C25F-9417-413B-AE20-B4C660255D93}">
      <dgm:prSet phldrT="[Text]" custT="1"/>
      <dgm:spPr>
        <a:solidFill>
          <a:schemeClr val="accent2">
            <a:lumMod val="40000"/>
            <a:lumOff val="60000"/>
          </a:schemeClr>
        </a:solidFill>
      </dgm:spPr>
      <dgm:t>
        <a:bodyPr/>
        <a:lstStyle/>
        <a:p>
          <a:pPr>
            <a:buFont typeface="Arial" panose="020B0604020202020204" pitchFamily="34" charset="0"/>
            <a:buChar char="•"/>
          </a:pPr>
          <a:r>
            <a:rPr lang="en-GB" sz="2400" dirty="0">
              <a:solidFill>
                <a:srgbClr val="434344"/>
              </a:solidFill>
              <a:latin typeface="Aptos" panose="020B0004020202020204" pitchFamily="34" charset="0"/>
            </a:rPr>
            <a:t>Finding your own placement</a:t>
          </a:r>
          <a:endParaRPr lang="en-GB" sz="2400" dirty="0"/>
        </a:p>
      </dgm:t>
    </dgm:pt>
    <dgm:pt modelId="{29A43968-6897-4413-859C-6B2BE5CBD907}" type="parTrans" cxnId="{ECCC01E9-F5FD-431A-B9B3-E38D0526817C}">
      <dgm:prSet/>
      <dgm:spPr/>
      <dgm:t>
        <a:bodyPr/>
        <a:lstStyle/>
        <a:p>
          <a:endParaRPr lang="en-GB"/>
        </a:p>
      </dgm:t>
    </dgm:pt>
    <dgm:pt modelId="{B539303B-6DCE-4254-9F3B-3633178C0E74}" type="sibTrans" cxnId="{ECCC01E9-F5FD-431A-B9B3-E38D0526817C}">
      <dgm:prSet/>
      <dgm:spPr/>
      <dgm:t>
        <a:bodyPr/>
        <a:lstStyle/>
        <a:p>
          <a:endParaRPr lang="en-GB"/>
        </a:p>
      </dgm:t>
    </dgm:pt>
    <dgm:pt modelId="{78837B87-2ED2-41F4-8175-96A8F0E2493C}">
      <dgm:prSet phldrT="[Text]" custT="1"/>
      <dgm:spPr>
        <a:solidFill>
          <a:schemeClr val="accent2">
            <a:lumMod val="20000"/>
            <a:lumOff val="80000"/>
            <a:alpha val="90000"/>
          </a:schemeClr>
        </a:solidFill>
      </dgm:spPr>
      <dgm:t>
        <a:bodyPr/>
        <a:lstStyle/>
        <a:p>
          <a:pPr>
            <a:buFont typeface="Arial" panose="020B0604020202020204" pitchFamily="34" charset="0"/>
            <a:buChar char="•"/>
          </a:pPr>
          <a:r>
            <a:rPr lang="en-GB" sz="1800" dirty="0">
              <a:solidFill>
                <a:srgbClr val="434344"/>
              </a:solidFill>
              <a:latin typeface="Aptos" panose="020B0004020202020204" pitchFamily="34" charset="0"/>
            </a:rPr>
            <a:t>Bespoke to the needs of the student and the project</a:t>
          </a:r>
          <a:endParaRPr lang="en-GB" sz="1800" dirty="0"/>
        </a:p>
      </dgm:t>
    </dgm:pt>
    <dgm:pt modelId="{A514E865-BB5E-4400-BB89-0B250B13D387}" type="parTrans" cxnId="{89E4E2A2-A7DF-4832-BC46-2C81461EE367}">
      <dgm:prSet/>
      <dgm:spPr/>
      <dgm:t>
        <a:bodyPr/>
        <a:lstStyle/>
        <a:p>
          <a:endParaRPr lang="en-GB"/>
        </a:p>
      </dgm:t>
    </dgm:pt>
    <dgm:pt modelId="{0634BC42-2EC7-487B-8DA5-BE0549F5017C}" type="sibTrans" cxnId="{89E4E2A2-A7DF-4832-BC46-2C81461EE367}">
      <dgm:prSet/>
      <dgm:spPr/>
      <dgm:t>
        <a:bodyPr/>
        <a:lstStyle/>
        <a:p>
          <a:endParaRPr lang="en-GB"/>
        </a:p>
      </dgm:t>
    </dgm:pt>
    <dgm:pt modelId="{6193848F-D53D-42DA-A236-E4880D96A705}">
      <dgm:prSet custT="1"/>
      <dgm:spPr>
        <a:solidFill>
          <a:schemeClr val="accent2">
            <a:lumMod val="20000"/>
            <a:lumOff val="80000"/>
            <a:alpha val="90000"/>
          </a:schemeClr>
        </a:solidFill>
      </dgm:spPr>
      <dgm:t>
        <a:bodyPr/>
        <a:lstStyle/>
        <a:p>
          <a:r>
            <a:rPr lang="en-GB" sz="1800" dirty="0">
              <a:solidFill>
                <a:srgbClr val="434344"/>
              </a:solidFill>
              <a:latin typeface="Aptos" panose="020B0004020202020204" pitchFamily="34" charset="0"/>
            </a:rPr>
            <a:t>Communicated in the M4C Newsletter</a:t>
          </a:r>
        </a:p>
      </dgm:t>
    </dgm:pt>
    <dgm:pt modelId="{1F071339-E2F0-4F15-A2A3-5CA0CACB55E8}" type="parTrans" cxnId="{10D40263-2F20-46F3-A711-5F923C98D8CD}">
      <dgm:prSet/>
      <dgm:spPr/>
      <dgm:t>
        <a:bodyPr/>
        <a:lstStyle/>
        <a:p>
          <a:endParaRPr lang="en-GB"/>
        </a:p>
      </dgm:t>
    </dgm:pt>
    <dgm:pt modelId="{0A753E30-3989-4956-A40D-E6B14228CBC3}" type="sibTrans" cxnId="{10D40263-2F20-46F3-A711-5F923C98D8CD}">
      <dgm:prSet/>
      <dgm:spPr/>
      <dgm:t>
        <a:bodyPr/>
        <a:lstStyle/>
        <a:p>
          <a:endParaRPr lang="en-GB"/>
        </a:p>
      </dgm:t>
    </dgm:pt>
    <dgm:pt modelId="{7B845970-1191-413B-B803-FCBAE58520AC}">
      <dgm:prSet custT="1"/>
      <dgm:spPr>
        <a:solidFill>
          <a:schemeClr val="accent2">
            <a:lumMod val="20000"/>
            <a:lumOff val="80000"/>
            <a:alpha val="90000"/>
          </a:schemeClr>
        </a:solidFill>
      </dgm:spPr>
      <dgm:t>
        <a:bodyPr/>
        <a:lstStyle/>
        <a:p>
          <a:r>
            <a:rPr lang="en-GB" sz="1800" dirty="0">
              <a:solidFill>
                <a:srgbClr val="434344"/>
              </a:solidFill>
              <a:latin typeface="Aptos" panose="020B0004020202020204" pitchFamily="34" charset="0"/>
            </a:rPr>
            <a:t>Agreed placement opportunities with M4C approved providers therefore slightly less additional paperwork</a:t>
          </a:r>
        </a:p>
      </dgm:t>
    </dgm:pt>
    <dgm:pt modelId="{2671CC9D-9AE6-4336-B891-B5751876BA52}" type="parTrans" cxnId="{C6F669D2-41AB-4B8E-A483-5F2A361B2196}">
      <dgm:prSet/>
      <dgm:spPr/>
      <dgm:t>
        <a:bodyPr/>
        <a:lstStyle/>
        <a:p>
          <a:endParaRPr lang="en-GB"/>
        </a:p>
      </dgm:t>
    </dgm:pt>
    <dgm:pt modelId="{7BB7F80B-6731-4F6E-A8FA-77836C8DA8DC}" type="sibTrans" cxnId="{C6F669D2-41AB-4B8E-A483-5F2A361B2196}">
      <dgm:prSet/>
      <dgm:spPr/>
      <dgm:t>
        <a:bodyPr/>
        <a:lstStyle/>
        <a:p>
          <a:endParaRPr lang="en-GB"/>
        </a:p>
      </dgm:t>
    </dgm:pt>
    <dgm:pt modelId="{3D7A0C37-A506-4623-B304-6FFE05D54ECD}">
      <dgm:prSet custT="1"/>
      <dgm:spPr>
        <a:solidFill>
          <a:schemeClr val="accent2">
            <a:lumMod val="20000"/>
            <a:lumOff val="80000"/>
            <a:alpha val="90000"/>
          </a:schemeClr>
        </a:solidFill>
      </dgm:spPr>
      <dgm:t>
        <a:bodyPr/>
        <a:lstStyle/>
        <a:p>
          <a:r>
            <a:rPr lang="en-GB" sz="1800" dirty="0">
              <a:solidFill>
                <a:srgbClr val="434344"/>
              </a:solidFill>
              <a:latin typeface="Aptos" panose="020B0004020202020204" pitchFamily="34" charset="0"/>
            </a:rPr>
            <a:t>Provider will be expecting students to want to apply</a:t>
          </a:r>
        </a:p>
      </dgm:t>
    </dgm:pt>
    <dgm:pt modelId="{3B1F4C50-F408-4A85-BF8C-95F53904E2BE}" type="parTrans" cxnId="{18A4BC00-15D6-4FFD-9652-0A916FF0DDCF}">
      <dgm:prSet/>
      <dgm:spPr/>
      <dgm:t>
        <a:bodyPr/>
        <a:lstStyle/>
        <a:p>
          <a:endParaRPr lang="en-GB"/>
        </a:p>
      </dgm:t>
    </dgm:pt>
    <dgm:pt modelId="{104B5421-7BB2-4305-B7A7-F637C321986E}" type="sibTrans" cxnId="{18A4BC00-15D6-4FFD-9652-0A916FF0DDCF}">
      <dgm:prSet/>
      <dgm:spPr/>
      <dgm:t>
        <a:bodyPr/>
        <a:lstStyle/>
        <a:p>
          <a:endParaRPr lang="en-GB"/>
        </a:p>
      </dgm:t>
    </dgm:pt>
    <dgm:pt modelId="{29377954-EE10-4913-8AC3-5C0B5D192518}">
      <dgm:prSet custT="1"/>
      <dgm:spPr>
        <a:solidFill>
          <a:schemeClr val="accent2">
            <a:lumMod val="20000"/>
            <a:lumOff val="80000"/>
            <a:alpha val="90000"/>
          </a:schemeClr>
        </a:solidFill>
      </dgm:spPr>
      <dgm:t>
        <a:bodyPr/>
        <a:lstStyle/>
        <a:p>
          <a:r>
            <a:rPr lang="en-GB" sz="1800" dirty="0">
              <a:solidFill>
                <a:srgbClr val="434344"/>
              </a:solidFill>
              <a:latin typeface="Aptos" panose="020B0004020202020204" pitchFamily="34" charset="0"/>
            </a:rPr>
            <a:t>create your own placement in collaboration with any organisation where you will help them respond to a genuine business need.</a:t>
          </a:r>
        </a:p>
      </dgm:t>
    </dgm:pt>
    <dgm:pt modelId="{DCBD9B06-8BBA-4862-B489-E1E12A137866}" type="parTrans" cxnId="{3A8C8FB7-FE7D-4EF1-9402-F92052FA075B}">
      <dgm:prSet/>
      <dgm:spPr/>
      <dgm:t>
        <a:bodyPr/>
        <a:lstStyle/>
        <a:p>
          <a:endParaRPr lang="en-GB"/>
        </a:p>
      </dgm:t>
    </dgm:pt>
    <dgm:pt modelId="{5E5AFC19-3F14-4BAA-9683-FAB33286426C}" type="sibTrans" cxnId="{3A8C8FB7-FE7D-4EF1-9402-F92052FA075B}">
      <dgm:prSet/>
      <dgm:spPr/>
      <dgm:t>
        <a:bodyPr/>
        <a:lstStyle/>
        <a:p>
          <a:endParaRPr lang="en-GB"/>
        </a:p>
      </dgm:t>
    </dgm:pt>
    <dgm:pt modelId="{9ED4F89C-4C66-43E2-8C7B-BC24925282C1}" type="pres">
      <dgm:prSet presAssocID="{4FF290FC-C39E-4C0E-9D36-181347A04429}" presName="Name0" presStyleCnt="0">
        <dgm:presLayoutVars>
          <dgm:dir/>
          <dgm:animLvl val="lvl"/>
          <dgm:resizeHandles val="exact"/>
        </dgm:presLayoutVars>
      </dgm:prSet>
      <dgm:spPr/>
    </dgm:pt>
    <dgm:pt modelId="{AF7C40B8-A421-471A-8578-DA6F9534C711}" type="pres">
      <dgm:prSet presAssocID="{F49AB0A5-5DDE-4723-8C25-8B68AB5B8642}" presName="composite" presStyleCnt="0"/>
      <dgm:spPr/>
    </dgm:pt>
    <dgm:pt modelId="{5A8D0EF6-9CE1-4CDA-858E-5A5F84C14DC6}" type="pres">
      <dgm:prSet presAssocID="{F49AB0A5-5DDE-4723-8C25-8B68AB5B8642}" presName="parTx" presStyleLbl="alignNode1" presStyleIdx="0" presStyleCnt="2" custLinFactNeighborX="-243" custLinFactNeighborY="621">
        <dgm:presLayoutVars>
          <dgm:chMax val="0"/>
          <dgm:chPref val="0"/>
          <dgm:bulletEnabled val="1"/>
        </dgm:presLayoutVars>
      </dgm:prSet>
      <dgm:spPr/>
    </dgm:pt>
    <dgm:pt modelId="{2DAB00E7-937E-4E50-A58A-1DE2BED01427}" type="pres">
      <dgm:prSet presAssocID="{F49AB0A5-5DDE-4723-8C25-8B68AB5B8642}" presName="desTx" presStyleLbl="alignAccFollowNode1" presStyleIdx="0" presStyleCnt="2">
        <dgm:presLayoutVars>
          <dgm:bulletEnabled val="1"/>
        </dgm:presLayoutVars>
      </dgm:prSet>
      <dgm:spPr/>
    </dgm:pt>
    <dgm:pt modelId="{9F065495-1C52-4318-B4B2-C7CB3D17E185}" type="pres">
      <dgm:prSet presAssocID="{E31ADBB4-8668-4C3A-8F8B-7B99A6658827}" presName="space" presStyleCnt="0"/>
      <dgm:spPr/>
    </dgm:pt>
    <dgm:pt modelId="{6EF92DC3-6992-481A-8CE7-444CE617EB6A}" type="pres">
      <dgm:prSet presAssocID="{E4B8C25F-9417-413B-AE20-B4C660255D93}" presName="composite" presStyleCnt="0"/>
      <dgm:spPr/>
    </dgm:pt>
    <dgm:pt modelId="{3D5ADA60-40B8-428A-9563-95255D5C5D99}" type="pres">
      <dgm:prSet presAssocID="{E4B8C25F-9417-413B-AE20-B4C660255D93}" presName="parTx" presStyleLbl="alignNode1" presStyleIdx="1" presStyleCnt="2">
        <dgm:presLayoutVars>
          <dgm:chMax val="0"/>
          <dgm:chPref val="0"/>
          <dgm:bulletEnabled val="1"/>
        </dgm:presLayoutVars>
      </dgm:prSet>
      <dgm:spPr/>
    </dgm:pt>
    <dgm:pt modelId="{CB9A6A8C-3608-47DE-9165-9790F3A9346E}" type="pres">
      <dgm:prSet presAssocID="{E4B8C25F-9417-413B-AE20-B4C660255D93}" presName="desTx" presStyleLbl="alignAccFollowNode1" presStyleIdx="1" presStyleCnt="2">
        <dgm:presLayoutVars>
          <dgm:bulletEnabled val="1"/>
        </dgm:presLayoutVars>
      </dgm:prSet>
      <dgm:spPr/>
    </dgm:pt>
  </dgm:ptLst>
  <dgm:cxnLst>
    <dgm:cxn modelId="{18A4BC00-15D6-4FFD-9652-0A916FF0DDCF}" srcId="{F49AB0A5-5DDE-4723-8C25-8B68AB5B8642}" destId="{3D7A0C37-A506-4623-B304-6FFE05D54ECD}" srcOrd="3" destOrd="0" parTransId="{3B1F4C50-F408-4A85-BF8C-95F53904E2BE}" sibTransId="{104B5421-7BB2-4305-B7A7-F637C321986E}"/>
    <dgm:cxn modelId="{52EF0C1D-E019-48A5-A16D-E5D7CA2B433E}" type="presOf" srcId="{78837B87-2ED2-41F4-8175-96A8F0E2493C}" destId="{CB9A6A8C-3608-47DE-9165-9790F3A9346E}" srcOrd="0" destOrd="0" presId="urn:microsoft.com/office/officeart/2005/8/layout/hList1"/>
    <dgm:cxn modelId="{D0679126-1D11-42CF-AB0E-89F1BF819E3D}" type="presOf" srcId="{4FF290FC-C39E-4C0E-9D36-181347A04429}" destId="{9ED4F89C-4C66-43E2-8C7B-BC24925282C1}" srcOrd="0" destOrd="0" presId="urn:microsoft.com/office/officeart/2005/8/layout/hList1"/>
    <dgm:cxn modelId="{06CBD829-DD90-4D3A-846B-5480FAFD030B}" srcId="{4FF290FC-C39E-4C0E-9D36-181347A04429}" destId="{F49AB0A5-5DDE-4723-8C25-8B68AB5B8642}" srcOrd="0" destOrd="0" parTransId="{CCC6ACF6-0F29-4862-AA7B-3CF75303D8FB}" sibTransId="{E31ADBB4-8668-4C3A-8F8B-7B99A6658827}"/>
    <dgm:cxn modelId="{77B7B82E-A1C2-45E6-A622-E58A63E95589}" type="presOf" srcId="{F2B173F1-E45A-44ED-9CA9-CE09C3EB05AB}" destId="{2DAB00E7-937E-4E50-A58A-1DE2BED01427}" srcOrd="0" destOrd="0" presId="urn:microsoft.com/office/officeart/2005/8/layout/hList1"/>
    <dgm:cxn modelId="{10D40263-2F20-46F3-A711-5F923C98D8CD}" srcId="{F49AB0A5-5DDE-4723-8C25-8B68AB5B8642}" destId="{6193848F-D53D-42DA-A236-E4880D96A705}" srcOrd="1" destOrd="0" parTransId="{1F071339-E2F0-4F15-A2A3-5CA0CACB55E8}" sibTransId="{0A753E30-3989-4956-A40D-E6B14228CBC3}"/>
    <dgm:cxn modelId="{86FD536A-1BFE-4A99-8FF8-EE021744D022}" type="presOf" srcId="{6193848F-D53D-42DA-A236-E4880D96A705}" destId="{2DAB00E7-937E-4E50-A58A-1DE2BED01427}" srcOrd="0" destOrd="1" presId="urn:microsoft.com/office/officeart/2005/8/layout/hList1"/>
    <dgm:cxn modelId="{DFBBA74E-9B84-4000-9662-E9C1628DBF62}" type="presOf" srcId="{3D7A0C37-A506-4623-B304-6FFE05D54ECD}" destId="{2DAB00E7-937E-4E50-A58A-1DE2BED01427}" srcOrd="0" destOrd="3" presId="urn:microsoft.com/office/officeart/2005/8/layout/hList1"/>
    <dgm:cxn modelId="{04657479-5B99-4B0A-86FC-7D8A573C43C6}" type="presOf" srcId="{F49AB0A5-5DDE-4723-8C25-8B68AB5B8642}" destId="{5A8D0EF6-9CE1-4CDA-858E-5A5F84C14DC6}" srcOrd="0" destOrd="0" presId="urn:microsoft.com/office/officeart/2005/8/layout/hList1"/>
    <dgm:cxn modelId="{0B5A4980-85D8-412D-A6DD-E4E4FAD0E5F0}" type="presOf" srcId="{E4B8C25F-9417-413B-AE20-B4C660255D93}" destId="{3D5ADA60-40B8-428A-9563-95255D5C5D99}" srcOrd="0" destOrd="0" presId="urn:microsoft.com/office/officeart/2005/8/layout/hList1"/>
    <dgm:cxn modelId="{89E4E2A2-A7DF-4832-BC46-2C81461EE367}" srcId="{E4B8C25F-9417-413B-AE20-B4C660255D93}" destId="{78837B87-2ED2-41F4-8175-96A8F0E2493C}" srcOrd="0" destOrd="0" parTransId="{A514E865-BB5E-4400-BB89-0B250B13D387}" sibTransId="{0634BC42-2EC7-487B-8DA5-BE0549F5017C}"/>
    <dgm:cxn modelId="{007B49AE-3105-42A1-9A51-65F92097B84C}" type="presOf" srcId="{29377954-EE10-4913-8AC3-5C0B5D192518}" destId="{CB9A6A8C-3608-47DE-9165-9790F3A9346E}" srcOrd="0" destOrd="1" presId="urn:microsoft.com/office/officeart/2005/8/layout/hList1"/>
    <dgm:cxn modelId="{3A8C8FB7-FE7D-4EF1-9402-F92052FA075B}" srcId="{E4B8C25F-9417-413B-AE20-B4C660255D93}" destId="{29377954-EE10-4913-8AC3-5C0B5D192518}" srcOrd="1" destOrd="0" parTransId="{DCBD9B06-8BBA-4862-B489-E1E12A137866}" sibTransId="{5E5AFC19-3F14-4BAA-9683-FAB33286426C}"/>
    <dgm:cxn modelId="{C6F669D2-41AB-4B8E-A483-5F2A361B2196}" srcId="{F49AB0A5-5DDE-4723-8C25-8B68AB5B8642}" destId="{7B845970-1191-413B-B803-FCBAE58520AC}" srcOrd="2" destOrd="0" parTransId="{2671CC9D-9AE6-4336-B891-B5751876BA52}" sibTransId="{7BB7F80B-6731-4F6E-A8FA-77836C8DA8DC}"/>
    <dgm:cxn modelId="{9AAD61D9-8656-4F41-BF2B-CA48955897E6}" srcId="{F49AB0A5-5DDE-4723-8C25-8B68AB5B8642}" destId="{F2B173F1-E45A-44ED-9CA9-CE09C3EB05AB}" srcOrd="0" destOrd="0" parTransId="{EE959BBC-77D1-41D8-940E-3122D267F2B0}" sibTransId="{0ECE6FA9-1F82-45B5-93DE-E75C811FEF0F}"/>
    <dgm:cxn modelId="{7E6627DB-D390-4B41-A826-679E9FB5D15A}" type="presOf" srcId="{7B845970-1191-413B-B803-FCBAE58520AC}" destId="{2DAB00E7-937E-4E50-A58A-1DE2BED01427}" srcOrd="0" destOrd="2" presId="urn:microsoft.com/office/officeart/2005/8/layout/hList1"/>
    <dgm:cxn modelId="{ECCC01E9-F5FD-431A-B9B3-E38D0526817C}" srcId="{4FF290FC-C39E-4C0E-9D36-181347A04429}" destId="{E4B8C25F-9417-413B-AE20-B4C660255D93}" srcOrd="1" destOrd="0" parTransId="{29A43968-6897-4413-859C-6B2BE5CBD907}" sibTransId="{B539303B-6DCE-4254-9F3B-3633178C0E74}"/>
    <dgm:cxn modelId="{E546A495-68D7-4123-9769-AC09C9FC7005}" type="presParOf" srcId="{9ED4F89C-4C66-43E2-8C7B-BC24925282C1}" destId="{AF7C40B8-A421-471A-8578-DA6F9534C711}" srcOrd="0" destOrd="0" presId="urn:microsoft.com/office/officeart/2005/8/layout/hList1"/>
    <dgm:cxn modelId="{853DD9C3-A45A-45ED-A20B-FD7954E0F47D}" type="presParOf" srcId="{AF7C40B8-A421-471A-8578-DA6F9534C711}" destId="{5A8D0EF6-9CE1-4CDA-858E-5A5F84C14DC6}" srcOrd="0" destOrd="0" presId="urn:microsoft.com/office/officeart/2005/8/layout/hList1"/>
    <dgm:cxn modelId="{F818627C-CE71-467F-9AC5-F27493470CFB}" type="presParOf" srcId="{AF7C40B8-A421-471A-8578-DA6F9534C711}" destId="{2DAB00E7-937E-4E50-A58A-1DE2BED01427}" srcOrd="1" destOrd="0" presId="urn:microsoft.com/office/officeart/2005/8/layout/hList1"/>
    <dgm:cxn modelId="{2B8B4F0F-D079-494C-A5C6-A996EBBCB5B5}" type="presParOf" srcId="{9ED4F89C-4C66-43E2-8C7B-BC24925282C1}" destId="{9F065495-1C52-4318-B4B2-C7CB3D17E185}" srcOrd="1" destOrd="0" presId="urn:microsoft.com/office/officeart/2005/8/layout/hList1"/>
    <dgm:cxn modelId="{8D300AD4-F074-4B42-A438-7FAFD9D6699D}" type="presParOf" srcId="{9ED4F89C-4C66-43E2-8C7B-BC24925282C1}" destId="{6EF92DC3-6992-481A-8CE7-444CE617EB6A}" srcOrd="2" destOrd="0" presId="urn:microsoft.com/office/officeart/2005/8/layout/hList1"/>
    <dgm:cxn modelId="{56451CE1-E9B0-4E1A-940E-A4C9A9FE787A}" type="presParOf" srcId="{6EF92DC3-6992-481A-8CE7-444CE617EB6A}" destId="{3D5ADA60-40B8-428A-9563-95255D5C5D99}" srcOrd="0" destOrd="0" presId="urn:microsoft.com/office/officeart/2005/8/layout/hList1"/>
    <dgm:cxn modelId="{E9EE48CE-05CC-48AA-B08A-885E1C7D662E}" type="presParOf" srcId="{6EF92DC3-6992-481A-8CE7-444CE617EB6A}" destId="{CB9A6A8C-3608-47DE-9165-9790F3A9346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48C68F7-FF61-4612-86CE-8C25338F2F01}" type="doc">
      <dgm:prSet loTypeId="urn:microsoft.com/office/officeart/2005/8/layout/hList7" loCatId="process" qsTypeId="urn:microsoft.com/office/officeart/2005/8/quickstyle/simple1" qsCatId="simple" csTypeId="urn:microsoft.com/office/officeart/2005/8/colors/accent1_1" csCatId="accent1" phldr="1"/>
      <dgm:spPr/>
    </dgm:pt>
    <dgm:pt modelId="{F2386E7B-C2BC-4FCB-841B-0E7D9932EC24}">
      <dgm:prSet phldrT="[Text]"/>
      <dgm:spPr/>
      <dgm:t>
        <a:bodyPr/>
        <a:lstStyle/>
        <a:p>
          <a:pPr>
            <a:buFont typeface="Arial" panose="020B0604020202020204" pitchFamily="34" charset="0"/>
            <a:buChar char="•"/>
          </a:pPr>
          <a:r>
            <a:rPr lang="en-GB" dirty="0">
              <a:latin typeface="Aptos"/>
              <a:cs typeface="Times New Roman"/>
            </a:rPr>
            <a:t>Adding a placement to your PhD journey requires excellent organisation and planning skills to ensure your project progresses whilst you are on placement.</a:t>
          </a:r>
          <a:endParaRPr lang="en-GB" dirty="0"/>
        </a:p>
      </dgm:t>
    </dgm:pt>
    <dgm:pt modelId="{229FC734-8935-47BA-BB15-ADCF2C05D9BA}" type="parTrans" cxnId="{ED71CD36-9CC8-482D-BE87-D6CDA9F8E08B}">
      <dgm:prSet/>
      <dgm:spPr/>
      <dgm:t>
        <a:bodyPr/>
        <a:lstStyle/>
        <a:p>
          <a:endParaRPr lang="en-GB"/>
        </a:p>
      </dgm:t>
    </dgm:pt>
    <dgm:pt modelId="{CFCAE4B0-98A1-406F-A899-168829338458}" type="sibTrans" cxnId="{ED71CD36-9CC8-482D-BE87-D6CDA9F8E08B}">
      <dgm:prSet/>
      <dgm:spPr/>
      <dgm:t>
        <a:bodyPr/>
        <a:lstStyle/>
        <a:p>
          <a:endParaRPr lang="en-GB"/>
        </a:p>
      </dgm:t>
    </dgm:pt>
    <dgm:pt modelId="{E7E70838-D65E-4F6A-8952-184A5B6CD995}">
      <dgm:prSet phldrT="[Text]"/>
      <dgm:spPr/>
      <dgm:t>
        <a:bodyPr/>
        <a:lstStyle/>
        <a:p>
          <a:pPr>
            <a:buFont typeface="Arial" panose="020B0604020202020204" pitchFamily="34" charset="0"/>
            <a:buChar char="•"/>
          </a:pPr>
          <a:r>
            <a:rPr lang="en-GB" dirty="0">
              <a:latin typeface="Aptos"/>
              <a:cs typeface="Times New Roman"/>
            </a:rPr>
            <a:t>Be prepared for timings to be affected and plan accordingly.</a:t>
          </a:r>
          <a:endParaRPr lang="en-GB" dirty="0"/>
        </a:p>
      </dgm:t>
    </dgm:pt>
    <dgm:pt modelId="{339C8E0C-0679-4878-B9EF-38C46C59DC93}" type="parTrans" cxnId="{3DE32CA5-B17D-470A-8BDF-B4B0BC1F3939}">
      <dgm:prSet/>
      <dgm:spPr/>
      <dgm:t>
        <a:bodyPr/>
        <a:lstStyle/>
        <a:p>
          <a:endParaRPr lang="en-GB"/>
        </a:p>
      </dgm:t>
    </dgm:pt>
    <dgm:pt modelId="{37E8E793-EC23-41BD-BE3C-D2AD9CB2D618}" type="sibTrans" cxnId="{3DE32CA5-B17D-470A-8BDF-B4B0BC1F3939}">
      <dgm:prSet/>
      <dgm:spPr/>
      <dgm:t>
        <a:bodyPr/>
        <a:lstStyle/>
        <a:p>
          <a:endParaRPr lang="en-GB"/>
        </a:p>
      </dgm:t>
    </dgm:pt>
    <dgm:pt modelId="{CC390C4E-BE83-4BC3-AF98-77959ADB539E}">
      <dgm:prSet phldrT="[Text]"/>
      <dgm:spPr/>
      <dgm:t>
        <a:bodyPr/>
        <a:lstStyle/>
        <a:p>
          <a:pPr>
            <a:buFont typeface="Arial" panose="020B0604020202020204" pitchFamily="34" charset="0"/>
            <a:buChar char="•"/>
          </a:pPr>
          <a:r>
            <a:rPr lang="en-GB" dirty="0">
              <a:latin typeface="Aptos"/>
              <a:ea typeface="Times New Roman" panose="02020603050405020304" pitchFamily="18" charset="0"/>
              <a:cs typeface="Times New Roman"/>
            </a:rPr>
            <a:t>Ensure your supervisor is aware of what you are doing, how your research is going – be honest.</a:t>
          </a:r>
          <a:endParaRPr lang="en-GB" dirty="0"/>
        </a:p>
      </dgm:t>
    </dgm:pt>
    <dgm:pt modelId="{CA38577A-7AD3-4A0F-B8F4-C135623A2C35}" type="parTrans" cxnId="{E1F94629-7B80-4FF0-B794-67865B45D2EF}">
      <dgm:prSet/>
      <dgm:spPr/>
      <dgm:t>
        <a:bodyPr/>
        <a:lstStyle/>
        <a:p>
          <a:endParaRPr lang="en-GB"/>
        </a:p>
      </dgm:t>
    </dgm:pt>
    <dgm:pt modelId="{36BD7409-DE37-437C-9618-B35E287EEE8D}" type="sibTrans" cxnId="{E1F94629-7B80-4FF0-B794-67865B45D2EF}">
      <dgm:prSet/>
      <dgm:spPr/>
      <dgm:t>
        <a:bodyPr/>
        <a:lstStyle/>
        <a:p>
          <a:endParaRPr lang="en-GB"/>
        </a:p>
      </dgm:t>
    </dgm:pt>
    <dgm:pt modelId="{7AA068B9-0B10-4E4B-9AA1-8575FE56A1B4}">
      <dgm:prSet/>
      <dgm:spPr/>
      <dgm:t>
        <a:bodyPr/>
        <a:lstStyle/>
        <a:p>
          <a:pPr>
            <a:buFont typeface="Arial" panose="020B0604020202020204" pitchFamily="34" charset="0"/>
            <a:buChar char="•"/>
          </a:pPr>
          <a:r>
            <a:rPr lang="en-GB" dirty="0">
              <a:latin typeface="Aptos"/>
              <a:cs typeface="Times New Roman"/>
            </a:rPr>
            <a:t>Flexibility on how you work so you can accommodate the needs of your placement and the needs of your project.</a:t>
          </a:r>
          <a:endParaRPr lang="en-GB" dirty="0"/>
        </a:p>
      </dgm:t>
    </dgm:pt>
    <dgm:pt modelId="{023B5DF2-0792-4A03-A713-B13DBCB3B8CA}" type="parTrans" cxnId="{162C32E6-3B4A-47DA-9509-F157D402BE04}">
      <dgm:prSet/>
      <dgm:spPr/>
      <dgm:t>
        <a:bodyPr/>
        <a:lstStyle/>
        <a:p>
          <a:endParaRPr lang="en-GB"/>
        </a:p>
      </dgm:t>
    </dgm:pt>
    <dgm:pt modelId="{4D65F37D-5D5A-4746-AD8B-276B19928E97}" type="sibTrans" cxnId="{162C32E6-3B4A-47DA-9509-F157D402BE04}">
      <dgm:prSet/>
      <dgm:spPr/>
      <dgm:t>
        <a:bodyPr/>
        <a:lstStyle/>
        <a:p>
          <a:endParaRPr lang="en-GB"/>
        </a:p>
      </dgm:t>
    </dgm:pt>
    <dgm:pt modelId="{A62460AD-03EF-47AB-934F-F741896E2471}">
      <dgm:prSet/>
      <dgm:spPr/>
      <dgm:t>
        <a:bodyPr/>
        <a:lstStyle/>
        <a:p>
          <a:pPr>
            <a:buFont typeface="Arial" panose="020B0604020202020204" pitchFamily="34" charset="0"/>
            <a:buChar char="•"/>
          </a:pPr>
          <a:r>
            <a:rPr lang="en-GB" dirty="0">
              <a:latin typeface="Aptos"/>
              <a:cs typeface="Times New Roman"/>
            </a:rPr>
            <a:t>Don't forgot to keep your downtime, don't overwork, and if it's becoming difficult to handle, seek advise – a placement should be a positive addition to the PhD and not an additional cause for stress.</a:t>
          </a:r>
          <a:endParaRPr lang="en-GB" dirty="0"/>
        </a:p>
      </dgm:t>
    </dgm:pt>
    <dgm:pt modelId="{F762CB0D-607E-4A1A-9CDD-6FF76F6AC5ED}" type="parTrans" cxnId="{AC329D0C-7C7F-4E4E-AE73-811F9D00B2A9}">
      <dgm:prSet/>
      <dgm:spPr/>
      <dgm:t>
        <a:bodyPr/>
        <a:lstStyle/>
        <a:p>
          <a:endParaRPr lang="en-GB"/>
        </a:p>
      </dgm:t>
    </dgm:pt>
    <dgm:pt modelId="{6D11BB91-C03E-44AF-8B97-7A81807252FE}" type="sibTrans" cxnId="{AC329D0C-7C7F-4E4E-AE73-811F9D00B2A9}">
      <dgm:prSet/>
      <dgm:spPr/>
      <dgm:t>
        <a:bodyPr/>
        <a:lstStyle/>
        <a:p>
          <a:endParaRPr lang="en-GB"/>
        </a:p>
      </dgm:t>
    </dgm:pt>
    <dgm:pt modelId="{C4348ECE-20C8-4B8E-8BF0-497B860DCBA6}" type="pres">
      <dgm:prSet presAssocID="{348C68F7-FF61-4612-86CE-8C25338F2F01}" presName="Name0" presStyleCnt="0">
        <dgm:presLayoutVars>
          <dgm:dir/>
          <dgm:resizeHandles val="exact"/>
        </dgm:presLayoutVars>
      </dgm:prSet>
      <dgm:spPr/>
    </dgm:pt>
    <dgm:pt modelId="{08B892A0-5685-45B2-A1E7-59C8C1A651C9}" type="pres">
      <dgm:prSet presAssocID="{348C68F7-FF61-4612-86CE-8C25338F2F01}" presName="fgShape" presStyleLbl="fgShp" presStyleIdx="0" presStyleCnt="1"/>
      <dgm:spPr/>
    </dgm:pt>
    <dgm:pt modelId="{042ACC30-B3B6-4B57-BD3F-C490A1EFE265}" type="pres">
      <dgm:prSet presAssocID="{348C68F7-FF61-4612-86CE-8C25338F2F01}" presName="linComp" presStyleCnt="0"/>
      <dgm:spPr/>
    </dgm:pt>
    <dgm:pt modelId="{555C3A21-DA3B-4CAA-99D9-059D2672A213}" type="pres">
      <dgm:prSet presAssocID="{F2386E7B-C2BC-4FCB-841B-0E7D9932EC24}" presName="compNode" presStyleCnt="0"/>
      <dgm:spPr/>
    </dgm:pt>
    <dgm:pt modelId="{4F88D574-D4D7-4751-AA9F-BC557D3E04C9}" type="pres">
      <dgm:prSet presAssocID="{F2386E7B-C2BC-4FCB-841B-0E7D9932EC24}" presName="bkgdShape" presStyleLbl="node1" presStyleIdx="0" presStyleCnt="5"/>
      <dgm:spPr/>
    </dgm:pt>
    <dgm:pt modelId="{37E46A7A-715A-4C20-8396-6FA743F36FC2}" type="pres">
      <dgm:prSet presAssocID="{F2386E7B-C2BC-4FCB-841B-0E7D9932EC24}" presName="nodeTx" presStyleLbl="node1" presStyleIdx="0" presStyleCnt="5">
        <dgm:presLayoutVars>
          <dgm:bulletEnabled val="1"/>
        </dgm:presLayoutVars>
      </dgm:prSet>
      <dgm:spPr/>
    </dgm:pt>
    <dgm:pt modelId="{1415BE5B-2C32-481D-A25E-E848E0BB9F6B}" type="pres">
      <dgm:prSet presAssocID="{F2386E7B-C2BC-4FCB-841B-0E7D9932EC24}" presName="invisiNode" presStyleLbl="node1" presStyleIdx="0" presStyleCnt="5"/>
      <dgm:spPr/>
    </dgm:pt>
    <dgm:pt modelId="{6FF81C24-4A11-4007-9ACB-7454BCFC13AA}" type="pres">
      <dgm:prSet presAssocID="{F2386E7B-C2BC-4FCB-841B-0E7D9932EC24}" presName="imagNode" presStyleLbl="fgImgPlace1" presStyleIdx="0" presStyleCnt="5"/>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List outline"/>
        </a:ext>
      </dgm:extLst>
    </dgm:pt>
    <dgm:pt modelId="{53175E32-DCA8-4AAE-BE0E-DD51B9205F57}" type="pres">
      <dgm:prSet presAssocID="{CFCAE4B0-98A1-406F-A899-168829338458}" presName="sibTrans" presStyleLbl="sibTrans2D1" presStyleIdx="0" presStyleCnt="0"/>
      <dgm:spPr/>
    </dgm:pt>
    <dgm:pt modelId="{2CBF5254-D081-4FF1-832C-FF75D749E07A}" type="pres">
      <dgm:prSet presAssocID="{E7E70838-D65E-4F6A-8952-184A5B6CD995}" presName="compNode" presStyleCnt="0"/>
      <dgm:spPr/>
    </dgm:pt>
    <dgm:pt modelId="{DDC11AD8-6C3C-41DD-8AC9-3F43E0273CC3}" type="pres">
      <dgm:prSet presAssocID="{E7E70838-D65E-4F6A-8952-184A5B6CD995}" presName="bkgdShape" presStyleLbl="node1" presStyleIdx="1" presStyleCnt="5"/>
      <dgm:spPr/>
    </dgm:pt>
    <dgm:pt modelId="{40E72FE8-229D-4E3F-BFF9-AF4CD1EE5211}" type="pres">
      <dgm:prSet presAssocID="{E7E70838-D65E-4F6A-8952-184A5B6CD995}" presName="nodeTx" presStyleLbl="node1" presStyleIdx="1" presStyleCnt="5">
        <dgm:presLayoutVars>
          <dgm:bulletEnabled val="1"/>
        </dgm:presLayoutVars>
      </dgm:prSet>
      <dgm:spPr/>
    </dgm:pt>
    <dgm:pt modelId="{C708B6E8-55D1-4F16-9E36-F73347E45DEB}" type="pres">
      <dgm:prSet presAssocID="{E7E70838-D65E-4F6A-8952-184A5B6CD995}" presName="invisiNode" presStyleLbl="node1" presStyleIdx="1" presStyleCnt="5"/>
      <dgm:spPr/>
    </dgm:pt>
    <dgm:pt modelId="{4550E5CC-7CF8-484F-B36E-F88A438A5BE0}" type="pres">
      <dgm:prSet presAssocID="{E7E70838-D65E-4F6A-8952-184A5B6CD995}" presName="imagNode" presStyleLbl="fgImgPlace1" presStyleIdx="1" presStyleCnt="5"/>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Stopwatch 75% outline"/>
        </a:ext>
      </dgm:extLst>
    </dgm:pt>
    <dgm:pt modelId="{907DC5F3-B97A-4D21-81ED-4FA70C5ADA39}" type="pres">
      <dgm:prSet presAssocID="{37E8E793-EC23-41BD-BE3C-D2AD9CB2D618}" presName="sibTrans" presStyleLbl="sibTrans2D1" presStyleIdx="0" presStyleCnt="0"/>
      <dgm:spPr/>
    </dgm:pt>
    <dgm:pt modelId="{2B3415EB-09FA-4479-A023-73BA4D6C4DA9}" type="pres">
      <dgm:prSet presAssocID="{CC390C4E-BE83-4BC3-AF98-77959ADB539E}" presName="compNode" presStyleCnt="0"/>
      <dgm:spPr/>
    </dgm:pt>
    <dgm:pt modelId="{FF9EA69D-8EF3-479A-80F6-068F08ED503E}" type="pres">
      <dgm:prSet presAssocID="{CC390C4E-BE83-4BC3-AF98-77959ADB539E}" presName="bkgdShape" presStyleLbl="node1" presStyleIdx="2" presStyleCnt="5"/>
      <dgm:spPr/>
    </dgm:pt>
    <dgm:pt modelId="{0508C7B9-C88B-4662-A969-6F85D7A2F7CF}" type="pres">
      <dgm:prSet presAssocID="{CC390C4E-BE83-4BC3-AF98-77959ADB539E}" presName="nodeTx" presStyleLbl="node1" presStyleIdx="2" presStyleCnt="5">
        <dgm:presLayoutVars>
          <dgm:bulletEnabled val="1"/>
        </dgm:presLayoutVars>
      </dgm:prSet>
      <dgm:spPr/>
    </dgm:pt>
    <dgm:pt modelId="{0CF69E3B-D194-423F-9B2B-9D32DCD7F27C}" type="pres">
      <dgm:prSet presAssocID="{CC390C4E-BE83-4BC3-AF98-77959ADB539E}" presName="invisiNode" presStyleLbl="node1" presStyleIdx="2" presStyleCnt="5"/>
      <dgm:spPr/>
    </dgm:pt>
    <dgm:pt modelId="{5263305A-8290-481A-ABC8-A022BC97A29D}" type="pres">
      <dgm:prSet presAssocID="{CC390C4E-BE83-4BC3-AF98-77959ADB539E}" presName="imagNode" presStyleLbl="fgImgPlace1" presStyleIdx="2" presStyleCnt="5"/>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Cycle with people with solid fill"/>
        </a:ext>
      </dgm:extLst>
    </dgm:pt>
    <dgm:pt modelId="{F7A0549C-55D2-4463-B013-A7609BC59E65}" type="pres">
      <dgm:prSet presAssocID="{36BD7409-DE37-437C-9618-B35E287EEE8D}" presName="sibTrans" presStyleLbl="sibTrans2D1" presStyleIdx="0" presStyleCnt="0"/>
      <dgm:spPr/>
    </dgm:pt>
    <dgm:pt modelId="{18754966-222F-4F7C-BD44-73F2ADAE6548}" type="pres">
      <dgm:prSet presAssocID="{7AA068B9-0B10-4E4B-9AA1-8575FE56A1B4}" presName="compNode" presStyleCnt="0"/>
      <dgm:spPr/>
    </dgm:pt>
    <dgm:pt modelId="{DA09B625-9056-4834-9422-20AA3F404780}" type="pres">
      <dgm:prSet presAssocID="{7AA068B9-0B10-4E4B-9AA1-8575FE56A1B4}" presName="bkgdShape" presStyleLbl="node1" presStyleIdx="3" presStyleCnt="5"/>
      <dgm:spPr/>
    </dgm:pt>
    <dgm:pt modelId="{19725FA3-6146-4EFC-B7FE-62CDA5A1D478}" type="pres">
      <dgm:prSet presAssocID="{7AA068B9-0B10-4E4B-9AA1-8575FE56A1B4}" presName="nodeTx" presStyleLbl="node1" presStyleIdx="3" presStyleCnt="5">
        <dgm:presLayoutVars>
          <dgm:bulletEnabled val="1"/>
        </dgm:presLayoutVars>
      </dgm:prSet>
      <dgm:spPr/>
    </dgm:pt>
    <dgm:pt modelId="{C87B4032-4D3D-4FF4-9F80-7F555B1331EB}" type="pres">
      <dgm:prSet presAssocID="{7AA068B9-0B10-4E4B-9AA1-8575FE56A1B4}" presName="invisiNode" presStyleLbl="node1" presStyleIdx="3" presStyleCnt="5"/>
      <dgm:spPr/>
    </dgm:pt>
    <dgm:pt modelId="{CEC4B3B7-9E2C-4644-80FA-3A9BD48B2BE0}" type="pres">
      <dgm:prSet presAssocID="{7AA068B9-0B10-4E4B-9AA1-8575FE56A1B4}" presName="imagNode" presStyleLbl="fgImgPlace1" presStyleIdx="3" presStyleCnt="5"/>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Remote work outline"/>
        </a:ext>
      </dgm:extLst>
    </dgm:pt>
    <dgm:pt modelId="{E31CBCC0-3130-4D58-B880-4309AEE85EDF}" type="pres">
      <dgm:prSet presAssocID="{4D65F37D-5D5A-4746-AD8B-276B19928E97}" presName="sibTrans" presStyleLbl="sibTrans2D1" presStyleIdx="0" presStyleCnt="0"/>
      <dgm:spPr/>
    </dgm:pt>
    <dgm:pt modelId="{9F248C47-3142-4AD1-8FA0-43F8498AB1D8}" type="pres">
      <dgm:prSet presAssocID="{A62460AD-03EF-47AB-934F-F741896E2471}" presName="compNode" presStyleCnt="0"/>
      <dgm:spPr/>
    </dgm:pt>
    <dgm:pt modelId="{DAB79F26-B8F8-41FD-A415-6DFB5DD93D70}" type="pres">
      <dgm:prSet presAssocID="{A62460AD-03EF-47AB-934F-F741896E2471}" presName="bkgdShape" presStyleLbl="node1" presStyleIdx="4" presStyleCnt="5"/>
      <dgm:spPr/>
    </dgm:pt>
    <dgm:pt modelId="{00AA65E5-02A5-4B5D-860F-26590002662D}" type="pres">
      <dgm:prSet presAssocID="{A62460AD-03EF-47AB-934F-F741896E2471}" presName="nodeTx" presStyleLbl="node1" presStyleIdx="4" presStyleCnt="5">
        <dgm:presLayoutVars>
          <dgm:bulletEnabled val="1"/>
        </dgm:presLayoutVars>
      </dgm:prSet>
      <dgm:spPr/>
    </dgm:pt>
    <dgm:pt modelId="{30BFCC5A-C491-490F-84F4-A633BA0D10B5}" type="pres">
      <dgm:prSet presAssocID="{A62460AD-03EF-47AB-934F-F741896E2471}" presName="invisiNode" presStyleLbl="node1" presStyleIdx="4" presStyleCnt="5"/>
      <dgm:spPr/>
    </dgm:pt>
    <dgm:pt modelId="{6DF6518C-BC2B-466E-9421-94D17C8D3756}" type="pres">
      <dgm:prSet presAssocID="{A62460AD-03EF-47AB-934F-F741896E2471}" presName="imagNode" presStyleLbl="fgImgPlace1" presStyleIdx="4" presStyleCnt="5"/>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Vacation outline"/>
        </a:ext>
      </dgm:extLst>
    </dgm:pt>
  </dgm:ptLst>
  <dgm:cxnLst>
    <dgm:cxn modelId="{9D29A302-2A93-418F-B825-9C2B309B822E}" type="presOf" srcId="{F2386E7B-C2BC-4FCB-841B-0E7D9932EC24}" destId="{4F88D574-D4D7-4751-AA9F-BC557D3E04C9}" srcOrd="0" destOrd="0" presId="urn:microsoft.com/office/officeart/2005/8/layout/hList7"/>
    <dgm:cxn modelId="{AC329D0C-7C7F-4E4E-AE73-811F9D00B2A9}" srcId="{348C68F7-FF61-4612-86CE-8C25338F2F01}" destId="{A62460AD-03EF-47AB-934F-F741896E2471}" srcOrd="4" destOrd="0" parTransId="{F762CB0D-607E-4A1A-9CDD-6FF76F6AC5ED}" sibTransId="{6D11BB91-C03E-44AF-8B97-7A81807252FE}"/>
    <dgm:cxn modelId="{4E2FE60C-CA18-4AED-9445-22CD8016109D}" type="presOf" srcId="{CC390C4E-BE83-4BC3-AF98-77959ADB539E}" destId="{0508C7B9-C88B-4662-A969-6F85D7A2F7CF}" srcOrd="1" destOrd="0" presId="urn:microsoft.com/office/officeart/2005/8/layout/hList7"/>
    <dgm:cxn modelId="{0833A715-9296-486C-8356-56C83E6F9EDC}" type="presOf" srcId="{CC390C4E-BE83-4BC3-AF98-77959ADB539E}" destId="{FF9EA69D-8EF3-479A-80F6-068F08ED503E}" srcOrd="0" destOrd="0" presId="urn:microsoft.com/office/officeart/2005/8/layout/hList7"/>
    <dgm:cxn modelId="{786FCD1F-D155-4743-B22D-BB2A909D148F}" type="presOf" srcId="{E7E70838-D65E-4F6A-8952-184A5B6CD995}" destId="{40E72FE8-229D-4E3F-BFF9-AF4CD1EE5211}" srcOrd="1" destOrd="0" presId="urn:microsoft.com/office/officeart/2005/8/layout/hList7"/>
    <dgm:cxn modelId="{E1F94629-7B80-4FF0-B794-67865B45D2EF}" srcId="{348C68F7-FF61-4612-86CE-8C25338F2F01}" destId="{CC390C4E-BE83-4BC3-AF98-77959ADB539E}" srcOrd="2" destOrd="0" parTransId="{CA38577A-7AD3-4A0F-B8F4-C135623A2C35}" sibTransId="{36BD7409-DE37-437C-9618-B35E287EEE8D}"/>
    <dgm:cxn modelId="{ED71CD36-9CC8-482D-BE87-D6CDA9F8E08B}" srcId="{348C68F7-FF61-4612-86CE-8C25338F2F01}" destId="{F2386E7B-C2BC-4FCB-841B-0E7D9932EC24}" srcOrd="0" destOrd="0" parTransId="{229FC734-8935-47BA-BB15-ADCF2C05D9BA}" sibTransId="{CFCAE4B0-98A1-406F-A899-168829338458}"/>
    <dgm:cxn modelId="{1481BA3E-EF8F-4692-89E9-3C2E61E353C2}" type="presOf" srcId="{CFCAE4B0-98A1-406F-A899-168829338458}" destId="{53175E32-DCA8-4AAE-BE0E-DD51B9205F57}" srcOrd="0" destOrd="0" presId="urn:microsoft.com/office/officeart/2005/8/layout/hList7"/>
    <dgm:cxn modelId="{45533657-0202-4C7F-8C91-B61B95599600}" type="presOf" srcId="{7AA068B9-0B10-4E4B-9AA1-8575FE56A1B4}" destId="{19725FA3-6146-4EFC-B7FE-62CDA5A1D478}" srcOrd="1" destOrd="0" presId="urn:microsoft.com/office/officeart/2005/8/layout/hList7"/>
    <dgm:cxn modelId="{E2589787-9025-48F7-AA7F-AF76C76B8BEE}" type="presOf" srcId="{F2386E7B-C2BC-4FCB-841B-0E7D9932EC24}" destId="{37E46A7A-715A-4C20-8396-6FA743F36FC2}" srcOrd="1" destOrd="0" presId="urn:microsoft.com/office/officeart/2005/8/layout/hList7"/>
    <dgm:cxn modelId="{41A0059D-56DD-4C90-8580-14BEBB04699A}" type="presOf" srcId="{4D65F37D-5D5A-4746-AD8B-276B19928E97}" destId="{E31CBCC0-3130-4D58-B880-4309AEE85EDF}" srcOrd="0" destOrd="0" presId="urn:microsoft.com/office/officeart/2005/8/layout/hList7"/>
    <dgm:cxn modelId="{702C8EA4-D545-42F2-9248-0F4AFC9C07EB}" type="presOf" srcId="{348C68F7-FF61-4612-86CE-8C25338F2F01}" destId="{C4348ECE-20C8-4B8E-8BF0-497B860DCBA6}" srcOrd="0" destOrd="0" presId="urn:microsoft.com/office/officeart/2005/8/layout/hList7"/>
    <dgm:cxn modelId="{3DE32CA5-B17D-470A-8BDF-B4B0BC1F3939}" srcId="{348C68F7-FF61-4612-86CE-8C25338F2F01}" destId="{E7E70838-D65E-4F6A-8952-184A5B6CD995}" srcOrd="1" destOrd="0" parTransId="{339C8E0C-0679-4878-B9EF-38C46C59DC93}" sibTransId="{37E8E793-EC23-41BD-BE3C-D2AD9CB2D618}"/>
    <dgm:cxn modelId="{17B95ECC-7EA3-42FC-925D-24024351241B}" type="presOf" srcId="{A62460AD-03EF-47AB-934F-F741896E2471}" destId="{00AA65E5-02A5-4B5D-860F-26590002662D}" srcOrd="1" destOrd="0" presId="urn:microsoft.com/office/officeart/2005/8/layout/hList7"/>
    <dgm:cxn modelId="{162C32E6-3B4A-47DA-9509-F157D402BE04}" srcId="{348C68F7-FF61-4612-86CE-8C25338F2F01}" destId="{7AA068B9-0B10-4E4B-9AA1-8575FE56A1B4}" srcOrd="3" destOrd="0" parTransId="{023B5DF2-0792-4A03-A713-B13DBCB3B8CA}" sibTransId="{4D65F37D-5D5A-4746-AD8B-276B19928E97}"/>
    <dgm:cxn modelId="{D92F97E6-CFB9-4318-93F6-B615B73B5FE0}" type="presOf" srcId="{36BD7409-DE37-437C-9618-B35E287EEE8D}" destId="{F7A0549C-55D2-4463-B013-A7609BC59E65}" srcOrd="0" destOrd="0" presId="urn:microsoft.com/office/officeart/2005/8/layout/hList7"/>
    <dgm:cxn modelId="{F455DAE6-A893-44F1-9EBD-4B3C85AC86E5}" type="presOf" srcId="{E7E70838-D65E-4F6A-8952-184A5B6CD995}" destId="{DDC11AD8-6C3C-41DD-8AC9-3F43E0273CC3}" srcOrd="0" destOrd="0" presId="urn:microsoft.com/office/officeart/2005/8/layout/hList7"/>
    <dgm:cxn modelId="{4960D9E7-BC22-4AF2-B7D7-B8A20A69E1A3}" type="presOf" srcId="{7AA068B9-0B10-4E4B-9AA1-8575FE56A1B4}" destId="{DA09B625-9056-4834-9422-20AA3F404780}" srcOrd="0" destOrd="0" presId="urn:microsoft.com/office/officeart/2005/8/layout/hList7"/>
    <dgm:cxn modelId="{FA9AD0FA-032B-44AC-A4EE-D736412AAE99}" type="presOf" srcId="{37E8E793-EC23-41BD-BE3C-D2AD9CB2D618}" destId="{907DC5F3-B97A-4D21-81ED-4FA70C5ADA39}" srcOrd="0" destOrd="0" presId="urn:microsoft.com/office/officeart/2005/8/layout/hList7"/>
    <dgm:cxn modelId="{40A716FD-03BA-4F43-929D-76C65F17C645}" type="presOf" srcId="{A62460AD-03EF-47AB-934F-F741896E2471}" destId="{DAB79F26-B8F8-41FD-A415-6DFB5DD93D70}" srcOrd="0" destOrd="0" presId="urn:microsoft.com/office/officeart/2005/8/layout/hList7"/>
    <dgm:cxn modelId="{E21AC2E8-351E-4146-A47B-22C8305EE3B6}" type="presParOf" srcId="{C4348ECE-20C8-4B8E-8BF0-497B860DCBA6}" destId="{08B892A0-5685-45B2-A1E7-59C8C1A651C9}" srcOrd="0" destOrd="0" presId="urn:microsoft.com/office/officeart/2005/8/layout/hList7"/>
    <dgm:cxn modelId="{952AC9E0-4256-492B-B9F3-4214F01ADE46}" type="presParOf" srcId="{C4348ECE-20C8-4B8E-8BF0-497B860DCBA6}" destId="{042ACC30-B3B6-4B57-BD3F-C490A1EFE265}" srcOrd="1" destOrd="0" presId="urn:microsoft.com/office/officeart/2005/8/layout/hList7"/>
    <dgm:cxn modelId="{AC84F659-0EF1-4EA1-9E4C-90D37E005C27}" type="presParOf" srcId="{042ACC30-B3B6-4B57-BD3F-C490A1EFE265}" destId="{555C3A21-DA3B-4CAA-99D9-059D2672A213}" srcOrd="0" destOrd="0" presId="urn:microsoft.com/office/officeart/2005/8/layout/hList7"/>
    <dgm:cxn modelId="{ED6425D0-E4AC-4B2C-BE1F-67BA3BEA1423}" type="presParOf" srcId="{555C3A21-DA3B-4CAA-99D9-059D2672A213}" destId="{4F88D574-D4D7-4751-AA9F-BC557D3E04C9}" srcOrd="0" destOrd="0" presId="urn:microsoft.com/office/officeart/2005/8/layout/hList7"/>
    <dgm:cxn modelId="{4FFADED6-A568-4912-8876-9660DA86D8F3}" type="presParOf" srcId="{555C3A21-DA3B-4CAA-99D9-059D2672A213}" destId="{37E46A7A-715A-4C20-8396-6FA743F36FC2}" srcOrd="1" destOrd="0" presId="urn:microsoft.com/office/officeart/2005/8/layout/hList7"/>
    <dgm:cxn modelId="{D1A343DE-9BD3-41B1-919D-A353B26102D7}" type="presParOf" srcId="{555C3A21-DA3B-4CAA-99D9-059D2672A213}" destId="{1415BE5B-2C32-481D-A25E-E848E0BB9F6B}" srcOrd="2" destOrd="0" presId="urn:microsoft.com/office/officeart/2005/8/layout/hList7"/>
    <dgm:cxn modelId="{AFDC10BA-B5C3-4E2F-A31E-7561A64F304D}" type="presParOf" srcId="{555C3A21-DA3B-4CAA-99D9-059D2672A213}" destId="{6FF81C24-4A11-4007-9ACB-7454BCFC13AA}" srcOrd="3" destOrd="0" presId="urn:microsoft.com/office/officeart/2005/8/layout/hList7"/>
    <dgm:cxn modelId="{4AFF73F9-D9B8-4D75-938C-E5FEC1496F43}" type="presParOf" srcId="{042ACC30-B3B6-4B57-BD3F-C490A1EFE265}" destId="{53175E32-DCA8-4AAE-BE0E-DD51B9205F57}" srcOrd="1" destOrd="0" presId="urn:microsoft.com/office/officeart/2005/8/layout/hList7"/>
    <dgm:cxn modelId="{FF34222C-615B-4D2A-9D57-C0A96D370971}" type="presParOf" srcId="{042ACC30-B3B6-4B57-BD3F-C490A1EFE265}" destId="{2CBF5254-D081-4FF1-832C-FF75D749E07A}" srcOrd="2" destOrd="0" presId="urn:microsoft.com/office/officeart/2005/8/layout/hList7"/>
    <dgm:cxn modelId="{F84B5813-92A5-4C4B-BAAB-F116A5990686}" type="presParOf" srcId="{2CBF5254-D081-4FF1-832C-FF75D749E07A}" destId="{DDC11AD8-6C3C-41DD-8AC9-3F43E0273CC3}" srcOrd="0" destOrd="0" presId="urn:microsoft.com/office/officeart/2005/8/layout/hList7"/>
    <dgm:cxn modelId="{F09D7D4F-E407-4AD2-B371-98D08E484322}" type="presParOf" srcId="{2CBF5254-D081-4FF1-832C-FF75D749E07A}" destId="{40E72FE8-229D-4E3F-BFF9-AF4CD1EE5211}" srcOrd="1" destOrd="0" presId="urn:microsoft.com/office/officeart/2005/8/layout/hList7"/>
    <dgm:cxn modelId="{B47C89EF-C949-4753-9FF6-E08C9812FCA7}" type="presParOf" srcId="{2CBF5254-D081-4FF1-832C-FF75D749E07A}" destId="{C708B6E8-55D1-4F16-9E36-F73347E45DEB}" srcOrd="2" destOrd="0" presId="urn:microsoft.com/office/officeart/2005/8/layout/hList7"/>
    <dgm:cxn modelId="{D76AB3B4-AEF6-43CF-ACC3-3F9E5E108288}" type="presParOf" srcId="{2CBF5254-D081-4FF1-832C-FF75D749E07A}" destId="{4550E5CC-7CF8-484F-B36E-F88A438A5BE0}" srcOrd="3" destOrd="0" presId="urn:microsoft.com/office/officeart/2005/8/layout/hList7"/>
    <dgm:cxn modelId="{5B257D3E-6989-46BE-80C4-CD029A257C34}" type="presParOf" srcId="{042ACC30-B3B6-4B57-BD3F-C490A1EFE265}" destId="{907DC5F3-B97A-4D21-81ED-4FA70C5ADA39}" srcOrd="3" destOrd="0" presId="urn:microsoft.com/office/officeart/2005/8/layout/hList7"/>
    <dgm:cxn modelId="{DBD34111-5810-48E4-A2B5-FC7EC410E750}" type="presParOf" srcId="{042ACC30-B3B6-4B57-BD3F-C490A1EFE265}" destId="{2B3415EB-09FA-4479-A023-73BA4D6C4DA9}" srcOrd="4" destOrd="0" presId="urn:microsoft.com/office/officeart/2005/8/layout/hList7"/>
    <dgm:cxn modelId="{88434AAE-90F2-4B7C-A078-4BEBD52FCA9A}" type="presParOf" srcId="{2B3415EB-09FA-4479-A023-73BA4D6C4DA9}" destId="{FF9EA69D-8EF3-479A-80F6-068F08ED503E}" srcOrd="0" destOrd="0" presId="urn:microsoft.com/office/officeart/2005/8/layout/hList7"/>
    <dgm:cxn modelId="{C4B5AA4A-2BE1-44C6-B25C-B1BF9F8E3EC3}" type="presParOf" srcId="{2B3415EB-09FA-4479-A023-73BA4D6C4DA9}" destId="{0508C7B9-C88B-4662-A969-6F85D7A2F7CF}" srcOrd="1" destOrd="0" presId="urn:microsoft.com/office/officeart/2005/8/layout/hList7"/>
    <dgm:cxn modelId="{B27D8455-BEF5-411C-A433-77C5ABA94B21}" type="presParOf" srcId="{2B3415EB-09FA-4479-A023-73BA4D6C4DA9}" destId="{0CF69E3B-D194-423F-9B2B-9D32DCD7F27C}" srcOrd="2" destOrd="0" presId="urn:microsoft.com/office/officeart/2005/8/layout/hList7"/>
    <dgm:cxn modelId="{0C0F4D8E-69E6-4F4F-A0D6-4F39B6FAE56F}" type="presParOf" srcId="{2B3415EB-09FA-4479-A023-73BA4D6C4DA9}" destId="{5263305A-8290-481A-ABC8-A022BC97A29D}" srcOrd="3" destOrd="0" presId="urn:microsoft.com/office/officeart/2005/8/layout/hList7"/>
    <dgm:cxn modelId="{0223E80D-15A6-4860-BEE7-6941F9007BB2}" type="presParOf" srcId="{042ACC30-B3B6-4B57-BD3F-C490A1EFE265}" destId="{F7A0549C-55D2-4463-B013-A7609BC59E65}" srcOrd="5" destOrd="0" presId="urn:microsoft.com/office/officeart/2005/8/layout/hList7"/>
    <dgm:cxn modelId="{C5CB5E60-8EF1-4F6F-968D-EDE13577978A}" type="presParOf" srcId="{042ACC30-B3B6-4B57-BD3F-C490A1EFE265}" destId="{18754966-222F-4F7C-BD44-73F2ADAE6548}" srcOrd="6" destOrd="0" presId="urn:microsoft.com/office/officeart/2005/8/layout/hList7"/>
    <dgm:cxn modelId="{C80E57A5-A670-4A30-ABB1-4330E1779615}" type="presParOf" srcId="{18754966-222F-4F7C-BD44-73F2ADAE6548}" destId="{DA09B625-9056-4834-9422-20AA3F404780}" srcOrd="0" destOrd="0" presId="urn:microsoft.com/office/officeart/2005/8/layout/hList7"/>
    <dgm:cxn modelId="{0644A0CA-3608-45A6-AAB9-48CBA182FC2C}" type="presParOf" srcId="{18754966-222F-4F7C-BD44-73F2ADAE6548}" destId="{19725FA3-6146-4EFC-B7FE-62CDA5A1D478}" srcOrd="1" destOrd="0" presId="urn:microsoft.com/office/officeart/2005/8/layout/hList7"/>
    <dgm:cxn modelId="{35F36A10-2D4D-4642-AD96-919BE796A3E1}" type="presParOf" srcId="{18754966-222F-4F7C-BD44-73F2ADAE6548}" destId="{C87B4032-4D3D-4FF4-9F80-7F555B1331EB}" srcOrd="2" destOrd="0" presId="urn:microsoft.com/office/officeart/2005/8/layout/hList7"/>
    <dgm:cxn modelId="{63A381BD-BD35-4C1D-87D0-88079A74CBD0}" type="presParOf" srcId="{18754966-222F-4F7C-BD44-73F2ADAE6548}" destId="{CEC4B3B7-9E2C-4644-80FA-3A9BD48B2BE0}" srcOrd="3" destOrd="0" presId="urn:microsoft.com/office/officeart/2005/8/layout/hList7"/>
    <dgm:cxn modelId="{A91AACA8-424F-41A8-9BA2-285230F8C2F3}" type="presParOf" srcId="{042ACC30-B3B6-4B57-BD3F-C490A1EFE265}" destId="{E31CBCC0-3130-4D58-B880-4309AEE85EDF}" srcOrd="7" destOrd="0" presId="urn:microsoft.com/office/officeart/2005/8/layout/hList7"/>
    <dgm:cxn modelId="{B9385A91-C7EF-4164-9718-242791AD0384}" type="presParOf" srcId="{042ACC30-B3B6-4B57-BD3F-C490A1EFE265}" destId="{9F248C47-3142-4AD1-8FA0-43F8498AB1D8}" srcOrd="8" destOrd="0" presId="urn:microsoft.com/office/officeart/2005/8/layout/hList7"/>
    <dgm:cxn modelId="{45818E95-A3AA-4CCF-AE41-A86CD13E8EDD}" type="presParOf" srcId="{9F248C47-3142-4AD1-8FA0-43F8498AB1D8}" destId="{DAB79F26-B8F8-41FD-A415-6DFB5DD93D70}" srcOrd="0" destOrd="0" presId="urn:microsoft.com/office/officeart/2005/8/layout/hList7"/>
    <dgm:cxn modelId="{EE6FF6B8-6ADF-4819-9403-A73E297AD729}" type="presParOf" srcId="{9F248C47-3142-4AD1-8FA0-43F8498AB1D8}" destId="{00AA65E5-02A5-4B5D-860F-26590002662D}" srcOrd="1" destOrd="0" presId="urn:microsoft.com/office/officeart/2005/8/layout/hList7"/>
    <dgm:cxn modelId="{1B661ABD-78CD-47ED-B236-BAB28AC74EEB}" type="presParOf" srcId="{9F248C47-3142-4AD1-8FA0-43F8498AB1D8}" destId="{30BFCC5A-C491-490F-84F4-A633BA0D10B5}" srcOrd="2" destOrd="0" presId="urn:microsoft.com/office/officeart/2005/8/layout/hList7"/>
    <dgm:cxn modelId="{0114AB23-A3B2-401D-93A3-1D5B07E6074D}" type="presParOf" srcId="{9F248C47-3142-4AD1-8FA0-43F8498AB1D8}" destId="{6DF6518C-BC2B-466E-9421-94D17C8D3756}"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302C39-B3AD-4820-B057-D206B83E04DD}">
      <dsp:nvSpPr>
        <dsp:cNvPr id="0" name=""/>
        <dsp:cNvSpPr/>
      </dsp:nvSpPr>
      <dsp:spPr>
        <a:xfrm>
          <a:off x="-4532507" y="-695008"/>
          <a:ext cx="5399369" cy="5399369"/>
        </a:xfrm>
        <a:prstGeom prst="blockArc">
          <a:avLst>
            <a:gd name="adj1" fmla="val 18900000"/>
            <a:gd name="adj2" fmla="val 2700000"/>
            <a:gd name="adj3" fmla="val 400"/>
          </a:avLst>
        </a:pr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B51EAB-C33D-4AA4-B82B-4266B78A51ED}">
      <dsp:nvSpPr>
        <dsp:cNvPr id="0" name=""/>
        <dsp:cNvSpPr/>
      </dsp:nvSpPr>
      <dsp:spPr>
        <a:xfrm>
          <a:off x="379488" y="250504"/>
          <a:ext cx="10114115" cy="501329"/>
        </a:xfrm>
        <a:prstGeom prst="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7930" tIns="66040" rIns="66040" bIns="66040" numCol="1" spcCol="1270" anchor="ctr" anchorCtr="0">
          <a:noAutofit/>
        </a:bodyPr>
        <a:lstStyle/>
        <a:p>
          <a:pPr marL="0" lvl="0" indent="0" algn="l" defTabSz="1155700">
            <a:lnSpc>
              <a:spcPct val="90000"/>
            </a:lnSpc>
            <a:spcBef>
              <a:spcPct val="0"/>
            </a:spcBef>
            <a:spcAft>
              <a:spcPct val="35000"/>
            </a:spcAft>
            <a:buNone/>
          </a:pPr>
          <a:r>
            <a:rPr lang="en-GB" sz="2600" kern="1200" dirty="0"/>
            <a:t>Create connections</a:t>
          </a:r>
        </a:p>
      </dsp:txBody>
      <dsp:txXfrm>
        <a:off x="379488" y="250504"/>
        <a:ext cx="10114115" cy="501329"/>
      </dsp:txXfrm>
    </dsp:sp>
    <dsp:sp modelId="{C397CF8F-505E-418F-8EBF-1EE35AF40CBF}">
      <dsp:nvSpPr>
        <dsp:cNvPr id="0" name=""/>
        <dsp:cNvSpPr/>
      </dsp:nvSpPr>
      <dsp:spPr>
        <a:xfrm>
          <a:off x="66157" y="187838"/>
          <a:ext cx="626661" cy="626661"/>
        </a:xfrm>
        <a:prstGeom prst="ellipse">
          <a:avLst/>
        </a:prstGeom>
        <a:solidFill>
          <a:schemeClr val="lt1">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14BE677-9642-4843-AEBE-71844D223169}">
      <dsp:nvSpPr>
        <dsp:cNvPr id="0" name=""/>
        <dsp:cNvSpPr/>
      </dsp:nvSpPr>
      <dsp:spPr>
        <a:xfrm>
          <a:off x="738726" y="1002257"/>
          <a:ext cx="9754877" cy="501329"/>
        </a:xfrm>
        <a:prstGeom prst="rect">
          <a:avLst/>
        </a:prstGeom>
        <a:solidFill>
          <a:schemeClr val="accent2">
            <a:alpha val="90000"/>
            <a:hueOff val="0"/>
            <a:satOff val="0"/>
            <a:lumOff val="0"/>
            <a:alphaOff val="-1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7930" tIns="66040" rIns="66040" bIns="66040" numCol="1" spcCol="1270" anchor="ctr" anchorCtr="0">
          <a:noAutofit/>
        </a:bodyPr>
        <a:lstStyle/>
        <a:p>
          <a:pPr marL="0" lvl="0" indent="0" algn="l" defTabSz="1155700">
            <a:lnSpc>
              <a:spcPct val="90000"/>
            </a:lnSpc>
            <a:spcBef>
              <a:spcPct val="0"/>
            </a:spcBef>
            <a:spcAft>
              <a:spcPct val="35000"/>
            </a:spcAft>
            <a:buNone/>
          </a:pPr>
          <a:r>
            <a:rPr lang="en-GB" sz="2600" kern="1200" dirty="0"/>
            <a:t>Learn new skills</a:t>
          </a:r>
        </a:p>
      </dsp:txBody>
      <dsp:txXfrm>
        <a:off x="738726" y="1002257"/>
        <a:ext cx="9754877" cy="501329"/>
      </dsp:txXfrm>
    </dsp:sp>
    <dsp:sp modelId="{D1E8490D-8D37-4AF7-9F92-580D5226BD03}">
      <dsp:nvSpPr>
        <dsp:cNvPr id="0" name=""/>
        <dsp:cNvSpPr/>
      </dsp:nvSpPr>
      <dsp:spPr>
        <a:xfrm>
          <a:off x="425395" y="939591"/>
          <a:ext cx="626661" cy="626661"/>
        </a:xfrm>
        <a:prstGeom prst="ellipse">
          <a:avLst/>
        </a:prstGeom>
        <a:solidFill>
          <a:schemeClr val="lt1">
            <a:hueOff val="0"/>
            <a:satOff val="0"/>
            <a:lumOff val="0"/>
            <a:alphaOff val="0"/>
          </a:schemeClr>
        </a:solidFill>
        <a:ln w="25400" cap="flat" cmpd="sng" algn="ctr">
          <a:solidFill>
            <a:schemeClr val="accent2">
              <a:alpha val="90000"/>
              <a:hueOff val="0"/>
              <a:satOff val="0"/>
              <a:lumOff val="0"/>
              <a:alphaOff val="-10000"/>
            </a:schemeClr>
          </a:solidFill>
          <a:prstDash val="solid"/>
        </a:ln>
        <a:effectLst/>
      </dsp:spPr>
      <dsp:style>
        <a:lnRef idx="2">
          <a:scrgbClr r="0" g="0" b="0"/>
        </a:lnRef>
        <a:fillRef idx="1">
          <a:scrgbClr r="0" g="0" b="0"/>
        </a:fillRef>
        <a:effectRef idx="0">
          <a:scrgbClr r="0" g="0" b="0"/>
        </a:effectRef>
        <a:fontRef idx="minor"/>
      </dsp:style>
    </dsp:sp>
    <dsp:sp modelId="{75B6EB04-69C5-4643-B1F9-8B143DDA5807}">
      <dsp:nvSpPr>
        <dsp:cNvPr id="0" name=""/>
        <dsp:cNvSpPr/>
      </dsp:nvSpPr>
      <dsp:spPr>
        <a:xfrm>
          <a:off x="848983" y="1754011"/>
          <a:ext cx="9644619" cy="501329"/>
        </a:xfrm>
        <a:prstGeom prst="rect">
          <a:avLst/>
        </a:prstGeom>
        <a:solidFill>
          <a:schemeClr val="accent2">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7930" tIns="66040" rIns="66040" bIns="66040" numCol="1" spcCol="1270" anchor="ctr" anchorCtr="0">
          <a:noAutofit/>
        </a:bodyPr>
        <a:lstStyle/>
        <a:p>
          <a:pPr marL="0" lvl="0" indent="0" algn="l" defTabSz="1155700">
            <a:lnSpc>
              <a:spcPct val="90000"/>
            </a:lnSpc>
            <a:spcBef>
              <a:spcPct val="0"/>
            </a:spcBef>
            <a:spcAft>
              <a:spcPct val="35000"/>
            </a:spcAft>
            <a:buNone/>
          </a:pPr>
          <a:r>
            <a:rPr lang="en-GB" sz="2600" kern="1200" dirty="0"/>
            <a:t>Experience of non-academic working environment</a:t>
          </a:r>
        </a:p>
      </dsp:txBody>
      <dsp:txXfrm>
        <a:off x="848983" y="1754011"/>
        <a:ext cx="9644619" cy="501329"/>
      </dsp:txXfrm>
    </dsp:sp>
    <dsp:sp modelId="{795AE475-A688-429D-86B2-4B299CD6AAEF}">
      <dsp:nvSpPr>
        <dsp:cNvPr id="0" name=""/>
        <dsp:cNvSpPr/>
      </dsp:nvSpPr>
      <dsp:spPr>
        <a:xfrm>
          <a:off x="535652" y="1691345"/>
          <a:ext cx="626661" cy="626661"/>
        </a:xfrm>
        <a:prstGeom prst="ellipse">
          <a:avLst/>
        </a:prstGeom>
        <a:solidFill>
          <a:schemeClr val="lt1">
            <a:hueOff val="0"/>
            <a:satOff val="0"/>
            <a:lumOff val="0"/>
            <a:alphaOff val="0"/>
          </a:schemeClr>
        </a:solidFill>
        <a:ln w="25400" cap="flat" cmpd="sng" algn="ctr">
          <a:solidFill>
            <a:schemeClr val="accent2">
              <a:alpha val="90000"/>
              <a:hueOff val="0"/>
              <a:satOff val="0"/>
              <a:lumOff val="0"/>
              <a:alphaOff val="-20000"/>
            </a:schemeClr>
          </a:solidFill>
          <a:prstDash val="solid"/>
        </a:ln>
        <a:effectLst/>
      </dsp:spPr>
      <dsp:style>
        <a:lnRef idx="2">
          <a:scrgbClr r="0" g="0" b="0"/>
        </a:lnRef>
        <a:fillRef idx="1">
          <a:scrgbClr r="0" g="0" b="0"/>
        </a:fillRef>
        <a:effectRef idx="0">
          <a:scrgbClr r="0" g="0" b="0"/>
        </a:effectRef>
        <a:fontRef idx="minor"/>
      </dsp:style>
    </dsp:sp>
    <dsp:sp modelId="{DF4AE085-5500-4898-BC0A-C0C9BFC0351F}">
      <dsp:nvSpPr>
        <dsp:cNvPr id="0" name=""/>
        <dsp:cNvSpPr/>
      </dsp:nvSpPr>
      <dsp:spPr>
        <a:xfrm>
          <a:off x="738726" y="2505764"/>
          <a:ext cx="9754877" cy="501329"/>
        </a:xfrm>
        <a:prstGeom prst="rect">
          <a:avLst/>
        </a:prstGeom>
        <a:solidFill>
          <a:schemeClr val="accent2">
            <a:alpha val="90000"/>
            <a:hueOff val="0"/>
            <a:satOff val="0"/>
            <a:lumOff val="0"/>
            <a:alphaOff val="-3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7930" tIns="66040" rIns="66040" bIns="66040" numCol="1" spcCol="1270" anchor="ctr" anchorCtr="0">
          <a:noAutofit/>
        </a:bodyPr>
        <a:lstStyle/>
        <a:p>
          <a:pPr marL="0" lvl="0" indent="0" algn="l" defTabSz="1155700">
            <a:lnSpc>
              <a:spcPct val="90000"/>
            </a:lnSpc>
            <a:spcBef>
              <a:spcPct val="0"/>
            </a:spcBef>
            <a:spcAft>
              <a:spcPct val="35000"/>
            </a:spcAft>
            <a:buNone/>
          </a:pPr>
          <a:r>
            <a:rPr lang="en-GB" sz="2600" kern="1200" dirty="0"/>
            <a:t>Real world understanding and impact of research</a:t>
          </a:r>
        </a:p>
      </dsp:txBody>
      <dsp:txXfrm>
        <a:off x="738726" y="2505764"/>
        <a:ext cx="9754877" cy="501329"/>
      </dsp:txXfrm>
    </dsp:sp>
    <dsp:sp modelId="{31EF6127-E8F8-4F34-849E-E2612C453CB2}">
      <dsp:nvSpPr>
        <dsp:cNvPr id="0" name=""/>
        <dsp:cNvSpPr/>
      </dsp:nvSpPr>
      <dsp:spPr>
        <a:xfrm>
          <a:off x="425395" y="2443098"/>
          <a:ext cx="626661" cy="626661"/>
        </a:xfrm>
        <a:prstGeom prst="ellipse">
          <a:avLst/>
        </a:prstGeom>
        <a:solidFill>
          <a:schemeClr val="lt1">
            <a:hueOff val="0"/>
            <a:satOff val="0"/>
            <a:lumOff val="0"/>
            <a:alphaOff val="0"/>
          </a:schemeClr>
        </a:solidFill>
        <a:ln w="25400" cap="flat" cmpd="sng" algn="ctr">
          <a:solidFill>
            <a:schemeClr val="accent2">
              <a:alpha val="90000"/>
              <a:hueOff val="0"/>
              <a:satOff val="0"/>
              <a:lumOff val="0"/>
              <a:alphaOff val="-30000"/>
            </a:schemeClr>
          </a:solidFill>
          <a:prstDash val="solid"/>
        </a:ln>
        <a:effectLst/>
      </dsp:spPr>
      <dsp:style>
        <a:lnRef idx="2">
          <a:scrgbClr r="0" g="0" b="0"/>
        </a:lnRef>
        <a:fillRef idx="1">
          <a:scrgbClr r="0" g="0" b="0"/>
        </a:fillRef>
        <a:effectRef idx="0">
          <a:scrgbClr r="0" g="0" b="0"/>
        </a:effectRef>
        <a:fontRef idx="minor"/>
      </dsp:style>
    </dsp:sp>
    <dsp:sp modelId="{E0D55F83-D397-4C2E-AEA3-22E444C30860}">
      <dsp:nvSpPr>
        <dsp:cNvPr id="0" name=""/>
        <dsp:cNvSpPr/>
      </dsp:nvSpPr>
      <dsp:spPr>
        <a:xfrm>
          <a:off x="379488" y="3257518"/>
          <a:ext cx="10114115" cy="501329"/>
        </a:xfrm>
        <a:prstGeom prst="rect">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7930" tIns="66040" rIns="66040" bIns="66040" numCol="1" spcCol="1270" anchor="ctr" anchorCtr="0">
          <a:noAutofit/>
        </a:bodyPr>
        <a:lstStyle/>
        <a:p>
          <a:pPr marL="0" lvl="0" indent="0" algn="l" defTabSz="1155700">
            <a:lnSpc>
              <a:spcPct val="90000"/>
            </a:lnSpc>
            <a:spcBef>
              <a:spcPct val="0"/>
            </a:spcBef>
            <a:spcAft>
              <a:spcPct val="35000"/>
            </a:spcAft>
            <a:buNone/>
          </a:pPr>
          <a:r>
            <a:rPr lang="en-GB" sz="2600" kern="1200" dirty="0"/>
            <a:t>Variety to the PhD Journey</a:t>
          </a:r>
        </a:p>
      </dsp:txBody>
      <dsp:txXfrm>
        <a:off x="379488" y="3257518"/>
        <a:ext cx="10114115" cy="501329"/>
      </dsp:txXfrm>
    </dsp:sp>
    <dsp:sp modelId="{A8E4C293-FF0D-4569-AF0E-9FF11FCB9AC0}">
      <dsp:nvSpPr>
        <dsp:cNvPr id="0" name=""/>
        <dsp:cNvSpPr/>
      </dsp:nvSpPr>
      <dsp:spPr>
        <a:xfrm>
          <a:off x="66157" y="3194852"/>
          <a:ext cx="626661" cy="626661"/>
        </a:xfrm>
        <a:prstGeom prst="ellipse">
          <a:avLst/>
        </a:prstGeom>
        <a:solidFill>
          <a:schemeClr val="lt1">
            <a:hueOff val="0"/>
            <a:satOff val="0"/>
            <a:lumOff val="0"/>
            <a:alphaOff val="0"/>
          </a:schemeClr>
        </a:solidFill>
        <a:ln w="25400" cap="flat" cmpd="sng" algn="ctr">
          <a:solidFill>
            <a:schemeClr val="accent2">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E0F13B-1092-454D-86E6-25A3862EDB8D}">
      <dsp:nvSpPr>
        <dsp:cNvPr id="0" name=""/>
        <dsp:cNvSpPr/>
      </dsp:nvSpPr>
      <dsp:spPr>
        <a:xfrm>
          <a:off x="3391" y="177671"/>
          <a:ext cx="1836089" cy="11016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Newgen Publishing UK</a:t>
          </a:r>
        </a:p>
      </dsp:txBody>
      <dsp:txXfrm>
        <a:off x="3391" y="177671"/>
        <a:ext cx="1836089" cy="1101653"/>
      </dsp:txXfrm>
    </dsp:sp>
    <dsp:sp modelId="{A27F2A6A-130F-4C5E-A55F-F8B8B8290DA0}">
      <dsp:nvSpPr>
        <dsp:cNvPr id="0" name=""/>
        <dsp:cNvSpPr/>
      </dsp:nvSpPr>
      <dsp:spPr>
        <a:xfrm>
          <a:off x="2023090" y="177671"/>
          <a:ext cx="1836089" cy="11016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Nottingham Playhouse</a:t>
          </a:r>
        </a:p>
      </dsp:txBody>
      <dsp:txXfrm>
        <a:off x="2023090" y="177671"/>
        <a:ext cx="1836089" cy="1101653"/>
      </dsp:txXfrm>
    </dsp:sp>
    <dsp:sp modelId="{48E8D144-9477-43B3-BE6A-5C8B526589E3}">
      <dsp:nvSpPr>
        <dsp:cNvPr id="0" name=""/>
        <dsp:cNvSpPr/>
      </dsp:nvSpPr>
      <dsp:spPr>
        <a:xfrm>
          <a:off x="4042789" y="177671"/>
          <a:ext cx="1836089" cy="11016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dirty="0" err="1"/>
            <a:t>Magyarorszagi</a:t>
          </a:r>
          <a:r>
            <a:rPr lang="fr-FR" sz="1600" kern="1200" dirty="0"/>
            <a:t> Terre des Hommes (</a:t>
          </a:r>
          <a:r>
            <a:rPr lang="fr-FR" sz="1600" kern="1200" dirty="0" err="1"/>
            <a:t>Hungary</a:t>
          </a:r>
          <a:r>
            <a:rPr lang="fr-FR" sz="1600" kern="1200" dirty="0"/>
            <a:t>)</a:t>
          </a:r>
          <a:endParaRPr lang="en-GB" sz="1600" kern="1200" dirty="0"/>
        </a:p>
      </dsp:txBody>
      <dsp:txXfrm>
        <a:off x="4042789" y="177671"/>
        <a:ext cx="1836089" cy="1101653"/>
      </dsp:txXfrm>
    </dsp:sp>
    <dsp:sp modelId="{D2E59ECF-C682-46C5-99E5-DFF631B9CA90}">
      <dsp:nvSpPr>
        <dsp:cNvPr id="0" name=""/>
        <dsp:cNvSpPr/>
      </dsp:nvSpPr>
      <dsp:spPr>
        <a:xfrm>
          <a:off x="6062487" y="177671"/>
          <a:ext cx="1836089" cy="11016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Zoo Digital Group - remotely </a:t>
          </a:r>
        </a:p>
      </dsp:txBody>
      <dsp:txXfrm>
        <a:off x="6062487" y="177671"/>
        <a:ext cx="1836089" cy="1101653"/>
      </dsp:txXfrm>
    </dsp:sp>
    <dsp:sp modelId="{CE7D7F30-B136-4056-9B2B-CFCED3288103}">
      <dsp:nvSpPr>
        <dsp:cNvPr id="0" name=""/>
        <dsp:cNvSpPr/>
      </dsp:nvSpPr>
      <dsp:spPr>
        <a:xfrm>
          <a:off x="8082186" y="177671"/>
          <a:ext cx="1836089" cy="11016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District Six Museum (Cape Town)</a:t>
          </a:r>
        </a:p>
      </dsp:txBody>
      <dsp:txXfrm>
        <a:off x="8082186" y="177671"/>
        <a:ext cx="1836089" cy="1101653"/>
      </dsp:txXfrm>
    </dsp:sp>
    <dsp:sp modelId="{A33A9B38-DC49-46E9-9427-EBF1AD3E4C66}">
      <dsp:nvSpPr>
        <dsp:cNvPr id="0" name=""/>
        <dsp:cNvSpPr/>
      </dsp:nvSpPr>
      <dsp:spPr>
        <a:xfrm>
          <a:off x="3391" y="1462934"/>
          <a:ext cx="1836089" cy="11016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City University of New York, US</a:t>
          </a:r>
        </a:p>
      </dsp:txBody>
      <dsp:txXfrm>
        <a:off x="3391" y="1462934"/>
        <a:ext cx="1836089" cy="1101653"/>
      </dsp:txXfrm>
    </dsp:sp>
    <dsp:sp modelId="{4164DD4A-1B88-477D-8D9A-DC2C4B8E980F}">
      <dsp:nvSpPr>
        <dsp:cNvPr id="0" name=""/>
        <dsp:cNvSpPr/>
      </dsp:nvSpPr>
      <dsp:spPr>
        <a:xfrm>
          <a:off x="2023090" y="1462934"/>
          <a:ext cx="1836089" cy="11016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V&amp;A</a:t>
          </a:r>
        </a:p>
      </dsp:txBody>
      <dsp:txXfrm>
        <a:off x="2023090" y="1462934"/>
        <a:ext cx="1836089" cy="1101653"/>
      </dsp:txXfrm>
    </dsp:sp>
    <dsp:sp modelId="{97C5F00D-3F1F-4A81-8CA2-6C44C1E6F104}">
      <dsp:nvSpPr>
        <dsp:cNvPr id="0" name=""/>
        <dsp:cNvSpPr/>
      </dsp:nvSpPr>
      <dsp:spPr>
        <a:xfrm>
          <a:off x="4042789" y="1462934"/>
          <a:ext cx="1836089" cy="11016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Twentieth Century Society</a:t>
          </a:r>
        </a:p>
      </dsp:txBody>
      <dsp:txXfrm>
        <a:off x="4042789" y="1462934"/>
        <a:ext cx="1836089" cy="1101653"/>
      </dsp:txXfrm>
    </dsp:sp>
    <dsp:sp modelId="{592B7C0D-3687-40CE-9FF6-29AED444C684}">
      <dsp:nvSpPr>
        <dsp:cNvPr id="0" name=""/>
        <dsp:cNvSpPr/>
      </dsp:nvSpPr>
      <dsp:spPr>
        <a:xfrm>
          <a:off x="6062487" y="1462934"/>
          <a:ext cx="1836089" cy="11016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Oxford University Museum of Natural History</a:t>
          </a:r>
        </a:p>
      </dsp:txBody>
      <dsp:txXfrm>
        <a:off x="6062487" y="1462934"/>
        <a:ext cx="1836089" cy="1101653"/>
      </dsp:txXfrm>
    </dsp:sp>
    <dsp:sp modelId="{EAEED2A6-C9DC-4498-BF9F-CDEED18A7176}">
      <dsp:nvSpPr>
        <dsp:cNvPr id="0" name=""/>
        <dsp:cNvSpPr/>
      </dsp:nvSpPr>
      <dsp:spPr>
        <a:xfrm>
          <a:off x="8082186" y="1462934"/>
          <a:ext cx="1836089" cy="11016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School of Sexuality Education </a:t>
          </a:r>
        </a:p>
      </dsp:txBody>
      <dsp:txXfrm>
        <a:off x="8082186" y="1462934"/>
        <a:ext cx="1836089" cy="1101653"/>
      </dsp:txXfrm>
    </dsp:sp>
    <dsp:sp modelId="{9852160C-C66E-454E-B642-C274FB246125}">
      <dsp:nvSpPr>
        <dsp:cNvPr id="0" name=""/>
        <dsp:cNvSpPr/>
      </dsp:nvSpPr>
      <dsp:spPr>
        <a:xfrm>
          <a:off x="2023090" y="2748196"/>
          <a:ext cx="1836089" cy="11016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Instituto de </a:t>
          </a:r>
          <a:r>
            <a:rPr lang="en-GB" sz="1600" kern="1200" dirty="0" err="1"/>
            <a:t>Estudios</a:t>
          </a:r>
          <a:r>
            <a:rPr lang="en-GB" sz="1600" kern="1200" dirty="0"/>
            <a:t> </a:t>
          </a:r>
          <a:r>
            <a:rPr lang="en-GB" sz="1600" kern="1200" dirty="0" err="1"/>
            <a:t>Canarios</a:t>
          </a:r>
          <a:r>
            <a:rPr lang="en-GB" sz="1600" kern="1200" dirty="0"/>
            <a:t> (</a:t>
          </a:r>
          <a:r>
            <a:rPr lang="en-GB" sz="1600" kern="1200" dirty="0" err="1"/>
            <a:t>IECan</a:t>
          </a:r>
          <a:r>
            <a:rPr lang="en-GB" sz="1600" kern="1200" dirty="0"/>
            <a:t>) [Institute for Canarian Studies]</a:t>
          </a:r>
        </a:p>
      </dsp:txBody>
      <dsp:txXfrm>
        <a:off x="2023090" y="2748196"/>
        <a:ext cx="1836089" cy="1101653"/>
      </dsp:txXfrm>
    </dsp:sp>
    <dsp:sp modelId="{5B16BD1E-BF10-4B01-BABA-60BE488F1D75}">
      <dsp:nvSpPr>
        <dsp:cNvPr id="0" name=""/>
        <dsp:cNvSpPr/>
      </dsp:nvSpPr>
      <dsp:spPr>
        <a:xfrm>
          <a:off x="4042789" y="2748196"/>
          <a:ext cx="1836089" cy="11016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Herefordshire Records and Archives</a:t>
          </a:r>
        </a:p>
      </dsp:txBody>
      <dsp:txXfrm>
        <a:off x="4042789" y="2748196"/>
        <a:ext cx="1836089" cy="1101653"/>
      </dsp:txXfrm>
    </dsp:sp>
    <dsp:sp modelId="{BD67F9D5-E4C5-4F2A-9B20-869803B20F8E}">
      <dsp:nvSpPr>
        <dsp:cNvPr id="0" name=""/>
        <dsp:cNvSpPr/>
      </dsp:nvSpPr>
      <dsp:spPr>
        <a:xfrm>
          <a:off x="6062487" y="2748196"/>
          <a:ext cx="1836089" cy="11016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British Museum</a:t>
          </a:r>
        </a:p>
      </dsp:txBody>
      <dsp:txXfrm>
        <a:off x="6062487" y="2748196"/>
        <a:ext cx="1836089" cy="110165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919CCD-F436-489A-9D29-7AEF14A7C212}">
      <dsp:nvSpPr>
        <dsp:cNvPr id="0" name=""/>
        <dsp:cNvSpPr/>
      </dsp:nvSpPr>
      <dsp:spPr>
        <a:xfrm rot="16200000">
          <a:off x="1035825" y="1732"/>
          <a:ext cx="3397249" cy="3397249"/>
        </a:xfrm>
        <a:prstGeom prst="downArrow">
          <a:avLst>
            <a:gd name="adj1" fmla="val 50000"/>
            <a:gd name="adj2" fmla="val 35000"/>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GB" sz="2800" b="0" i="0" u="none" kern="1200" dirty="0">
              <a:solidFill>
                <a:srgbClr val="434344"/>
              </a:solidFill>
              <a:effectLst/>
              <a:latin typeface="Aptos" panose="020B0004020202020204" pitchFamily="34" charset="0"/>
            </a:rPr>
            <a:t>Apply via the</a:t>
          </a:r>
          <a:r>
            <a:rPr lang="en-GB" sz="2800" b="0" u="none" kern="1200" dirty="0">
              <a:solidFill>
                <a:srgbClr val="434344"/>
              </a:solidFill>
              <a:latin typeface="Aptos" panose="020B0004020202020204" pitchFamily="34" charset="0"/>
            </a:rPr>
            <a:t> M4C advertised placements </a:t>
          </a:r>
          <a:endParaRPr lang="en-GB" sz="2800" b="0" u="none" kern="1200" dirty="0"/>
        </a:p>
      </dsp:txBody>
      <dsp:txXfrm rot="5400000">
        <a:off x="1035826" y="851043"/>
        <a:ext cx="2802730" cy="1698625"/>
      </dsp:txXfrm>
    </dsp:sp>
    <dsp:sp modelId="{6FB1F70A-3FFE-455A-9A8C-57E2E8196A3C}">
      <dsp:nvSpPr>
        <dsp:cNvPr id="0" name=""/>
        <dsp:cNvSpPr/>
      </dsp:nvSpPr>
      <dsp:spPr>
        <a:xfrm rot="5400000">
          <a:off x="4646283" y="0"/>
          <a:ext cx="3397249" cy="3397249"/>
        </a:xfrm>
        <a:prstGeom prst="downArrow">
          <a:avLst>
            <a:gd name="adj1" fmla="val 50000"/>
            <a:gd name="adj2" fmla="val 35000"/>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GB" sz="2800" b="0" u="none" kern="1200" dirty="0">
              <a:solidFill>
                <a:srgbClr val="434344"/>
              </a:solidFill>
              <a:latin typeface="Aptos" panose="020B0004020202020204" pitchFamily="34" charset="0"/>
            </a:rPr>
            <a:t>Find your own!</a:t>
          </a:r>
          <a:endParaRPr lang="en-GB" sz="2800" b="0" u="none" kern="1200" dirty="0"/>
        </a:p>
      </dsp:txBody>
      <dsp:txXfrm rot="-5400000">
        <a:off x="5240803" y="849312"/>
        <a:ext cx="2802730" cy="169862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8D0EF6-9CE1-4CDA-858E-5A5F84C14DC6}">
      <dsp:nvSpPr>
        <dsp:cNvPr id="0" name=""/>
        <dsp:cNvSpPr/>
      </dsp:nvSpPr>
      <dsp:spPr>
        <a:xfrm>
          <a:off x="0" y="531749"/>
          <a:ext cx="3798093" cy="1519237"/>
        </a:xfrm>
        <a:prstGeom prst="rect">
          <a:avLst/>
        </a:prstGeom>
        <a:solidFill>
          <a:schemeClr val="accent2">
            <a:lumMod val="40000"/>
            <a:lumOff val="6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a:lnSpc>
              <a:spcPct val="90000"/>
            </a:lnSpc>
            <a:spcBef>
              <a:spcPct val="0"/>
            </a:spcBef>
            <a:spcAft>
              <a:spcPct val="35000"/>
            </a:spcAft>
            <a:buFont typeface="Arial" panose="020B0604020202020204" pitchFamily="34" charset="0"/>
            <a:buNone/>
          </a:pPr>
          <a:r>
            <a:rPr lang="en-GB" sz="2300" kern="1200" dirty="0">
              <a:solidFill>
                <a:srgbClr val="434344"/>
              </a:solidFill>
              <a:latin typeface="Aptos" panose="020B0004020202020204" pitchFamily="34" charset="0"/>
            </a:rPr>
            <a:t>Advertised Placements</a:t>
          </a:r>
          <a:endParaRPr lang="en-GB" sz="2300" kern="1200" dirty="0"/>
        </a:p>
      </dsp:txBody>
      <dsp:txXfrm>
        <a:off x="0" y="531749"/>
        <a:ext cx="3798093" cy="1519237"/>
      </dsp:txXfrm>
    </dsp:sp>
    <dsp:sp modelId="{2DAB00E7-937E-4E50-A58A-1DE2BED01427}">
      <dsp:nvSpPr>
        <dsp:cNvPr id="0" name=""/>
        <dsp:cNvSpPr/>
      </dsp:nvSpPr>
      <dsp:spPr>
        <a:xfrm>
          <a:off x="39" y="2041552"/>
          <a:ext cx="3798093" cy="2854800"/>
        </a:xfrm>
        <a:prstGeom prst="rect">
          <a:avLst/>
        </a:prstGeom>
        <a:solidFill>
          <a:schemeClr val="accent2">
            <a:lumMod val="20000"/>
            <a:lumOff val="8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Font typeface="Arial" panose="020B0604020202020204" pitchFamily="34" charset="0"/>
            <a:buChar char="•"/>
          </a:pPr>
          <a:r>
            <a:rPr lang="en-GB" sz="1800" kern="1200" dirty="0">
              <a:solidFill>
                <a:srgbClr val="434344"/>
              </a:solidFill>
              <a:latin typeface="Aptos" panose="020B0004020202020204" pitchFamily="34" charset="0"/>
            </a:rPr>
            <a:t>Live on the VPP</a:t>
          </a:r>
          <a:endParaRPr lang="en-GB" sz="1800" kern="1200" dirty="0"/>
        </a:p>
        <a:p>
          <a:pPr marL="171450" lvl="1" indent="-171450" algn="l" defTabSz="800100">
            <a:lnSpc>
              <a:spcPct val="90000"/>
            </a:lnSpc>
            <a:spcBef>
              <a:spcPct val="0"/>
            </a:spcBef>
            <a:spcAft>
              <a:spcPct val="15000"/>
            </a:spcAft>
            <a:buChar char="•"/>
          </a:pPr>
          <a:r>
            <a:rPr lang="en-GB" sz="1800" kern="1200" dirty="0">
              <a:solidFill>
                <a:srgbClr val="434344"/>
              </a:solidFill>
              <a:latin typeface="Aptos" panose="020B0004020202020204" pitchFamily="34" charset="0"/>
            </a:rPr>
            <a:t>Communicated in the M4C Newsletter</a:t>
          </a:r>
        </a:p>
        <a:p>
          <a:pPr marL="171450" lvl="1" indent="-171450" algn="l" defTabSz="800100">
            <a:lnSpc>
              <a:spcPct val="90000"/>
            </a:lnSpc>
            <a:spcBef>
              <a:spcPct val="0"/>
            </a:spcBef>
            <a:spcAft>
              <a:spcPct val="15000"/>
            </a:spcAft>
            <a:buChar char="•"/>
          </a:pPr>
          <a:r>
            <a:rPr lang="en-GB" sz="1800" kern="1200" dirty="0">
              <a:solidFill>
                <a:srgbClr val="434344"/>
              </a:solidFill>
              <a:latin typeface="Aptos" panose="020B0004020202020204" pitchFamily="34" charset="0"/>
            </a:rPr>
            <a:t>Agreed placement opportunities with M4C approved providers therefore slightly less additional paperwork</a:t>
          </a:r>
        </a:p>
        <a:p>
          <a:pPr marL="171450" lvl="1" indent="-171450" algn="l" defTabSz="800100">
            <a:lnSpc>
              <a:spcPct val="90000"/>
            </a:lnSpc>
            <a:spcBef>
              <a:spcPct val="0"/>
            </a:spcBef>
            <a:spcAft>
              <a:spcPct val="15000"/>
            </a:spcAft>
            <a:buChar char="•"/>
          </a:pPr>
          <a:r>
            <a:rPr lang="en-GB" sz="1800" kern="1200" dirty="0">
              <a:solidFill>
                <a:srgbClr val="434344"/>
              </a:solidFill>
              <a:latin typeface="Aptos" panose="020B0004020202020204" pitchFamily="34" charset="0"/>
            </a:rPr>
            <a:t>Provider will be expecting students to want to apply</a:t>
          </a:r>
        </a:p>
      </dsp:txBody>
      <dsp:txXfrm>
        <a:off x="39" y="2041552"/>
        <a:ext cx="3798093" cy="2854800"/>
      </dsp:txXfrm>
    </dsp:sp>
    <dsp:sp modelId="{3D5ADA60-40B8-428A-9563-95255D5C5D99}">
      <dsp:nvSpPr>
        <dsp:cNvPr id="0" name=""/>
        <dsp:cNvSpPr/>
      </dsp:nvSpPr>
      <dsp:spPr>
        <a:xfrm>
          <a:off x="4329866" y="522314"/>
          <a:ext cx="3798093" cy="1519237"/>
        </a:xfrm>
        <a:prstGeom prst="rect">
          <a:avLst/>
        </a:prstGeom>
        <a:solidFill>
          <a:schemeClr val="accent2">
            <a:lumMod val="40000"/>
            <a:lumOff val="6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Font typeface="Arial" panose="020B0604020202020204" pitchFamily="34" charset="0"/>
            <a:buNone/>
          </a:pPr>
          <a:r>
            <a:rPr lang="en-GB" sz="2400" kern="1200" dirty="0">
              <a:solidFill>
                <a:srgbClr val="434344"/>
              </a:solidFill>
              <a:latin typeface="Aptos" panose="020B0004020202020204" pitchFamily="34" charset="0"/>
            </a:rPr>
            <a:t>Finding your own placement</a:t>
          </a:r>
          <a:endParaRPr lang="en-GB" sz="2400" kern="1200" dirty="0"/>
        </a:p>
      </dsp:txBody>
      <dsp:txXfrm>
        <a:off x="4329866" y="522314"/>
        <a:ext cx="3798093" cy="1519237"/>
      </dsp:txXfrm>
    </dsp:sp>
    <dsp:sp modelId="{CB9A6A8C-3608-47DE-9165-9790F3A9346E}">
      <dsp:nvSpPr>
        <dsp:cNvPr id="0" name=""/>
        <dsp:cNvSpPr/>
      </dsp:nvSpPr>
      <dsp:spPr>
        <a:xfrm>
          <a:off x="4329866" y="2041552"/>
          <a:ext cx="3798093" cy="2854800"/>
        </a:xfrm>
        <a:prstGeom prst="rect">
          <a:avLst/>
        </a:prstGeom>
        <a:solidFill>
          <a:schemeClr val="accent2">
            <a:lumMod val="20000"/>
            <a:lumOff val="8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Font typeface="Arial" panose="020B0604020202020204" pitchFamily="34" charset="0"/>
            <a:buChar char="•"/>
          </a:pPr>
          <a:r>
            <a:rPr lang="en-GB" sz="1800" kern="1200" dirty="0">
              <a:solidFill>
                <a:srgbClr val="434344"/>
              </a:solidFill>
              <a:latin typeface="Aptos" panose="020B0004020202020204" pitchFamily="34" charset="0"/>
            </a:rPr>
            <a:t>Bespoke to the needs of the student and the project</a:t>
          </a:r>
          <a:endParaRPr lang="en-GB" sz="1800" kern="1200" dirty="0"/>
        </a:p>
        <a:p>
          <a:pPr marL="171450" lvl="1" indent="-171450" algn="l" defTabSz="800100">
            <a:lnSpc>
              <a:spcPct val="90000"/>
            </a:lnSpc>
            <a:spcBef>
              <a:spcPct val="0"/>
            </a:spcBef>
            <a:spcAft>
              <a:spcPct val="15000"/>
            </a:spcAft>
            <a:buChar char="•"/>
          </a:pPr>
          <a:r>
            <a:rPr lang="en-GB" sz="1800" kern="1200" dirty="0">
              <a:solidFill>
                <a:srgbClr val="434344"/>
              </a:solidFill>
              <a:latin typeface="Aptos" panose="020B0004020202020204" pitchFamily="34" charset="0"/>
            </a:rPr>
            <a:t>create your own placement in collaboration with any organisation where you will help them respond to a genuine business need.</a:t>
          </a:r>
        </a:p>
      </dsp:txBody>
      <dsp:txXfrm>
        <a:off x="4329866" y="2041552"/>
        <a:ext cx="3798093" cy="28548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88D574-D4D7-4751-AA9F-BC557D3E04C9}">
      <dsp:nvSpPr>
        <dsp:cNvPr id="0" name=""/>
        <dsp:cNvSpPr/>
      </dsp:nvSpPr>
      <dsp:spPr>
        <a:xfrm>
          <a:off x="0" y="0"/>
          <a:ext cx="2186420" cy="5066915"/>
        </a:xfrm>
        <a:prstGeom prst="roundRect">
          <a:avLst>
            <a:gd name="adj" fmla="val 1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Font typeface="Arial" panose="020B0604020202020204" pitchFamily="34" charset="0"/>
            <a:buNone/>
          </a:pPr>
          <a:r>
            <a:rPr lang="en-GB" sz="1400" kern="1200" dirty="0">
              <a:latin typeface="Aptos"/>
              <a:cs typeface="Times New Roman"/>
            </a:rPr>
            <a:t>Adding a placement to your PhD journey requires excellent organisation and planning skills to ensure your project progresses whilst you are on placement.</a:t>
          </a:r>
          <a:endParaRPr lang="en-GB" sz="1400" kern="1200" dirty="0"/>
        </a:p>
      </dsp:txBody>
      <dsp:txXfrm>
        <a:off x="0" y="2026766"/>
        <a:ext cx="2186420" cy="2026766"/>
      </dsp:txXfrm>
    </dsp:sp>
    <dsp:sp modelId="{6FF81C24-4A11-4007-9ACB-7454BCFC13AA}">
      <dsp:nvSpPr>
        <dsp:cNvPr id="0" name=""/>
        <dsp:cNvSpPr/>
      </dsp:nvSpPr>
      <dsp:spPr>
        <a:xfrm>
          <a:off x="249568" y="304014"/>
          <a:ext cx="1687282" cy="1687282"/>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DC11AD8-6C3C-41DD-8AC9-3F43E0273CC3}">
      <dsp:nvSpPr>
        <dsp:cNvPr id="0" name=""/>
        <dsp:cNvSpPr/>
      </dsp:nvSpPr>
      <dsp:spPr>
        <a:xfrm>
          <a:off x="2252013" y="0"/>
          <a:ext cx="2186420" cy="5066915"/>
        </a:xfrm>
        <a:prstGeom prst="roundRect">
          <a:avLst>
            <a:gd name="adj" fmla="val 1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Font typeface="Arial" panose="020B0604020202020204" pitchFamily="34" charset="0"/>
            <a:buNone/>
          </a:pPr>
          <a:r>
            <a:rPr lang="en-GB" sz="1400" kern="1200" dirty="0">
              <a:latin typeface="Aptos"/>
              <a:cs typeface="Times New Roman"/>
            </a:rPr>
            <a:t>Be prepared for timings to be affected and plan accordingly.</a:t>
          </a:r>
          <a:endParaRPr lang="en-GB" sz="1400" kern="1200" dirty="0"/>
        </a:p>
      </dsp:txBody>
      <dsp:txXfrm>
        <a:off x="2252013" y="2026766"/>
        <a:ext cx="2186420" cy="2026766"/>
      </dsp:txXfrm>
    </dsp:sp>
    <dsp:sp modelId="{4550E5CC-7CF8-484F-B36E-F88A438A5BE0}">
      <dsp:nvSpPr>
        <dsp:cNvPr id="0" name=""/>
        <dsp:cNvSpPr/>
      </dsp:nvSpPr>
      <dsp:spPr>
        <a:xfrm>
          <a:off x="2501582" y="304014"/>
          <a:ext cx="1687282" cy="1687282"/>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F9EA69D-8EF3-479A-80F6-068F08ED503E}">
      <dsp:nvSpPr>
        <dsp:cNvPr id="0" name=""/>
        <dsp:cNvSpPr/>
      </dsp:nvSpPr>
      <dsp:spPr>
        <a:xfrm>
          <a:off x="4504026" y="0"/>
          <a:ext cx="2186420" cy="5066915"/>
        </a:xfrm>
        <a:prstGeom prst="roundRect">
          <a:avLst>
            <a:gd name="adj" fmla="val 1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Font typeface="Arial" panose="020B0604020202020204" pitchFamily="34" charset="0"/>
            <a:buNone/>
          </a:pPr>
          <a:r>
            <a:rPr lang="en-GB" sz="1400" kern="1200" dirty="0">
              <a:latin typeface="Aptos"/>
              <a:ea typeface="Times New Roman" panose="02020603050405020304" pitchFamily="18" charset="0"/>
              <a:cs typeface="Times New Roman"/>
            </a:rPr>
            <a:t>Ensure your supervisor is aware of what you are doing, how your research is going – be honest.</a:t>
          </a:r>
          <a:endParaRPr lang="en-GB" sz="1400" kern="1200" dirty="0"/>
        </a:p>
      </dsp:txBody>
      <dsp:txXfrm>
        <a:off x="4504026" y="2026766"/>
        <a:ext cx="2186420" cy="2026766"/>
      </dsp:txXfrm>
    </dsp:sp>
    <dsp:sp modelId="{5263305A-8290-481A-ABC8-A022BC97A29D}">
      <dsp:nvSpPr>
        <dsp:cNvPr id="0" name=""/>
        <dsp:cNvSpPr/>
      </dsp:nvSpPr>
      <dsp:spPr>
        <a:xfrm>
          <a:off x="4753595" y="304014"/>
          <a:ext cx="1687282" cy="1687282"/>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A09B625-9056-4834-9422-20AA3F404780}">
      <dsp:nvSpPr>
        <dsp:cNvPr id="0" name=""/>
        <dsp:cNvSpPr/>
      </dsp:nvSpPr>
      <dsp:spPr>
        <a:xfrm>
          <a:off x="6756039" y="0"/>
          <a:ext cx="2186420" cy="5066915"/>
        </a:xfrm>
        <a:prstGeom prst="roundRect">
          <a:avLst>
            <a:gd name="adj" fmla="val 1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Font typeface="Arial" panose="020B0604020202020204" pitchFamily="34" charset="0"/>
            <a:buNone/>
          </a:pPr>
          <a:r>
            <a:rPr lang="en-GB" sz="1400" kern="1200" dirty="0">
              <a:latin typeface="Aptos"/>
              <a:cs typeface="Times New Roman"/>
            </a:rPr>
            <a:t>Flexibility on how you work so you can accommodate the needs of your placement and the needs of your project.</a:t>
          </a:r>
          <a:endParaRPr lang="en-GB" sz="1400" kern="1200" dirty="0"/>
        </a:p>
      </dsp:txBody>
      <dsp:txXfrm>
        <a:off x="6756039" y="2026766"/>
        <a:ext cx="2186420" cy="2026766"/>
      </dsp:txXfrm>
    </dsp:sp>
    <dsp:sp modelId="{CEC4B3B7-9E2C-4644-80FA-3A9BD48B2BE0}">
      <dsp:nvSpPr>
        <dsp:cNvPr id="0" name=""/>
        <dsp:cNvSpPr/>
      </dsp:nvSpPr>
      <dsp:spPr>
        <a:xfrm>
          <a:off x="7005608" y="304014"/>
          <a:ext cx="1687282" cy="1687282"/>
        </a:xfrm>
        <a:prstGeom prst="ellipse">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AB79F26-B8F8-41FD-A415-6DFB5DD93D70}">
      <dsp:nvSpPr>
        <dsp:cNvPr id="0" name=""/>
        <dsp:cNvSpPr/>
      </dsp:nvSpPr>
      <dsp:spPr>
        <a:xfrm>
          <a:off x="9008052" y="0"/>
          <a:ext cx="2186420" cy="5066915"/>
        </a:xfrm>
        <a:prstGeom prst="roundRect">
          <a:avLst>
            <a:gd name="adj" fmla="val 1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Font typeface="Arial" panose="020B0604020202020204" pitchFamily="34" charset="0"/>
            <a:buNone/>
          </a:pPr>
          <a:r>
            <a:rPr lang="en-GB" sz="1400" kern="1200" dirty="0">
              <a:latin typeface="Aptos"/>
              <a:cs typeface="Times New Roman"/>
            </a:rPr>
            <a:t>Don't forgot to keep your downtime, don't overwork, and if it's becoming difficult to handle, seek advise – a placement should be a positive addition to the PhD and not an additional cause for stress.</a:t>
          </a:r>
          <a:endParaRPr lang="en-GB" sz="1400" kern="1200" dirty="0"/>
        </a:p>
      </dsp:txBody>
      <dsp:txXfrm>
        <a:off x="9008052" y="2026766"/>
        <a:ext cx="2186420" cy="2026766"/>
      </dsp:txXfrm>
    </dsp:sp>
    <dsp:sp modelId="{6DF6518C-BC2B-466E-9421-94D17C8D3756}">
      <dsp:nvSpPr>
        <dsp:cNvPr id="0" name=""/>
        <dsp:cNvSpPr/>
      </dsp:nvSpPr>
      <dsp:spPr>
        <a:xfrm>
          <a:off x="9257621" y="304014"/>
          <a:ext cx="1687282" cy="1687282"/>
        </a:xfrm>
        <a:prstGeom prst="ellipse">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8B892A0-5685-45B2-A1E7-59C8C1A651C9}">
      <dsp:nvSpPr>
        <dsp:cNvPr id="0" name=""/>
        <dsp:cNvSpPr/>
      </dsp:nvSpPr>
      <dsp:spPr>
        <a:xfrm>
          <a:off x="447778" y="4053532"/>
          <a:ext cx="10298915" cy="760037"/>
        </a:xfrm>
        <a:prstGeom prst="leftRight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F3AB4C-9272-4E28-9622-97A91588BF12}" type="datetimeFigureOut">
              <a:rPr lang="en-GB" smtClean="0"/>
              <a:t>09/05/2025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A62B53-E4EF-4D9F-AAEA-957BF264B381}" type="slidenum">
              <a:rPr lang="en-GB" smtClean="0"/>
              <a:t>‹#›</a:t>
            </a:fld>
            <a:endParaRPr lang="en-GB"/>
          </a:p>
        </p:txBody>
      </p:sp>
    </p:spTree>
    <p:extLst>
      <p:ext uri="{BB962C8B-B14F-4D97-AF65-F5344CB8AC3E}">
        <p14:creationId xmlns:p14="http://schemas.microsoft.com/office/powerpoint/2010/main" val="1003974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A62B53-E4EF-4D9F-AAEA-957BF264B381}" type="slidenum">
              <a:rPr lang="en-GB" smtClean="0"/>
              <a:t>4</a:t>
            </a:fld>
            <a:endParaRPr lang="en-GB"/>
          </a:p>
        </p:txBody>
      </p:sp>
    </p:spTree>
    <p:extLst>
      <p:ext uri="{BB962C8B-B14F-4D97-AF65-F5344CB8AC3E}">
        <p14:creationId xmlns:p14="http://schemas.microsoft.com/office/powerpoint/2010/main" val="38705708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A62B53-E4EF-4D9F-AAEA-957BF264B381}" type="slidenum">
              <a:rPr lang="en-GB" smtClean="0"/>
              <a:t>7</a:t>
            </a:fld>
            <a:endParaRPr lang="en-GB"/>
          </a:p>
        </p:txBody>
      </p:sp>
    </p:spTree>
    <p:extLst>
      <p:ext uri="{BB962C8B-B14F-4D97-AF65-F5344CB8AC3E}">
        <p14:creationId xmlns:p14="http://schemas.microsoft.com/office/powerpoint/2010/main" val="264974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A62B53-E4EF-4D9F-AAEA-957BF264B381}" type="slidenum">
              <a:rPr lang="en-GB" smtClean="0"/>
              <a:t>10</a:t>
            </a:fld>
            <a:endParaRPr lang="en-GB"/>
          </a:p>
        </p:txBody>
      </p:sp>
    </p:spTree>
    <p:extLst>
      <p:ext uri="{BB962C8B-B14F-4D97-AF65-F5344CB8AC3E}">
        <p14:creationId xmlns:p14="http://schemas.microsoft.com/office/powerpoint/2010/main" val="2573437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A62B53-E4EF-4D9F-AAEA-957BF264B381}" type="slidenum">
              <a:rPr lang="en-GB" smtClean="0"/>
              <a:t>12</a:t>
            </a:fld>
            <a:endParaRPr lang="en-GB"/>
          </a:p>
        </p:txBody>
      </p:sp>
    </p:spTree>
    <p:extLst>
      <p:ext uri="{BB962C8B-B14F-4D97-AF65-F5344CB8AC3E}">
        <p14:creationId xmlns:p14="http://schemas.microsoft.com/office/powerpoint/2010/main" val="918445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A62B53-E4EF-4D9F-AAEA-957BF264B381}" type="slidenum">
              <a:rPr lang="en-GB" smtClean="0"/>
              <a:t>14</a:t>
            </a:fld>
            <a:endParaRPr lang="en-GB"/>
          </a:p>
        </p:txBody>
      </p:sp>
    </p:spTree>
    <p:extLst>
      <p:ext uri="{BB962C8B-B14F-4D97-AF65-F5344CB8AC3E}">
        <p14:creationId xmlns:p14="http://schemas.microsoft.com/office/powerpoint/2010/main" val="9232983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09/05/2025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09/05/2025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GB"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09/05/2025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a:t>Click to edit Master title style</a:t>
            </a:r>
            <a:endParaRPr lang="en-GB" altLang="en-US" noProof="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12192000" cy="5377815"/>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a:p>
        </p:txBody>
      </p:sp>
    </p:spTree>
    <p:extLst>
      <p:ext uri="{BB962C8B-B14F-4D97-AF65-F5344CB8AC3E}">
        <p14:creationId xmlns:p14="http://schemas.microsoft.com/office/powerpoint/2010/main" val="891181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a:t>Click to edit Master subtitle style</a:t>
            </a:r>
            <a:endParaRPr lang="en-GB" altLang="en-US" noProof="0"/>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2923696"/>
          </a:xfrm>
          <a:prstGeom prst="rect">
            <a:avLst/>
          </a:prstGeom>
        </p:spPr>
      </p:pic>
    </p:spTree>
    <p:extLst>
      <p:ext uri="{BB962C8B-B14F-4D97-AF65-F5344CB8AC3E}">
        <p14:creationId xmlns:p14="http://schemas.microsoft.com/office/powerpoint/2010/main" val="12492889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40745528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12192000" cy="1377314"/>
          </a:xfrm>
          <a:prstGeom prst="rect">
            <a:avLst/>
          </a:prstGeom>
        </p:spPr>
      </p:pic>
    </p:spTree>
    <p:extLst>
      <p:ext uri="{BB962C8B-B14F-4D97-AF65-F5344CB8AC3E}">
        <p14:creationId xmlns:p14="http://schemas.microsoft.com/office/powerpoint/2010/main" val="4175087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11199794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38426551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64820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138494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09/05/2025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22773367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2086461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0254761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1865060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GB"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09/05/2025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Date Placeholder 4"/>
          <p:cNvSpPr>
            <a:spLocks noGrp="1"/>
          </p:cNvSpPr>
          <p:nvPr>
            <p:ph type="dt" sz="half" idx="10"/>
          </p:nvPr>
        </p:nvSpPr>
        <p:spPr/>
        <p:txBody>
          <a:bodyPr/>
          <a:lstStyle/>
          <a:p>
            <a:fld id="{846CE7D5-CF57-46EF-B807-FDD0502418D4}" type="datetimeFigureOut">
              <a:rPr lang="en-GB" smtClean="0"/>
              <a:t>09/05/2025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GB"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Date Placeholder 6"/>
          <p:cNvSpPr>
            <a:spLocks noGrp="1"/>
          </p:cNvSpPr>
          <p:nvPr>
            <p:ph type="dt" sz="half" idx="10"/>
          </p:nvPr>
        </p:nvSpPr>
        <p:spPr/>
        <p:txBody>
          <a:bodyPr/>
          <a:lstStyle/>
          <a:p>
            <a:fld id="{846CE7D5-CF57-46EF-B807-FDD0502418D4}" type="datetimeFigureOut">
              <a:rPr lang="en-GB" smtClean="0"/>
              <a:t>09/05/2025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Date Placeholder 2"/>
          <p:cNvSpPr>
            <a:spLocks noGrp="1"/>
          </p:cNvSpPr>
          <p:nvPr>
            <p:ph type="dt" sz="half" idx="10"/>
          </p:nvPr>
        </p:nvSpPr>
        <p:spPr/>
        <p:txBody>
          <a:bodyPr/>
          <a:lstStyle/>
          <a:p>
            <a:fld id="{846CE7D5-CF57-46EF-B807-FDD0502418D4}" type="datetimeFigureOut">
              <a:rPr lang="en-GB" smtClean="0"/>
              <a:t>09/05/2025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09/05/2025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GB"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09/05/2025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GB"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09/05/2025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GB" smtClean="0"/>
              <a:t>09/05/2025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0" y="5959929"/>
            <a:ext cx="12200467" cy="89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extLst>
      <p:ext uri="{BB962C8B-B14F-4D97-AF65-F5344CB8AC3E}">
        <p14:creationId xmlns:p14="http://schemas.microsoft.com/office/powerpoint/2010/main" val="110933774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hyperlink" Target="mailto:m4c@warwick.ac.uk" TargetMode="Externa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hyperlink" Target="https://uniofnottm.sharepoint.com/sites/M4CVPP/SitePages/Partners.aspx" TargetMode="External"/><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mailto:placements@midlands4cities.ac.uk" TargetMode="External"/><Relationship Id="rId2" Type="http://schemas.openxmlformats.org/officeDocument/2006/relationships/hyperlink" Target="mailto:m4c@warwick.ac.uk" TargetMode="External"/><Relationship Id="rId1" Type="http://schemas.openxmlformats.org/officeDocument/2006/relationships/slideLayout" Target="../slideLayouts/slideLayout14.xml"/><Relationship Id="rId5" Type="http://schemas.openxmlformats.org/officeDocument/2006/relationships/hyperlink" Target="https://uniofnottm.sharepoint.com/sites/M4CVPP/SitePages/M4C-Placement-Guidance.aspx" TargetMode="External"/><Relationship Id="rId4" Type="http://schemas.openxmlformats.org/officeDocument/2006/relationships/hyperlink" Target="https://warwick.ac.uk/fac/arts/cadre/m4c/placement/"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arwick.ac.uk/fac/arts/cadre/m4c/placement/"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arwick.ac.uk/fac/arts/cadre/m4c/placement/"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1847528" y="5229200"/>
            <a:ext cx="8280920" cy="792088"/>
          </a:xfrm>
        </p:spPr>
        <p:txBody>
          <a:bodyPr/>
          <a:lstStyle/>
          <a:p>
            <a:pPr algn="ctr"/>
            <a:r>
              <a:rPr lang="en-GB" altLang="en-US" sz="2400" dirty="0">
                <a:latin typeface="Aptos" panose="020B0004020202020204" pitchFamily="34" charset="0"/>
              </a:rPr>
              <a:t>Placement Information Session – M4C</a:t>
            </a:r>
          </a:p>
        </p:txBody>
      </p:sp>
      <p:sp>
        <p:nvSpPr>
          <p:cNvPr id="4099" name="Subtitle 2"/>
          <p:cNvSpPr>
            <a:spLocks noGrp="1"/>
          </p:cNvSpPr>
          <p:nvPr>
            <p:ph type="subTitle" idx="1"/>
          </p:nvPr>
        </p:nvSpPr>
        <p:spPr>
          <a:xfrm>
            <a:off x="1703512" y="5921896"/>
            <a:ext cx="8208912" cy="936104"/>
          </a:xfrm>
        </p:spPr>
        <p:txBody>
          <a:bodyPr/>
          <a:lstStyle/>
          <a:p>
            <a:pPr algn="ctr"/>
            <a:r>
              <a:rPr lang="en-GB" altLang="en-US" sz="2000" dirty="0">
                <a:latin typeface="Aptos" panose="020B0004020202020204" pitchFamily="34" charset="0"/>
              </a:rPr>
              <a:t>Thursday 8</a:t>
            </a:r>
            <a:r>
              <a:rPr lang="en-GB" altLang="en-US" sz="2000" baseline="30000" dirty="0">
                <a:latin typeface="Aptos" panose="020B0004020202020204" pitchFamily="34" charset="0"/>
              </a:rPr>
              <a:t>th</a:t>
            </a:r>
            <a:r>
              <a:rPr lang="en-GB" altLang="en-US" sz="2000" dirty="0">
                <a:latin typeface="Aptos" panose="020B0004020202020204" pitchFamily="34" charset="0"/>
              </a:rPr>
              <a:t> May 2025</a:t>
            </a:r>
          </a:p>
        </p:txBody>
      </p:sp>
      <p:pic>
        <p:nvPicPr>
          <p:cNvPr id="3" name="Picture 2">
            <a:extLst>
              <a:ext uri="{FF2B5EF4-FFF2-40B4-BE49-F238E27FC236}">
                <a16:creationId xmlns:a16="http://schemas.microsoft.com/office/drawing/2014/main" id="{8DB49833-E148-788E-7B34-13DC854767EE}"/>
              </a:ext>
            </a:extLst>
          </p:cNvPr>
          <p:cNvPicPr>
            <a:picLocks noChangeAspect="1"/>
          </p:cNvPicPr>
          <p:nvPr/>
        </p:nvPicPr>
        <p:blipFill>
          <a:blip r:embed="rId2"/>
          <a:stretch>
            <a:fillRect/>
          </a:stretch>
        </p:blipFill>
        <p:spPr>
          <a:xfrm>
            <a:off x="1524001" y="4611449"/>
            <a:ext cx="2769421" cy="79208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72EF3D-3772-5747-E7F6-640993FC739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09AED15-07CA-03DA-5D39-F0A197F62DB3}"/>
              </a:ext>
            </a:extLst>
          </p:cNvPr>
          <p:cNvSpPr>
            <a:spLocks noGrp="1"/>
          </p:cNvSpPr>
          <p:nvPr>
            <p:ph type="title"/>
          </p:nvPr>
        </p:nvSpPr>
        <p:spPr/>
        <p:txBody>
          <a:bodyPr/>
          <a:lstStyle/>
          <a:p>
            <a:pPr algn="ctr"/>
            <a:r>
              <a:rPr lang="en-GB" sz="3200" dirty="0">
                <a:latin typeface="Aptos" panose="020B0004020202020204" pitchFamily="34" charset="0"/>
              </a:rPr>
              <a:t>How to find your placement</a:t>
            </a:r>
          </a:p>
        </p:txBody>
      </p:sp>
      <p:graphicFrame>
        <p:nvGraphicFramePr>
          <p:cNvPr id="2" name="Diagram 1">
            <a:extLst>
              <a:ext uri="{FF2B5EF4-FFF2-40B4-BE49-F238E27FC236}">
                <a16:creationId xmlns:a16="http://schemas.microsoft.com/office/drawing/2014/main" id="{CD3D4C7B-1005-5C66-1172-4C501A1B5CDB}"/>
              </a:ext>
            </a:extLst>
          </p:cNvPr>
          <p:cNvGraphicFramePr/>
          <p:nvPr>
            <p:extLst>
              <p:ext uri="{D42A27DB-BD31-4B8C-83A1-F6EECF244321}">
                <p14:modId xmlns:p14="http://schemas.microsoft.com/office/powerpoint/2010/main" val="3322662271"/>
              </p:ext>
            </p:extLst>
          </p:nvPr>
        </p:nvGraphicFramePr>
        <p:xfrm>
          <a:off x="1394691" y="1422401"/>
          <a:ext cx="9882909" cy="33989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847958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25DC40-B588-40DE-BA13-FA283FA049C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92D68181-E33E-E10C-4DD7-97E783275911}"/>
              </a:ext>
            </a:extLst>
          </p:cNvPr>
          <p:cNvSpPr>
            <a:spLocks noGrp="1"/>
          </p:cNvSpPr>
          <p:nvPr>
            <p:ph type="title"/>
          </p:nvPr>
        </p:nvSpPr>
        <p:spPr/>
        <p:txBody>
          <a:bodyPr/>
          <a:lstStyle/>
          <a:p>
            <a:pPr algn="ctr"/>
            <a:r>
              <a:rPr lang="en-GB" sz="3200" dirty="0">
                <a:latin typeface="Aptos" panose="020B0004020202020204" pitchFamily="34" charset="0"/>
              </a:rPr>
              <a:t>How to find your placement</a:t>
            </a:r>
          </a:p>
        </p:txBody>
      </p:sp>
      <p:graphicFrame>
        <p:nvGraphicFramePr>
          <p:cNvPr id="3" name="Diagram 2">
            <a:extLst>
              <a:ext uri="{FF2B5EF4-FFF2-40B4-BE49-F238E27FC236}">
                <a16:creationId xmlns:a16="http://schemas.microsoft.com/office/drawing/2014/main" id="{903DD961-A2BD-A815-84C8-9CE27660D1D9}"/>
              </a:ext>
            </a:extLst>
          </p:cNvPr>
          <p:cNvGraphicFramePr/>
          <p:nvPr>
            <p:extLst>
              <p:ext uri="{D42A27DB-BD31-4B8C-83A1-F6EECF244321}">
                <p14:modId xmlns:p14="http://schemas.microsoft.com/office/powerpoint/2010/main" val="3421085656"/>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50468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755654-F7F7-E0D4-F131-C47EB17D376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96FD1C6-FC5E-A18A-BDC7-B242D50D55FC}"/>
              </a:ext>
            </a:extLst>
          </p:cNvPr>
          <p:cNvSpPr>
            <a:spLocks noGrp="1"/>
          </p:cNvSpPr>
          <p:nvPr>
            <p:ph type="title"/>
          </p:nvPr>
        </p:nvSpPr>
        <p:spPr/>
        <p:txBody>
          <a:bodyPr/>
          <a:lstStyle/>
          <a:p>
            <a:pPr algn="ctr"/>
            <a:r>
              <a:rPr lang="en-GB" sz="3200" dirty="0">
                <a:latin typeface="Aptos" panose="020B0004020202020204" pitchFamily="34" charset="0"/>
              </a:rPr>
              <a:t>How to find your placement – advertised placement</a:t>
            </a:r>
          </a:p>
        </p:txBody>
      </p:sp>
      <p:pic>
        <p:nvPicPr>
          <p:cNvPr id="6" name="Picture 5">
            <a:extLst>
              <a:ext uri="{FF2B5EF4-FFF2-40B4-BE49-F238E27FC236}">
                <a16:creationId xmlns:a16="http://schemas.microsoft.com/office/drawing/2014/main" id="{3AF95971-0C9C-E095-3C7E-B25BBF2A8569}"/>
              </a:ext>
            </a:extLst>
          </p:cNvPr>
          <p:cNvPicPr>
            <a:picLocks noChangeAspect="1"/>
          </p:cNvPicPr>
          <p:nvPr/>
        </p:nvPicPr>
        <p:blipFill>
          <a:blip r:embed="rId3"/>
          <a:stretch>
            <a:fillRect/>
          </a:stretch>
        </p:blipFill>
        <p:spPr>
          <a:xfrm>
            <a:off x="1296604" y="1424708"/>
            <a:ext cx="9598792" cy="4282777"/>
          </a:xfrm>
          <a:prstGeom prst="rect">
            <a:avLst/>
          </a:prstGeom>
          <a:ln>
            <a:solidFill>
              <a:schemeClr val="tx1"/>
            </a:solidFill>
          </a:ln>
        </p:spPr>
      </p:pic>
      <p:sp>
        <p:nvSpPr>
          <p:cNvPr id="7" name="Oval 6">
            <a:extLst>
              <a:ext uri="{FF2B5EF4-FFF2-40B4-BE49-F238E27FC236}">
                <a16:creationId xmlns:a16="http://schemas.microsoft.com/office/drawing/2014/main" id="{1117F348-B551-25EF-D3FD-C852BD1EE08A}"/>
              </a:ext>
            </a:extLst>
          </p:cNvPr>
          <p:cNvSpPr/>
          <p:nvPr/>
        </p:nvSpPr>
        <p:spPr bwMode="auto">
          <a:xfrm>
            <a:off x="5357091" y="3429000"/>
            <a:ext cx="1034473" cy="533400"/>
          </a:xfrm>
          <a:prstGeom prst="ellipse">
            <a:avLst/>
          </a:prstGeom>
          <a:noFill/>
          <a:ln w="31750" cap="flat" cmpd="sng" algn="ctr">
            <a:solidFill>
              <a:schemeClr val="accent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062373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EAEE0A-B841-2694-D02D-CAAE7A61FA1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A4F9267-8D7F-103A-E0E9-BCDE33664DE1}"/>
              </a:ext>
            </a:extLst>
          </p:cNvPr>
          <p:cNvSpPr>
            <a:spLocks noGrp="1"/>
          </p:cNvSpPr>
          <p:nvPr>
            <p:ph type="title"/>
          </p:nvPr>
        </p:nvSpPr>
        <p:spPr/>
        <p:txBody>
          <a:bodyPr/>
          <a:lstStyle/>
          <a:p>
            <a:pPr algn="ctr"/>
            <a:br>
              <a:rPr lang="en-GB" sz="3200" dirty="0">
                <a:latin typeface="Aptos" panose="020B0004020202020204" pitchFamily="34" charset="0"/>
              </a:rPr>
            </a:br>
            <a:r>
              <a:rPr lang="en-GB" sz="3200" dirty="0">
                <a:latin typeface="Aptos" panose="020B0004020202020204" pitchFamily="34" charset="0"/>
              </a:rPr>
              <a:t>M4C Advertised Placement</a:t>
            </a:r>
          </a:p>
        </p:txBody>
      </p:sp>
      <p:sp>
        <p:nvSpPr>
          <p:cNvPr id="2" name="Content Placeholder 4">
            <a:extLst>
              <a:ext uri="{FF2B5EF4-FFF2-40B4-BE49-F238E27FC236}">
                <a16:creationId xmlns:a16="http://schemas.microsoft.com/office/drawing/2014/main" id="{6682CFFD-733F-5AC2-DB9B-542F5EA5E598}"/>
              </a:ext>
            </a:extLst>
          </p:cNvPr>
          <p:cNvSpPr>
            <a:spLocks noGrp="1"/>
          </p:cNvSpPr>
          <p:nvPr>
            <p:ph idx="1"/>
          </p:nvPr>
        </p:nvSpPr>
        <p:spPr>
          <a:xfrm>
            <a:off x="1170940" y="2236152"/>
            <a:ext cx="10363200" cy="2385695"/>
          </a:xfrm>
          <a:ln>
            <a:solidFill>
              <a:schemeClr val="tx1"/>
            </a:solidFill>
          </a:ln>
        </p:spPr>
        <p:txBody>
          <a:bodyPr/>
          <a:lstStyle/>
          <a:p>
            <a:pPr>
              <a:buFont typeface="Arial" panose="020B0604020202020204" pitchFamily="34" charset="0"/>
              <a:buChar char="•"/>
            </a:pPr>
            <a:r>
              <a:rPr lang="en-GB" sz="2000" dirty="0">
                <a:latin typeface="Aptos" panose="020B0004020202020204" pitchFamily="34" charset="0"/>
              </a:rPr>
              <a:t>Find an advertised placement you are interested in</a:t>
            </a:r>
          </a:p>
          <a:p>
            <a:pPr>
              <a:buFont typeface="Arial" panose="020B0604020202020204" pitchFamily="34" charset="0"/>
              <a:buChar char="•"/>
            </a:pPr>
            <a:r>
              <a:rPr lang="en-GB" sz="2000" dirty="0">
                <a:latin typeface="Aptos" panose="020B0004020202020204" pitchFamily="34" charset="0"/>
              </a:rPr>
              <a:t>Follow the application details on the advert</a:t>
            </a:r>
          </a:p>
          <a:p>
            <a:pPr>
              <a:buFont typeface="Arial" panose="020B0604020202020204" pitchFamily="34" charset="0"/>
              <a:buChar char="•"/>
            </a:pPr>
            <a:r>
              <a:rPr lang="en-GB" sz="2000" dirty="0">
                <a:latin typeface="Aptos" panose="020B0004020202020204" pitchFamily="34" charset="0"/>
              </a:rPr>
              <a:t>Contact placements manager at M4C and </a:t>
            </a:r>
            <a:r>
              <a:rPr lang="en-GB" sz="2000" dirty="0">
                <a:latin typeface="Aptos" panose="020B0004020202020204" pitchFamily="34" charset="0"/>
                <a:hlinkClick r:id="rId2">
                  <a:extLst>
                    <a:ext uri="{A12FA001-AC4F-418D-AE19-62706E023703}">
                      <ahyp:hlinkClr xmlns:ahyp="http://schemas.microsoft.com/office/drawing/2018/hyperlinkcolor" val="tx"/>
                    </a:ext>
                  </a:extLst>
                </a:hlinkClick>
              </a:rPr>
              <a:t>m4c@warwick.ac.uk</a:t>
            </a:r>
            <a:r>
              <a:rPr lang="en-GB" sz="2000" dirty="0">
                <a:latin typeface="Aptos" panose="020B0004020202020204" pitchFamily="34" charset="0"/>
              </a:rPr>
              <a:t> to let us know you are applying.</a:t>
            </a:r>
          </a:p>
          <a:p>
            <a:pPr>
              <a:buFont typeface="Arial" panose="020B0604020202020204" pitchFamily="34" charset="0"/>
              <a:buChar char="•"/>
            </a:pPr>
            <a:r>
              <a:rPr lang="en-GB" sz="2000" dirty="0">
                <a:latin typeface="Aptos" panose="020B0004020202020204" pitchFamily="34" charset="0"/>
              </a:rPr>
              <a:t>If the provider would like to move forward with the placement, Jade and M4C Warwick team will advise on the paperwork to be completed and next steps.</a:t>
            </a:r>
          </a:p>
        </p:txBody>
      </p:sp>
    </p:spTree>
    <p:extLst>
      <p:ext uri="{BB962C8B-B14F-4D97-AF65-F5344CB8AC3E}">
        <p14:creationId xmlns:p14="http://schemas.microsoft.com/office/powerpoint/2010/main" val="2755552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BF84A8-E16D-43F4-6336-FD78D4162FA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4A4D406-A966-C7A6-D19D-A9C3ED6B36F0}"/>
              </a:ext>
            </a:extLst>
          </p:cNvPr>
          <p:cNvSpPr>
            <a:spLocks noGrp="1"/>
          </p:cNvSpPr>
          <p:nvPr>
            <p:ph type="title"/>
          </p:nvPr>
        </p:nvSpPr>
        <p:spPr/>
        <p:txBody>
          <a:bodyPr/>
          <a:lstStyle/>
          <a:p>
            <a:pPr algn="ctr"/>
            <a:r>
              <a:rPr lang="en-GB" sz="3200" dirty="0">
                <a:latin typeface="Aptos" panose="020B0004020202020204" pitchFamily="34" charset="0"/>
              </a:rPr>
              <a:t>Finding your Own Placement</a:t>
            </a:r>
          </a:p>
        </p:txBody>
      </p:sp>
      <p:sp>
        <p:nvSpPr>
          <p:cNvPr id="2" name="Content Placeholder 4">
            <a:extLst>
              <a:ext uri="{FF2B5EF4-FFF2-40B4-BE49-F238E27FC236}">
                <a16:creationId xmlns:a16="http://schemas.microsoft.com/office/drawing/2014/main" id="{8ED147EE-E94F-536F-3A1A-F13C337E8F33}"/>
              </a:ext>
            </a:extLst>
          </p:cNvPr>
          <p:cNvSpPr>
            <a:spLocks noGrp="1"/>
          </p:cNvSpPr>
          <p:nvPr>
            <p:ph idx="1"/>
          </p:nvPr>
        </p:nvSpPr>
        <p:spPr>
          <a:xfrm>
            <a:off x="1178781" y="1061482"/>
            <a:ext cx="10363200" cy="4895697"/>
          </a:xfrm>
          <a:ln>
            <a:solidFill>
              <a:schemeClr val="tx1"/>
            </a:solidFill>
          </a:ln>
        </p:spPr>
        <p:txBody>
          <a:bodyPr/>
          <a:lstStyle/>
          <a:p>
            <a:pPr>
              <a:buFont typeface="Arial" panose="020B0604020202020204" pitchFamily="34" charset="0"/>
              <a:buChar char="•"/>
            </a:pPr>
            <a:r>
              <a:rPr lang="en-GB" sz="1800" dirty="0">
                <a:latin typeface="Aptos" panose="020B0004020202020204" pitchFamily="34" charset="0"/>
              </a:rPr>
              <a:t>You could approach an </a:t>
            </a:r>
            <a:r>
              <a:rPr lang="en-GB" sz="1800" dirty="0">
                <a:latin typeface="Aptos" panose="020B0004020202020204" pitchFamily="34" charset="0"/>
                <a:hlinkClick r:id="rId3">
                  <a:extLst>
                    <a:ext uri="{A12FA001-AC4F-418D-AE19-62706E023703}">
                      <ahyp:hlinkClr xmlns:ahyp="http://schemas.microsoft.com/office/drawing/2018/hyperlinkcolor" val="tx"/>
                    </a:ext>
                  </a:extLst>
                </a:hlinkClick>
              </a:rPr>
              <a:t>M4C partner </a:t>
            </a:r>
            <a:r>
              <a:rPr lang="en-GB" sz="1800" dirty="0">
                <a:latin typeface="Aptos" panose="020B0004020202020204" pitchFamily="34" charset="0"/>
              </a:rPr>
              <a:t>and contact them directly to understand where there may be need for placement or pre-existing partnerships, or you can approach another external organisation.</a:t>
            </a:r>
          </a:p>
          <a:p>
            <a:pPr>
              <a:buFont typeface="Arial" panose="020B0604020202020204" pitchFamily="34" charset="0"/>
              <a:buChar char="•"/>
            </a:pPr>
            <a:r>
              <a:rPr lang="en-GB" sz="1800" dirty="0">
                <a:latin typeface="Aptos" panose="020B0004020202020204" pitchFamily="34" charset="0"/>
              </a:rPr>
              <a:t>Talk to your department, talk to supervisors, talk to other PGRs – seek advise on potential providers. </a:t>
            </a:r>
          </a:p>
          <a:p>
            <a:pPr>
              <a:buFont typeface="Arial" panose="020B0604020202020204" pitchFamily="34" charset="0"/>
              <a:buChar char="•"/>
            </a:pPr>
            <a:r>
              <a:rPr lang="en-GB" sz="1800" dirty="0">
                <a:latin typeface="Aptos" panose="020B0004020202020204" pitchFamily="34" charset="0"/>
              </a:rPr>
              <a:t>It is advisable to send a scoping email to partners you might be interested in working with to discern need and interest (see next slide)</a:t>
            </a:r>
          </a:p>
          <a:p>
            <a:pPr>
              <a:buFont typeface="Arial" panose="020B0604020202020204" pitchFamily="34" charset="0"/>
              <a:buChar char="•"/>
            </a:pPr>
            <a:r>
              <a:rPr lang="en-GB" sz="1800" dirty="0">
                <a:latin typeface="Aptos" panose="020B0004020202020204" pitchFamily="34" charset="0"/>
              </a:rPr>
              <a:t>You need to have a clear rationale of what the organisation can do for you, what you can do for the organisation and talk with them to determine whether the placement could work. </a:t>
            </a:r>
          </a:p>
          <a:p>
            <a:pPr>
              <a:buFont typeface="Arial" panose="020B0604020202020204" pitchFamily="34" charset="0"/>
              <a:buChar char="•"/>
            </a:pPr>
            <a:r>
              <a:rPr lang="en-GB" sz="1800" dirty="0">
                <a:latin typeface="Aptos" panose="020B0004020202020204" pitchFamily="34" charset="0"/>
              </a:rPr>
              <a:t>If conducting a research placement, you also need to be clear on how this works with your PhD and will enhance the PhD.</a:t>
            </a:r>
          </a:p>
          <a:p>
            <a:pPr>
              <a:buFont typeface="Arial" panose="020B0604020202020204" pitchFamily="34" charset="0"/>
              <a:buChar char="•"/>
            </a:pPr>
            <a:r>
              <a:rPr lang="en-GB" sz="1800" dirty="0">
                <a:latin typeface="Aptos" panose="020B0004020202020204" pitchFamily="34" charset="0"/>
              </a:rPr>
              <a:t>Once you have established an interest you will need to develop a project and fill in the M4C Part 1 Project Brief, which will then need to be approved.</a:t>
            </a:r>
          </a:p>
          <a:p>
            <a:pPr>
              <a:buFont typeface="Arial" panose="020B0604020202020204" pitchFamily="34" charset="0"/>
              <a:buChar char="•"/>
            </a:pPr>
            <a:r>
              <a:rPr lang="en-GB" sz="1800" dirty="0">
                <a:latin typeface="Aptos" panose="020B0004020202020204" pitchFamily="34" charset="0"/>
              </a:rPr>
              <a:t>Put the organisation and yourself in contact with Jade and Lisa.</a:t>
            </a:r>
          </a:p>
          <a:p>
            <a:pPr>
              <a:buFont typeface="Arial" panose="020B0604020202020204" pitchFamily="34" charset="0"/>
              <a:buChar char="•"/>
            </a:pPr>
            <a:r>
              <a:rPr lang="en-GB" sz="1800" dirty="0">
                <a:latin typeface="Aptos" panose="020B0004020202020204" pitchFamily="34" charset="0"/>
              </a:rPr>
              <a:t>Jade will then advise on further paperwork to be put in place.</a:t>
            </a:r>
          </a:p>
          <a:p>
            <a:pPr>
              <a:buFont typeface="Arial" panose="020B0604020202020204" pitchFamily="34" charset="0"/>
              <a:buChar char="•"/>
            </a:pPr>
            <a:endParaRPr lang="en-GB" sz="2000" dirty="0">
              <a:latin typeface="Aptos" panose="020B0004020202020204" pitchFamily="34" charset="0"/>
            </a:endParaRPr>
          </a:p>
        </p:txBody>
      </p:sp>
    </p:spTree>
    <p:extLst>
      <p:ext uri="{BB962C8B-B14F-4D97-AF65-F5344CB8AC3E}">
        <p14:creationId xmlns:p14="http://schemas.microsoft.com/office/powerpoint/2010/main" val="14018210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2E41F-3000-2DC2-68D5-6BF77EBC21F1}"/>
              </a:ext>
            </a:extLst>
          </p:cNvPr>
          <p:cNvSpPr>
            <a:spLocks noGrp="1"/>
          </p:cNvSpPr>
          <p:nvPr>
            <p:ph type="title"/>
          </p:nvPr>
        </p:nvSpPr>
        <p:spPr/>
        <p:txBody>
          <a:bodyPr/>
          <a:lstStyle/>
          <a:p>
            <a:pPr algn="ctr"/>
            <a:r>
              <a:rPr lang="en-GB" sz="3200" dirty="0">
                <a:latin typeface="Aptos" panose="020B0004020202020204" pitchFamily="34" charset="0"/>
              </a:rPr>
              <a:t>The Scoping Email </a:t>
            </a:r>
          </a:p>
        </p:txBody>
      </p:sp>
      <p:sp>
        <p:nvSpPr>
          <p:cNvPr id="3" name="Content Placeholder 2">
            <a:extLst>
              <a:ext uri="{FF2B5EF4-FFF2-40B4-BE49-F238E27FC236}">
                <a16:creationId xmlns:a16="http://schemas.microsoft.com/office/drawing/2014/main" id="{8D1ADFA7-954D-D910-A462-AF4D491046C7}"/>
              </a:ext>
            </a:extLst>
          </p:cNvPr>
          <p:cNvSpPr>
            <a:spLocks noGrp="1"/>
          </p:cNvSpPr>
          <p:nvPr>
            <p:ph idx="1"/>
          </p:nvPr>
        </p:nvSpPr>
        <p:spPr>
          <a:ln>
            <a:solidFill>
              <a:schemeClr val="tx1"/>
            </a:solidFill>
          </a:ln>
        </p:spPr>
        <p:txBody>
          <a:bodyPr/>
          <a:lstStyle/>
          <a:p>
            <a:pPr marL="342900" indent="-342900" algn="l">
              <a:buFont typeface="+mj-lt"/>
              <a:buAutoNum type="arabicPeriod"/>
            </a:pPr>
            <a:r>
              <a:rPr lang="en-GB" sz="1800" b="0" i="0" u="none" strike="noStrike" baseline="0" dirty="0">
                <a:latin typeface="Aptos" panose="020B0004020202020204" pitchFamily="34" charset="0"/>
              </a:rPr>
              <a:t>Briefly introduce yourself and your area of expertise.</a:t>
            </a:r>
          </a:p>
          <a:p>
            <a:pPr marL="342900" indent="-342900" algn="l">
              <a:buFont typeface="+mj-lt"/>
              <a:buAutoNum type="arabicPeriod"/>
            </a:pPr>
            <a:endParaRPr lang="en-GB" sz="1800" b="0" i="0" u="none" strike="noStrike" baseline="0" dirty="0">
              <a:latin typeface="Aptos" panose="020B0004020202020204" pitchFamily="34" charset="0"/>
            </a:endParaRPr>
          </a:p>
          <a:p>
            <a:pPr marL="342900" indent="-342900" algn="l">
              <a:buFont typeface="+mj-lt"/>
              <a:buAutoNum type="arabicPeriod"/>
            </a:pPr>
            <a:r>
              <a:rPr lang="en-GB" sz="1800" b="0" i="0" u="none" strike="noStrike" baseline="0" dirty="0">
                <a:latin typeface="Aptos" panose="020B0004020202020204" pitchFamily="34" charset="0"/>
              </a:rPr>
              <a:t>Could highlight that you are an (AHRC) M4C funded student and therefore don't require payment as you will continue to be paid your stipend.</a:t>
            </a:r>
          </a:p>
          <a:p>
            <a:pPr marL="342900" indent="-342900" algn="l">
              <a:buFont typeface="+mj-lt"/>
              <a:buAutoNum type="arabicPeriod"/>
            </a:pPr>
            <a:endParaRPr lang="en-GB" sz="1800" b="0" i="0" u="none" strike="noStrike" baseline="0" dirty="0">
              <a:latin typeface="Aptos" panose="020B0004020202020204" pitchFamily="34" charset="0"/>
            </a:endParaRPr>
          </a:p>
          <a:p>
            <a:pPr marL="342900" indent="-342900" algn="l">
              <a:buFont typeface="+mj-lt"/>
              <a:buAutoNum type="arabicPeriod"/>
            </a:pPr>
            <a:r>
              <a:rPr lang="en-GB" sz="1800" b="0" i="0" u="none" strike="noStrike" baseline="0" dirty="0">
                <a:latin typeface="Aptos" panose="020B0004020202020204" pitchFamily="34" charset="0"/>
              </a:rPr>
              <a:t>For our partner organisations I would also note that they have hosted M4C students in the past and it would be great to continue collaborating.</a:t>
            </a:r>
          </a:p>
          <a:p>
            <a:pPr marL="342900" indent="-342900" algn="l">
              <a:buFont typeface="+mj-lt"/>
              <a:buAutoNum type="arabicPeriod"/>
            </a:pPr>
            <a:endParaRPr lang="en-GB" sz="1800" b="0" i="0" u="none" strike="noStrike" baseline="0" dirty="0">
              <a:latin typeface="Aptos" panose="020B0004020202020204" pitchFamily="34" charset="0"/>
            </a:endParaRPr>
          </a:p>
          <a:p>
            <a:pPr marL="342900" indent="-342900" algn="l">
              <a:buFont typeface="+mj-lt"/>
              <a:buAutoNum type="arabicPeriod"/>
            </a:pPr>
            <a:r>
              <a:rPr lang="en-GB" sz="1800" b="0" i="0" u="none" strike="noStrike" baseline="0" dirty="0">
                <a:latin typeface="Aptos" panose="020B0004020202020204" pitchFamily="34" charset="0"/>
              </a:rPr>
              <a:t>Give a brief outline of what you are interested in researching/any project ideas and enquire whether they have the required works/expertise to host you.</a:t>
            </a:r>
          </a:p>
          <a:p>
            <a:pPr marL="342900" indent="-342900" algn="l">
              <a:buFont typeface="+mj-lt"/>
              <a:buAutoNum type="arabicPeriod"/>
            </a:pPr>
            <a:endParaRPr lang="en-GB" sz="1800" b="0" i="0" u="none" strike="noStrike" baseline="0" dirty="0">
              <a:latin typeface="Aptos" panose="020B0004020202020204" pitchFamily="34" charset="0"/>
            </a:endParaRPr>
          </a:p>
          <a:p>
            <a:pPr marL="342900" indent="-342900" algn="l">
              <a:buFont typeface="+mj-lt"/>
              <a:buAutoNum type="arabicPeriod"/>
            </a:pPr>
            <a:r>
              <a:rPr lang="en-GB" sz="1800" b="0" i="0" u="none" strike="noStrike" baseline="0" dirty="0">
                <a:latin typeface="Aptos" panose="020B0004020202020204" pitchFamily="34" charset="0"/>
              </a:rPr>
              <a:t>Arrange a call so you can scope their engagement and talk through project ideas with the end goal of collaboratively filling in the Part 1 placement brief form.</a:t>
            </a:r>
          </a:p>
          <a:p>
            <a:endParaRPr lang="en-GB" sz="1600" dirty="0"/>
          </a:p>
        </p:txBody>
      </p:sp>
    </p:spTree>
    <p:extLst>
      <p:ext uri="{BB962C8B-B14F-4D97-AF65-F5344CB8AC3E}">
        <p14:creationId xmlns:p14="http://schemas.microsoft.com/office/powerpoint/2010/main" val="27641978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A94E94-47D7-22F6-173C-5A4F257589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85D795-FB5A-1B48-2F9D-6067E4089006}"/>
              </a:ext>
            </a:extLst>
          </p:cNvPr>
          <p:cNvSpPr>
            <a:spLocks noGrp="1"/>
          </p:cNvSpPr>
          <p:nvPr>
            <p:ph type="title"/>
          </p:nvPr>
        </p:nvSpPr>
        <p:spPr>
          <a:xfrm>
            <a:off x="838200" y="365126"/>
            <a:ext cx="10515600" cy="882650"/>
          </a:xfrm>
        </p:spPr>
        <p:txBody>
          <a:bodyPr>
            <a:normAutofit/>
          </a:bodyPr>
          <a:lstStyle/>
          <a:p>
            <a:pPr algn="ctr"/>
            <a:r>
              <a:rPr lang="en-GB" sz="3600" b="1" dirty="0">
                <a:latin typeface="Aptos" panose="020B0004020202020204" pitchFamily="34" charset="0"/>
              </a:rPr>
              <a:t>Funding your Placement</a:t>
            </a:r>
          </a:p>
        </p:txBody>
      </p:sp>
      <p:sp>
        <p:nvSpPr>
          <p:cNvPr id="5" name="Subtitle 4">
            <a:extLst>
              <a:ext uri="{FF2B5EF4-FFF2-40B4-BE49-F238E27FC236}">
                <a16:creationId xmlns:a16="http://schemas.microsoft.com/office/drawing/2014/main" id="{03A9BEE7-9FE6-A77D-CCF4-D7A14FFD8827}"/>
              </a:ext>
            </a:extLst>
          </p:cNvPr>
          <p:cNvSpPr>
            <a:spLocks noGrp="1"/>
          </p:cNvSpPr>
          <p:nvPr>
            <p:ph idx="1"/>
          </p:nvPr>
        </p:nvSpPr>
        <p:spPr/>
        <p:txBody>
          <a:bodyPr/>
          <a:lstStyle/>
          <a:p>
            <a:pPr marL="457200" lvl="1" indent="0">
              <a:buNone/>
            </a:pPr>
            <a:endParaRPr lang="en-GB" sz="2000" kern="1200">
              <a:effectLst/>
              <a:latin typeface="Aptos" panose="020B0004020202020204" pitchFamily="34" charset="0"/>
              <a:cs typeface="Calibri"/>
            </a:endParaRPr>
          </a:p>
          <a:p>
            <a:endParaRPr lang="en-GB" sz="1800" kern="1200">
              <a:effectLst/>
              <a:latin typeface="Aptos" panose="020B0004020202020204" pitchFamily="34" charset="0"/>
              <a:ea typeface="Calibri" panose="020F0502020204030204" pitchFamily="34" charset="0"/>
              <a:cs typeface="Calibri" panose="020F0502020204030204" pitchFamily="34" charset="0"/>
            </a:endParaRPr>
          </a:p>
          <a:p>
            <a:endParaRPr lang="en-GB" sz="1800" kern="1200">
              <a:effectLst/>
              <a:latin typeface="Aptos" panose="020B0004020202020204" pitchFamily="34" charset="0"/>
              <a:ea typeface="Calibri" panose="020F0502020204030204" pitchFamily="34" charset="0"/>
              <a:cs typeface="Calibri" panose="020F0502020204030204" pitchFamily="34" charset="0"/>
            </a:endParaRPr>
          </a:p>
          <a:p>
            <a:endParaRPr lang="en-GB" sz="1800">
              <a:solidFill>
                <a:schemeClr val="tx1"/>
              </a:solidFill>
              <a:effectLst/>
              <a:latin typeface="Aptos" panose="020B0004020202020204" pitchFamily="34" charset="0"/>
              <a:cs typeface="Calibri"/>
            </a:endParaRPr>
          </a:p>
        </p:txBody>
      </p:sp>
      <p:sp>
        <p:nvSpPr>
          <p:cNvPr id="3" name="Subtitle 4">
            <a:extLst>
              <a:ext uri="{FF2B5EF4-FFF2-40B4-BE49-F238E27FC236}">
                <a16:creationId xmlns:a16="http://schemas.microsoft.com/office/drawing/2014/main" id="{99CA1F6C-367E-17EA-CE89-D2B60588D30E}"/>
              </a:ext>
            </a:extLst>
          </p:cNvPr>
          <p:cNvSpPr txBox="1">
            <a:spLocks/>
          </p:cNvSpPr>
          <p:nvPr/>
        </p:nvSpPr>
        <p:spPr bwMode="auto">
          <a:xfrm>
            <a:off x="604837" y="1379417"/>
            <a:ext cx="10982325" cy="469811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lnSpc>
                <a:spcPct val="116000"/>
              </a:lnSpc>
              <a:spcAft>
                <a:spcPts val="800"/>
              </a:spcAft>
              <a:buFont typeface="Arial" panose="020B0604020202020204" pitchFamily="34" charset="0"/>
              <a:buChar char="•"/>
            </a:pPr>
            <a:r>
              <a:rPr lang="en-GB" sz="1800" dirty="0">
                <a:latin typeface="Aptos" panose="020B0004020202020204" pitchFamily="34" charset="0"/>
                <a:cs typeface="Times New Roman" panose="02020603050405020304" pitchFamily="18" charset="0"/>
              </a:rPr>
              <a:t>You are able to apply to extend your funded period for the duration of the placement (Funding Extension).</a:t>
            </a:r>
          </a:p>
          <a:p>
            <a:pPr>
              <a:lnSpc>
                <a:spcPct val="116000"/>
              </a:lnSpc>
              <a:spcAft>
                <a:spcPts val="800"/>
              </a:spcAft>
              <a:buFont typeface="Arial" panose="020B0604020202020204" pitchFamily="34" charset="0"/>
              <a:buChar char="•"/>
            </a:pPr>
            <a:r>
              <a:rPr lang="en-GB" sz="1800" dirty="0">
                <a:latin typeface="Aptos" panose="020B0004020202020204" pitchFamily="34" charset="0"/>
                <a:cs typeface="Times New Roman" panose="02020603050405020304" pitchFamily="18" charset="0"/>
              </a:rPr>
              <a:t>If you are already hold a 48-month award (e.g. CDAS, extensions) then you cannot request a funding extension due to placement.</a:t>
            </a:r>
          </a:p>
          <a:p>
            <a:pPr>
              <a:lnSpc>
                <a:spcPct val="116000"/>
              </a:lnSpc>
              <a:spcAft>
                <a:spcPts val="800"/>
              </a:spcAft>
              <a:buFont typeface="Arial" panose="020B0604020202020204" pitchFamily="34" charset="0"/>
              <a:buChar char="•"/>
            </a:pPr>
            <a:r>
              <a:rPr lang="en-GB" sz="1800" dirty="0">
                <a:latin typeface="Aptos" panose="020B0004020202020204" pitchFamily="34" charset="0"/>
                <a:cs typeface="Times New Roman" panose="02020603050405020304" pitchFamily="18" charset="0"/>
              </a:rPr>
              <a:t>You can also apply for up to £1680 to support travel and/or accommodation expenses.</a:t>
            </a:r>
          </a:p>
          <a:p>
            <a:pPr algn="l">
              <a:buFont typeface="Arial" panose="020B0604020202020204" pitchFamily="34" charset="0"/>
              <a:buChar char="•"/>
            </a:pPr>
            <a:r>
              <a:rPr lang="en-GB" sz="1800" dirty="0">
                <a:latin typeface="Aptos" panose="020B0004020202020204" pitchFamily="34" charset="0"/>
                <a:cs typeface="Times New Roman" panose="02020603050405020304" pitchFamily="18" charset="0"/>
              </a:rPr>
              <a:t>You will continue to receive your stipend as normal during the period of a placement and, for eligible students, a successful application will result in the length of your funding being extended by the length of time spent on placement. Please note that this does not extend your submission date.</a:t>
            </a:r>
          </a:p>
          <a:p>
            <a:pPr marL="0" indent="0" algn="l">
              <a:buNone/>
            </a:pPr>
            <a:endParaRPr lang="en-GB" sz="1800" dirty="0">
              <a:latin typeface="Aptos" panose="020B0004020202020204" pitchFamily="34" charset="0"/>
              <a:cs typeface="Times New Roman" panose="02020603050405020304" pitchFamily="18" charset="0"/>
            </a:endParaRPr>
          </a:p>
          <a:p>
            <a:pPr algn="l">
              <a:buFont typeface="Arial" panose="020B0604020202020204" pitchFamily="34" charset="0"/>
              <a:buChar char="•"/>
            </a:pPr>
            <a:r>
              <a:rPr lang="en-GB" sz="1800" dirty="0">
                <a:latin typeface="Aptos" panose="020B0004020202020204" pitchFamily="34" charset="0"/>
                <a:cs typeface="Times New Roman" panose="02020603050405020304" pitchFamily="18" charset="0"/>
              </a:rPr>
              <a:t>Should you submit your thesis within your funded period, including the extension to funding awarded as a result of a placement, you will receive no further stipend payments. Do not submit your thesis while on placement.</a:t>
            </a:r>
            <a:endParaRPr lang="en-GB" sz="1100" b="1" dirty="0">
              <a:solidFill>
                <a:srgbClr val="434344"/>
              </a:solidFill>
              <a:latin typeface="Segoe UI" panose="020B0502040204020203" pitchFamily="34" charset="0"/>
            </a:endParaRPr>
          </a:p>
          <a:p>
            <a:pPr algn="l">
              <a:buFont typeface="Arial" panose="020B0604020202020204" pitchFamily="34" charset="0"/>
              <a:buChar char="•"/>
            </a:pPr>
            <a:endParaRPr lang="en-GB" sz="1100" b="0" i="0" dirty="0">
              <a:solidFill>
                <a:srgbClr val="434344"/>
              </a:solidFill>
              <a:effectLst/>
              <a:latin typeface="Segoe UI" panose="020B0502040204020203" pitchFamily="34" charset="0"/>
            </a:endParaRPr>
          </a:p>
          <a:p>
            <a:pPr>
              <a:lnSpc>
                <a:spcPct val="116000"/>
              </a:lnSpc>
              <a:spcAft>
                <a:spcPts val="800"/>
              </a:spcAft>
              <a:buFont typeface="Arial" panose="020B0604020202020204" pitchFamily="34" charset="0"/>
              <a:buChar char="•"/>
            </a:pPr>
            <a:r>
              <a:rPr lang="en-GB" sz="1800" dirty="0">
                <a:latin typeface="Aptos" panose="020B0004020202020204" pitchFamily="34" charset="0"/>
                <a:ea typeface="Times New Roman" panose="02020603050405020304" pitchFamily="18" charset="0"/>
                <a:cs typeface="Times New Roman" panose="02020603050405020304" pitchFamily="18" charset="0"/>
              </a:rPr>
              <a:t>All funding extensions need to be applied for via the </a:t>
            </a:r>
            <a:r>
              <a:rPr lang="en-GB" sz="1800" b="1" dirty="0">
                <a:latin typeface="Aptos" panose="020B0004020202020204" pitchFamily="34" charset="0"/>
                <a:cs typeface="Times New Roman" panose="02020603050405020304" pitchFamily="18" charset="0"/>
              </a:rPr>
              <a:t>Part 2 Placement Funding Application form</a:t>
            </a:r>
            <a:r>
              <a:rPr lang="en-GB" sz="1800" dirty="0">
                <a:latin typeface="Aptos" panose="020B0004020202020204" pitchFamily="34" charset="0"/>
                <a:cs typeface="Times New Roman" panose="02020603050405020304" pitchFamily="18" charset="0"/>
              </a:rPr>
              <a:t> and full budgeting and evidence must be provided.</a:t>
            </a:r>
            <a:endParaRPr lang="en-GB" sz="1800" dirty="0">
              <a:effectLst/>
              <a:latin typeface="Aptos" panose="020B0004020202020204" pitchFamily="34" charset="0"/>
              <a:ea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GB" sz="2000" kern="0" dirty="0">
              <a:latin typeface="Aptos" panose="020B0004020202020204" pitchFamily="34" charset="0"/>
              <a:cs typeface="Calibri"/>
            </a:endParaRPr>
          </a:p>
        </p:txBody>
      </p:sp>
    </p:spTree>
    <p:extLst>
      <p:ext uri="{BB962C8B-B14F-4D97-AF65-F5344CB8AC3E}">
        <p14:creationId xmlns:p14="http://schemas.microsoft.com/office/powerpoint/2010/main" val="28774654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A8BDDE-9BA9-CCA3-5330-5C7328728D61}"/>
            </a:ext>
          </a:extLst>
        </p:cNvPr>
        <p:cNvGrpSpPr/>
        <p:nvPr/>
      </p:nvGrpSpPr>
      <p:grpSpPr>
        <a:xfrm>
          <a:off x="0" y="0"/>
          <a:ext cx="0" cy="0"/>
          <a:chOff x="0" y="0"/>
          <a:chExt cx="0" cy="0"/>
        </a:xfrm>
      </p:grpSpPr>
      <p:sp>
        <p:nvSpPr>
          <p:cNvPr id="4098" name="Title 1">
            <a:extLst>
              <a:ext uri="{FF2B5EF4-FFF2-40B4-BE49-F238E27FC236}">
                <a16:creationId xmlns:a16="http://schemas.microsoft.com/office/drawing/2014/main" id="{531AC6C4-C32A-1188-8992-268FA47A4A38}"/>
              </a:ext>
            </a:extLst>
          </p:cNvPr>
          <p:cNvSpPr>
            <a:spLocks noGrp="1"/>
          </p:cNvSpPr>
          <p:nvPr>
            <p:ph type="ctrTitle"/>
          </p:nvPr>
        </p:nvSpPr>
        <p:spPr>
          <a:xfrm>
            <a:off x="1847528" y="5229200"/>
            <a:ext cx="8280920" cy="792088"/>
          </a:xfrm>
        </p:spPr>
        <p:txBody>
          <a:bodyPr/>
          <a:lstStyle/>
          <a:p>
            <a:pPr algn="ctr"/>
            <a:r>
              <a:rPr lang="en-GB" altLang="en-US" sz="2400" dirty="0">
                <a:latin typeface="Aptos" panose="020B0004020202020204" pitchFamily="34" charset="0"/>
              </a:rPr>
              <a:t>Placement and the PhD</a:t>
            </a:r>
          </a:p>
        </p:txBody>
      </p:sp>
      <p:pic>
        <p:nvPicPr>
          <p:cNvPr id="3" name="Picture 2">
            <a:extLst>
              <a:ext uri="{FF2B5EF4-FFF2-40B4-BE49-F238E27FC236}">
                <a16:creationId xmlns:a16="http://schemas.microsoft.com/office/drawing/2014/main" id="{A423B064-9CD8-BBF5-05AF-29A3502727F8}"/>
              </a:ext>
            </a:extLst>
          </p:cNvPr>
          <p:cNvPicPr>
            <a:picLocks noChangeAspect="1"/>
          </p:cNvPicPr>
          <p:nvPr/>
        </p:nvPicPr>
        <p:blipFill>
          <a:blip r:embed="rId2"/>
          <a:stretch>
            <a:fillRect/>
          </a:stretch>
        </p:blipFill>
        <p:spPr>
          <a:xfrm>
            <a:off x="1524001" y="4611449"/>
            <a:ext cx="2769421" cy="792089"/>
          </a:xfrm>
          <a:prstGeom prst="rect">
            <a:avLst/>
          </a:prstGeom>
        </p:spPr>
      </p:pic>
    </p:spTree>
    <p:extLst>
      <p:ext uri="{BB962C8B-B14F-4D97-AF65-F5344CB8AC3E}">
        <p14:creationId xmlns:p14="http://schemas.microsoft.com/office/powerpoint/2010/main" val="16740775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FAC21D-41CA-642D-BA65-1F2D9F4BAFD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AB44B5-536B-1B3D-3142-2CC31E51B9EE}"/>
              </a:ext>
            </a:extLst>
          </p:cNvPr>
          <p:cNvSpPr>
            <a:spLocks noGrp="1"/>
          </p:cNvSpPr>
          <p:nvPr>
            <p:ph type="title"/>
          </p:nvPr>
        </p:nvSpPr>
        <p:spPr>
          <a:xfrm>
            <a:off x="563418" y="188768"/>
            <a:ext cx="10515600" cy="882650"/>
          </a:xfrm>
        </p:spPr>
        <p:txBody>
          <a:bodyPr>
            <a:normAutofit/>
          </a:bodyPr>
          <a:lstStyle/>
          <a:p>
            <a:pPr algn="ctr"/>
            <a:r>
              <a:rPr lang="en-GB" sz="3600" b="1" dirty="0">
                <a:latin typeface="Aptos" panose="020B0004020202020204" pitchFamily="34" charset="0"/>
              </a:rPr>
              <a:t>Top Tips </a:t>
            </a:r>
          </a:p>
        </p:txBody>
      </p:sp>
      <p:graphicFrame>
        <p:nvGraphicFramePr>
          <p:cNvPr id="4" name="Diagram 3">
            <a:extLst>
              <a:ext uri="{FF2B5EF4-FFF2-40B4-BE49-F238E27FC236}">
                <a16:creationId xmlns:a16="http://schemas.microsoft.com/office/drawing/2014/main" id="{B3FCC710-19D0-2D46-3DCE-D0EF9D2C5EBF}"/>
              </a:ext>
            </a:extLst>
          </p:cNvPr>
          <p:cNvGraphicFramePr/>
          <p:nvPr>
            <p:extLst>
              <p:ext uri="{D42A27DB-BD31-4B8C-83A1-F6EECF244321}">
                <p14:modId xmlns:p14="http://schemas.microsoft.com/office/powerpoint/2010/main" val="2520331261"/>
              </p:ext>
            </p:extLst>
          </p:nvPr>
        </p:nvGraphicFramePr>
        <p:xfrm>
          <a:off x="434109" y="1071418"/>
          <a:ext cx="11194473" cy="50669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618043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B8E0B2-DA59-9DC8-BF6C-22728A002BB2}"/>
            </a:ext>
          </a:extLst>
        </p:cNvPr>
        <p:cNvGrpSpPr/>
        <p:nvPr/>
      </p:nvGrpSpPr>
      <p:grpSpPr>
        <a:xfrm>
          <a:off x="0" y="0"/>
          <a:ext cx="0" cy="0"/>
          <a:chOff x="0" y="0"/>
          <a:chExt cx="0" cy="0"/>
        </a:xfrm>
      </p:grpSpPr>
      <p:sp>
        <p:nvSpPr>
          <p:cNvPr id="4098" name="Title 1">
            <a:extLst>
              <a:ext uri="{FF2B5EF4-FFF2-40B4-BE49-F238E27FC236}">
                <a16:creationId xmlns:a16="http://schemas.microsoft.com/office/drawing/2014/main" id="{E96340AF-982C-949D-918E-2569974EF588}"/>
              </a:ext>
            </a:extLst>
          </p:cNvPr>
          <p:cNvSpPr>
            <a:spLocks noGrp="1"/>
          </p:cNvSpPr>
          <p:nvPr>
            <p:ph type="ctrTitle"/>
          </p:nvPr>
        </p:nvSpPr>
        <p:spPr>
          <a:xfrm>
            <a:off x="1847528" y="5229200"/>
            <a:ext cx="8280920" cy="792088"/>
          </a:xfrm>
        </p:spPr>
        <p:txBody>
          <a:bodyPr/>
          <a:lstStyle/>
          <a:p>
            <a:pPr algn="ctr"/>
            <a:r>
              <a:rPr lang="en-GB" altLang="en-US" sz="2400" dirty="0">
                <a:latin typeface="Aptos" panose="020B0004020202020204" pitchFamily="34" charset="0"/>
              </a:rPr>
              <a:t>Administrative Process</a:t>
            </a:r>
          </a:p>
        </p:txBody>
      </p:sp>
      <p:pic>
        <p:nvPicPr>
          <p:cNvPr id="3" name="Picture 2">
            <a:extLst>
              <a:ext uri="{FF2B5EF4-FFF2-40B4-BE49-F238E27FC236}">
                <a16:creationId xmlns:a16="http://schemas.microsoft.com/office/drawing/2014/main" id="{AEBB9B26-9F94-6482-33FA-77EC289A0CBC}"/>
              </a:ext>
            </a:extLst>
          </p:cNvPr>
          <p:cNvPicPr>
            <a:picLocks noChangeAspect="1"/>
          </p:cNvPicPr>
          <p:nvPr/>
        </p:nvPicPr>
        <p:blipFill>
          <a:blip r:embed="rId2"/>
          <a:stretch>
            <a:fillRect/>
          </a:stretch>
        </p:blipFill>
        <p:spPr>
          <a:xfrm>
            <a:off x="1524001" y="4611449"/>
            <a:ext cx="2769421" cy="792089"/>
          </a:xfrm>
          <a:prstGeom prst="rect">
            <a:avLst/>
          </a:prstGeom>
        </p:spPr>
      </p:pic>
    </p:spTree>
    <p:extLst>
      <p:ext uri="{BB962C8B-B14F-4D97-AF65-F5344CB8AC3E}">
        <p14:creationId xmlns:p14="http://schemas.microsoft.com/office/powerpoint/2010/main" val="3294965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GB" sz="3200" dirty="0">
                <a:latin typeface="Aptos" panose="020B0004020202020204" pitchFamily="34" charset="0"/>
              </a:rPr>
              <a:t>Key Placement Contacts</a:t>
            </a:r>
          </a:p>
        </p:txBody>
      </p:sp>
      <p:sp>
        <p:nvSpPr>
          <p:cNvPr id="5" name="Content Placeholder 4"/>
          <p:cNvSpPr>
            <a:spLocks noGrp="1"/>
          </p:cNvSpPr>
          <p:nvPr>
            <p:ph idx="1"/>
          </p:nvPr>
        </p:nvSpPr>
        <p:spPr>
          <a:xfrm>
            <a:off x="2020809" y="1311443"/>
            <a:ext cx="8150382" cy="4586035"/>
          </a:xfrm>
          <a:ln>
            <a:solidFill>
              <a:schemeClr val="tx1"/>
            </a:solidFill>
          </a:ln>
        </p:spPr>
        <p:txBody>
          <a:bodyPr/>
          <a:lstStyle/>
          <a:p>
            <a:pPr marL="0" indent="0">
              <a:buNone/>
            </a:pPr>
            <a:r>
              <a:rPr lang="en-GB" sz="2000" b="1" dirty="0">
                <a:latin typeface="Aptos" panose="020B0004020202020204" pitchFamily="34" charset="0"/>
                <a:hlinkClick r:id="rId2">
                  <a:extLst>
                    <a:ext uri="{A12FA001-AC4F-418D-AE19-62706E023703}">
                      <ahyp:hlinkClr xmlns:ahyp="http://schemas.microsoft.com/office/drawing/2018/hyperlinkcolor" val="tx"/>
                    </a:ext>
                  </a:extLst>
                </a:hlinkClick>
              </a:rPr>
              <a:t>m4c@warwick.ac.uk</a:t>
            </a:r>
            <a:r>
              <a:rPr lang="en-GB" sz="2000" b="1" dirty="0">
                <a:latin typeface="Aptos" panose="020B0004020202020204" pitchFamily="34" charset="0"/>
              </a:rPr>
              <a:t> </a:t>
            </a:r>
          </a:p>
          <a:p>
            <a:pPr marL="0" indent="0">
              <a:buNone/>
            </a:pPr>
            <a:r>
              <a:rPr lang="en-GB" sz="2000" b="1" dirty="0">
                <a:latin typeface="Aptos" panose="020B0004020202020204" pitchFamily="34" charset="0"/>
              </a:rPr>
              <a:t>Lisa Millard </a:t>
            </a:r>
            <a:r>
              <a:rPr lang="en-GB" sz="2000" dirty="0">
                <a:latin typeface="Aptos" panose="020B0004020202020204" pitchFamily="34" charset="0"/>
              </a:rPr>
              <a:t>– Doctoral Training Manager</a:t>
            </a:r>
          </a:p>
          <a:p>
            <a:pPr marL="0" indent="0">
              <a:buNone/>
            </a:pPr>
            <a:r>
              <a:rPr lang="en-GB" sz="2000" b="1" dirty="0">
                <a:latin typeface="Aptos" panose="020B0004020202020204" pitchFamily="34" charset="0"/>
              </a:rPr>
              <a:t>Emily Hardy </a:t>
            </a:r>
            <a:r>
              <a:rPr lang="en-GB" sz="2000" dirty="0">
                <a:latin typeface="Aptos" panose="020B0004020202020204" pitchFamily="34" charset="0"/>
              </a:rPr>
              <a:t>– Doctoral Training Programmes Co-ordinator</a:t>
            </a:r>
          </a:p>
          <a:p>
            <a:pPr marL="0" indent="0">
              <a:buNone/>
            </a:pPr>
            <a:endParaRPr lang="en-GB" sz="2000" b="1" dirty="0">
              <a:latin typeface="Aptos" panose="020B0004020202020204" pitchFamily="34" charset="0"/>
            </a:endParaRPr>
          </a:p>
          <a:p>
            <a:pPr marL="0" indent="0">
              <a:buNone/>
            </a:pPr>
            <a:r>
              <a:rPr lang="en-GB" sz="2000" b="1" dirty="0">
                <a:latin typeface="Aptos" panose="020B0004020202020204" pitchFamily="34" charset="0"/>
              </a:rPr>
              <a:t>Prof David Lambert </a:t>
            </a:r>
            <a:r>
              <a:rPr lang="en-GB" sz="2000" dirty="0">
                <a:latin typeface="Aptos" panose="020B0004020202020204" pitchFamily="34" charset="0"/>
              </a:rPr>
              <a:t>– M4C Site Director</a:t>
            </a:r>
          </a:p>
          <a:p>
            <a:pPr marL="0" indent="0">
              <a:buNone/>
            </a:pPr>
            <a:r>
              <a:rPr lang="en-GB" sz="2000" b="1" dirty="0">
                <a:latin typeface="Aptos" panose="020B0004020202020204" pitchFamily="34" charset="0"/>
              </a:rPr>
              <a:t>Dr Ross Forman </a:t>
            </a:r>
            <a:r>
              <a:rPr lang="en-GB" sz="2000" dirty="0">
                <a:latin typeface="Aptos" panose="020B0004020202020204" pitchFamily="34" charset="0"/>
              </a:rPr>
              <a:t>– M4C Site Director</a:t>
            </a:r>
          </a:p>
          <a:p>
            <a:pPr marL="0" indent="0">
              <a:buNone/>
            </a:pPr>
            <a:endParaRPr lang="en-GB" sz="2000" dirty="0">
              <a:latin typeface="Aptos" panose="020B0004020202020204" pitchFamily="34" charset="0"/>
            </a:endParaRPr>
          </a:p>
          <a:p>
            <a:pPr marL="0" indent="0">
              <a:buNone/>
            </a:pPr>
            <a:r>
              <a:rPr lang="en-GB" sz="2000" b="1" dirty="0">
                <a:latin typeface="Aptos" panose="020B0004020202020204" pitchFamily="34" charset="0"/>
                <a:hlinkClick r:id="rId3">
                  <a:extLst>
                    <a:ext uri="{A12FA001-AC4F-418D-AE19-62706E023703}">
                      <ahyp:hlinkClr xmlns:ahyp="http://schemas.microsoft.com/office/drawing/2018/hyperlinkcolor" val="tx"/>
                    </a:ext>
                  </a:extLst>
                </a:hlinkClick>
              </a:rPr>
              <a:t>placements@midlands4cities.ac.uk</a:t>
            </a:r>
            <a:r>
              <a:rPr lang="en-GB" sz="2000" b="1" dirty="0">
                <a:latin typeface="Aptos" panose="020B0004020202020204" pitchFamily="34" charset="0"/>
              </a:rPr>
              <a:t> </a:t>
            </a:r>
          </a:p>
          <a:p>
            <a:pPr marL="0" indent="0">
              <a:buNone/>
            </a:pPr>
            <a:r>
              <a:rPr lang="en-GB" sz="2000" b="1" dirty="0">
                <a:latin typeface="Aptos" panose="020B0004020202020204" pitchFamily="34" charset="0"/>
              </a:rPr>
              <a:t>Dr Jade Jenkinson </a:t>
            </a:r>
            <a:r>
              <a:rPr lang="en-GB" sz="2000" dirty="0">
                <a:latin typeface="Aptos" panose="020B0004020202020204" pitchFamily="34" charset="0"/>
              </a:rPr>
              <a:t>– Placements Manager at M4C Nottingham</a:t>
            </a:r>
            <a:endParaRPr lang="en-GB" dirty="0"/>
          </a:p>
          <a:p>
            <a:pPr marL="0" indent="0">
              <a:buNone/>
            </a:pPr>
            <a:endParaRPr lang="en-GB" sz="2000" dirty="0">
              <a:latin typeface="Aptos"/>
            </a:endParaRPr>
          </a:p>
          <a:p>
            <a:pPr marL="0" indent="0">
              <a:buNone/>
            </a:pPr>
            <a:r>
              <a:rPr lang="en-GB" sz="2000" dirty="0">
                <a:latin typeface="Aptos"/>
                <a:ea typeface="Calibri"/>
                <a:cs typeface="Calibri"/>
              </a:rPr>
              <a:t>M4C Site placements  - </a:t>
            </a:r>
            <a:r>
              <a:rPr lang="en-GB" sz="2000" dirty="0">
                <a:ea typeface="+mn-lt"/>
                <a:cs typeface="+mn-lt"/>
                <a:hlinkClick r:id="rId4"/>
              </a:rPr>
              <a:t>Placement</a:t>
            </a:r>
            <a:endParaRPr lang="en-GB" sz="2000">
              <a:latin typeface="Aptos"/>
              <a:ea typeface="+mn-lt"/>
              <a:cs typeface="+mn-lt"/>
            </a:endParaRPr>
          </a:p>
          <a:p>
            <a:pPr marL="0" indent="0">
              <a:buNone/>
            </a:pPr>
            <a:r>
              <a:rPr lang="en-GB" sz="2000" dirty="0">
                <a:latin typeface="Calibri"/>
                <a:ea typeface="Calibri"/>
                <a:cs typeface="Calibri"/>
              </a:rPr>
              <a:t>VPP - </a:t>
            </a:r>
            <a:r>
              <a:rPr lang="en-GB" sz="2000" dirty="0">
                <a:ea typeface="+mn-lt"/>
                <a:cs typeface="+mn-lt"/>
                <a:hlinkClick r:id="rId5"/>
              </a:rPr>
              <a:t>M4C Placement Guidance</a:t>
            </a:r>
            <a:endParaRPr lang="en-GB" sz="2000" dirty="0">
              <a:latin typeface="Calibri"/>
              <a:ea typeface="Calibri"/>
              <a:cs typeface="Calibri"/>
            </a:endParaRPr>
          </a:p>
          <a:p>
            <a:pPr marL="0" indent="0">
              <a:buNone/>
            </a:pPr>
            <a:endParaRPr lang="en-GB" sz="2000" dirty="0">
              <a:latin typeface="Calibri"/>
              <a:ea typeface="Calibri"/>
              <a:cs typeface="Calibri"/>
            </a:endParaRPr>
          </a:p>
          <a:p>
            <a:pPr marL="0" indent="0">
              <a:buNone/>
            </a:pPr>
            <a:endParaRPr lang="en-GB" sz="2000" dirty="0">
              <a:latin typeface="Aptos"/>
              <a:ea typeface="Calibri"/>
              <a:cs typeface="Calibri"/>
            </a:endParaRPr>
          </a:p>
          <a:p>
            <a:pPr marL="0" indent="0">
              <a:buNone/>
            </a:pPr>
            <a:endParaRPr lang="en-GB" dirty="0">
              <a:ea typeface="Calibri"/>
              <a:cs typeface="Calibri"/>
            </a:endParaRPr>
          </a:p>
        </p:txBody>
      </p:sp>
    </p:spTree>
    <p:extLst>
      <p:ext uri="{BB962C8B-B14F-4D97-AF65-F5344CB8AC3E}">
        <p14:creationId xmlns:p14="http://schemas.microsoft.com/office/powerpoint/2010/main" val="3420043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29FF24-F0D3-A3A3-E3FF-BFB9B42089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BAFDD3-FB09-DDF8-B236-D4F029AA617E}"/>
              </a:ext>
            </a:extLst>
          </p:cNvPr>
          <p:cNvSpPr>
            <a:spLocks noGrp="1"/>
          </p:cNvSpPr>
          <p:nvPr>
            <p:ph type="title"/>
          </p:nvPr>
        </p:nvSpPr>
        <p:spPr/>
        <p:txBody>
          <a:bodyPr/>
          <a:lstStyle/>
          <a:p>
            <a:pPr algn="ctr"/>
            <a:r>
              <a:rPr lang="en-GB" sz="3600" dirty="0">
                <a:latin typeface="Aptos" panose="020B0004020202020204" pitchFamily="34" charset="0"/>
              </a:rPr>
              <a:t>Placements – Step 1</a:t>
            </a:r>
            <a:endParaRPr lang="en-GB" dirty="0">
              <a:latin typeface="Aptos" panose="020B0004020202020204" pitchFamily="34" charset="0"/>
            </a:endParaRPr>
          </a:p>
        </p:txBody>
      </p:sp>
      <p:sp>
        <p:nvSpPr>
          <p:cNvPr id="5" name="Subtitle 4">
            <a:extLst>
              <a:ext uri="{FF2B5EF4-FFF2-40B4-BE49-F238E27FC236}">
                <a16:creationId xmlns:a16="http://schemas.microsoft.com/office/drawing/2014/main" id="{CD1782C3-936F-80D6-9841-265D9C8C4BD9}"/>
              </a:ext>
            </a:extLst>
          </p:cNvPr>
          <p:cNvSpPr>
            <a:spLocks noGrp="1"/>
          </p:cNvSpPr>
          <p:nvPr>
            <p:ph idx="1"/>
          </p:nvPr>
        </p:nvSpPr>
        <p:spPr/>
        <p:txBody>
          <a:bodyPr/>
          <a:lstStyle/>
          <a:p>
            <a:pPr marL="457200" lvl="1" indent="0">
              <a:buNone/>
            </a:pPr>
            <a:endParaRPr lang="en-GB" sz="2000" kern="1200">
              <a:effectLst/>
              <a:latin typeface="Aptos" panose="020B0004020202020204" pitchFamily="34" charset="0"/>
              <a:cs typeface="Calibri"/>
            </a:endParaRPr>
          </a:p>
          <a:p>
            <a:endParaRPr lang="en-GB" sz="1800" kern="1200">
              <a:effectLst/>
              <a:latin typeface="Aptos" panose="020B0004020202020204" pitchFamily="34" charset="0"/>
              <a:ea typeface="Calibri" panose="020F0502020204030204" pitchFamily="34" charset="0"/>
              <a:cs typeface="Calibri" panose="020F0502020204030204" pitchFamily="34" charset="0"/>
            </a:endParaRPr>
          </a:p>
          <a:p>
            <a:endParaRPr lang="en-GB" sz="1800" kern="1200">
              <a:effectLst/>
              <a:latin typeface="Aptos" panose="020B0004020202020204" pitchFamily="34" charset="0"/>
              <a:ea typeface="Calibri" panose="020F0502020204030204" pitchFamily="34" charset="0"/>
              <a:cs typeface="Calibri" panose="020F0502020204030204" pitchFamily="34" charset="0"/>
            </a:endParaRPr>
          </a:p>
          <a:p>
            <a:endParaRPr lang="en-GB" sz="1800">
              <a:solidFill>
                <a:schemeClr val="tx1"/>
              </a:solidFill>
              <a:effectLst/>
              <a:latin typeface="Aptos" panose="020B0004020202020204" pitchFamily="34" charset="0"/>
              <a:cs typeface="Calibri"/>
            </a:endParaRPr>
          </a:p>
        </p:txBody>
      </p:sp>
      <p:sp>
        <p:nvSpPr>
          <p:cNvPr id="3" name="Subtitle 4">
            <a:extLst>
              <a:ext uri="{FF2B5EF4-FFF2-40B4-BE49-F238E27FC236}">
                <a16:creationId xmlns:a16="http://schemas.microsoft.com/office/drawing/2014/main" id="{0E9447D3-E604-BD86-EB15-B2E161BD99B8}"/>
              </a:ext>
            </a:extLst>
          </p:cNvPr>
          <p:cNvSpPr txBox="1">
            <a:spLocks/>
          </p:cNvSpPr>
          <p:nvPr/>
        </p:nvSpPr>
        <p:spPr bwMode="auto">
          <a:xfrm>
            <a:off x="1266825" y="1628800"/>
            <a:ext cx="10277475" cy="386219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l">
              <a:buNone/>
            </a:pPr>
            <a:r>
              <a:rPr lang="en-US" sz="1800" b="1" dirty="0">
                <a:effectLst/>
                <a:latin typeface="Aptos" panose="020B0004020202020204" pitchFamily="34" charset="0"/>
                <a:ea typeface="Times New Roman" panose="02020603050405020304" pitchFamily="18" charset="0"/>
                <a:cs typeface="Times New Roman" panose="02020603050405020304" pitchFamily="18" charset="0"/>
              </a:rPr>
              <a:t>Step 1 - </a:t>
            </a:r>
            <a:r>
              <a:rPr lang="en-GB" sz="1800" b="1" dirty="0">
                <a:latin typeface="Aptos" panose="020B0004020202020204" pitchFamily="34" charset="0"/>
                <a:cs typeface="Times New Roman" panose="02020603050405020304" pitchFamily="18" charset="0"/>
              </a:rPr>
              <a:t>Contacting a potential host</a:t>
            </a:r>
          </a:p>
          <a:p>
            <a:pPr>
              <a:lnSpc>
                <a:spcPct val="116000"/>
              </a:lnSpc>
              <a:spcAft>
                <a:spcPts val="800"/>
              </a:spcAft>
              <a:buFont typeface="Arial" panose="020B0604020202020204" pitchFamily="34" charset="0"/>
              <a:buChar char="•"/>
            </a:pPr>
            <a:endParaRPr lang="en-US" sz="1800" dirty="0">
              <a:effectLst/>
              <a:latin typeface="Aptos" panose="020B0004020202020204" pitchFamily="34" charset="0"/>
              <a:ea typeface="Times New Roman" panose="02020603050405020304" pitchFamily="18" charset="0"/>
              <a:cs typeface="Times New Roman" panose="02020603050405020304" pitchFamily="18" charset="0"/>
            </a:endParaRPr>
          </a:p>
          <a:p>
            <a:pPr>
              <a:lnSpc>
                <a:spcPct val="116000"/>
              </a:lnSpc>
              <a:spcAft>
                <a:spcPts val="800"/>
              </a:spcAft>
              <a:buFont typeface="Arial" panose="020B0604020202020204" pitchFamily="34" charset="0"/>
              <a:buChar char="•"/>
            </a:pPr>
            <a:r>
              <a:rPr lang="en-US" sz="1800" u="sng" dirty="0">
                <a:effectLst/>
                <a:latin typeface="Aptos" panose="020B0004020202020204" pitchFamily="34" charset="0"/>
                <a:ea typeface="Times New Roman" panose="02020603050405020304" pitchFamily="18" charset="0"/>
                <a:cs typeface="Times New Roman" panose="02020603050405020304" pitchFamily="18" charset="0"/>
              </a:rPr>
              <a:t>Student makes contact with host</a:t>
            </a:r>
            <a:r>
              <a:rPr lang="en-US" sz="1800" dirty="0">
                <a:effectLst/>
                <a:latin typeface="Aptos" panose="020B0004020202020204" pitchFamily="34" charset="0"/>
                <a:ea typeface="Times New Roman" panose="02020603050405020304" pitchFamily="18" charset="0"/>
                <a:cs typeface="Times New Roman" panose="02020603050405020304" pitchFamily="18" charset="0"/>
              </a:rPr>
              <a:t>, explaining who you are, what you’re interested in doing and clarify you’re a funded M4C student to see if they are interested in hosting you. If this a partner M4C </a:t>
            </a:r>
            <a:r>
              <a:rPr lang="en-US" sz="1800" dirty="0" err="1">
                <a:effectLst/>
                <a:latin typeface="Aptos" panose="020B0004020202020204" pitchFamily="34" charset="0"/>
                <a:ea typeface="Times New Roman" panose="02020603050405020304" pitchFamily="18" charset="0"/>
                <a:cs typeface="Times New Roman" panose="02020603050405020304" pitchFamily="18" charset="0"/>
              </a:rPr>
              <a:t>organisation</a:t>
            </a:r>
            <a:r>
              <a:rPr lang="en-US" sz="1800" dirty="0">
                <a:effectLst/>
                <a:latin typeface="Aptos" panose="020B0004020202020204" pitchFamily="34" charset="0"/>
                <a:ea typeface="Times New Roman" panose="02020603050405020304" pitchFamily="18" charset="0"/>
                <a:cs typeface="Times New Roman" panose="02020603050405020304" pitchFamily="18" charset="0"/>
              </a:rPr>
              <a:t>, then the placement team at Nottingham will direct correct contacts on to you.</a:t>
            </a:r>
            <a:endParaRPr lang="en-GB" sz="1800" dirty="0">
              <a:effectLst/>
              <a:latin typeface="Aptos" panose="020B0004020202020204" pitchFamily="34" charset="0"/>
              <a:ea typeface="Times New Roman" panose="02020603050405020304" pitchFamily="18" charset="0"/>
              <a:cs typeface="Times New Roman" panose="02020603050405020304" pitchFamily="18" charset="0"/>
            </a:endParaRPr>
          </a:p>
          <a:p>
            <a:pPr>
              <a:lnSpc>
                <a:spcPct val="116000"/>
              </a:lnSpc>
              <a:spcAft>
                <a:spcPts val="800"/>
              </a:spcAft>
              <a:buFont typeface="Arial" panose="020B0604020202020204" pitchFamily="34" charset="0"/>
              <a:buChar char="•"/>
            </a:pPr>
            <a:r>
              <a:rPr lang="en-US" sz="1800" u="sng" dirty="0">
                <a:effectLst/>
                <a:latin typeface="Aptos" panose="020B0004020202020204" pitchFamily="34" charset="0"/>
                <a:ea typeface="Times New Roman" panose="02020603050405020304" pitchFamily="18" charset="0"/>
                <a:cs typeface="Times New Roman" panose="02020603050405020304" pitchFamily="18" charset="0"/>
              </a:rPr>
              <a:t>Meet the contact at the </a:t>
            </a:r>
            <a:r>
              <a:rPr lang="en-US" sz="1800" u="sng" dirty="0" err="1">
                <a:effectLst/>
                <a:latin typeface="Aptos" panose="020B0004020202020204" pitchFamily="34" charset="0"/>
                <a:ea typeface="Times New Roman" panose="02020603050405020304" pitchFamily="18" charset="0"/>
                <a:cs typeface="Times New Roman" panose="02020603050405020304" pitchFamily="18" charset="0"/>
              </a:rPr>
              <a:t>organisation</a:t>
            </a:r>
            <a:r>
              <a:rPr lang="en-US" sz="1800" dirty="0">
                <a:effectLst/>
                <a:latin typeface="Aptos" panose="020B0004020202020204" pitchFamily="34" charset="0"/>
                <a:ea typeface="Times New Roman" panose="02020603050405020304" pitchFamily="18" charset="0"/>
                <a:cs typeface="Times New Roman" panose="02020603050405020304" pitchFamily="18" charset="0"/>
              </a:rPr>
              <a:t>, talk about dates, scope for the placement and start to </a:t>
            </a:r>
            <a:r>
              <a:rPr lang="en-US" sz="1800" u="sng" dirty="0">
                <a:effectLst/>
                <a:latin typeface="Aptos" panose="020B0004020202020204" pitchFamily="34" charset="0"/>
                <a:ea typeface="Times New Roman" panose="02020603050405020304" pitchFamily="18" charset="0"/>
                <a:cs typeface="Times New Roman" panose="02020603050405020304" pitchFamily="18" charset="0"/>
              </a:rPr>
              <a:t>complete the </a:t>
            </a:r>
            <a:r>
              <a:rPr lang="en-US" sz="1800" b="1" u="sng" dirty="0">
                <a:effectLst/>
                <a:latin typeface="Aptos" panose="020B0004020202020204" pitchFamily="34" charset="0"/>
                <a:ea typeface="Times New Roman" panose="02020603050405020304" pitchFamily="18" charset="0"/>
                <a:cs typeface="Times New Roman" panose="02020603050405020304" pitchFamily="18" charset="0"/>
              </a:rPr>
              <a:t>Part 1 - Placement Application and Project Brief Form (M4C).</a:t>
            </a:r>
            <a:r>
              <a:rPr lang="en-US" sz="1800" b="1" dirty="0">
                <a:effectLst/>
                <a:latin typeface="Aptos" panose="020B0004020202020204" pitchFamily="34" charset="0"/>
                <a:ea typeface="Times New Roman" panose="02020603050405020304" pitchFamily="18" charset="0"/>
                <a:cs typeface="Times New Roman" panose="02020603050405020304" pitchFamily="18" charset="0"/>
              </a:rPr>
              <a:t> </a:t>
            </a:r>
            <a:endParaRPr lang="en-GB" sz="1800" dirty="0">
              <a:effectLst/>
              <a:latin typeface="Aptos" panose="020B0004020202020204" pitchFamily="34" charset="0"/>
              <a:ea typeface="Times New Roman" panose="02020603050405020304" pitchFamily="18" charset="0"/>
              <a:cs typeface="Times New Roman" panose="02020603050405020304" pitchFamily="18" charset="0"/>
            </a:endParaRPr>
          </a:p>
          <a:p>
            <a:pPr>
              <a:lnSpc>
                <a:spcPct val="116000"/>
              </a:lnSpc>
              <a:spcAft>
                <a:spcPts val="800"/>
              </a:spcAft>
            </a:pPr>
            <a:endParaRPr lang="en-US" sz="1800" dirty="0">
              <a:effectLst/>
              <a:latin typeface="Aptos" panose="020B0004020202020204" pitchFamily="34" charset="0"/>
              <a:ea typeface="Times New Roman" panose="02020603050405020304" pitchFamily="18" charset="0"/>
              <a:cs typeface="Times New Roman" panose="02020603050405020304" pitchFamily="18" charset="0"/>
            </a:endParaRPr>
          </a:p>
          <a:p>
            <a:pPr>
              <a:lnSpc>
                <a:spcPct val="116000"/>
              </a:lnSpc>
              <a:spcAft>
                <a:spcPts val="800"/>
              </a:spcAft>
            </a:pPr>
            <a:endParaRPr lang="en-GB" sz="1800" dirty="0">
              <a:effectLst/>
              <a:latin typeface="Aptos" panose="020B0004020202020204" pitchFamily="34" charset="0"/>
              <a:ea typeface="Times New Roman" panose="02020603050405020304" pitchFamily="18" charset="0"/>
              <a:cs typeface="Times New Roman" panose="02020603050405020304" pitchFamily="18" charset="0"/>
            </a:endParaRPr>
          </a:p>
          <a:p>
            <a:endParaRPr lang="en-GB" sz="2000" kern="0" dirty="0">
              <a:latin typeface="Aptos" panose="020B0004020202020204" pitchFamily="34" charset="0"/>
              <a:cs typeface="Calibri"/>
            </a:endParaRPr>
          </a:p>
        </p:txBody>
      </p:sp>
    </p:spTree>
    <p:extLst>
      <p:ext uri="{BB962C8B-B14F-4D97-AF65-F5344CB8AC3E}">
        <p14:creationId xmlns:p14="http://schemas.microsoft.com/office/powerpoint/2010/main" val="24808179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06CBB7-D65A-06A8-E1DB-1C6C73DD65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D9894C3-7B47-571C-17CA-35317C4A79CA}"/>
              </a:ext>
            </a:extLst>
          </p:cNvPr>
          <p:cNvSpPr>
            <a:spLocks noGrp="1"/>
          </p:cNvSpPr>
          <p:nvPr>
            <p:ph type="title"/>
          </p:nvPr>
        </p:nvSpPr>
        <p:spPr>
          <a:xfrm>
            <a:off x="838200" y="365125"/>
            <a:ext cx="10515600" cy="1006475"/>
          </a:xfrm>
        </p:spPr>
        <p:txBody>
          <a:bodyPr/>
          <a:lstStyle/>
          <a:p>
            <a:pPr algn="ctr"/>
            <a:r>
              <a:rPr lang="en-GB" dirty="0">
                <a:latin typeface="Aptos" panose="020B0004020202020204" pitchFamily="34" charset="0"/>
              </a:rPr>
              <a:t>Placements – Step 2</a:t>
            </a:r>
          </a:p>
        </p:txBody>
      </p:sp>
      <p:sp>
        <p:nvSpPr>
          <p:cNvPr id="5" name="Subtitle 4">
            <a:extLst>
              <a:ext uri="{FF2B5EF4-FFF2-40B4-BE49-F238E27FC236}">
                <a16:creationId xmlns:a16="http://schemas.microsoft.com/office/drawing/2014/main" id="{40C2F6DE-6EF4-EA59-375E-AEAA1D050D3F}"/>
              </a:ext>
            </a:extLst>
          </p:cNvPr>
          <p:cNvSpPr>
            <a:spLocks noGrp="1"/>
          </p:cNvSpPr>
          <p:nvPr>
            <p:ph idx="1"/>
          </p:nvPr>
        </p:nvSpPr>
        <p:spPr/>
        <p:txBody>
          <a:bodyPr/>
          <a:lstStyle/>
          <a:p>
            <a:pPr marL="457200" lvl="1" indent="0">
              <a:buNone/>
            </a:pPr>
            <a:endParaRPr lang="en-GB" sz="2000" kern="1200">
              <a:effectLst/>
              <a:latin typeface="Aptos" panose="020B0004020202020204" pitchFamily="34" charset="0"/>
              <a:cs typeface="Calibri"/>
            </a:endParaRPr>
          </a:p>
          <a:p>
            <a:endParaRPr lang="en-GB" sz="1800" kern="1200">
              <a:effectLst/>
              <a:latin typeface="Aptos" panose="020B0004020202020204" pitchFamily="34" charset="0"/>
              <a:ea typeface="Calibri" panose="020F0502020204030204" pitchFamily="34" charset="0"/>
              <a:cs typeface="Calibri" panose="020F0502020204030204" pitchFamily="34" charset="0"/>
            </a:endParaRPr>
          </a:p>
          <a:p>
            <a:endParaRPr lang="en-GB" sz="1800" kern="1200">
              <a:effectLst/>
              <a:latin typeface="Aptos" panose="020B0004020202020204" pitchFamily="34" charset="0"/>
              <a:ea typeface="Calibri" panose="020F0502020204030204" pitchFamily="34" charset="0"/>
              <a:cs typeface="Calibri" panose="020F0502020204030204" pitchFamily="34" charset="0"/>
            </a:endParaRPr>
          </a:p>
          <a:p>
            <a:endParaRPr lang="en-GB" sz="1800">
              <a:solidFill>
                <a:schemeClr val="tx1"/>
              </a:solidFill>
              <a:effectLst/>
              <a:latin typeface="Aptos" panose="020B0004020202020204" pitchFamily="34" charset="0"/>
              <a:cs typeface="Calibri"/>
            </a:endParaRPr>
          </a:p>
        </p:txBody>
      </p:sp>
      <p:sp>
        <p:nvSpPr>
          <p:cNvPr id="3" name="Subtitle 4">
            <a:extLst>
              <a:ext uri="{FF2B5EF4-FFF2-40B4-BE49-F238E27FC236}">
                <a16:creationId xmlns:a16="http://schemas.microsoft.com/office/drawing/2014/main" id="{0EEC633A-7E5E-8DA4-1D3C-21668FDBE378}"/>
              </a:ext>
            </a:extLst>
          </p:cNvPr>
          <p:cNvSpPr txBox="1">
            <a:spLocks/>
          </p:cNvSpPr>
          <p:nvPr/>
        </p:nvSpPr>
        <p:spPr bwMode="auto">
          <a:xfrm>
            <a:off x="1076325" y="1308294"/>
            <a:ext cx="10610850" cy="518458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457200" lvl="1" indent="0">
              <a:buNone/>
            </a:pPr>
            <a:r>
              <a:rPr lang="en-US" sz="1800" b="1" dirty="0">
                <a:effectLst/>
                <a:latin typeface="Aptos" panose="020B0004020202020204" pitchFamily="34" charset="0"/>
                <a:ea typeface="Times New Roman" panose="02020603050405020304" pitchFamily="18" charset="0"/>
                <a:cs typeface="Times New Roman" panose="02020603050405020304" pitchFamily="18" charset="0"/>
              </a:rPr>
              <a:t>Step 2 - </a:t>
            </a:r>
            <a:r>
              <a:rPr lang="en-GB" sz="1800" b="1" dirty="0">
                <a:latin typeface="Aptos" panose="020B0004020202020204" pitchFamily="34" charset="0"/>
                <a:cs typeface="Times New Roman" panose="02020603050405020304" pitchFamily="18" charset="0"/>
              </a:rPr>
              <a:t>  Completing Part 1 Placement Application and Project Brief form</a:t>
            </a:r>
          </a:p>
          <a:p>
            <a:pPr>
              <a:lnSpc>
                <a:spcPct val="116000"/>
              </a:lnSpc>
              <a:spcAft>
                <a:spcPts val="800"/>
              </a:spcAft>
              <a:buFont typeface="Arial" panose="020B0604020202020204" pitchFamily="34" charset="0"/>
              <a:buChar char="•"/>
            </a:pPr>
            <a:r>
              <a:rPr lang="en-US" sz="1800" dirty="0">
                <a:effectLst/>
                <a:latin typeface="Aptos"/>
                <a:ea typeface="Times New Roman" panose="02020603050405020304" pitchFamily="18" charset="0"/>
                <a:cs typeface="Times New Roman"/>
              </a:rPr>
              <a:t>Detail what you will be doing, when you will be doing it and where you will doing the placement. The</a:t>
            </a:r>
            <a:r>
              <a:rPr lang="en-US" sz="1800" b="1" dirty="0">
                <a:effectLst/>
                <a:latin typeface="Aptos"/>
                <a:ea typeface="Times New Roman" panose="02020603050405020304" pitchFamily="18" charset="0"/>
                <a:cs typeface="Times New Roman"/>
              </a:rPr>
              <a:t> </a:t>
            </a:r>
            <a:r>
              <a:rPr lang="en-US" sz="1800" dirty="0">
                <a:effectLst/>
                <a:latin typeface="Aptos"/>
                <a:ea typeface="Times New Roman" panose="02020603050405020304" pitchFamily="18" charset="0"/>
                <a:cs typeface="Times New Roman"/>
              </a:rPr>
              <a:t>Form acts as a proposal that you then </a:t>
            </a:r>
            <a:r>
              <a:rPr lang="en-US" sz="1800" u="sng" dirty="0">
                <a:effectLst/>
                <a:latin typeface="Aptos"/>
                <a:ea typeface="Times New Roman" panose="02020603050405020304" pitchFamily="18" charset="0"/>
                <a:cs typeface="Times New Roman"/>
              </a:rPr>
              <a:t>submit to the M4C DTP Placements Manager (at M4C)</a:t>
            </a:r>
            <a:r>
              <a:rPr lang="en-US" sz="1800" dirty="0">
                <a:effectLst/>
                <a:latin typeface="Aptos"/>
                <a:ea typeface="Times New Roman" panose="02020603050405020304" pitchFamily="18" charset="0"/>
                <a:cs typeface="Times New Roman"/>
              </a:rPr>
              <a:t>. The placement manager has to approve before any further paperwork sent. </a:t>
            </a:r>
            <a:endParaRPr lang="en-GB" sz="1800" dirty="0">
              <a:effectLst/>
              <a:latin typeface="Aptos"/>
              <a:ea typeface="Times New Roman" panose="02020603050405020304" pitchFamily="18" charset="0"/>
              <a:cs typeface="Times New Roman"/>
            </a:endParaRPr>
          </a:p>
          <a:p>
            <a:pPr>
              <a:lnSpc>
                <a:spcPct val="116000"/>
              </a:lnSpc>
              <a:spcAft>
                <a:spcPts val="800"/>
              </a:spcAft>
              <a:buFont typeface="Arial" panose="020B0604020202020204" pitchFamily="34" charset="0"/>
              <a:buChar char="•"/>
            </a:pPr>
            <a:r>
              <a:rPr lang="en-US" sz="1800" dirty="0">
                <a:effectLst/>
                <a:latin typeface="Aptos"/>
                <a:ea typeface="Times New Roman" panose="02020603050405020304" pitchFamily="18" charset="0"/>
                <a:cs typeface="Times New Roman"/>
              </a:rPr>
              <a:t>M4C DTP Placements Manager (at M4C) will be in touch and they will </a:t>
            </a:r>
            <a:r>
              <a:rPr lang="en-US" sz="1800" dirty="0">
                <a:latin typeface="Aptos"/>
                <a:ea typeface="Times New Roman" panose="02020603050405020304" pitchFamily="18" charset="0"/>
                <a:cs typeface="Times New Roman"/>
              </a:rPr>
              <a:t>direct you to the </a:t>
            </a:r>
            <a:r>
              <a:rPr lang="en-US" sz="1800" dirty="0">
                <a:latin typeface="Aptos"/>
                <a:ea typeface="Times New Roman" panose="02020603050405020304" pitchFamily="18" charset="0"/>
                <a:cs typeface="Times New Roman"/>
                <a:hlinkClick r:id="rId3">
                  <a:extLst>
                    <a:ext uri="{A12FA001-AC4F-418D-AE19-62706E023703}">
                      <ahyp:hlinkClr xmlns:ahyp="http://schemas.microsoft.com/office/drawing/2018/hyperlinkcolor" val="tx"/>
                    </a:ext>
                  </a:extLst>
                </a:hlinkClick>
              </a:rPr>
              <a:t>M4C Site Placement page</a:t>
            </a:r>
            <a:r>
              <a:rPr lang="en-US" sz="1800" dirty="0">
                <a:latin typeface="Aptos"/>
                <a:ea typeface="Times New Roman" panose="02020603050405020304" pitchFamily="18" charset="0"/>
                <a:cs typeface="Times New Roman"/>
              </a:rPr>
              <a:t>, providing</a:t>
            </a:r>
            <a:r>
              <a:rPr lang="en-US" sz="1800" dirty="0">
                <a:effectLst/>
                <a:latin typeface="Aptos"/>
                <a:ea typeface="Times New Roman" panose="02020603050405020304" pitchFamily="18" charset="0"/>
                <a:cs typeface="Times New Roman"/>
              </a:rPr>
              <a:t> you with the appropriate paperwork by following  the ‘</a:t>
            </a:r>
            <a:r>
              <a:rPr lang="en-US" sz="1800" b="1" u="sng" dirty="0" err="1">
                <a:effectLst/>
                <a:latin typeface="Aptos"/>
                <a:ea typeface="Times New Roman" panose="02020603050405020304" pitchFamily="18" charset="0"/>
                <a:cs typeface="Times New Roman"/>
              </a:rPr>
              <a:t>UoW</a:t>
            </a:r>
            <a:r>
              <a:rPr lang="en-US" sz="1800" b="1" u="sng" dirty="0">
                <a:effectLst/>
                <a:latin typeface="Aptos"/>
                <a:ea typeface="Times New Roman" panose="02020603050405020304" pitchFamily="18" charset="0"/>
                <a:cs typeface="Times New Roman"/>
              </a:rPr>
              <a:t> Student Placement Process Checklist</a:t>
            </a:r>
            <a:r>
              <a:rPr lang="en-US" sz="1800" b="1" u="sng" dirty="0">
                <a:latin typeface="Aptos"/>
                <a:ea typeface="Times New Roman" panose="02020603050405020304" pitchFamily="18" charset="0"/>
                <a:cs typeface="Times New Roman"/>
              </a:rPr>
              <a:t>’. </a:t>
            </a:r>
            <a:endParaRPr lang="en-US" sz="1800" b="1" u="sng" dirty="0">
              <a:effectLst/>
              <a:latin typeface="Aptos" panose="020B0004020202020204" pitchFamily="34" charset="0"/>
              <a:ea typeface="Times New Roman" panose="02020603050405020304" pitchFamily="18" charset="0"/>
              <a:cs typeface="Times New Roman" panose="02020603050405020304" pitchFamily="18" charset="0"/>
            </a:endParaRPr>
          </a:p>
          <a:p>
            <a:pPr>
              <a:lnSpc>
                <a:spcPct val="116000"/>
              </a:lnSpc>
              <a:spcAft>
                <a:spcPts val="800"/>
              </a:spcAft>
              <a:buFont typeface="Arial" panose="020B0604020202020204" pitchFamily="34" charset="0"/>
              <a:buChar char="•"/>
            </a:pPr>
            <a:r>
              <a:rPr lang="en-US" sz="1800" dirty="0">
                <a:latin typeface="Aptos"/>
                <a:ea typeface="Times New Roman" panose="02020603050405020304" pitchFamily="18" charset="0"/>
                <a:cs typeface="Times New Roman"/>
              </a:rPr>
              <a:t>After Part 1 is approved you will be sent </a:t>
            </a:r>
            <a:r>
              <a:rPr lang="en-US" sz="1800" dirty="0" err="1">
                <a:latin typeface="Aptos"/>
                <a:ea typeface="Times New Roman" panose="02020603050405020304" pitchFamily="18" charset="0"/>
                <a:cs typeface="Times New Roman"/>
              </a:rPr>
              <a:t>UoW</a:t>
            </a:r>
            <a:r>
              <a:rPr lang="en-US" sz="1800" dirty="0">
                <a:latin typeface="Aptos"/>
                <a:ea typeface="Times New Roman" panose="02020603050405020304" pitchFamily="18" charset="0"/>
                <a:cs typeface="Times New Roman"/>
              </a:rPr>
              <a:t> documents (see next slide). You need to work with your placement provider to get the forms completed.</a:t>
            </a:r>
          </a:p>
          <a:p>
            <a:pPr>
              <a:lnSpc>
                <a:spcPct val="116000"/>
              </a:lnSpc>
              <a:spcAft>
                <a:spcPts val="800"/>
              </a:spcAft>
              <a:buFont typeface="Arial" panose="020B0604020202020204" pitchFamily="34" charset="0"/>
              <a:buChar char="•"/>
            </a:pPr>
            <a:r>
              <a:rPr lang="en-US" sz="1800" b="1" dirty="0">
                <a:latin typeface="Aptos"/>
                <a:cs typeface="Times New Roman"/>
              </a:rPr>
              <a:t>In the meantime, M4C Warwick will draft the Placement Agreement to be signed between the provider, </a:t>
            </a:r>
            <a:r>
              <a:rPr lang="en-US" sz="1800" b="1" dirty="0" err="1">
                <a:latin typeface="Aptos"/>
                <a:cs typeface="Times New Roman"/>
              </a:rPr>
              <a:t>UoW</a:t>
            </a:r>
            <a:r>
              <a:rPr lang="en-US" sz="1800" b="1" dirty="0">
                <a:latin typeface="Aptos"/>
                <a:cs typeface="Times New Roman"/>
              </a:rPr>
              <a:t> and the student. </a:t>
            </a:r>
          </a:p>
          <a:p>
            <a:pPr>
              <a:lnSpc>
                <a:spcPct val="116000"/>
              </a:lnSpc>
              <a:spcAft>
                <a:spcPts val="800"/>
              </a:spcAft>
              <a:buFont typeface="Arial" panose="020B0604020202020204" pitchFamily="34" charset="0"/>
              <a:buChar char="•"/>
            </a:pPr>
            <a:r>
              <a:rPr lang="en-GB" sz="1800" dirty="0">
                <a:latin typeface="Aptos"/>
                <a:cs typeface="Times New Roman"/>
              </a:rPr>
              <a:t>Once submitted to M4C Placements Manager, we will work to review the documentation.</a:t>
            </a:r>
          </a:p>
          <a:p>
            <a:pPr>
              <a:lnSpc>
                <a:spcPct val="116000"/>
              </a:lnSpc>
              <a:spcAft>
                <a:spcPts val="800"/>
              </a:spcAft>
              <a:buFont typeface="Arial" panose="020B0604020202020204" pitchFamily="34" charset="0"/>
              <a:buChar char="•"/>
            </a:pPr>
            <a:r>
              <a:rPr lang="en-GB" sz="1800" dirty="0">
                <a:latin typeface="Aptos" panose="020B0004020202020204" pitchFamily="34" charset="0"/>
                <a:cs typeface="Times New Roman" panose="02020603050405020304" pitchFamily="18" charset="0"/>
              </a:rPr>
              <a:t>Move onto Step 3.</a:t>
            </a:r>
          </a:p>
          <a:p>
            <a:pPr marL="0" indent="0">
              <a:lnSpc>
                <a:spcPct val="116000"/>
              </a:lnSpc>
              <a:spcAft>
                <a:spcPts val="800"/>
              </a:spcAft>
              <a:buNone/>
            </a:pPr>
            <a:endParaRPr lang="en-GB" sz="1800" b="1" dirty="0">
              <a:latin typeface="Aptos" panose="020B0004020202020204" pitchFamily="34" charset="0"/>
              <a:cs typeface="Times New Roman" panose="02020603050405020304" pitchFamily="18" charset="0"/>
            </a:endParaRPr>
          </a:p>
          <a:p>
            <a:pPr>
              <a:lnSpc>
                <a:spcPct val="116000"/>
              </a:lnSpc>
              <a:spcAft>
                <a:spcPts val="800"/>
              </a:spcAft>
            </a:pPr>
            <a:endParaRPr lang="en-US" sz="1800" dirty="0">
              <a:effectLst/>
              <a:latin typeface="Aptos" panose="020B0004020202020204" pitchFamily="34" charset="0"/>
              <a:ea typeface="Times New Roman" panose="02020603050405020304" pitchFamily="18" charset="0"/>
              <a:cs typeface="Times New Roman" panose="02020603050405020304" pitchFamily="18" charset="0"/>
            </a:endParaRPr>
          </a:p>
          <a:p>
            <a:pPr>
              <a:lnSpc>
                <a:spcPct val="116000"/>
              </a:lnSpc>
              <a:spcAft>
                <a:spcPts val="800"/>
              </a:spcAft>
            </a:pPr>
            <a:endParaRPr lang="en-GB" sz="1800" dirty="0">
              <a:effectLst/>
              <a:latin typeface="Aptos" panose="020B0004020202020204" pitchFamily="34" charset="0"/>
              <a:ea typeface="Times New Roman" panose="02020603050405020304" pitchFamily="18" charset="0"/>
              <a:cs typeface="Times New Roman" panose="02020603050405020304" pitchFamily="18" charset="0"/>
            </a:endParaRPr>
          </a:p>
          <a:p>
            <a:endParaRPr lang="en-GB" sz="2000" kern="0" dirty="0">
              <a:latin typeface="Aptos" panose="020B0004020202020204" pitchFamily="34" charset="0"/>
              <a:cs typeface="Calibri"/>
            </a:endParaRPr>
          </a:p>
        </p:txBody>
      </p:sp>
    </p:spTree>
    <p:extLst>
      <p:ext uri="{BB962C8B-B14F-4D97-AF65-F5344CB8AC3E}">
        <p14:creationId xmlns:p14="http://schemas.microsoft.com/office/powerpoint/2010/main" val="11226355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F6AE5E-CBEF-DA8E-54FC-1FFD9F2A7279}"/>
            </a:ext>
          </a:extLst>
        </p:cNvPr>
        <p:cNvGrpSpPr/>
        <p:nvPr/>
      </p:nvGrpSpPr>
      <p:grpSpPr>
        <a:xfrm>
          <a:off x="0" y="0"/>
          <a:ext cx="0" cy="0"/>
          <a:chOff x="0" y="0"/>
          <a:chExt cx="0" cy="0"/>
        </a:xfrm>
      </p:grpSpPr>
      <p:sp>
        <p:nvSpPr>
          <p:cNvPr id="5" name="Subtitle 4">
            <a:extLst>
              <a:ext uri="{FF2B5EF4-FFF2-40B4-BE49-F238E27FC236}">
                <a16:creationId xmlns:a16="http://schemas.microsoft.com/office/drawing/2014/main" id="{0E44D04F-2345-8BA8-5F2B-A848CC811EFB}"/>
              </a:ext>
            </a:extLst>
          </p:cNvPr>
          <p:cNvSpPr>
            <a:spLocks noGrp="1"/>
          </p:cNvSpPr>
          <p:nvPr>
            <p:ph idx="1"/>
          </p:nvPr>
        </p:nvSpPr>
        <p:spPr/>
        <p:txBody>
          <a:bodyPr/>
          <a:lstStyle/>
          <a:p>
            <a:pPr marL="457200" lvl="1" indent="0">
              <a:buNone/>
            </a:pPr>
            <a:endParaRPr lang="en-GB" sz="2000" kern="1200">
              <a:effectLst/>
              <a:latin typeface="Aptos" panose="020B0004020202020204" pitchFamily="34" charset="0"/>
              <a:cs typeface="Calibri"/>
            </a:endParaRPr>
          </a:p>
          <a:p>
            <a:endParaRPr lang="en-GB" sz="1800" kern="1200">
              <a:effectLst/>
              <a:latin typeface="Aptos" panose="020B0004020202020204" pitchFamily="34" charset="0"/>
              <a:ea typeface="Calibri" panose="020F0502020204030204" pitchFamily="34" charset="0"/>
              <a:cs typeface="Calibri" panose="020F0502020204030204" pitchFamily="34" charset="0"/>
            </a:endParaRPr>
          </a:p>
          <a:p>
            <a:endParaRPr lang="en-GB" sz="1800" kern="1200">
              <a:effectLst/>
              <a:latin typeface="Aptos" panose="020B0004020202020204" pitchFamily="34" charset="0"/>
              <a:ea typeface="Calibri" panose="020F0502020204030204" pitchFamily="34" charset="0"/>
              <a:cs typeface="Calibri" panose="020F0502020204030204" pitchFamily="34" charset="0"/>
            </a:endParaRPr>
          </a:p>
          <a:p>
            <a:endParaRPr lang="en-GB" sz="1800">
              <a:solidFill>
                <a:schemeClr val="tx1"/>
              </a:solidFill>
              <a:effectLst/>
              <a:latin typeface="Aptos" panose="020B0004020202020204" pitchFamily="34" charset="0"/>
              <a:cs typeface="Calibri"/>
            </a:endParaRPr>
          </a:p>
        </p:txBody>
      </p:sp>
      <p:graphicFrame>
        <p:nvGraphicFramePr>
          <p:cNvPr id="6" name="Table 5">
            <a:extLst>
              <a:ext uri="{FF2B5EF4-FFF2-40B4-BE49-F238E27FC236}">
                <a16:creationId xmlns:a16="http://schemas.microsoft.com/office/drawing/2014/main" id="{58B1DE80-16BB-D308-377D-C59E99429437}"/>
              </a:ext>
            </a:extLst>
          </p:cNvPr>
          <p:cNvGraphicFramePr>
            <a:graphicFrameLocks noGrp="1"/>
          </p:cNvGraphicFramePr>
          <p:nvPr>
            <p:extLst>
              <p:ext uri="{D42A27DB-BD31-4B8C-83A1-F6EECF244321}">
                <p14:modId xmlns:p14="http://schemas.microsoft.com/office/powerpoint/2010/main" val="1457697713"/>
              </p:ext>
            </p:extLst>
          </p:nvPr>
        </p:nvGraphicFramePr>
        <p:xfrm>
          <a:off x="1047750" y="223437"/>
          <a:ext cx="10515600" cy="6331255"/>
        </p:xfrm>
        <a:graphic>
          <a:graphicData uri="http://schemas.openxmlformats.org/drawingml/2006/table">
            <a:tbl>
              <a:tblPr firstRow="1" bandRow="1">
                <a:tableStyleId>{5C22544A-7EE6-4342-B048-85BDC9FD1C3A}</a:tableStyleId>
              </a:tblPr>
              <a:tblGrid>
                <a:gridCol w="4478419">
                  <a:extLst>
                    <a:ext uri="{9D8B030D-6E8A-4147-A177-3AD203B41FA5}">
                      <a16:colId xmlns:a16="http://schemas.microsoft.com/office/drawing/2014/main" val="513483995"/>
                    </a:ext>
                  </a:extLst>
                </a:gridCol>
                <a:gridCol w="6037181">
                  <a:extLst>
                    <a:ext uri="{9D8B030D-6E8A-4147-A177-3AD203B41FA5}">
                      <a16:colId xmlns:a16="http://schemas.microsoft.com/office/drawing/2014/main" val="746500269"/>
                    </a:ext>
                  </a:extLst>
                </a:gridCol>
              </a:tblGrid>
              <a:tr h="4513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dirty="0" err="1">
                          <a:effectLst/>
                          <a:latin typeface="Aptos" panose="020B0004020202020204" pitchFamily="34" charset="0"/>
                          <a:ea typeface="Times New Roman" panose="02020603050405020304" pitchFamily="18" charset="0"/>
                          <a:cs typeface="Times New Roman" panose="02020603050405020304" pitchFamily="18" charset="0"/>
                        </a:rPr>
                        <a:t>UoW</a:t>
                      </a:r>
                      <a:r>
                        <a:rPr lang="en-GB" sz="1600" b="1" dirty="0">
                          <a:effectLst/>
                          <a:latin typeface="Aptos" panose="020B0004020202020204" pitchFamily="34" charset="0"/>
                          <a:ea typeface="Times New Roman" panose="02020603050405020304" pitchFamily="18" charset="0"/>
                          <a:cs typeface="Times New Roman" panose="02020603050405020304" pitchFamily="18" charset="0"/>
                        </a:rPr>
                        <a:t> Placements Paperwork</a:t>
                      </a:r>
                    </a:p>
                  </a:txBody>
                  <a:tcPr/>
                </a:tc>
                <a:tc>
                  <a:txBody>
                    <a:bodyPr/>
                    <a:lstStyle/>
                    <a:p>
                      <a:endParaRPr lang="en-GB" sz="1600" dirty="0">
                        <a:latin typeface="Aptos" panose="020B0004020202020204" pitchFamily="34" charset="0"/>
                      </a:endParaRPr>
                    </a:p>
                  </a:txBody>
                  <a:tcPr/>
                </a:tc>
                <a:extLst>
                  <a:ext uri="{0D108BD9-81ED-4DB2-BD59-A6C34878D82A}">
                    <a16:rowId xmlns:a16="http://schemas.microsoft.com/office/drawing/2014/main" val="2518044746"/>
                  </a:ext>
                </a:extLst>
              </a:tr>
              <a:tr h="398763">
                <a:tc>
                  <a:txBody>
                    <a:bodyPr/>
                    <a:lstStyle/>
                    <a:p>
                      <a:r>
                        <a:rPr lang="en-GB" sz="1600" b="1" dirty="0">
                          <a:latin typeface="Aptos" panose="020B0004020202020204" pitchFamily="34" charset="0"/>
                        </a:rPr>
                        <a:t>Document</a:t>
                      </a:r>
                    </a:p>
                  </a:txBody>
                  <a:tcPr/>
                </a:tc>
                <a:tc>
                  <a:txBody>
                    <a:bodyPr/>
                    <a:lstStyle/>
                    <a:p>
                      <a:r>
                        <a:rPr lang="en-GB" sz="1600" b="1" dirty="0">
                          <a:latin typeface="Aptos" panose="020B0004020202020204" pitchFamily="34" charset="0"/>
                        </a:rPr>
                        <a:t>Who completes it?</a:t>
                      </a:r>
                    </a:p>
                  </a:txBody>
                  <a:tcPr/>
                </a:tc>
                <a:extLst>
                  <a:ext uri="{0D108BD9-81ED-4DB2-BD59-A6C34878D82A}">
                    <a16:rowId xmlns:a16="http://schemas.microsoft.com/office/drawing/2014/main" val="2318273996"/>
                  </a:ext>
                </a:extLst>
              </a:tr>
              <a:tr h="783025">
                <a:tc>
                  <a:txBody>
                    <a:bodyPr/>
                    <a:lstStyle/>
                    <a:p>
                      <a:r>
                        <a:rPr lang="en-GB" sz="1600" b="0" dirty="0">
                          <a:effectLst/>
                          <a:latin typeface="Aptos" panose="020B0004020202020204" pitchFamily="34" charset="0"/>
                          <a:ea typeface="Times New Roman" panose="02020603050405020304" pitchFamily="18" charset="0"/>
                          <a:cs typeface="Times New Roman" panose="02020603050405020304" pitchFamily="18" charset="0"/>
                        </a:rPr>
                        <a:t>Student Placement Health and Safety Agreement</a:t>
                      </a:r>
                      <a:endParaRPr lang="en-GB" sz="1600" b="0" dirty="0">
                        <a:latin typeface="Aptos" panose="020B0004020202020204" pitchFamily="34" charset="0"/>
                      </a:endParaRPr>
                    </a:p>
                  </a:txBody>
                  <a:tcPr/>
                </a:tc>
                <a:tc>
                  <a:txBody>
                    <a:bodyPr/>
                    <a:lstStyle/>
                    <a:p>
                      <a:r>
                        <a:rPr lang="en-GB" sz="1600" dirty="0">
                          <a:latin typeface="Aptos" panose="020B0004020202020204" pitchFamily="34" charset="0"/>
                        </a:rPr>
                        <a:t>Placement Provider</a:t>
                      </a:r>
                    </a:p>
                  </a:txBody>
                  <a:tcPr/>
                </a:tc>
                <a:extLst>
                  <a:ext uri="{0D108BD9-81ED-4DB2-BD59-A6C34878D82A}">
                    <a16:rowId xmlns:a16="http://schemas.microsoft.com/office/drawing/2014/main" val="878822301"/>
                  </a:ext>
                </a:extLst>
              </a:tr>
              <a:tr h="7830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dirty="0">
                          <a:latin typeface="Aptos" panose="020B0004020202020204" pitchFamily="34" charset="0"/>
                          <a:ea typeface="Times New Roman" panose="02020603050405020304" pitchFamily="18" charset="0"/>
                          <a:cs typeface="Times New Roman" panose="02020603050405020304" pitchFamily="18" charset="0"/>
                        </a:rPr>
                        <a:t>Working in an Office Risk Assessment</a:t>
                      </a:r>
                    </a:p>
                    <a:p>
                      <a:endParaRPr lang="en-GB" sz="1600" b="0" dirty="0">
                        <a:latin typeface="Aptos" panose="020B0004020202020204" pitchFamily="34" charset="0"/>
                      </a:endParaRPr>
                    </a:p>
                  </a:txBody>
                  <a:tcPr/>
                </a:tc>
                <a:tc>
                  <a:txBody>
                    <a:bodyPr/>
                    <a:lstStyle/>
                    <a:p>
                      <a:r>
                        <a:rPr lang="en-GB" sz="1600" dirty="0">
                          <a:latin typeface="Aptos" panose="020B0004020202020204" pitchFamily="34" charset="0"/>
                        </a:rPr>
                        <a:t>Placement Provider</a:t>
                      </a:r>
                    </a:p>
                  </a:txBody>
                  <a:tcPr/>
                </a:tc>
                <a:extLst>
                  <a:ext uri="{0D108BD9-81ED-4DB2-BD59-A6C34878D82A}">
                    <a16:rowId xmlns:a16="http://schemas.microsoft.com/office/drawing/2014/main" val="2172596530"/>
                  </a:ext>
                </a:extLst>
              </a:tr>
              <a:tr h="783025">
                <a:tc>
                  <a:txBody>
                    <a:bodyPr/>
                    <a:lstStyle/>
                    <a:p>
                      <a:r>
                        <a:rPr lang="en-GB" sz="1600" b="0" dirty="0">
                          <a:latin typeface="Aptos" panose="020B0004020202020204" pitchFamily="34" charset="0"/>
                        </a:rPr>
                        <a:t>Working from Home Risk Assessment (if applicable)</a:t>
                      </a:r>
                    </a:p>
                  </a:txBody>
                  <a:tcPr/>
                </a:tc>
                <a:tc>
                  <a:txBody>
                    <a:bodyPr/>
                    <a:lstStyle/>
                    <a:p>
                      <a:r>
                        <a:rPr lang="en-GB" sz="1600" dirty="0">
                          <a:latin typeface="Aptos" panose="020B0004020202020204" pitchFamily="34" charset="0"/>
                        </a:rPr>
                        <a:t>You</a:t>
                      </a:r>
                    </a:p>
                  </a:txBody>
                  <a:tcPr/>
                </a:tc>
                <a:extLst>
                  <a:ext uri="{0D108BD9-81ED-4DB2-BD59-A6C34878D82A}">
                    <a16:rowId xmlns:a16="http://schemas.microsoft.com/office/drawing/2014/main" val="2992410101"/>
                  </a:ext>
                </a:extLst>
              </a:tr>
              <a:tr h="7830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dirty="0">
                          <a:effectLst/>
                          <a:latin typeface="Aptos" panose="020B0004020202020204" pitchFamily="34" charset="0"/>
                          <a:ea typeface="Times New Roman" panose="02020603050405020304" pitchFamily="18" charset="0"/>
                          <a:cs typeface="Times New Roman" panose="02020603050405020304" pitchFamily="18" charset="0"/>
                        </a:rPr>
                        <a:t>Student Placement Process Checklist</a:t>
                      </a:r>
                    </a:p>
                    <a:p>
                      <a:endParaRPr lang="en-GB" sz="1600" b="0" dirty="0">
                        <a:latin typeface="Aptos" panose="020B0004020202020204" pitchFamily="34" charset="0"/>
                      </a:endParaRPr>
                    </a:p>
                  </a:txBody>
                  <a:tcPr/>
                </a:tc>
                <a:tc>
                  <a:txBody>
                    <a:bodyPr/>
                    <a:lstStyle/>
                    <a:p>
                      <a:r>
                        <a:rPr lang="en-GB" sz="1600" dirty="0">
                          <a:latin typeface="Aptos" panose="020B0004020202020204" pitchFamily="34" charset="0"/>
                        </a:rPr>
                        <a:t>You</a:t>
                      </a:r>
                    </a:p>
                  </a:txBody>
                  <a:tcPr/>
                </a:tc>
                <a:extLst>
                  <a:ext uri="{0D108BD9-81ED-4DB2-BD59-A6C34878D82A}">
                    <a16:rowId xmlns:a16="http://schemas.microsoft.com/office/drawing/2014/main" val="1506090139"/>
                  </a:ext>
                </a:extLst>
              </a:tr>
              <a:tr h="783025">
                <a:tc>
                  <a:txBody>
                    <a:bodyPr/>
                    <a:lstStyle/>
                    <a:p>
                      <a:r>
                        <a:rPr lang="en-GB" sz="1600" b="0" dirty="0">
                          <a:latin typeface="Aptos" panose="020B0004020202020204" pitchFamily="34" charset="0"/>
                          <a:ea typeface="Times New Roman" panose="02020603050405020304" pitchFamily="18" charset="0"/>
                          <a:cs typeface="Times New Roman" panose="02020603050405020304" pitchFamily="18" charset="0"/>
                        </a:rPr>
                        <a:t>Placement Roles and Responsibilities Guide</a:t>
                      </a:r>
                      <a:endParaRPr lang="en-GB" sz="1600" b="0" dirty="0">
                        <a:latin typeface="Aptos" panose="020B0004020202020204" pitchFamily="34" charset="0"/>
                      </a:endParaRPr>
                    </a:p>
                  </a:txBody>
                  <a:tcPr/>
                </a:tc>
                <a:tc>
                  <a:txBody>
                    <a:bodyPr/>
                    <a:lstStyle/>
                    <a:p>
                      <a:r>
                        <a:rPr lang="en-GB" sz="1600" dirty="0">
                          <a:latin typeface="Aptos" panose="020B0004020202020204" pitchFamily="34" charset="0"/>
                        </a:rPr>
                        <a:t>For all to read</a:t>
                      </a:r>
                    </a:p>
                  </a:txBody>
                  <a:tcPr/>
                </a:tc>
                <a:extLst>
                  <a:ext uri="{0D108BD9-81ED-4DB2-BD59-A6C34878D82A}">
                    <a16:rowId xmlns:a16="http://schemas.microsoft.com/office/drawing/2014/main" val="3670186414"/>
                  </a:ext>
                </a:extLst>
              </a:tr>
              <a:tr h="7830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dirty="0">
                          <a:latin typeface="Aptos" panose="020B0004020202020204" pitchFamily="34" charset="0"/>
                          <a:ea typeface="Times New Roman" panose="02020603050405020304" pitchFamily="18" charset="0"/>
                          <a:cs typeface="Times New Roman" panose="02020603050405020304" pitchFamily="18" charset="0"/>
                        </a:rPr>
                        <a:t>HEI Approval Checklist</a:t>
                      </a:r>
                      <a:endParaRPr lang="en-GB" sz="1600" b="0" dirty="0">
                        <a:effectLst/>
                        <a:latin typeface="Aptos" panose="020B0004020202020204" pitchFamily="34" charset="0"/>
                        <a:ea typeface="Times New Roman" panose="02020603050405020304" pitchFamily="18" charset="0"/>
                        <a:cs typeface="Times New Roman" panose="02020603050405020304" pitchFamily="18" charset="0"/>
                      </a:endParaRPr>
                    </a:p>
                    <a:p>
                      <a:endParaRPr lang="en-GB" sz="1600" b="0" dirty="0">
                        <a:latin typeface="Aptos" panose="020B0004020202020204" pitchFamily="34" charset="0"/>
                      </a:endParaRPr>
                    </a:p>
                  </a:txBody>
                  <a:tcPr/>
                </a:tc>
                <a:tc>
                  <a:txBody>
                    <a:bodyPr/>
                    <a:lstStyle/>
                    <a:p>
                      <a:r>
                        <a:rPr lang="en-GB" sz="1600" dirty="0">
                          <a:latin typeface="Aptos" panose="020B0004020202020204" pitchFamily="34" charset="0"/>
                        </a:rPr>
                        <a:t>Lisa Millard</a:t>
                      </a:r>
                    </a:p>
                  </a:txBody>
                  <a:tcPr/>
                </a:tc>
                <a:extLst>
                  <a:ext uri="{0D108BD9-81ED-4DB2-BD59-A6C34878D82A}">
                    <a16:rowId xmlns:a16="http://schemas.microsoft.com/office/drawing/2014/main" val="2540470307"/>
                  </a:ext>
                </a:extLst>
              </a:tr>
              <a:tr h="783025">
                <a:tc>
                  <a:txBody>
                    <a:bodyPr/>
                    <a:lstStyle/>
                    <a:p>
                      <a:r>
                        <a:rPr lang="en-GB" sz="1600" b="0" dirty="0">
                          <a:latin typeface="Aptos" panose="020B0004020202020204" pitchFamily="34" charset="0"/>
                        </a:rPr>
                        <a:t>Placement Agreement</a:t>
                      </a:r>
                    </a:p>
                  </a:txBody>
                  <a:tcPr/>
                </a:tc>
                <a:tc>
                  <a:txBody>
                    <a:bodyPr/>
                    <a:lstStyle/>
                    <a:p>
                      <a:r>
                        <a:rPr lang="en-GB" sz="1600" dirty="0">
                          <a:latin typeface="Aptos" panose="020B0004020202020204" pitchFamily="34" charset="0"/>
                        </a:rPr>
                        <a:t>Lisa Millard (signatures required by student, placement provider, </a:t>
                      </a:r>
                      <a:r>
                        <a:rPr lang="en-GB" sz="1600" dirty="0" err="1">
                          <a:latin typeface="Aptos" panose="020B0004020202020204" pitchFamily="34" charset="0"/>
                        </a:rPr>
                        <a:t>UoW</a:t>
                      </a:r>
                      <a:r>
                        <a:rPr lang="en-GB" sz="1600" dirty="0">
                          <a:latin typeface="Aptos" panose="020B0004020202020204" pitchFamily="34" charset="0"/>
                        </a:rPr>
                        <a:t> department)</a:t>
                      </a:r>
                    </a:p>
                  </a:txBody>
                  <a:tcPr/>
                </a:tc>
                <a:extLst>
                  <a:ext uri="{0D108BD9-81ED-4DB2-BD59-A6C34878D82A}">
                    <a16:rowId xmlns:a16="http://schemas.microsoft.com/office/drawing/2014/main" val="3740440894"/>
                  </a:ext>
                </a:extLst>
              </a:tr>
            </a:tbl>
          </a:graphicData>
        </a:graphic>
      </p:graphicFrame>
    </p:spTree>
    <p:extLst>
      <p:ext uri="{BB962C8B-B14F-4D97-AF65-F5344CB8AC3E}">
        <p14:creationId xmlns:p14="http://schemas.microsoft.com/office/powerpoint/2010/main" val="4507069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C4208B-7263-579C-4A7C-DFC2464D29E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DD9C344-66AA-77F7-2449-24ED8D752C32}"/>
              </a:ext>
            </a:extLst>
          </p:cNvPr>
          <p:cNvSpPr>
            <a:spLocks noGrp="1"/>
          </p:cNvSpPr>
          <p:nvPr>
            <p:ph type="title"/>
          </p:nvPr>
        </p:nvSpPr>
        <p:spPr/>
        <p:txBody>
          <a:bodyPr/>
          <a:lstStyle/>
          <a:p>
            <a:pPr algn="ctr"/>
            <a:r>
              <a:rPr lang="en-GB" dirty="0">
                <a:latin typeface="Aptos" panose="020B0004020202020204" pitchFamily="34" charset="0"/>
              </a:rPr>
              <a:t>Placements – Step 3 </a:t>
            </a:r>
          </a:p>
        </p:txBody>
      </p:sp>
      <p:sp>
        <p:nvSpPr>
          <p:cNvPr id="3" name="Subtitle 4">
            <a:extLst>
              <a:ext uri="{FF2B5EF4-FFF2-40B4-BE49-F238E27FC236}">
                <a16:creationId xmlns:a16="http://schemas.microsoft.com/office/drawing/2014/main" id="{A97E6420-4726-6602-E668-E23F55A07140}"/>
              </a:ext>
            </a:extLst>
          </p:cNvPr>
          <p:cNvSpPr txBox="1">
            <a:spLocks/>
          </p:cNvSpPr>
          <p:nvPr/>
        </p:nvSpPr>
        <p:spPr bwMode="auto">
          <a:xfrm>
            <a:off x="1057275" y="1628800"/>
            <a:ext cx="10820400" cy="386219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l">
              <a:buNone/>
            </a:pPr>
            <a:r>
              <a:rPr lang="en-GB" sz="1800" b="1" dirty="0">
                <a:latin typeface="Aptos" panose="020B0004020202020204" pitchFamily="34" charset="0"/>
                <a:cs typeface="Times New Roman" panose="02020603050405020304" pitchFamily="18" charset="0"/>
              </a:rPr>
              <a:t>Step 3 - Completing Part 2 Placement Funding Application form to extend your funded period for the duration of the placement</a:t>
            </a:r>
          </a:p>
          <a:p>
            <a:pPr marL="0" indent="0" algn="l">
              <a:buNone/>
            </a:pPr>
            <a:endParaRPr lang="en-GB" sz="1800" dirty="0">
              <a:latin typeface="Aptos" panose="020B0004020202020204" pitchFamily="34" charset="0"/>
              <a:cs typeface="Times New Roman" panose="02020603050405020304" pitchFamily="18" charset="0"/>
            </a:endParaRPr>
          </a:p>
          <a:p>
            <a:pPr algn="l">
              <a:buFont typeface="Arial" panose="020B0604020202020204" pitchFamily="34" charset="0"/>
              <a:buChar char="•"/>
            </a:pPr>
            <a:r>
              <a:rPr lang="en-GB" sz="1800" dirty="0">
                <a:effectLst/>
                <a:latin typeface="Aptos" panose="020B0004020202020204" pitchFamily="34" charset="0"/>
                <a:ea typeface="Times New Roman" panose="02020603050405020304" pitchFamily="18" charset="0"/>
                <a:cs typeface="Times New Roman" panose="02020603050405020304" pitchFamily="18" charset="0"/>
              </a:rPr>
              <a:t>Complete this form ensuring you have appropriate budgeting information (in line with </a:t>
            </a:r>
            <a:r>
              <a:rPr lang="en-GB" sz="1800" dirty="0" err="1">
                <a:effectLst/>
                <a:latin typeface="Aptos" panose="020B0004020202020204" pitchFamily="34" charset="0"/>
                <a:ea typeface="Times New Roman" panose="02020603050405020304" pitchFamily="18" charset="0"/>
                <a:cs typeface="Times New Roman" panose="02020603050405020304" pitchFamily="18" charset="0"/>
              </a:rPr>
              <a:t>UoW</a:t>
            </a:r>
            <a:r>
              <a:rPr lang="en-GB" sz="1800" dirty="0">
                <a:effectLst/>
                <a:latin typeface="Aptos" panose="020B0004020202020204" pitchFamily="34" charset="0"/>
                <a:ea typeface="Times New Roman" panose="02020603050405020304" pitchFamily="18" charset="0"/>
                <a:cs typeface="Times New Roman" panose="02020603050405020304" pitchFamily="18" charset="0"/>
              </a:rPr>
              <a:t> financial rules and regs) to enable Site Directors to review the extension.</a:t>
            </a:r>
          </a:p>
          <a:p>
            <a:pPr algn="l">
              <a:buFont typeface="Arial" panose="020B0604020202020204" pitchFamily="34" charset="0"/>
              <a:buChar char="•"/>
            </a:pPr>
            <a:r>
              <a:rPr lang="en-GB" sz="1800" dirty="0">
                <a:latin typeface="Aptos" panose="020B0004020202020204" pitchFamily="34" charset="0"/>
                <a:ea typeface="Times New Roman" panose="02020603050405020304" pitchFamily="18" charset="0"/>
                <a:cs typeface="Times New Roman" panose="02020603050405020304" pitchFamily="18" charset="0"/>
              </a:rPr>
              <a:t>Submit to Site Directors for their approval.</a:t>
            </a:r>
          </a:p>
          <a:p>
            <a:pPr algn="l">
              <a:buFont typeface="Arial" panose="020B0604020202020204" pitchFamily="34" charset="0"/>
              <a:buChar char="•"/>
            </a:pPr>
            <a:r>
              <a:rPr lang="en-GB" sz="1800" dirty="0">
                <a:effectLst/>
                <a:latin typeface="Aptos" panose="020B0004020202020204" pitchFamily="34" charset="0"/>
                <a:ea typeface="Times New Roman" panose="02020603050405020304" pitchFamily="18" charset="0"/>
                <a:cs typeface="Times New Roman" panose="02020603050405020304" pitchFamily="18" charset="0"/>
              </a:rPr>
              <a:t>Once approved, we will send this onto the finance manager at M4C. </a:t>
            </a:r>
          </a:p>
          <a:p>
            <a:pPr algn="l">
              <a:buFont typeface="Arial" panose="020B0604020202020204" pitchFamily="34" charset="0"/>
              <a:buChar char="•"/>
            </a:pPr>
            <a:r>
              <a:rPr lang="en-GB" sz="1800" dirty="0">
                <a:effectLst/>
                <a:latin typeface="Aptos" panose="020B0004020202020204" pitchFamily="34" charset="0"/>
                <a:ea typeface="Times New Roman" panose="02020603050405020304" pitchFamily="18" charset="0"/>
                <a:cs typeface="Times New Roman" panose="02020603050405020304" pitchFamily="18" charset="0"/>
              </a:rPr>
              <a:t>M4C Warwick and M4C Nottingham will work together to bring all the pieces of the puzzle together and confirm approval of your placement.</a:t>
            </a:r>
          </a:p>
          <a:p>
            <a:pPr algn="l">
              <a:buFont typeface="Arial" panose="020B0604020202020204" pitchFamily="34" charset="0"/>
              <a:buChar char="•"/>
            </a:pPr>
            <a:r>
              <a:rPr lang="en-GB" sz="1800" dirty="0">
                <a:effectLst/>
                <a:latin typeface="Aptos" panose="020B0004020202020204" pitchFamily="34" charset="0"/>
                <a:ea typeface="Times New Roman" panose="02020603050405020304" pitchFamily="18" charset="0"/>
                <a:cs typeface="Times New Roman" panose="02020603050405020304" pitchFamily="18" charset="0"/>
              </a:rPr>
              <a:t>Enjoy!</a:t>
            </a:r>
          </a:p>
          <a:p>
            <a:pPr algn="l">
              <a:buFont typeface="Arial" panose="020B0604020202020204" pitchFamily="34" charset="0"/>
              <a:buChar char="•"/>
            </a:pPr>
            <a:r>
              <a:rPr lang="en-GB" sz="1800" dirty="0">
                <a:latin typeface="Aptos" panose="020B0004020202020204" pitchFamily="34" charset="0"/>
                <a:ea typeface="Times New Roman" panose="02020603050405020304" pitchFamily="18" charset="0"/>
                <a:cs typeface="Times New Roman" panose="02020603050405020304" pitchFamily="18" charset="0"/>
              </a:rPr>
              <a:t>Ensure you keep tabs on any comms coming from M4C Nottingham of what you need to evidence whilst on placement (activity tracker, H&amp;S etc).</a:t>
            </a:r>
            <a:endParaRPr lang="en-US" sz="1800" dirty="0">
              <a:effectLst/>
              <a:latin typeface="Aptos" panose="020B0004020202020204" pitchFamily="34" charset="0"/>
              <a:ea typeface="Times New Roman" panose="02020603050405020304" pitchFamily="18" charset="0"/>
              <a:cs typeface="Times New Roman" panose="02020603050405020304" pitchFamily="18" charset="0"/>
            </a:endParaRPr>
          </a:p>
          <a:p>
            <a:pPr>
              <a:lnSpc>
                <a:spcPct val="116000"/>
              </a:lnSpc>
              <a:spcAft>
                <a:spcPts val="800"/>
              </a:spcAft>
            </a:pPr>
            <a:endParaRPr lang="en-GB" sz="1800" dirty="0">
              <a:effectLst/>
              <a:latin typeface="Aptos" panose="020B0004020202020204" pitchFamily="34" charset="0"/>
              <a:ea typeface="Times New Roman" panose="02020603050405020304" pitchFamily="18" charset="0"/>
              <a:cs typeface="Times New Roman" panose="02020603050405020304" pitchFamily="18" charset="0"/>
            </a:endParaRPr>
          </a:p>
          <a:p>
            <a:endParaRPr lang="en-GB" sz="2000" kern="0" dirty="0">
              <a:latin typeface="Aptos" panose="020B0004020202020204" pitchFamily="34" charset="0"/>
              <a:cs typeface="Calibri"/>
            </a:endParaRPr>
          </a:p>
        </p:txBody>
      </p:sp>
    </p:spTree>
    <p:extLst>
      <p:ext uri="{BB962C8B-B14F-4D97-AF65-F5344CB8AC3E}">
        <p14:creationId xmlns:p14="http://schemas.microsoft.com/office/powerpoint/2010/main" val="19690257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581492-F9B7-EFEA-CA6E-1E6C9C2EBF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E63B24-9C69-74B3-EAA0-90BA3E7A579A}"/>
              </a:ext>
            </a:extLst>
          </p:cNvPr>
          <p:cNvSpPr>
            <a:spLocks noGrp="1"/>
          </p:cNvSpPr>
          <p:nvPr>
            <p:ph type="title"/>
          </p:nvPr>
        </p:nvSpPr>
        <p:spPr>
          <a:xfrm>
            <a:off x="838200" y="365126"/>
            <a:ext cx="10515600" cy="882650"/>
          </a:xfrm>
        </p:spPr>
        <p:txBody>
          <a:bodyPr/>
          <a:lstStyle/>
          <a:p>
            <a:pPr algn="ctr"/>
            <a:r>
              <a:rPr lang="en-GB" dirty="0">
                <a:latin typeface="Aptos" panose="020B0004020202020204" pitchFamily="34" charset="0"/>
              </a:rPr>
              <a:t>Placements – Step 4</a:t>
            </a:r>
          </a:p>
        </p:txBody>
      </p:sp>
      <p:sp>
        <p:nvSpPr>
          <p:cNvPr id="5" name="Subtitle 4">
            <a:extLst>
              <a:ext uri="{FF2B5EF4-FFF2-40B4-BE49-F238E27FC236}">
                <a16:creationId xmlns:a16="http://schemas.microsoft.com/office/drawing/2014/main" id="{CCC4E6B8-6BCA-462D-9E00-9BFCC1774C58}"/>
              </a:ext>
            </a:extLst>
          </p:cNvPr>
          <p:cNvSpPr>
            <a:spLocks noGrp="1"/>
          </p:cNvSpPr>
          <p:nvPr>
            <p:ph idx="1"/>
          </p:nvPr>
        </p:nvSpPr>
        <p:spPr/>
        <p:txBody>
          <a:bodyPr/>
          <a:lstStyle/>
          <a:p>
            <a:pPr marL="457200" lvl="1" indent="0">
              <a:buNone/>
            </a:pPr>
            <a:endParaRPr lang="en-GB" sz="2000" kern="1200">
              <a:effectLst/>
              <a:latin typeface="Aptos" panose="020B0004020202020204" pitchFamily="34" charset="0"/>
              <a:cs typeface="Calibri"/>
            </a:endParaRPr>
          </a:p>
          <a:p>
            <a:endParaRPr lang="en-GB" sz="1800" kern="1200">
              <a:effectLst/>
              <a:latin typeface="Aptos" panose="020B0004020202020204" pitchFamily="34" charset="0"/>
              <a:ea typeface="Calibri" panose="020F0502020204030204" pitchFamily="34" charset="0"/>
              <a:cs typeface="Calibri" panose="020F0502020204030204" pitchFamily="34" charset="0"/>
            </a:endParaRPr>
          </a:p>
          <a:p>
            <a:endParaRPr lang="en-GB" sz="1800" kern="1200">
              <a:effectLst/>
              <a:latin typeface="Aptos" panose="020B0004020202020204" pitchFamily="34" charset="0"/>
              <a:ea typeface="Calibri" panose="020F0502020204030204" pitchFamily="34" charset="0"/>
              <a:cs typeface="Calibri" panose="020F0502020204030204" pitchFamily="34" charset="0"/>
            </a:endParaRPr>
          </a:p>
          <a:p>
            <a:endParaRPr lang="en-GB" sz="1800">
              <a:solidFill>
                <a:schemeClr val="tx1"/>
              </a:solidFill>
              <a:effectLst/>
              <a:latin typeface="Aptos" panose="020B0004020202020204" pitchFamily="34" charset="0"/>
              <a:cs typeface="Calibri"/>
            </a:endParaRPr>
          </a:p>
        </p:txBody>
      </p:sp>
      <p:sp>
        <p:nvSpPr>
          <p:cNvPr id="3" name="Subtitle 4">
            <a:extLst>
              <a:ext uri="{FF2B5EF4-FFF2-40B4-BE49-F238E27FC236}">
                <a16:creationId xmlns:a16="http://schemas.microsoft.com/office/drawing/2014/main" id="{FD6474D1-92DF-C3E9-BF72-BF8F0FA739A5}"/>
              </a:ext>
            </a:extLst>
          </p:cNvPr>
          <p:cNvSpPr txBox="1">
            <a:spLocks/>
          </p:cNvSpPr>
          <p:nvPr/>
        </p:nvSpPr>
        <p:spPr bwMode="auto">
          <a:xfrm>
            <a:off x="838199" y="1628799"/>
            <a:ext cx="10982325" cy="413469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l">
              <a:buNone/>
            </a:pPr>
            <a:r>
              <a:rPr lang="en-GB" sz="1800" b="1" dirty="0">
                <a:latin typeface="Aptos" panose="020B0004020202020204" pitchFamily="34" charset="0"/>
                <a:cs typeface="Times New Roman" panose="02020603050405020304" pitchFamily="18" charset="0"/>
              </a:rPr>
              <a:t>Step 4 -  After your placement: Completing placement feedback forms</a:t>
            </a:r>
          </a:p>
          <a:p>
            <a:pPr marL="0" indent="0" algn="l">
              <a:buNone/>
            </a:pPr>
            <a:endParaRPr lang="en-GB" sz="1800" b="1" dirty="0">
              <a:latin typeface="Aptos" panose="020B0004020202020204" pitchFamily="34" charset="0"/>
              <a:cs typeface="Times New Roman" panose="02020603050405020304" pitchFamily="18" charset="0"/>
            </a:endParaRPr>
          </a:p>
          <a:p>
            <a:pPr algn="l">
              <a:buFont typeface="Arial" panose="020B0604020202020204" pitchFamily="34" charset="0"/>
              <a:buChar char="•"/>
            </a:pPr>
            <a:r>
              <a:rPr lang="en-GB" sz="1800" dirty="0">
                <a:latin typeface="Aptos" panose="020B0004020202020204" pitchFamily="34" charset="0"/>
                <a:cs typeface="Times New Roman" panose="02020603050405020304" pitchFamily="18" charset="0"/>
              </a:rPr>
              <a:t>Complete the feedback forms (one for you, one for your host) along with your activity tracker.</a:t>
            </a:r>
          </a:p>
          <a:p>
            <a:pPr algn="l">
              <a:buFont typeface="Arial" panose="020B0604020202020204" pitchFamily="34" charset="0"/>
              <a:buChar char="•"/>
            </a:pPr>
            <a:endParaRPr lang="en-GB" sz="1800" dirty="0">
              <a:latin typeface="Aptos" panose="020B0004020202020204" pitchFamily="34" charset="0"/>
              <a:cs typeface="Times New Roman" panose="02020603050405020304" pitchFamily="18" charset="0"/>
            </a:endParaRPr>
          </a:p>
          <a:p>
            <a:pPr algn="l">
              <a:buFont typeface="Arial" panose="020B0604020202020204" pitchFamily="34" charset="0"/>
              <a:buChar char="•"/>
            </a:pPr>
            <a:r>
              <a:rPr lang="en-GB" sz="1800" dirty="0">
                <a:latin typeface="Aptos" panose="020B0004020202020204" pitchFamily="34" charset="0"/>
                <a:cs typeface="Times New Roman" panose="02020603050405020304" pitchFamily="18" charset="0"/>
              </a:rPr>
              <a:t>Spread the word and reflect!</a:t>
            </a:r>
          </a:p>
          <a:p>
            <a:pPr algn="l">
              <a:buFont typeface="Arial" panose="020B0604020202020204" pitchFamily="34" charset="0"/>
              <a:buChar char="•"/>
            </a:pPr>
            <a:endParaRPr lang="en-GB" sz="1800" dirty="0">
              <a:latin typeface="Aptos" panose="020B0004020202020204" pitchFamily="34" charset="0"/>
              <a:cs typeface="Times New Roman" panose="02020603050405020304" pitchFamily="18" charset="0"/>
            </a:endParaRPr>
          </a:p>
          <a:p>
            <a:pPr algn="l">
              <a:buFont typeface="Arial" panose="020B0604020202020204" pitchFamily="34" charset="0"/>
              <a:buChar char="•"/>
            </a:pPr>
            <a:r>
              <a:rPr lang="en-GB" sz="1800" dirty="0">
                <a:latin typeface="Aptos" panose="020B0004020202020204" pitchFamily="34" charset="0"/>
                <a:cs typeface="Times New Roman" panose="02020603050405020304" pitchFamily="18" charset="0"/>
              </a:rPr>
              <a:t>For more information, visit the CADRE M4C Placements page: </a:t>
            </a:r>
            <a:r>
              <a:rPr lang="en-GB" sz="1800" dirty="0">
                <a:latin typeface="Aptos" panose="020B0004020202020204" pitchFamily="34" charset="0"/>
                <a:cs typeface="Times New Roman" panose="02020603050405020304" pitchFamily="18" charset="0"/>
                <a:hlinkClick r:id="rId3"/>
              </a:rPr>
              <a:t>https://warwick.ac.uk/fac/arts/cadre/m4c/placement/</a:t>
            </a:r>
            <a:endParaRPr lang="en-GB" sz="1800" dirty="0">
              <a:latin typeface="Aptos" panose="020B0004020202020204" pitchFamily="34" charset="0"/>
              <a:cs typeface="Times New Roman" panose="02020603050405020304" pitchFamily="18" charset="0"/>
            </a:endParaRPr>
          </a:p>
          <a:p>
            <a:pPr algn="l">
              <a:buFont typeface="Arial" panose="020B0604020202020204" pitchFamily="34" charset="0"/>
              <a:buChar char="•"/>
            </a:pPr>
            <a:endParaRPr lang="en-GB" sz="1800" dirty="0">
              <a:latin typeface="Aptos" panose="020B0004020202020204" pitchFamily="34" charset="0"/>
              <a:cs typeface="Times New Roman" panose="02020603050405020304" pitchFamily="18" charset="0"/>
            </a:endParaRPr>
          </a:p>
          <a:p>
            <a:pPr algn="l">
              <a:buFont typeface="Arial" panose="020B0604020202020204" pitchFamily="34" charset="0"/>
              <a:buChar char="•"/>
            </a:pPr>
            <a:r>
              <a:rPr lang="en-GB" sz="1800" dirty="0">
                <a:latin typeface="Aptos" panose="020B0004020202020204" pitchFamily="34" charset="0"/>
                <a:cs typeface="Times New Roman" panose="02020603050405020304" pitchFamily="18" charset="0"/>
              </a:rPr>
              <a:t>VPP for latest guidance and M4C processes.</a:t>
            </a:r>
          </a:p>
          <a:p>
            <a:pPr marL="0" indent="0">
              <a:lnSpc>
                <a:spcPct val="116000"/>
              </a:lnSpc>
              <a:spcAft>
                <a:spcPts val="800"/>
              </a:spcAft>
              <a:buNone/>
            </a:pPr>
            <a:endParaRPr lang="en-US" sz="1800" dirty="0">
              <a:effectLst/>
              <a:latin typeface="Aptos" panose="020B0004020202020204" pitchFamily="34" charset="0"/>
              <a:ea typeface="Times New Roman" panose="02020603050405020304" pitchFamily="18" charset="0"/>
              <a:cs typeface="Times New Roman" panose="02020603050405020304" pitchFamily="18" charset="0"/>
            </a:endParaRPr>
          </a:p>
          <a:p>
            <a:pPr marL="0" indent="0">
              <a:lnSpc>
                <a:spcPct val="116000"/>
              </a:lnSpc>
              <a:spcAft>
                <a:spcPts val="800"/>
              </a:spcAft>
              <a:buNone/>
            </a:pPr>
            <a:endParaRPr lang="en-GB" sz="1800" dirty="0">
              <a:effectLst/>
              <a:latin typeface="Aptos" panose="020B0004020202020204" pitchFamily="34" charset="0"/>
              <a:ea typeface="Times New Roman" panose="02020603050405020304" pitchFamily="18" charset="0"/>
              <a:cs typeface="Times New Roman" panose="02020603050405020304" pitchFamily="18" charset="0"/>
            </a:endParaRPr>
          </a:p>
          <a:p>
            <a:endParaRPr lang="en-GB" sz="2000" kern="0" dirty="0">
              <a:latin typeface="Aptos" panose="020B0004020202020204" pitchFamily="34" charset="0"/>
              <a:cs typeface="Calibri"/>
            </a:endParaRPr>
          </a:p>
        </p:txBody>
      </p:sp>
    </p:spTree>
    <p:extLst>
      <p:ext uri="{BB962C8B-B14F-4D97-AF65-F5344CB8AC3E}">
        <p14:creationId xmlns:p14="http://schemas.microsoft.com/office/powerpoint/2010/main" val="23182623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8D6B2D-899B-FF09-B1AB-0F1CFBCEF043}"/>
            </a:ext>
          </a:extLst>
        </p:cNvPr>
        <p:cNvGrpSpPr/>
        <p:nvPr/>
      </p:nvGrpSpPr>
      <p:grpSpPr>
        <a:xfrm>
          <a:off x="0" y="0"/>
          <a:ext cx="0" cy="0"/>
          <a:chOff x="0" y="0"/>
          <a:chExt cx="0" cy="0"/>
        </a:xfrm>
      </p:grpSpPr>
      <p:sp>
        <p:nvSpPr>
          <p:cNvPr id="4098" name="Title 1">
            <a:extLst>
              <a:ext uri="{FF2B5EF4-FFF2-40B4-BE49-F238E27FC236}">
                <a16:creationId xmlns:a16="http://schemas.microsoft.com/office/drawing/2014/main" id="{51AD907C-3BFB-0D13-7431-06AA92F693EE}"/>
              </a:ext>
            </a:extLst>
          </p:cNvPr>
          <p:cNvSpPr>
            <a:spLocks noGrp="1"/>
          </p:cNvSpPr>
          <p:nvPr>
            <p:ph type="ctrTitle"/>
          </p:nvPr>
        </p:nvSpPr>
        <p:spPr>
          <a:xfrm>
            <a:off x="1847528" y="5229200"/>
            <a:ext cx="8280920" cy="792088"/>
          </a:xfrm>
        </p:spPr>
        <p:txBody>
          <a:bodyPr/>
          <a:lstStyle/>
          <a:p>
            <a:pPr algn="ctr"/>
            <a:r>
              <a:rPr lang="en-GB" altLang="en-US" sz="2400" dirty="0">
                <a:latin typeface="Aptos" panose="020B0004020202020204" pitchFamily="34" charset="0"/>
              </a:rPr>
              <a:t>PGR Reflection of a Placement – Laura </a:t>
            </a:r>
            <a:r>
              <a:rPr lang="en-GB" altLang="en-US" sz="2400" dirty="0" err="1">
                <a:latin typeface="Aptos" panose="020B0004020202020204" pitchFamily="34" charset="0"/>
              </a:rPr>
              <a:t>Staccoli</a:t>
            </a:r>
            <a:endParaRPr lang="en-GB" altLang="en-US" sz="2400" dirty="0">
              <a:latin typeface="Aptos" panose="020B0004020202020204" pitchFamily="34" charset="0"/>
            </a:endParaRPr>
          </a:p>
        </p:txBody>
      </p:sp>
      <p:pic>
        <p:nvPicPr>
          <p:cNvPr id="3" name="Picture 2">
            <a:extLst>
              <a:ext uri="{FF2B5EF4-FFF2-40B4-BE49-F238E27FC236}">
                <a16:creationId xmlns:a16="http://schemas.microsoft.com/office/drawing/2014/main" id="{810A2659-4E54-BB89-2F9B-6C56EC7D2147}"/>
              </a:ext>
            </a:extLst>
          </p:cNvPr>
          <p:cNvPicPr>
            <a:picLocks noChangeAspect="1"/>
          </p:cNvPicPr>
          <p:nvPr/>
        </p:nvPicPr>
        <p:blipFill>
          <a:blip r:embed="rId2"/>
          <a:stretch>
            <a:fillRect/>
          </a:stretch>
        </p:blipFill>
        <p:spPr>
          <a:xfrm>
            <a:off x="1524001" y="4611449"/>
            <a:ext cx="2769421" cy="792089"/>
          </a:xfrm>
          <a:prstGeom prst="rect">
            <a:avLst/>
          </a:prstGeom>
        </p:spPr>
      </p:pic>
    </p:spTree>
    <p:extLst>
      <p:ext uri="{BB962C8B-B14F-4D97-AF65-F5344CB8AC3E}">
        <p14:creationId xmlns:p14="http://schemas.microsoft.com/office/powerpoint/2010/main" val="18850439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A94230-2C28-693F-6605-8F301666775F}"/>
            </a:ext>
          </a:extLst>
        </p:cNvPr>
        <p:cNvGrpSpPr/>
        <p:nvPr/>
      </p:nvGrpSpPr>
      <p:grpSpPr>
        <a:xfrm>
          <a:off x="0" y="0"/>
          <a:ext cx="0" cy="0"/>
          <a:chOff x="0" y="0"/>
          <a:chExt cx="0" cy="0"/>
        </a:xfrm>
      </p:grpSpPr>
      <p:sp>
        <p:nvSpPr>
          <p:cNvPr id="4098" name="Title 1">
            <a:extLst>
              <a:ext uri="{FF2B5EF4-FFF2-40B4-BE49-F238E27FC236}">
                <a16:creationId xmlns:a16="http://schemas.microsoft.com/office/drawing/2014/main" id="{EFD13AB1-32D1-D1A7-8DF3-ABE4D16F01C6}"/>
              </a:ext>
            </a:extLst>
          </p:cNvPr>
          <p:cNvSpPr>
            <a:spLocks noGrp="1"/>
          </p:cNvSpPr>
          <p:nvPr>
            <p:ph type="ctrTitle"/>
          </p:nvPr>
        </p:nvSpPr>
        <p:spPr>
          <a:xfrm>
            <a:off x="1847528" y="5229200"/>
            <a:ext cx="8280920" cy="792088"/>
          </a:xfrm>
        </p:spPr>
        <p:txBody>
          <a:bodyPr/>
          <a:lstStyle/>
          <a:p>
            <a:pPr algn="ctr"/>
            <a:r>
              <a:rPr lang="en-GB" altLang="en-US" sz="2400" dirty="0">
                <a:latin typeface="Aptos" panose="020B0004020202020204" pitchFamily="34" charset="0"/>
              </a:rPr>
              <a:t>Q&amp;A</a:t>
            </a:r>
          </a:p>
        </p:txBody>
      </p:sp>
      <p:pic>
        <p:nvPicPr>
          <p:cNvPr id="3" name="Picture 2">
            <a:extLst>
              <a:ext uri="{FF2B5EF4-FFF2-40B4-BE49-F238E27FC236}">
                <a16:creationId xmlns:a16="http://schemas.microsoft.com/office/drawing/2014/main" id="{144EE9E3-4CFA-E802-C615-52B86A452B4F}"/>
              </a:ext>
            </a:extLst>
          </p:cNvPr>
          <p:cNvPicPr>
            <a:picLocks noChangeAspect="1"/>
          </p:cNvPicPr>
          <p:nvPr/>
        </p:nvPicPr>
        <p:blipFill>
          <a:blip r:embed="rId2"/>
          <a:stretch>
            <a:fillRect/>
          </a:stretch>
        </p:blipFill>
        <p:spPr>
          <a:xfrm>
            <a:off x="1524001" y="4611449"/>
            <a:ext cx="2769421" cy="792089"/>
          </a:xfrm>
          <a:prstGeom prst="rect">
            <a:avLst/>
          </a:prstGeom>
        </p:spPr>
      </p:pic>
    </p:spTree>
    <p:extLst>
      <p:ext uri="{BB962C8B-B14F-4D97-AF65-F5344CB8AC3E}">
        <p14:creationId xmlns:p14="http://schemas.microsoft.com/office/powerpoint/2010/main" val="30953401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3E1647-A1F6-1CB2-921D-28422768B4C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98ECAF3E-BE06-7B76-0D07-8237E7C753E6}"/>
              </a:ext>
            </a:extLst>
          </p:cNvPr>
          <p:cNvSpPr>
            <a:spLocks noGrp="1"/>
          </p:cNvSpPr>
          <p:nvPr>
            <p:ph type="title"/>
          </p:nvPr>
        </p:nvSpPr>
        <p:spPr/>
        <p:txBody>
          <a:bodyPr/>
          <a:lstStyle/>
          <a:p>
            <a:pPr algn="ctr"/>
            <a:r>
              <a:rPr lang="en-GB" sz="3200">
                <a:latin typeface="Aptos" panose="020B0004020202020204" pitchFamily="34" charset="0"/>
              </a:rPr>
              <a:t>Schedule</a:t>
            </a:r>
          </a:p>
        </p:txBody>
      </p:sp>
      <p:graphicFrame>
        <p:nvGraphicFramePr>
          <p:cNvPr id="3" name="Content Placeholder 2">
            <a:extLst>
              <a:ext uri="{FF2B5EF4-FFF2-40B4-BE49-F238E27FC236}">
                <a16:creationId xmlns:a16="http://schemas.microsoft.com/office/drawing/2014/main" id="{BC123DF0-B8F0-5CD1-B999-4A69C869A3A2}"/>
              </a:ext>
            </a:extLst>
          </p:cNvPr>
          <p:cNvGraphicFramePr>
            <a:graphicFrameLocks noGrp="1"/>
          </p:cNvGraphicFramePr>
          <p:nvPr>
            <p:ph idx="1"/>
            <p:extLst>
              <p:ext uri="{D42A27DB-BD31-4B8C-83A1-F6EECF244321}">
                <p14:modId xmlns:p14="http://schemas.microsoft.com/office/powerpoint/2010/main" val="3290773774"/>
              </p:ext>
            </p:extLst>
          </p:nvPr>
        </p:nvGraphicFramePr>
        <p:xfrm>
          <a:off x="1211897" y="1532890"/>
          <a:ext cx="9517063" cy="2867829"/>
        </p:xfrm>
        <a:graphic>
          <a:graphicData uri="http://schemas.openxmlformats.org/drawingml/2006/table">
            <a:tbl>
              <a:tblPr firstRow="1" firstCol="1" bandRow="1">
                <a:tableStyleId>{0E3FDE45-AF77-4B5C-9715-49D594BDF05E}</a:tableStyleId>
              </a:tblPr>
              <a:tblGrid>
                <a:gridCol w="1789398">
                  <a:extLst>
                    <a:ext uri="{9D8B030D-6E8A-4147-A177-3AD203B41FA5}">
                      <a16:colId xmlns:a16="http://schemas.microsoft.com/office/drawing/2014/main" val="3600536790"/>
                    </a:ext>
                  </a:extLst>
                </a:gridCol>
                <a:gridCol w="7727665">
                  <a:extLst>
                    <a:ext uri="{9D8B030D-6E8A-4147-A177-3AD203B41FA5}">
                      <a16:colId xmlns:a16="http://schemas.microsoft.com/office/drawing/2014/main" val="1954384579"/>
                    </a:ext>
                  </a:extLst>
                </a:gridCol>
              </a:tblGrid>
              <a:tr h="1586325">
                <a:tc>
                  <a:txBody>
                    <a:bodyPr/>
                    <a:lstStyle/>
                    <a:p>
                      <a:pPr>
                        <a:buNone/>
                      </a:pPr>
                      <a:r>
                        <a:rPr lang="en-GB" sz="1600" dirty="0">
                          <a:effectLst/>
                          <a:latin typeface="Aptos" panose="020B0004020202020204" pitchFamily="34" charset="0"/>
                        </a:rPr>
                        <a:t>11.00 – 11.45 </a:t>
                      </a:r>
                      <a:endParaRPr lang="en-GB" sz="1600" dirty="0">
                        <a:effectLst/>
                        <a:latin typeface="Aptos" panose="020B0004020202020204" pitchFamily="34" charset="0"/>
                        <a:ea typeface="Aptos" panose="020B0004020202020204" pitchFamily="34" charset="0"/>
                        <a:cs typeface="Aptos" panose="020B00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buSzPts val="1000"/>
                        <a:buFont typeface="Symbol" panose="05050102010706020507" pitchFamily="18" charset="2"/>
                        <a:buNone/>
                        <a:tabLst>
                          <a:tab pos="457200" algn="l"/>
                        </a:tabLst>
                      </a:pPr>
                      <a:r>
                        <a:rPr lang="en-GB" sz="1600" b="0" dirty="0">
                          <a:effectLst/>
                          <a:latin typeface="Aptos" panose="020B0004020202020204" pitchFamily="34" charset="0"/>
                        </a:rPr>
                        <a:t>Why opt for a Placement?</a:t>
                      </a:r>
                    </a:p>
                    <a:p>
                      <a:pPr marL="0" lvl="0" indent="0">
                        <a:buSzPts val="1000"/>
                        <a:buFont typeface="Symbol" panose="05050102010706020507" pitchFamily="18" charset="2"/>
                        <a:buNone/>
                        <a:tabLst>
                          <a:tab pos="457200" algn="l"/>
                        </a:tabLst>
                      </a:pPr>
                      <a:r>
                        <a:rPr lang="en-GB" sz="1600" b="0" dirty="0">
                          <a:effectLst/>
                          <a:latin typeface="Aptos" panose="020B0004020202020204" pitchFamily="34" charset="0"/>
                        </a:rPr>
                        <a:t>Finding a Placement</a:t>
                      </a:r>
                    </a:p>
                    <a:p>
                      <a:pPr marL="0" lvl="0" indent="0">
                        <a:buSzPts val="1000"/>
                        <a:buFont typeface="Symbol" panose="05050102010706020507" pitchFamily="18" charset="2"/>
                        <a:buNone/>
                        <a:tabLst>
                          <a:tab pos="457200" algn="l"/>
                        </a:tabLst>
                      </a:pPr>
                      <a:r>
                        <a:rPr lang="en-GB" sz="1600" b="0" dirty="0">
                          <a:effectLst/>
                          <a:latin typeface="Aptos" panose="020B0004020202020204" pitchFamily="34" charset="0"/>
                        </a:rPr>
                        <a:t>How to fit this in with your project </a:t>
                      </a:r>
                    </a:p>
                    <a:p>
                      <a:pPr marL="0" lvl="0" indent="0">
                        <a:buSzPts val="1000"/>
                        <a:buFont typeface="Symbol" panose="05050102010706020507" pitchFamily="18" charset="2"/>
                        <a:buNone/>
                        <a:tabLst>
                          <a:tab pos="457200" algn="l"/>
                        </a:tabLst>
                      </a:pPr>
                      <a:r>
                        <a:rPr lang="en-GB" sz="1600" b="0" dirty="0">
                          <a:effectLst/>
                          <a:latin typeface="Aptos" panose="020B0004020202020204" pitchFamily="34" charset="0"/>
                        </a:rPr>
                        <a:t>Administrative process </a:t>
                      </a:r>
                    </a:p>
                    <a:p>
                      <a:pPr marL="0" lvl="0" indent="0">
                        <a:buSzPts val="1000"/>
                        <a:buFont typeface="Symbol" panose="05050102010706020507" pitchFamily="18" charset="2"/>
                        <a:buNone/>
                        <a:tabLst>
                          <a:tab pos="457200" algn="l"/>
                        </a:tabLst>
                      </a:pPr>
                      <a:r>
                        <a:rPr lang="en-GB" sz="1600" b="0" dirty="0">
                          <a:effectLst/>
                          <a:latin typeface="Aptos" panose="020B0004020202020204" pitchFamily="34" charset="0"/>
                        </a:rPr>
                        <a:t>Funding Extensions </a:t>
                      </a:r>
                      <a:endParaRPr lang="en-GB" sz="1600" b="0" dirty="0">
                        <a:effectLst/>
                        <a:latin typeface="Aptos" panose="020B0004020202020204" pitchFamily="34" charset="0"/>
                        <a:ea typeface="Aptos" panose="020B0004020202020204" pitchFamily="34" charset="0"/>
                        <a:cs typeface="Aptos" panose="020B00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5837401"/>
                  </a:ext>
                </a:extLst>
              </a:tr>
              <a:tr h="427168">
                <a:tc>
                  <a:txBody>
                    <a:bodyPr/>
                    <a:lstStyle/>
                    <a:p>
                      <a:pPr>
                        <a:buNone/>
                      </a:pPr>
                      <a:r>
                        <a:rPr lang="en-GB" sz="1600">
                          <a:effectLst/>
                          <a:latin typeface="Aptos" panose="020B0004020202020204" pitchFamily="34" charset="0"/>
                        </a:rPr>
                        <a:t>11.45 – 12.00 </a:t>
                      </a:r>
                      <a:endParaRPr lang="en-GB" sz="1600">
                        <a:effectLst/>
                        <a:latin typeface="Aptos" panose="020B0004020202020204" pitchFamily="34" charset="0"/>
                        <a:ea typeface="Aptos" panose="020B0004020202020204" pitchFamily="34" charset="0"/>
                        <a:cs typeface="Aptos" panose="020B00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None/>
                      </a:pPr>
                      <a:r>
                        <a:rPr lang="en-GB" sz="1600" dirty="0">
                          <a:effectLst/>
                          <a:latin typeface="Aptos" panose="020B0004020202020204" pitchFamily="34" charset="0"/>
                        </a:rPr>
                        <a:t>PGR Reflections on experience of being on placement (Laura Staccoli)</a:t>
                      </a:r>
                      <a:endParaRPr lang="en-GB" sz="1600" dirty="0">
                        <a:effectLst/>
                        <a:latin typeface="Aptos" panose="020B0004020202020204" pitchFamily="34" charset="0"/>
                        <a:ea typeface="Aptos" panose="020B0004020202020204" pitchFamily="34" charset="0"/>
                        <a:cs typeface="Aptos" panose="020B00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37758371"/>
                  </a:ext>
                </a:extLst>
              </a:tr>
              <a:tr h="427168">
                <a:tc>
                  <a:txBody>
                    <a:bodyPr/>
                    <a:lstStyle/>
                    <a:p>
                      <a:pPr>
                        <a:buNone/>
                      </a:pPr>
                      <a:r>
                        <a:rPr lang="en-GB" sz="1600" dirty="0">
                          <a:effectLst/>
                          <a:latin typeface="Aptos" panose="020B0004020202020204" pitchFamily="34" charset="0"/>
                        </a:rPr>
                        <a:t>12.00 – 12.10 </a:t>
                      </a:r>
                      <a:endParaRPr lang="en-GB" sz="1600" dirty="0">
                        <a:effectLst/>
                        <a:latin typeface="Aptos" panose="020B0004020202020204" pitchFamily="34" charset="0"/>
                        <a:ea typeface="Aptos" panose="020B0004020202020204" pitchFamily="34" charset="0"/>
                        <a:cs typeface="Aptos" panose="020B00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None/>
                      </a:pPr>
                      <a:r>
                        <a:rPr lang="en-GB" sz="1600" dirty="0">
                          <a:effectLst/>
                          <a:latin typeface="Aptos" panose="020B0004020202020204" pitchFamily="34" charset="0"/>
                        </a:rPr>
                        <a:t>General Q&amp;A </a:t>
                      </a:r>
                      <a:endParaRPr lang="en-GB" sz="1600" dirty="0">
                        <a:effectLst/>
                        <a:latin typeface="Aptos" panose="020B0004020202020204" pitchFamily="34" charset="0"/>
                        <a:ea typeface="Aptos" panose="020B0004020202020204" pitchFamily="34" charset="0"/>
                        <a:cs typeface="Aptos" panose="020B00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95863110"/>
                  </a:ext>
                </a:extLst>
              </a:tr>
              <a:tr h="427168">
                <a:tc>
                  <a:txBody>
                    <a:bodyPr/>
                    <a:lstStyle/>
                    <a:p>
                      <a:pPr>
                        <a:buNone/>
                      </a:pPr>
                      <a:r>
                        <a:rPr lang="en-GB" sz="1600" dirty="0">
                          <a:effectLst/>
                          <a:latin typeface="Aptos" panose="020B0004020202020204" pitchFamily="34" charset="0"/>
                        </a:rPr>
                        <a:t>12.10 – 1.30 </a:t>
                      </a:r>
                      <a:endParaRPr lang="en-GB" sz="1600" dirty="0">
                        <a:effectLst/>
                        <a:latin typeface="Aptos" panose="020B0004020202020204" pitchFamily="34" charset="0"/>
                        <a:ea typeface="Aptos" panose="020B0004020202020204" pitchFamily="34" charset="0"/>
                        <a:cs typeface="Aptos" panose="020B00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None/>
                      </a:pPr>
                      <a:r>
                        <a:rPr lang="en-GB" sz="1600" dirty="0">
                          <a:effectLst/>
                          <a:latin typeface="Aptos" panose="020B0004020202020204" pitchFamily="34" charset="0"/>
                        </a:rPr>
                        <a:t>Lunch/Sign Up Slots/General Questions </a:t>
                      </a:r>
                      <a:endParaRPr lang="en-GB" sz="1600" dirty="0">
                        <a:effectLst/>
                        <a:latin typeface="Aptos" panose="020B0004020202020204" pitchFamily="34" charset="0"/>
                        <a:ea typeface="Aptos" panose="020B0004020202020204" pitchFamily="34" charset="0"/>
                        <a:cs typeface="Aptos" panose="020B0004020202020204" pitchFamily="34"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69821670"/>
                  </a:ext>
                </a:extLst>
              </a:tr>
            </a:tbl>
          </a:graphicData>
        </a:graphic>
      </p:graphicFrame>
    </p:spTree>
    <p:extLst>
      <p:ext uri="{BB962C8B-B14F-4D97-AF65-F5344CB8AC3E}">
        <p14:creationId xmlns:p14="http://schemas.microsoft.com/office/powerpoint/2010/main" val="8639498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D58245-4CB0-4B78-F6AB-8C5452364F3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64AA094-0F9E-CF36-EC26-22909246C912}"/>
              </a:ext>
            </a:extLst>
          </p:cNvPr>
          <p:cNvSpPr>
            <a:spLocks noGrp="1"/>
          </p:cNvSpPr>
          <p:nvPr>
            <p:ph type="title"/>
          </p:nvPr>
        </p:nvSpPr>
        <p:spPr/>
        <p:txBody>
          <a:bodyPr/>
          <a:lstStyle/>
          <a:p>
            <a:pPr algn="ctr"/>
            <a:r>
              <a:rPr lang="en-GB" sz="3200" dirty="0">
                <a:latin typeface="Aptos" panose="020B0004020202020204" pitchFamily="34" charset="0"/>
              </a:rPr>
              <a:t>Why to choose to do a Placement?</a:t>
            </a:r>
          </a:p>
        </p:txBody>
      </p:sp>
      <p:graphicFrame>
        <p:nvGraphicFramePr>
          <p:cNvPr id="2" name="Diagram 1">
            <a:extLst>
              <a:ext uri="{FF2B5EF4-FFF2-40B4-BE49-F238E27FC236}">
                <a16:creationId xmlns:a16="http://schemas.microsoft.com/office/drawing/2014/main" id="{1999C181-4C9E-C1CF-F3A0-F93C861D3E73}"/>
              </a:ext>
            </a:extLst>
          </p:cNvPr>
          <p:cNvGraphicFramePr/>
          <p:nvPr>
            <p:extLst>
              <p:ext uri="{D42A27DB-BD31-4B8C-83A1-F6EECF244321}">
                <p14:modId xmlns:p14="http://schemas.microsoft.com/office/powerpoint/2010/main" val="1336271550"/>
              </p:ext>
            </p:extLst>
          </p:nvPr>
        </p:nvGraphicFramePr>
        <p:xfrm>
          <a:off x="581890" y="1295400"/>
          <a:ext cx="10547927" cy="40093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33677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56EABB-4397-2B44-066F-060CCBC9CFD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1FBDDB3-9291-272E-1C93-F03C06A14B84}"/>
              </a:ext>
            </a:extLst>
          </p:cNvPr>
          <p:cNvSpPr>
            <a:spLocks noGrp="1"/>
          </p:cNvSpPr>
          <p:nvPr>
            <p:ph type="title"/>
          </p:nvPr>
        </p:nvSpPr>
        <p:spPr/>
        <p:txBody>
          <a:bodyPr/>
          <a:lstStyle/>
          <a:p>
            <a:pPr algn="ctr"/>
            <a:r>
              <a:rPr lang="en-GB" sz="3200" dirty="0">
                <a:latin typeface="Aptos" panose="020B0004020202020204" pitchFamily="34" charset="0"/>
              </a:rPr>
              <a:t>Examples of Warwick M4C PGR Placements</a:t>
            </a:r>
          </a:p>
        </p:txBody>
      </p:sp>
      <p:graphicFrame>
        <p:nvGraphicFramePr>
          <p:cNvPr id="3" name="Diagram 2">
            <a:extLst>
              <a:ext uri="{FF2B5EF4-FFF2-40B4-BE49-F238E27FC236}">
                <a16:creationId xmlns:a16="http://schemas.microsoft.com/office/drawing/2014/main" id="{4CC644CF-7EAC-C84B-B86B-DA8CF682C1D3}"/>
              </a:ext>
            </a:extLst>
          </p:cNvPr>
          <p:cNvGraphicFramePr/>
          <p:nvPr/>
        </p:nvGraphicFramePr>
        <p:xfrm>
          <a:off x="1034040" y="1167213"/>
          <a:ext cx="9921668" cy="40275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16288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530E67-7CE8-EFDA-0C3B-B142B6BE959D}"/>
            </a:ext>
          </a:extLst>
        </p:cNvPr>
        <p:cNvGrpSpPr/>
        <p:nvPr/>
      </p:nvGrpSpPr>
      <p:grpSpPr>
        <a:xfrm>
          <a:off x="0" y="0"/>
          <a:ext cx="0" cy="0"/>
          <a:chOff x="0" y="0"/>
          <a:chExt cx="0" cy="0"/>
        </a:xfrm>
      </p:grpSpPr>
      <p:sp>
        <p:nvSpPr>
          <p:cNvPr id="4098" name="Title 1">
            <a:extLst>
              <a:ext uri="{FF2B5EF4-FFF2-40B4-BE49-F238E27FC236}">
                <a16:creationId xmlns:a16="http://schemas.microsoft.com/office/drawing/2014/main" id="{C10C2A14-405B-3A85-5707-F91298A5A5DB}"/>
              </a:ext>
            </a:extLst>
          </p:cNvPr>
          <p:cNvSpPr>
            <a:spLocks noGrp="1"/>
          </p:cNvSpPr>
          <p:nvPr>
            <p:ph type="ctrTitle"/>
          </p:nvPr>
        </p:nvSpPr>
        <p:spPr>
          <a:xfrm>
            <a:off x="1847528" y="5229200"/>
            <a:ext cx="8280920" cy="792088"/>
          </a:xfrm>
        </p:spPr>
        <p:txBody>
          <a:bodyPr/>
          <a:lstStyle/>
          <a:p>
            <a:pPr algn="ctr"/>
            <a:r>
              <a:rPr lang="en-GB" altLang="en-US" sz="2400" dirty="0">
                <a:latin typeface="Aptos" panose="020B0004020202020204" pitchFamily="34" charset="0"/>
              </a:rPr>
              <a:t>Finding your Placement</a:t>
            </a:r>
          </a:p>
        </p:txBody>
      </p:sp>
      <p:pic>
        <p:nvPicPr>
          <p:cNvPr id="3" name="Picture 2">
            <a:extLst>
              <a:ext uri="{FF2B5EF4-FFF2-40B4-BE49-F238E27FC236}">
                <a16:creationId xmlns:a16="http://schemas.microsoft.com/office/drawing/2014/main" id="{FE7A81F4-2969-9B06-CA6E-E1625D7F359A}"/>
              </a:ext>
            </a:extLst>
          </p:cNvPr>
          <p:cNvPicPr>
            <a:picLocks noChangeAspect="1"/>
          </p:cNvPicPr>
          <p:nvPr/>
        </p:nvPicPr>
        <p:blipFill>
          <a:blip r:embed="rId2"/>
          <a:stretch>
            <a:fillRect/>
          </a:stretch>
        </p:blipFill>
        <p:spPr>
          <a:xfrm>
            <a:off x="1524001" y="4611449"/>
            <a:ext cx="2769421" cy="792089"/>
          </a:xfrm>
          <a:prstGeom prst="rect">
            <a:avLst/>
          </a:prstGeom>
        </p:spPr>
      </p:pic>
    </p:spTree>
    <p:extLst>
      <p:ext uri="{BB962C8B-B14F-4D97-AF65-F5344CB8AC3E}">
        <p14:creationId xmlns:p14="http://schemas.microsoft.com/office/powerpoint/2010/main" val="474336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4C1F8D-21D0-7556-495E-C79C5CDC58D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C6690B1-DE44-94A1-BB75-5873DB8C483D}"/>
              </a:ext>
            </a:extLst>
          </p:cNvPr>
          <p:cNvSpPr>
            <a:spLocks noGrp="1"/>
          </p:cNvSpPr>
          <p:nvPr>
            <p:ph type="title"/>
          </p:nvPr>
        </p:nvSpPr>
        <p:spPr/>
        <p:txBody>
          <a:bodyPr/>
          <a:lstStyle/>
          <a:p>
            <a:pPr algn="ctr"/>
            <a:r>
              <a:rPr lang="en-GB" sz="3200" dirty="0">
                <a:latin typeface="Aptos" panose="020B0004020202020204" pitchFamily="34" charset="0"/>
              </a:rPr>
              <a:t>What kind of placement can I do?</a:t>
            </a:r>
          </a:p>
        </p:txBody>
      </p:sp>
      <p:sp>
        <p:nvSpPr>
          <p:cNvPr id="5" name="Content Placeholder 4">
            <a:extLst>
              <a:ext uri="{FF2B5EF4-FFF2-40B4-BE49-F238E27FC236}">
                <a16:creationId xmlns:a16="http://schemas.microsoft.com/office/drawing/2014/main" id="{F2C65D55-43EF-A81F-9563-8359E024D1F1}"/>
              </a:ext>
            </a:extLst>
          </p:cNvPr>
          <p:cNvSpPr>
            <a:spLocks noGrp="1"/>
          </p:cNvSpPr>
          <p:nvPr>
            <p:ph idx="1"/>
          </p:nvPr>
        </p:nvSpPr>
        <p:spPr>
          <a:xfrm>
            <a:off x="914400" y="1272362"/>
            <a:ext cx="10363200" cy="4820093"/>
          </a:xfrm>
          <a:ln>
            <a:solidFill>
              <a:schemeClr val="tx1"/>
            </a:solidFill>
          </a:ln>
        </p:spPr>
        <p:txBody>
          <a:bodyPr/>
          <a:lstStyle/>
          <a:p>
            <a:pPr algn="l">
              <a:buFont typeface="Arial" panose="020B0604020202020204" pitchFamily="34" charset="0"/>
              <a:buChar char="•"/>
            </a:pPr>
            <a:r>
              <a:rPr lang="en-GB" sz="2000" b="0" i="0" dirty="0">
                <a:solidFill>
                  <a:srgbClr val="434344"/>
                </a:solidFill>
                <a:effectLst/>
                <a:latin typeface="Aptos" panose="020B0004020202020204" pitchFamily="34" charset="0"/>
              </a:rPr>
              <a:t>As part of your studentship, you can apply to undertake an employability skills focused placement.</a:t>
            </a:r>
          </a:p>
          <a:p>
            <a:pPr algn="l">
              <a:buFont typeface="Arial" panose="020B0604020202020204" pitchFamily="34" charset="0"/>
              <a:buChar char="•"/>
            </a:pPr>
            <a:endParaRPr lang="en-GB" sz="2000" b="0" i="0" dirty="0">
              <a:solidFill>
                <a:srgbClr val="434344"/>
              </a:solidFill>
              <a:effectLst/>
              <a:latin typeface="Aptos" panose="020B0004020202020204" pitchFamily="34" charset="0"/>
            </a:endParaRPr>
          </a:p>
          <a:p>
            <a:pPr algn="l">
              <a:buFont typeface="Arial" panose="020B0604020202020204" pitchFamily="34" charset="0"/>
              <a:buChar char="•"/>
            </a:pPr>
            <a:r>
              <a:rPr lang="en-GB" sz="2000" b="0" i="0" dirty="0">
                <a:solidFill>
                  <a:srgbClr val="434344"/>
                </a:solidFill>
                <a:effectLst/>
                <a:latin typeface="Aptos" panose="020B0004020202020204" pitchFamily="34" charset="0"/>
              </a:rPr>
              <a:t>These placements allow you to spend up to 3 months with a host organisation. </a:t>
            </a:r>
            <a:endParaRPr lang="en-GB" sz="2000" dirty="0">
              <a:solidFill>
                <a:srgbClr val="434344"/>
              </a:solidFill>
              <a:latin typeface="Aptos" panose="020B0004020202020204" pitchFamily="34" charset="0"/>
            </a:endParaRPr>
          </a:p>
          <a:p>
            <a:pPr algn="l">
              <a:buFont typeface="Arial" panose="020B0604020202020204" pitchFamily="34" charset="0"/>
              <a:buChar char="•"/>
            </a:pPr>
            <a:endParaRPr lang="en-GB" sz="2000" b="0" i="0" dirty="0">
              <a:solidFill>
                <a:srgbClr val="434344"/>
              </a:solidFill>
              <a:effectLst/>
              <a:latin typeface="Aptos" panose="020B0004020202020204" pitchFamily="34" charset="0"/>
            </a:endParaRPr>
          </a:p>
          <a:p>
            <a:pPr algn="l">
              <a:buFont typeface="Arial" panose="020B0604020202020204" pitchFamily="34" charset="0"/>
              <a:buChar char="•"/>
            </a:pPr>
            <a:r>
              <a:rPr lang="en-GB" sz="2000" dirty="0">
                <a:solidFill>
                  <a:srgbClr val="434344"/>
                </a:solidFill>
                <a:latin typeface="Aptos" panose="020B0004020202020204" pitchFamily="34" charset="0"/>
              </a:rPr>
              <a:t>You can also undertake a research placement of </a:t>
            </a:r>
            <a:r>
              <a:rPr lang="en-GB" sz="2000" b="0" i="0" dirty="0">
                <a:solidFill>
                  <a:srgbClr val="434344"/>
                </a:solidFill>
                <a:effectLst/>
                <a:latin typeface="Aptos" panose="020B0004020202020204" pitchFamily="34" charset="0"/>
              </a:rPr>
              <a:t>up to 6 months if the placement will have a direct impact on your PhD thesis.  </a:t>
            </a:r>
          </a:p>
          <a:p>
            <a:pPr algn="l">
              <a:buFont typeface="Arial" panose="020B0604020202020204" pitchFamily="34" charset="0"/>
              <a:buChar char="•"/>
            </a:pPr>
            <a:endParaRPr lang="en-GB" sz="2000" b="0" i="0" dirty="0">
              <a:solidFill>
                <a:srgbClr val="434344"/>
              </a:solidFill>
              <a:effectLst/>
              <a:latin typeface="Aptos" panose="020B0004020202020204" pitchFamily="34" charset="0"/>
            </a:endParaRPr>
          </a:p>
          <a:p>
            <a:pPr algn="l">
              <a:buFont typeface="Arial" panose="020B0604020202020204" pitchFamily="34" charset="0"/>
              <a:buChar char="•"/>
            </a:pPr>
            <a:r>
              <a:rPr lang="en-GB" sz="2000" b="0" i="0" dirty="0">
                <a:solidFill>
                  <a:srgbClr val="434344"/>
                </a:solidFill>
                <a:effectLst/>
                <a:latin typeface="Aptos" panose="020B0004020202020204" pitchFamily="34" charset="0"/>
              </a:rPr>
              <a:t>The organisation is of your choice providing the opportunity to try out a potential future career, expanding your network of contacts and developing new skills. </a:t>
            </a:r>
          </a:p>
          <a:p>
            <a:pPr algn="l">
              <a:buFont typeface="Arial" panose="020B0604020202020204" pitchFamily="34" charset="0"/>
              <a:buChar char="•"/>
            </a:pPr>
            <a:endParaRPr lang="en-GB" sz="2000" b="0" i="0" dirty="0">
              <a:solidFill>
                <a:srgbClr val="434344"/>
              </a:solidFill>
              <a:effectLst/>
              <a:latin typeface="Aptos" panose="020B0004020202020204" pitchFamily="34" charset="0"/>
            </a:endParaRPr>
          </a:p>
          <a:p>
            <a:pPr algn="l">
              <a:buFont typeface="Arial" panose="020B0604020202020204" pitchFamily="34" charset="0"/>
              <a:buChar char="•"/>
            </a:pPr>
            <a:r>
              <a:rPr lang="en-GB" sz="2000" b="0" i="0" dirty="0">
                <a:solidFill>
                  <a:srgbClr val="434344"/>
                </a:solidFill>
                <a:effectLst/>
                <a:latin typeface="Aptos" panose="020B0004020202020204" pitchFamily="34" charset="0"/>
              </a:rPr>
              <a:t>This can be with one of our partners, an opportunity advertised on the VPP, or you can create your own placement in collaboration with any organisation where you will help them respond to a genuine business or research need.</a:t>
            </a:r>
          </a:p>
          <a:p>
            <a:endParaRPr lang="en-GB" sz="2000" dirty="0">
              <a:latin typeface="Aptos" panose="020B0004020202020204" pitchFamily="34" charset="0"/>
            </a:endParaRPr>
          </a:p>
        </p:txBody>
      </p:sp>
    </p:spTree>
    <p:extLst>
      <p:ext uri="{BB962C8B-B14F-4D97-AF65-F5344CB8AC3E}">
        <p14:creationId xmlns:p14="http://schemas.microsoft.com/office/powerpoint/2010/main" val="1887319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5EAAC4-4207-4968-6CA3-35C2FF62C9B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C79D511-6628-2E3E-85FE-D2153D17989C}"/>
              </a:ext>
            </a:extLst>
          </p:cNvPr>
          <p:cNvSpPr>
            <a:spLocks noGrp="1"/>
          </p:cNvSpPr>
          <p:nvPr>
            <p:ph type="title"/>
          </p:nvPr>
        </p:nvSpPr>
        <p:spPr/>
        <p:txBody>
          <a:bodyPr/>
          <a:lstStyle/>
          <a:p>
            <a:pPr algn="ctr"/>
            <a:r>
              <a:rPr lang="en-GB" sz="3200" dirty="0">
                <a:latin typeface="Aptos" panose="020B0004020202020204" pitchFamily="34" charset="0"/>
              </a:rPr>
              <a:t>What kind of placement can I do?</a:t>
            </a:r>
          </a:p>
        </p:txBody>
      </p:sp>
      <p:sp>
        <p:nvSpPr>
          <p:cNvPr id="5" name="Content Placeholder 4">
            <a:extLst>
              <a:ext uri="{FF2B5EF4-FFF2-40B4-BE49-F238E27FC236}">
                <a16:creationId xmlns:a16="http://schemas.microsoft.com/office/drawing/2014/main" id="{34EDF91B-0AAA-F9C5-3A96-4A7054B2AFB7}"/>
              </a:ext>
            </a:extLst>
          </p:cNvPr>
          <p:cNvSpPr>
            <a:spLocks noGrp="1"/>
          </p:cNvSpPr>
          <p:nvPr>
            <p:ph idx="1"/>
          </p:nvPr>
        </p:nvSpPr>
        <p:spPr>
          <a:ln>
            <a:solidFill>
              <a:schemeClr val="tx1"/>
            </a:solidFill>
          </a:ln>
        </p:spPr>
        <p:txBody>
          <a:bodyPr/>
          <a:lstStyle/>
          <a:p>
            <a:pPr>
              <a:buFont typeface="Arial" panose="020B0604020202020204" pitchFamily="34" charset="0"/>
              <a:buChar char="•"/>
            </a:pPr>
            <a:r>
              <a:rPr lang="en-GB" sz="2000" dirty="0">
                <a:solidFill>
                  <a:srgbClr val="434344"/>
                </a:solidFill>
                <a:latin typeface="Aptos" panose="020B0004020202020204" pitchFamily="34" charset="0"/>
              </a:rPr>
              <a:t>Placements can be done in a single block of time (full-time) or spread over a longer period for a few days a week (part-time) or flexibly - whatever works best for you and your host</a:t>
            </a:r>
          </a:p>
          <a:p>
            <a:pPr>
              <a:buFont typeface="Arial" panose="020B0604020202020204" pitchFamily="34" charset="0"/>
              <a:buChar char="•"/>
            </a:pPr>
            <a:endParaRPr lang="en-GB" sz="2000" b="0" i="0" dirty="0">
              <a:solidFill>
                <a:srgbClr val="434344"/>
              </a:solidFill>
              <a:effectLst/>
              <a:latin typeface="Aptos" panose="020B0004020202020204" pitchFamily="34" charset="0"/>
            </a:endParaRPr>
          </a:p>
          <a:p>
            <a:pPr>
              <a:buFont typeface="Arial" panose="020B0604020202020204" pitchFamily="34" charset="0"/>
              <a:buChar char="•"/>
            </a:pPr>
            <a:endParaRPr lang="en-GB" sz="2000" dirty="0">
              <a:solidFill>
                <a:srgbClr val="434344"/>
              </a:solidFill>
              <a:latin typeface="Aptos" panose="020B0004020202020204" pitchFamily="34" charset="0"/>
            </a:endParaRPr>
          </a:p>
          <a:p>
            <a:pPr>
              <a:buFont typeface="Arial" panose="020B0604020202020204" pitchFamily="34" charset="0"/>
              <a:buChar char="•"/>
            </a:pPr>
            <a:r>
              <a:rPr lang="en-GB" sz="2000" b="0" i="0" dirty="0">
                <a:solidFill>
                  <a:srgbClr val="434344"/>
                </a:solidFill>
                <a:effectLst/>
                <a:latin typeface="Aptos" panose="020B0004020202020204" pitchFamily="34" charset="0"/>
              </a:rPr>
              <a:t>You cannot undertake a placement until you have passed your first mid-year review (beginning of April). You cannot start a placement in the final six-months of your funded period (you may include the additional time extension provided by the placement funding extension if you are so entitled).</a:t>
            </a:r>
          </a:p>
          <a:p>
            <a:endParaRPr lang="en-GB" sz="2000" b="0" i="0" dirty="0">
              <a:solidFill>
                <a:srgbClr val="434344"/>
              </a:solidFill>
              <a:effectLst/>
              <a:latin typeface="Aptos" panose="020B0004020202020204" pitchFamily="34" charset="0"/>
            </a:endParaRPr>
          </a:p>
          <a:p>
            <a:endParaRPr lang="en-GB" sz="2000" dirty="0">
              <a:latin typeface="Aptos" panose="020B0004020202020204" pitchFamily="34" charset="0"/>
            </a:endParaRPr>
          </a:p>
        </p:txBody>
      </p:sp>
    </p:spTree>
    <p:extLst>
      <p:ext uri="{BB962C8B-B14F-4D97-AF65-F5344CB8AC3E}">
        <p14:creationId xmlns:p14="http://schemas.microsoft.com/office/powerpoint/2010/main" val="2929535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8FDFC4-3A98-C5D3-004E-A5F1743B338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951D3418-C5E6-DEFC-B78C-6877A4225EBD}"/>
              </a:ext>
            </a:extLst>
          </p:cNvPr>
          <p:cNvSpPr>
            <a:spLocks noGrp="1"/>
          </p:cNvSpPr>
          <p:nvPr>
            <p:ph type="title"/>
          </p:nvPr>
        </p:nvSpPr>
        <p:spPr/>
        <p:txBody>
          <a:bodyPr/>
          <a:lstStyle/>
          <a:p>
            <a:pPr algn="ctr"/>
            <a:r>
              <a:rPr lang="en-GB" sz="3200" dirty="0">
                <a:latin typeface="Aptos" panose="020B0004020202020204" pitchFamily="34" charset="0"/>
              </a:rPr>
              <a:t>International Students Consideration</a:t>
            </a:r>
          </a:p>
        </p:txBody>
      </p:sp>
      <p:sp>
        <p:nvSpPr>
          <p:cNvPr id="5" name="Content Placeholder 4">
            <a:extLst>
              <a:ext uri="{FF2B5EF4-FFF2-40B4-BE49-F238E27FC236}">
                <a16:creationId xmlns:a16="http://schemas.microsoft.com/office/drawing/2014/main" id="{E0F6BB36-DAF7-DEAC-C17F-18CC71A821A7}"/>
              </a:ext>
            </a:extLst>
          </p:cNvPr>
          <p:cNvSpPr>
            <a:spLocks noGrp="1"/>
          </p:cNvSpPr>
          <p:nvPr>
            <p:ph idx="1"/>
          </p:nvPr>
        </p:nvSpPr>
        <p:spPr>
          <a:ln>
            <a:solidFill>
              <a:schemeClr val="tx1"/>
            </a:solidFill>
          </a:ln>
        </p:spPr>
        <p:txBody>
          <a:bodyPr/>
          <a:lstStyle/>
          <a:p>
            <a:r>
              <a:rPr lang="en-GB" sz="1800" b="0" i="0" dirty="0">
                <a:solidFill>
                  <a:srgbClr val="434344"/>
                </a:solidFill>
                <a:effectLst/>
                <a:latin typeface="Aptos" panose="020B0004020202020204" pitchFamily="34" charset="0"/>
              </a:rPr>
              <a:t>International students, studying on a visa, are subject to visa rules which impact on placements.</a:t>
            </a:r>
          </a:p>
          <a:p>
            <a:endParaRPr lang="en-GB" sz="1800" b="0" i="0" dirty="0">
              <a:solidFill>
                <a:srgbClr val="434344"/>
              </a:solidFill>
              <a:effectLst/>
              <a:latin typeface="Aptos" panose="020B0004020202020204" pitchFamily="34" charset="0"/>
            </a:endParaRPr>
          </a:p>
          <a:p>
            <a:r>
              <a:rPr lang="en-GB" sz="1800" b="0" i="0" dirty="0">
                <a:solidFill>
                  <a:srgbClr val="434344"/>
                </a:solidFill>
                <a:effectLst/>
                <a:latin typeface="Aptos" panose="020B0004020202020204" pitchFamily="34" charset="0"/>
              </a:rPr>
              <a:t>From an immigration perspective, all students who require immigration sponsorship from their university [a visa] to study in the UK are limited to only undertake placements which are assessed and integral to the course/research. Placements which do not contribute directly to the PhD research as an integral part of the PhD study (i.e. those that are supplementary) cannot be supported under the UK immigration rules. </a:t>
            </a:r>
          </a:p>
          <a:p>
            <a:pPr marL="0" indent="0">
              <a:buNone/>
            </a:pPr>
            <a:endParaRPr lang="en-GB" sz="1800" b="0" i="0" dirty="0">
              <a:solidFill>
                <a:srgbClr val="434344"/>
              </a:solidFill>
              <a:effectLst/>
              <a:latin typeface="Aptos" panose="020B0004020202020204" pitchFamily="34" charset="0"/>
            </a:endParaRPr>
          </a:p>
          <a:p>
            <a:r>
              <a:rPr lang="en-GB" sz="1800" b="0" i="0" dirty="0">
                <a:solidFill>
                  <a:srgbClr val="434344"/>
                </a:solidFill>
                <a:effectLst/>
                <a:latin typeface="Aptos" panose="020B0004020202020204" pitchFamily="34" charset="0"/>
              </a:rPr>
              <a:t>Fro</a:t>
            </a:r>
            <a:r>
              <a:rPr lang="en-GB" sz="1800" dirty="0">
                <a:solidFill>
                  <a:srgbClr val="434344"/>
                </a:solidFill>
                <a:latin typeface="Aptos" panose="020B0004020202020204" pitchFamily="34" charset="0"/>
              </a:rPr>
              <a:t>m a Warwick perspective, if your placement is integral to the PhD (which most are) then you will not need to submit a TWD, but you will need to ensure you have completed the Change of Study Location Process (COSL) if your placement is overseas. This is on the understanding that attendance monitoring (as normal) continues.</a:t>
            </a:r>
            <a:endParaRPr lang="en-GB" sz="1800" b="0" i="0" dirty="0">
              <a:solidFill>
                <a:srgbClr val="434344"/>
              </a:solidFill>
              <a:effectLst/>
              <a:latin typeface="Aptos" panose="020B0004020202020204" pitchFamily="34" charset="0"/>
            </a:endParaRPr>
          </a:p>
          <a:p>
            <a:endParaRPr lang="en-GB" sz="2000" b="0" i="0" dirty="0">
              <a:solidFill>
                <a:srgbClr val="434344"/>
              </a:solidFill>
              <a:effectLst/>
              <a:latin typeface="Aptos" panose="020B0004020202020204" pitchFamily="34" charset="0"/>
            </a:endParaRPr>
          </a:p>
          <a:p>
            <a:endParaRPr lang="en-GB" sz="2000" dirty="0">
              <a:latin typeface="Aptos" panose="020B0004020202020204" pitchFamily="34" charset="0"/>
            </a:endParaRPr>
          </a:p>
        </p:txBody>
      </p:sp>
    </p:spTree>
    <p:extLst>
      <p:ext uri="{BB962C8B-B14F-4D97-AF65-F5344CB8AC3E}">
        <p14:creationId xmlns:p14="http://schemas.microsoft.com/office/powerpoint/2010/main" val="37080259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d06db58a-a20d-4b66-ac5f-c97773919e0c"/>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plate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A80AABB81EADE4B92A61FAB3952137F" ma:contentTypeVersion="14" ma:contentTypeDescription="Create a new document." ma:contentTypeScope="" ma:versionID="75a1b2e00782f126808ded1d61c8028c">
  <xsd:schema xmlns:xsd="http://www.w3.org/2001/XMLSchema" xmlns:xs="http://www.w3.org/2001/XMLSchema" xmlns:p="http://schemas.microsoft.com/office/2006/metadata/properties" xmlns:ns2="1d50a5f6-9ee8-40e1-9772-d6b2ad34a450" xmlns:ns3="839d821f-c568-43d4-9a44-14b2dc935861" targetNamespace="http://schemas.microsoft.com/office/2006/metadata/properties" ma:root="true" ma:fieldsID="1c3cb1cfb1439470967cacca7b06a2f8" ns2:_="" ns3:_="">
    <xsd:import namespace="1d50a5f6-9ee8-40e1-9772-d6b2ad34a450"/>
    <xsd:import namespace="839d821f-c568-43d4-9a44-14b2dc93586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50a5f6-9ee8-40e1-9772-d6b2ad34a4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39d821f-c568-43d4-9a44-14b2dc93586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f5afd84b-17be-48e5-9b1b-6a9829720563}" ma:internalName="TaxCatchAll" ma:showField="CatchAllData" ma:web="839d821f-c568-43d4-9a44-14b2dc93586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d50a5f6-9ee8-40e1-9772-d6b2ad34a450">
      <Terms xmlns="http://schemas.microsoft.com/office/infopath/2007/PartnerControls"/>
    </lcf76f155ced4ddcb4097134ff3c332f>
    <TaxCatchAll xmlns="839d821f-c568-43d4-9a44-14b2dc935861" xsi:nil="true"/>
  </documentManagement>
</p:properties>
</file>

<file path=customXml/itemProps1.xml><?xml version="1.0" encoding="utf-8"?>
<ds:datastoreItem xmlns:ds="http://schemas.openxmlformats.org/officeDocument/2006/customXml" ds:itemID="{7BA8BA10-DCE2-4E74-AA43-D7F558D56FFC}">
  <ds:schemaRefs>
    <ds:schemaRef ds:uri="http://schemas.microsoft.com/sharepoint/v3/contenttype/forms"/>
  </ds:schemaRefs>
</ds:datastoreItem>
</file>

<file path=customXml/itemProps2.xml><?xml version="1.0" encoding="utf-8"?>
<ds:datastoreItem xmlns:ds="http://schemas.openxmlformats.org/officeDocument/2006/customXml" ds:itemID="{6DE85546-030B-4AEF-8D74-F7CF9274929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50a5f6-9ee8-40e1-9772-d6b2ad34a450"/>
    <ds:schemaRef ds:uri="839d821f-c568-43d4-9a44-14b2dc9358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8470078-3F6C-406D-9A11-38B6C9104FA5}">
  <ds:schemaRefs>
    <ds:schemaRef ds:uri="http://purl.org/dc/terms/"/>
    <ds:schemaRef ds:uri="http://schemas.microsoft.com/office/infopath/2007/PartnerControls"/>
    <ds:schemaRef ds:uri="http://schemas.microsoft.com/office/2006/documentManagement/types"/>
    <ds:schemaRef ds:uri="http://www.w3.org/XML/1998/namespace"/>
    <ds:schemaRef ds:uri="http://purl.org/dc/dcmitype/"/>
    <ds:schemaRef ds:uri="1d50a5f6-9ee8-40e1-9772-d6b2ad34a450"/>
    <ds:schemaRef ds:uri="http://schemas.openxmlformats.org/package/2006/metadata/core-properties"/>
    <ds:schemaRef ds:uri="839d821f-c568-43d4-9a44-14b2dc935861"/>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office theme</Template>
  <TotalTime>525</TotalTime>
  <Words>1999</Words>
  <Application>Microsoft Office PowerPoint</Application>
  <PresentationFormat>Widescreen</PresentationFormat>
  <Paragraphs>195</Paragraphs>
  <Slides>26</Slides>
  <Notes>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26</vt:i4>
      </vt:variant>
    </vt:vector>
  </HeadingPairs>
  <TitlesOfParts>
    <vt:vector size="35" baseType="lpstr">
      <vt:lpstr>Aptos</vt:lpstr>
      <vt:lpstr>Aptos Display</vt:lpstr>
      <vt:lpstr>Arial</vt:lpstr>
      <vt:lpstr>Calibri</vt:lpstr>
      <vt:lpstr>Segoe UI</vt:lpstr>
      <vt:lpstr>Symbol</vt:lpstr>
      <vt:lpstr>Times New Roman</vt:lpstr>
      <vt:lpstr>office theme</vt:lpstr>
      <vt:lpstr>Template_Warwick</vt:lpstr>
      <vt:lpstr>Placement Information Session – M4C</vt:lpstr>
      <vt:lpstr>Key Placement Contacts</vt:lpstr>
      <vt:lpstr>Schedule</vt:lpstr>
      <vt:lpstr>Why to choose to do a Placement?</vt:lpstr>
      <vt:lpstr>Examples of Warwick M4C PGR Placements</vt:lpstr>
      <vt:lpstr>Finding your Placement</vt:lpstr>
      <vt:lpstr>What kind of placement can I do?</vt:lpstr>
      <vt:lpstr>What kind of placement can I do?</vt:lpstr>
      <vt:lpstr>International Students Consideration</vt:lpstr>
      <vt:lpstr>How to find your placement</vt:lpstr>
      <vt:lpstr>How to find your placement</vt:lpstr>
      <vt:lpstr>How to find your placement – advertised placement</vt:lpstr>
      <vt:lpstr> M4C Advertised Placement</vt:lpstr>
      <vt:lpstr>Finding your Own Placement</vt:lpstr>
      <vt:lpstr>The Scoping Email </vt:lpstr>
      <vt:lpstr>Funding your Placement</vt:lpstr>
      <vt:lpstr>Placement and the PhD</vt:lpstr>
      <vt:lpstr>Top Tips </vt:lpstr>
      <vt:lpstr>Administrative Process</vt:lpstr>
      <vt:lpstr>Placements – Step 1</vt:lpstr>
      <vt:lpstr>Placements – Step 2</vt:lpstr>
      <vt:lpstr>PowerPoint Presentation</vt:lpstr>
      <vt:lpstr>Placements – Step 3 </vt:lpstr>
      <vt:lpstr>Placements – Step 4</vt:lpstr>
      <vt:lpstr>PGR Reflection of a Placement – Laura Staccoli</vt:lpstr>
      <vt:lpstr>Q&amp;A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Jade Jenkinson (staff)</dc:creator>
  <cp:lastModifiedBy>Millard, Lisa</cp:lastModifiedBy>
  <cp:revision>7</cp:revision>
  <dcterms:created xsi:type="dcterms:W3CDTF">2013-07-15T20:26:40Z</dcterms:created>
  <dcterms:modified xsi:type="dcterms:W3CDTF">2025-05-09T10:38:53Z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0x010100BA80AABB81EADE4B92A61FAB3952137F</vt:lpwstr>
  </property>
  <property fmtid="{D5CDD505-2E9C-101B-9397-08002B2CF9AE}" pid="3" name="MediaServiceImageTags">
    <vt:lpwstr/>
  </property>
</Properties>
</file>