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  <p:sldId id="263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41"/>
    <p:restoredTop sz="94690"/>
  </p:normalViewPr>
  <p:slideViewPr>
    <p:cSldViewPr snapToGrid="0">
      <p:cViewPr varScale="1">
        <p:scale>
          <a:sx n="98" d="100"/>
          <a:sy n="98" d="100"/>
        </p:scale>
        <p:origin x="20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82A0E-682D-C2B9-5FA4-DB7171EBD8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37142-DF05-022A-909D-E058A825C4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3D5B1-EB2D-F093-9B37-677BDFE14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19AE0-9DB5-11B7-79D4-38DC8E6F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8440B-5205-51C0-D35C-E4C62EFB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9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FC726-400D-78D9-62F3-2AF8A8FE6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ED864D-FD28-C418-C899-9DE0F60A7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9A390-DAC7-0637-4C42-B65F6DA42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431F0-EAF1-F3D8-BACA-570CE9BEF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3CF6D-274C-411D-25AD-6F570FA9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7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595998-1438-E8D1-B7BA-07F948B51E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A00C44-94D6-4E6C-9B11-0F05BD917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00F1A-4273-33E0-B857-C4D7E88ED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16216-585D-C367-4235-2EBE5D2BF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45579-0A74-84B5-488F-8E607369E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0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8C3EF-7F16-15D1-9F30-0C70DEDAE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C9C27-A5DE-1B91-7FAE-3DBED7BF6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A3F1E-4FAB-6218-A056-97236817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7328D-B378-F45D-232F-2B8E73314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DC225-236D-DFAB-3513-2DE55F66F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8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9327-2B29-156E-6551-F5A558F4C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82E177-9A4A-A81C-4AAE-60B3D8237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028B3-F6D8-A091-1EFB-DB6445F05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8CF48-F506-88EE-BFA1-16AB2946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C61C7-962E-4B67-BA50-1257164C8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CD6B5-791A-FC91-1DAD-222D7FDFD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9B170-1B10-6B6B-3DF2-6C90959FB0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A39B10-6941-A409-3FD0-42A8E023D3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663D4-3F36-4DAA-64D6-F0931FF5D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6781F-8098-FD38-0581-CF49D3D3B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E6376-6916-22B0-CEA7-3EE5F1C66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0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AE16-7B43-EEC1-B830-6DA219710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89D1E-6345-8EF1-D391-137C7F411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6057A3-AA42-E049-F6A6-0DAA2CBBF0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797DFD-ACBC-AE99-867B-29DDC0A308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662E6-23A0-C395-37ED-0FAC4AC2E7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9072C4-2939-24C7-E28C-96E7FFB05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64B367-D11E-41E8-7106-5A7E76113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1AB341-7CF6-87A0-BF58-E3E774645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95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2674E-0DE6-0C2B-33AD-BC534A3C3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BC7EE8-9084-C922-6FDF-BA1B64E33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3F3B0F-4486-87AD-3EF5-4F59CA86D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DDB41-B762-1964-022D-20063140C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17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21D66D-CD57-2662-2BCD-9866BC2FA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7C344E-C418-D947-2949-5EFF3C162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DC50D-B90E-B02E-8B6B-054877E36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E5E80-99EE-E422-337E-28647B2FF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42A52-1C2E-178E-87D8-0C8BDCFFF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6C6C53-136B-A598-D8FE-40617E6DD7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7E138-A4DF-71FF-A23F-9EE78A7BE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C20F96-D965-BDC0-E141-5ECB08319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A34FE-A25F-B8B4-BFE5-6E62D0D77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4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51856-117B-BB54-00CB-D28339408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42FFA4-8299-9B61-C90E-7886487A11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FED9A1-EF29-66A9-38D1-689C2C7FD3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447F60-7C69-693D-11FE-0B850162A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99A98-CC59-3A9D-0007-32C0CE2BB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190BE3-B71C-295F-EECD-4045052A0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6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6D1C1C-9376-4D0B-8DCA-1FEA00EC6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D66E0-7829-FA88-210E-A02D3D689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9C993-5733-4C8F-B099-D607FA0C9A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38AE52-A851-DE4C-B99F-8CAF34E1A7B1}" type="datetimeFigureOut">
              <a:rPr lang="en-US" smtClean="0"/>
              <a:t>4/7/24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F2DFD-2780-7948-1830-828718D119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3C2A-5EC3-E123-52C6-84930DA7C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43E1D1-52AA-CB4E-AF11-8877451A2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3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38AEA-1BD0-7503-6E0E-8092EF0D7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Dead men tell no tales?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41A16C-AF01-5657-1FE7-9C52A70B98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Tim Lockley</a:t>
            </a:r>
          </a:p>
          <a:p>
            <a:r>
              <a:rPr lang="en-US" dirty="0"/>
              <a:t>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407224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70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-up of a person&#10;&#10;Description automatically generated">
            <a:extLst>
              <a:ext uri="{FF2B5EF4-FFF2-40B4-BE49-F238E27FC236}">
                <a16:creationId xmlns:a16="http://schemas.microsoft.com/office/drawing/2014/main" id="{1DDE04EC-46B3-A15F-BDA1-DC6D7B02F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995" y="643467"/>
            <a:ext cx="2135250" cy="247565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ortrait of a person in a military uniform&#10;&#10;Description automatically generated">
            <a:extLst>
              <a:ext uri="{FF2B5EF4-FFF2-40B4-BE49-F238E27FC236}">
                <a16:creationId xmlns:a16="http://schemas.microsoft.com/office/drawing/2014/main" id="{E92177C0-43A1-3738-1DB0-F49324AC1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667" y="3748194"/>
            <a:ext cx="2094707" cy="247163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487090"/>
            <a:ext cx="3588171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ortrait of a person in a military uniform&#10;&#10;Description automatically generated">
            <a:extLst>
              <a:ext uri="{FF2B5EF4-FFF2-40B4-BE49-F238E27FC236}">
                <a16:creationId xmlns:a16="http://schemas.microsoft.com/office/drawing/2014/main" id="{3168861D-3047-7141-45F5-1C159C4D0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676" y="1357498"/>
            <a:ext cx="3252903" cy="415706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5524" y="487090"/>
            <a:ext cx="3588174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ortrait of a person&#10;&#10;Description automatically generated">
            <a:extLst>
              <a:ext uri="{FF2B5EF4-FFF2-40B4-BE49-F238E27FC236}">
                <a16:creationId xmlns:a16="http://schemas.microsoft.com/office/drawing/2014/main" id="{C72358A5-EB0E-8C07-9741-E68608FEB9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3518" y="1402966"/>
            <a:ext cx="3252903" cy="406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62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map of the united states&#10;&#10;Description automatically generated">
            <a:extLst>
              <a:ext uri="{FF2B5EF4-FFF2-40B4-BE49-F238E27FC236}">
                <a16:creationId xmlns:a16="http://schemas.microsoft.com/office/drawing/2014/main" id="{62F90718-544F-810B-C70B-F0AC25696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451" y="457200"/>
            <a:ext cx="7013097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69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map of the state of south carolina&#10;&#10;Description automatically generated">
            <a:extLst>
              <a:ext uri="{FF2B5EF4-FFF2-40B4-BE49-F238E27FC236}">
                <a16:creationId xmlns:a16="http://schemas.microsoft.com/office/drawing/2014/main" id="{4D09D3B5-A55A-499C-7234-9FE6D3312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010" y="457200"/>
            <a:ext cx="769398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08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75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a letter&#10;&#10;Description automatically generated">
            <a:extLst>
              <a:ext uri="{FF2B5EF4-FFF2-40B4-BE49-F238E27FC236}">
                <a16:creationId xmlns:a16="http://schemas.microsoft.com/office/drawing/2014/main" id="{99DF4558-42D4-9C42-9EEE-2978C4629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535" y="643467"/>
            <a:ext cx="3314784" cy="557106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-up of a document&#10;&#10;Description automatically generated">
            <a:extLst>
              <a:ext uri="{FF2B5EF4-FFF2-40B4-BE49-F238E27FC236}">
                <a16:creationId xmlns:a16="http://schemas.microsoft.com/office/drawing/2014/main" id="{001104F7-35AB-E28B-C57D-4EB847B11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80" y="1979836"/>
            <a:ext cx="5129784" cy="289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314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36895-6062-83EF-58AE-15D648C3C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Remedies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D7B75-86E2-9E0A-856B-25EE4E0645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GB" sz="1800" b="1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tooth </a:t>
            </a:r>
            <a:r>
              <a:rPr lang="en-GB" sz="1800" b="1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achs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  <a:buNone/>
            </a:pP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Take a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jugg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water, and put a few red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hott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coals into it and wash the mouth often with it.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  <a:buNone/>
            </a:pP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b="1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an </a:t>
            </a:r>
            <a:r>
              <a:rPr lang="en-GB" sz="1800" b="1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Intermiting</a:t>
            </a:r>
            <a:r>
              <a:rPr lang="en-GB" sz="1800" b="1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Fever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  <a:buNone/>
            </a:pP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Infuse two Ounces of Sampson Snake root in a quart of Madeira Wine, in the sun or by the fire twenty four Hours. Take a glass three times a day in the intermission.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310E5-8B74-24A2-3DDD-501BD3859C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sz="1800" b="1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guinea Worm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  <a:buNone/>
            </a:pP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 a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Oz</a:t>
            </a:r>
            <a:r>
              <a:rPr lang="en-GB" sz="1800" kern="0" baseline="300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of Garlick, 2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Oz</a:t>
            </a:r>
            <a:r>
              <a:rPr lang="en-GB" sz="1800" kern="0" baseline="300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Brimstone and 2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Oz</a:t>
            </a:r>
            <a:r>
              <a:rPr lang="en-GB" sz="1800" kern="0" baseline="3000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Black Pepper into a quart of Rum and drink a Glass every morning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  <a:buNone/>
            </a:pP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b="1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For, even, afar-gone Consumption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  <a:buNone/>
            </a:pP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Take a pint, or a quart a day of Coffee, made with milk instead of water, and take it at pleasure like other Coffee;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Suprising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changes have been wrought in a fortnight, says M</a:t>
            </a:r>
            <a:r>
              <a:rPr lang="en-GB" sz="1800" kern="0" baseline="300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Hill, by this humble </a:t>
            </a:r>
            <a:r>
              <a:rPr lang="en-GB" sz="1800" u="sng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recipe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98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D3696-9705-E80F-9016-E4AE2AC51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Recipies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29CA58-3872-9DE0-F803-34C7BDD9FB9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GB" sz="1800" b="1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Yam </a:t>
            </a:r>
            <a:r>
              <a:rPr lang="en-GB" sz="1800" b="1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Puding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</a:pP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Take a pound of Yams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boil’d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dry, beat it fine in a Mortar with a pound Butter till it Puffs, take ten Eggs half the white, beat them with a pound of Sugar, add half a pint of wine with Spice, the Juice of a Lemon with a little of the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rine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some slices of Citron laid on the Top.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47762E-FE1E-BA42-8FBA-8DFE6B04AB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GB" sz="1800" b="1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CocoaNut</a:t>
            </a:r>
            <a:r>
              <a:rPr lang="en-GB" sz="1800" b="1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Torts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Bef>
                <a:spcPts val="375"/>
              </a:spcBef>
              <a:spcAft>
                <a:spcPts val="900"/>
              </a:spcAft>
            </a:pP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Take a Coco Nutt and dry it well before the fire, then grate it and add to it four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spoonfuls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sugar </a:t>
            </a:r>
            <a:r>
              <a:rPr lang="en-GB" sz="1800" kern="0" dirty="0" err="1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powder’d</a:t>
            </a:r>
            <a:r>
              <a:rPr lang="en-GB" sz="1800" kern="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2 of rose Water. divide this equally and to one half put the Yolks of three Eggs well Beat and to the other half three whites.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39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till life wooden spoons in pitcher on kitchen counter">
            <a:extLst>
              <a:ext uri="{FF2B5EF4-FFF2-40B4-BE49-F238E27FC236}">
                <a16:creationId xmlns:a16="http://schemas.microsoft.com/office/drawing/2014/main" id="{5E52CD09-7A7E-34A0-670D-365AD6BFB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58" r="7283" b="-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DE2F9D-231D-42FC-5AD2-AFFC07D54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 fontScale="90000"/>
          </a:bodyPr>
          <a:lstStyle/>
          <a:p>
            <a:r>
              <a:rPr kumimoji="0" lang="en-US" altLang="en-US" sz="4000" b="1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make raisin Wine</a:t>
            </a:r>
            <a:br>
              <a:rPr kumimoji="0" lang="en-US" altLang="en-US" sz="4000" b="0" i="0" u="none" strike="noStrike" cap="none" normalizeH="0" baseline="0" dirty="0">
                <a:ln>
                  <a:noFill/>
                </a:ln>
                <a:effectLst/>
              </a:rPr>
            </a:br>
            <a:endParaRPr lang="en-US" sz="4000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3B1BCCA-E554-C0D4-3375-CEB29A6053A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115317" y="2743200"/>
            <a:ext cx="5247340" cy="34968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Spring of the year when fruit is generally new, take three hundred w</a:t>
            </a:r>
            <a:r>
              <a:rPr kumimoji="0" lang="en-US" altLang="en-US" sz="1400" b="0" i="0" u="none" strike="noStrike" cap="none" normalizeH="0" baseline="3000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of Smyrna raisins &amp; about 5 gallons of the Softest water put them into a Tub to soak about 18 or 20 days stirring the fruit twice a Day, then draw off the Liquor &amp; squeeze the raisins in a Cyder press or otherwise &amp; add the Liquor thus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out so that which was drawn off and fill a Hogshead therewith. What remains will serve to keep your Hogshead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filld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up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remains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 must time to time be carefully observed, as a great deal will evaporate. Let it remain in the cask six months, at first covering the Bung-hole with a flat tile for some days while the liquor ferments much &amp; afterwards put in the bung and loose the vent Pig as you see occasion. Then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&lt;...&gt;k it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into another cask and at the end of three months fine it &amp; bottle off. In about a twelvemonth twill be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fitt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drink.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054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1937</TotalTime>
  <Words>479</Words>
  <Application>Microsoft Macintosh PowerPoint</Application>
  <PresentationFormat>Widescreen</PresentationFormat>
  <Paragraphs>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Georgia</vt:lpstr>
      <vt:lpstr>Office Theme</vt:lpstr>
      <vt:lpstr>Dead men tell no tales?</vt:lpstr>
      <vt:lpstr>PowerPoint Presentation</vt:lpstr>
      <vt:lpstr>PowerPoint Presentation</vt:lpstr>
      <vt:lpstr>PowerPoint Presentation</vt:lpstr>
      <vt:lpstr>PowerPoint Presentation</vt:lpstr>
      <vt:lpstr>Remedies</vt:lpstr>
      <vt:lpstr>Recipies</vt:lpstr>
      <vt:lpstr>To make raisin Wine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Dead men tell no tales?</dc:title>
  <dc:creator>Lockley, Tim</dc:creator>
  <cp:lastModifiedBy>Lockley, Tim</cp:lastModifiedBy>
  <cp:revision>2</cp:revision>
  <dcterms:created xsi:type="dcterms:W3CDTF">2024-04-03T10:15:24Z</dcterms:created>
  <dcterms:modified xsi:type="dcterms:W3CDTF">2024-04-08T11:37:04Z</dcterms:modified>
</cp:coreProperties>
</file>