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5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49298-CD33-1F57-5C7A-0B996AA7E1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705372-89FB-5FAA-CED6-B917558699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26FF9-DA7D-67DE-28DA-B2CE50061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B0A1F-D26D-5D9E-7A65-1BB9549A5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A74CC-52C6-87B6-FF1D-14C6305C5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0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80AB0-7F2F-367F-6888-E2EA353CF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5CB7EA-79D6-4C99-5569-3F9CDC7221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E6BF4-E0EC-940A-6EB7-7B6C24A67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B5887-8EF8-D35F-866D-1EA9DC63B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4514E-33B8-3A29-59F4-86F07B1E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516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C36C3B-5C50-4167-FFCB-24FD145291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C6C9F3-53ED-1BAD-0B65-D1E5794FC3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841D0-743D-6D18-3EC9-45D3E481F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4A255-109F-FFDA-FAB1-5AA44D709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CD50E-773B-6D25-4B29-30CBF8F88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23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BC644-30DD-C57F-B8DD-0E53E0F51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374CA-5A8C-803D-DA64-0E041BA23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A6C99-7811-9E6F-511D-C875E86C7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4B009-4200-80D3-9124-ABE6B0A7B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CABE7-74D7-120D-FEE6-F306AA663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004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C7A14-3F7C-72B1-E540-3E16C4434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FC5BC-AC49-48F4-0FA4-75598E63A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87363-1B55-37D6-7EBF-3888728CD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46C30-099F-2F88-8B6A-63C31385C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01285-7AEE-2E30-F17D-03ABF8100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598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81AC4-B517-9F40-97F1-63FE95A67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CAFF4-7248-078C-21A2-B0D8336BC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811958-1913-74A3-743B-0F378FD7FB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0C4715-EE80-54A4-6784-389C1F1AD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768F9-AFED-793C-E9DA-6A4765408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D1DA1-6661-2721-024D-1695CDCF1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93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A4214-2348-2C48-3FE6-AC75E1A12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E2A676-604A-E92A-6F93-9C33D167F1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F3F45B-3E93-8CB9-71F3-E39E2B79DD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001692-905D-1177-C343-9004E65D3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2D1221-2567-4DEE-A3E2-535D820628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B29D3A-DA11-F575-F67D-429E657BD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C9331E-3128-1C55-26A7-679AE76C7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348455-1C10-BE1D-5038-7CF707A1F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003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9E3D7-C65D-A814-7689-C13016C3C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A82E78-C7E3-BD0F-778C-304EEF4A1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927C7F-F323-FC07-F1FC-85ABBE09F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2466FA-54D4-63C3-D80E-E5880B69E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357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3052D5-28D6-CA0B-33CB-C0EB2D5E8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E31995-A4DE-E8D0-3D2B-255ACCBCD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7AF724-51A0-28E3-08A6-0B75480AB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493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921BD-287D-0BC7-F1EC-886882BF4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AE411-97E0-AC41-221B-212774B19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BE7C2C-C865-9F98-4B12-08E26D9E3C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8A5E86-CE1E-AA0C-B2F8-53A4F6AAC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29D06-9EB4-7AE8-C459-DE15A9317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0A8540-2F2C-415E-1620-5070F929C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4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04732-AA52-02D6-A13E-0E44F2F7B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805C94-010C-65F6-A815-AD732CE36D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BC3EBB-FD16-F8FB-C4CB-DA04C76C5A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AA0E44-85AC-B54A-8E5F-933121913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6DB0E-D452-250B-DA06-3D4A2047A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169B1D-7947-3C62-39AF-52937B481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996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29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4F5B29-B755-1636-8492-8C75883AC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A2F659-BE62-02B2-124D-C1622165E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C7297-C647-B5D9-6A6B-401FAF8B2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6FEDF-3637-42EF-A448-96F9471261CA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D8B0A-B449-42E1-AB1D-884B0A6EB3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674D4-F7C9-C981-6B71-E2C2C2CE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4A454-BD63-4FCB-BFD1-CA3775DBED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93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ABSE4-FQRY" TargetMode="External"/><Relationship Id="rId2" Type="http://schemas.openxmlformats.org/officeDocument/2006/relationships/hyperlink" Target="https://warwick.ac.uk/fac/arts/history/students/modules/hi115/topics/w11/schmidt-nowara_intro_and_chs_3-4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71471-9D70-483E-FB15-054EE97908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Week 2: Slavery and race in Latin American history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7996AC-FCED-49C4-9810-5025E153F9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488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EA72E-E136-989C-C2BE-EA7777436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 and film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49365-7C0C-8205-A1A1-EF60A614C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Schmidt-</a:t>
            </a:r>
            <a:r>
              <a:rPr lang="en-GB" dirty="0" err="1"/>
              <a:t>Nowara</a:t>
            </a:r>
            <a:r>
              <a:rPr lang="en-GB" dirty="0"/>
              <a:t>, Christopher. Slavery, Freedom and Abolition in Latin America and the Atlantic World, chapter Four: “Resurgence and Destruction of Slavery in Cuba, Puerto Rico, and Brazil,” 120-159. (scanned chapter available </a:t>
            </a:r>
            <a:r>
              <a:rPr lang="en-GB" dirty="0">
                <a:hlinkClick r:id="rId2"/>
              </a:rPr>
              <a:t>here</a:t>
            </a:r>
            <a:r>
              <a:rPr lang="en-GB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Henry Louis Gates, Jr. 55-min film: </a:t>
            </a:r>
            <a:r>
              <a:rPr lang="en-GB" dirty="0">
                <a:hlinkClick r:id="rId3"/>
              </a:rPr>
              <a:t>Black in Latin America: Brazil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02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182E1-5843-7817-9C6D-EE656D449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A2AB3-B7CE-4415-FB53-6E03FFF77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Were political independence and slavery incompatible?</a:t>
            </a:r>
          </a:p>
          <a:p>
            <a:r>
              <a:rPr lang="en-GB" dirty="0"/>
              <a:t>Why was slavery abolished so late in Cuba and Brazil? </a:t>
            </a:r>
          </a:p>
          <a:p>
            <a:r>
              <a:rPr lang="en-GB" dirty="0"/>
              <a:t>Who abolished slavery? What are the political implications of how we tell the story of abolition?</a:t>
            </a:r>
          </a:p>
          <a:p>
            <a:r>
              <a:rPr lang="en-GB" dirty="0"/>
              <a:t>How has race been thought about in Latin America? Is it similar or different to ideas that have developed elsewhere? </a:t>
            </a:r>
          </a:p>
          <a:p>
            <a:r>
              <a:rPr lang="en-GB" dirty="0"/>
              <a:t>What was the idea of ‘racial democracy’? Has it helped or hindered the struggle for genuine racial equality? </a:t>
            </a:r>
          </a:p>
        </p:txBody>
      </p:sp>
    </p:spTree>
    <p:extLst>
      <p:ext uri="{BB962C8B-B14F-4D97-AF65-F5344CB8AC3E}">
        <p14:creationId xmlns:p14="http://schemas.microsoft.com/office/powerpoint/2010/main" val="4020431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152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Week 2: Slavery and race in Latin American history </vt:lpstr>
      <vt:lpstr>Reading and film </vt:lpstr>
      <vt:lpstr>Questions…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2: Slavery and race in Latin American history </dc:title>
  <dc:creator>camillia Cowling</dc:creator>
  <cp:lastModifiedBy>camillia Cowling</cp:lastModifiedBy>
  <cp:revision>1</cp:revision>
  <dcterms:created xsi:type="dcterms:W3CDTF">2023-01-17T16:04:39Z</dcterms:created>
  <dcterms:modified xsi:type="dcterms:W3CDTF">2023-01-17T16:12:10Z</dcterms:modified>
</cp:coreProperties>
</file>