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83938-2025-E852-5D98-6AEA5D259B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7805C7-910D-16DE-B027-5E9CCC641C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11DB6-1390-48D8-CFA8-A148A957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88422-BA0B-3F58-6B56-FE6E67F08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1CC2C-2AC5-E770-FD18-9A99EA9CA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947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272E7-42E7-4D97-EA87-FF1148F65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38DA02-3CCF-5C55-5F08-37AC68290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8FC2E-EFF7-2159-AB0C-DA52FA4D3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14CD7-C4DA-5F2C-C34B-186E4E6DA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F8D0D-0074-874E-B493-17557E01A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790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7B7CAC-B488-D90A-E0CD-473E434CE3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33B3BF-23DD-C0EF-BCF0-9E57E928EC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64177-E683-7F9F-D13A-C64C5F847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15549-5CD1-57E4-AC76-D280135B2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C058-4BFA-AEE0-C75F-ADF19C753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273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C8439-2AA2-E303-EA4D-601F2BD85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4CBAC-986B-DD50-4BB2-19942FFF1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F7AA0-5875-ED06-5B6E-CDCD305B5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91BAC-92D2-03F1-0887-54290ABD5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70A0E-A275-E785-14E7-489444DA2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12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C509-04D0-A227-6130-27753F36E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13BAA-320E-C83B-43BB-6A2A22283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8D238-83AC-C2C6-5344-1A18B73E0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CB21C-347B-8D5F-E993-A7C9F0614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4A331-05CC-6F65-1DB4-A7DC2AFD4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198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A840B-E6AC-00B1-AB15-0BEB72A18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FCD8D-3E7D-651E-1792-A35D8B1C84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653374-9709-61C4-BB24-5C4440291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B92E06-DF89-C6B9-FE1C-F36E92979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4293E3-E8BA-EFFB-4A27-61109947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623E66-0D4E-5661-1571-6C8721CA3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96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0E78-2091-7EC8-DC06-54658C7BF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DF25AB-AA8B-F8E6-9292-ACF276CFC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9BF5E4-B5B3-972E-6262-920AA736EA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31149C-2627-5777-BE2A-6C327EEE12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09E06C-544A-F619-00A3-99798A1628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8F3C46-5A87-71A1-D52B-CAC157606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33EC24-4BA2-F7D5-A5C3-8F1A8A220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29B66E-969C-5C65-F621-8588A05C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575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EC89C-25B0-73D7-93CB-1F2492070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998633-8813-75AC-DB2E-5286230D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01D9EA-E505-644E-5B50-A54E0A1CF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41EB11-9671-E476-B09C-9174CE341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62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1BDA1F-13E7-BA65-BBD4-0CEBDB03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933F7D-AB16-C5B4-8E73-60C196016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1DD18D-EF8C-B96F-88F6-C40AC3926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887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77760-BC8E-4C44-563B-ADC457B32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F875E-A83F-5823-44F4-2D78C9F8E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96D13A-241E-F246-061A-0ED662CC5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6359D2-E5F6-7FB0-D324-0673ACC78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A0BDB-3F8E-A590-EFBF-D2F7602CE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E558B8-AA90-A167-BF9D-BCDBC234F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72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B71DC-BEB2-4586-B41A-C0BF70CC5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BF4963-E72D-BF7B-2E9E-A4C2C43B4A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709723-12AF-DDA8-7A53-360A963699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0B63A5-62ED-24D3-3FB2-B7824BDB5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5374E9-6944-7887-9C8D-4A3302C91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06149-8492-AC46-DB54-8C2E5812E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26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6AA7E8-E3CA-C3B3-23AC-A28AA37EC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2DAD83-DCDB-D97A-737F-333C99BF4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B2466-C04D-0D74-C321-0EAB60077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4CDB9-E1B3-4274-8BDE-191490E613DA}" type="datetimeFigureOut">
              <a:rPr lang="en-GB" smtClean="0"/>
              <a:t>23/01/2024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A1EF8-DC2D-6C72-931B-2E39DA2ED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6414F-4B68-0B44-6232-8223EB6436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47CDC-5811-47A5-A014-DBF73013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history/students/modules/hi115/topics/w12/guardino_barbarism_or_republican_law.pdf" TargetMode="External"/><Relationship Id="rId2" Type="http://schemas.openxmlformats.org/officeDocument/2006/relationships/hyperlink" Target="https://warwick.ac.uk/fac/arts/history/students/modules/hi115/topics/w12/ff_offprint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arwick.ac.uk/fac/arts/history/students/modules/hi115/topics/w12/sanders_citizens_of_a_free_people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EA594-02FC-D334-CD9B-CDAE48C63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94117"/>
          </a:xfrm>
        </p:spPr>
        <p:txBody>
          <a:bodyPr>
            <a:normAutofit fontScale="90000"/>
          </a:bodyPr>
          <a:lstStyle/>
          <a:p>
            <a:r>
              <a:rPr lang="en-GB" dirty="0"/>
              <a:t>Week 3: The Practice of Politics in Nineteenth-Century Latin America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318CED-C523-D41D-5308-2FC03F6A8A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C81431-958A-C7D1-07CF-4F2C8E2F1E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" y="3119120"/>
            <a:ext cx="6299200" cy="37388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9C7734-4DA5-37BF-0B5A-ADE30F66E5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240" y="2763520"/>
            <a:ext cx="2651760" cy="409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06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3D875-177B-5FE1-8455-E78412289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E417E-45C7-D774-2D84-C1A773F4D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Camillia Cowling and Celso Castilho, "</a:t>
            </a:r>
            <a:r>
              <a:rPr lang="en-GB" sz="25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Funding Freedom, Popularizing Politics: Abolitionism and Local Emancipation Funds in 1880s Brazil</a:t>
            </a:r>
            <a:r>
              <a: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," 2010</a:t>
            </a:r>
            <a:endParaRPr lang="en-GB" sz="25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Peter </a:t>
            </a:r>
            <a:r>
              <a:rPr lang="en-GB" sz="25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Guardino</a:t>
            </a:r>
            <a:r>
              <a: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“</a:t>
            </a:r>
            <a:r>
              <a:rPr lang="en-GB" sz="25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Barbarism or Republican Law? Guerrero's Peasants and National Politics, 1820-1846,</a:t>
            </a:r>
            <a:r>
              <a: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GB" sz="25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Hispanic American Historical Review </a:t>
            </a:r>
            <a:r>
              <a: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(Mexico)</a:t>
            </a:r>
            <a:endParaRPr lang="en-GB" sz="25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James E. Sanders, "</a:t>
            </a:r>
            <a:r>
              <a:rPr lang="en-GB" sz="25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Citizens of a Free People": Popular Liberalism and Race in Nineteenth-Century Southwestern Colombia</a:t>
            </a:r>
            <a:r>
              <a:rPr lang="en-GB" sz="25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2004 (Colombia)</a:t>
            </a:r>
            <a:endParaRPr lang="en-GB" sz="25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3668759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CB3B0-8936-D200-CED5-19DE2B945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27FEB-6027-FE4E-C25F-812701311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How democratic were Latin America’s post-Independence nations</a:t>
            </a:r>
            <a:r>
              <a:rPr lang="en-GB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GB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Who participated in politics, and in what ways?</a:t>
            </a:r>
            <a:endParaRPr lang="en-GB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was liberalism and how did it change over the century?</a:t>
            </a:r>
            <a:endParaRPr lang="en-GB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How did issues of race and slavery affect the development of Latin America’s post-Independence nations?</a:t>
            </a:r>
            <a:endParaRPr lang="en-GB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ow did 'your' adopted country compare to these general trends?</a:t>
            </a:r>
            <a:endParaRPr lang="en-GB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How do you think historians' interpretations of popular political participation have changed over time?</a:t>
            </a:r>
            <a:endParaRPr lang="en-GB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2038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159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Times New Roman</vt:lpstr>
      <vt:lpstr>Office Theme</vt:lpstr>
      <vt:lpstr>Week 3: The Practice of Politics in Nineteenth-Century Latin America</vt:lpstr>
      <vt:lpstr>Readings</vt:lpstr>
      <vt:lpstr>Questions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3: The Practice of Politics in Nineteenth-Century Latin America</dc:title>
  <dc:creator>camillia Cowling</dc:creator>
  <cp:lastModifiedBy>camillia Cowling</cp:lastModifiedBy>
  <cp:revision>2</cp:revision>
  <dcterms:created xsi:type="dcterms:W3CDTF">2023-01-25T13:14:47Z</dcterms:created>
  <dcterms:modified xsi:type="dcterms:W3CDTF">2024-01-23T15:00:21Z</dcterms:modified>
</cp:coreProperties>
</file>