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Week 4: The US and Latin America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631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What explains the US’s persistent involvement in Latin American politics?</a:t>
            </a:r>
          </a:p>
          <a:p>
            <a:r>
              <a:rPr lang="en-GB" dirty="0"/>
              <a:t>How did US involvement change over time? How was ‘your’ country affected?</a:t>
            </a:r>
          </a:p>
          <a:p>
            <a:r>
              <a:rPr lang="en-GB" dirty="0"/>
              <a:t>Was there a gap between the aims of the US and the results? Why?</a:t>
            </a:r>
          </a:p>
          <a:p>
            <a:r>
              <a:rPr lang="en-GB" dirty="0"/>
              <a:t>Do you think that economic or political influence was more significant overall? (or did this change over time/ place?)</a:t>
            </a:r>
          </a:p>
        </p:txBody>
      </p:sp>
    </p:spTree>
    <p:extLst>
      <p:ext uri="{BB962C8B-B14F-4D97-AF65-F5344CB8AC3E}">
        <p14:creationId xmlns:p14="http://schemas.microsoft.com/office/powerpoint/2010/main" val="2541591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Primary source: James Monroe, “Seventh Annual Message to Congress” (the “Monroe Doctrine”), 1823. </a:t>
            </a:r>
          </a:p>
          <a:p>
            <a:r>
              <a:rPr lang="en-GB" dirty="0"/>
              <a:t>Eduardo </a:t>
            </a:r>
            <a:r>
              <a:rPr lang="en-GB" dirty="0" err="1"/>
              <a:t>Galeano</a:t>
            </a:r>
            <a:r>
              <a:rPr lang="en-GB" dirty="0"/>
              <a:t>, </a:t>
            </a:r>
            <a:r>
              <a:rPr lang="en-GB" i="1" dirty="0"/>
              <a:t>The Open Veins of Latin America: Five Centuries of the Pillage of a Continent</a:t>
            </a:r>
            <a:r>
              <a:rPr lang="en-GB" dirty="0"/>
              <a:t>, 1973. Chapter 5, “The Contemporary Structure of Plunder”</a:t>
            </a:r>
          </a:p>
        </p:txBody>
      </p:sp>
    </p:spTree>
    <p:extLst>
      <p:ext uri="{BB962C8B-B14F-4D97-AF65-F5344CB8AC3E}">
        <p14:creationId xmlns:p14="http://schemas.microsoft.com/office/powerpoint/2010/main" val="42074530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128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Week 4: The US and Latin America</vt:lpstr>
      <vt:lpstr>Questions</vt:lpstr>
      <vt:lpstr>Readings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3: The US and Latin America</dc:title>
  <dc:creator>user</dc:creator>
  <cp:lastModifiedBy>camillia Cowling</cp:lastModifiedBy>
  <cp:revision>7</cp:revision>
  <dcterms:created xsi:type="dcterms:W3CDTF">2006-08-16T00:00:00Z</dcterms:created>
  <dcterms:modified xsi:type="dcterms:W3CDTF">2023-02-01T16:07:38Z</dcterms:modified>
</cp:coreProperties>
</file>