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2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1F26-385A-4597-B91C-DCCEB5E17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EE2909-E39A-459D-8884-CFA90B81F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382ED-56A8-4D6D-9300-1027043C4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C9D79-848A-4E11-88F5-B0F85E13B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36168-0ED4-4D38-9493-C8D927009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71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DE1D2-4B3F-40F9-9DBF-7EFEBAEF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D2ED5F-A8B6-4C02-83D5-5A7CA97C7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DA7E8-F02D-41FF-B69E-142D4106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1508F-02F3-4DD3-8EF2-3E184C08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6B831-325F-4187-A1F9-A34CBCE7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81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5096CD-E39C-4292-BD71-13CBA62BD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D6D6C-C604-4B7E-964A-A1C18F3802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AF9FD-029B-46E8-8BDE-C8F69A652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03963-F5A3-46F2-94FC-E5B7A07C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2E191-1C7E-426D-A173-53BAA9D3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88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0A7A-22BC-48A7-8572-52117BD11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615BD-EFEE-4416-8970-51523B7DB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5B731-C266-4A34-8B35-FC7C84700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FBEAB-486D-4E19-A9C5-05A24C29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B80A5-1932-466C-B835-64AA53AB3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821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9A101-A2B0-4B67-BE43-00513579C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180CF-AC1D-4F91-A83D-C2D023D89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251D7-FCE0-47E1-899D-2CE35636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8CD-5727-43F3-B720-AACBD08A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E6F6D-DF1B-493A-8DA6-A2494D6C9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52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CC5F4-58C4-4F5E-8C0E-A14CD89C6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D1488-9976-4296-8F53-867C1F4D5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C5F5A-D6EF-45C6-8B7B-7129F968E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84D3B-941B-407C-8CB2-2A2C7CF41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C6694-E3E2-44F7-BAF4-88B34A93B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92C669-7F4F-4D39-8FC6-95855796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8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8754-2217-432C-98F2-6B25C9227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7DC551-FEEE-47BC-92B8-32CFC3288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8C6798-F0C5-45F1-80A0-599F6D635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202CF5-C749-4AEA-8AFB-DDD088A33C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4E4C8A-2BA2-4996-A63A-59A900ADD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8544AB-A4A8-49A4-8919-48EF6B49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277F0F-1AD3-4339-8904-AD1B0AAED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8793BF-C274-43E3-B0E0-991447455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593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2B544-CD70-4F4B-9E88-FE266254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8933D-2DC0-4B92-AD0A-24E0A08EB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913F83-8454-43C6-8747-6F447E155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7CB4E-7808-4DA5-9454-540797CA5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27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506287-A6D6-44E4-997F-E4B0B4D7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1D6B91-D515-4C42-BBFB-2D616A0A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EB232-7132-4888-ABF9-255135711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867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E0020-BDC1-449B-9005-A57FE3814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AC877-31B9-4FC9-8AD8-14CC181FC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1E2241-8FF9-4B5A-82E6-1C844FFC0D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7B5C-7B80-43CE-8D5E-FFFEB3FF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F68EB-9298-409D-B8DA-FCF74FD2E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235AD-1DA2-4C1B-9FEC-E2EC1C950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99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E29F-4DF1-4FDD-A1D7-6E2AAA7C8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A557ED-895A-4463-9036-4009F3E55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535BB-E499-40BB-ABAA-60B7C95FA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D6F1E-ED8A-4E3B-BF15-07035AD4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D1620-C491-4108-9D41-61ACBC500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04B858-C7E7-41F7-96E9-9F1D7DAD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80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1AB129-4A7E-4CEF-BE7D-18CAF13AD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7C349-C0A2-4BD3-95C6-9784BB634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5B4C5-61C8-42B8-A414-6258882D9B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7DC1E-BFDA-4C5B-8D74-E7512E18E651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1AC0C-1467-4E68-9570-E726A34A81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57DD9-161F-41F2-90A0-FFDB9202F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DEB7-A4E5-4FBE-8C43-695F102D3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90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0-muse-jhu-edu.pugwash.lib.warwick.ac.uk/article/660692" TargetMode="External"/><Relationship Id="rId2" Type="http://schemas.openxmlformats.org/officeDocument/2006/relationships/hyperlink" Target="https://www.bbc.co.uk/programmes/b00xhz8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AFD96-48F4-4F05-86FC-8BBB604DCB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5: The Mexican Revolution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D5B068-1F58-4833-84A6-5645769DCF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4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FBEFE-0081-4991-93F5-9750D8795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378"/>
            <a:ext cx="10515600" cy="1205057"/>
          </a:xfrm>
        </p:spPr>
        <p:txBody>
          <a:bodyPr/>
          <a:lstStyle/>
          <a:p>
            <a:r>
              <a:rPr lang="en-GB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E04EF-5D19-497F-8BB2-D4BBCD1BA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/>
              <a:t>Primary sources:</a:t>
            </a:r>
          </a:p>
          <a:p>
            <a:r>
              <a:rPr lang="en-GB" i="1" dirty="0"/>
              <a:t>Plan de Ayala</a:t>
            </a:r>
            <a:r>
              <a:rPr lang="en-GB" dirty="0"/>
              <a:t> 1911 (esp. articles 6-9)</a:t>
            </a:r>
          </a:p>
          <a:p>
            <a:r>
              <a:rPr lang="en-GB" dirty="0"/>
              <a:t>1917 Constitution (articles 27 and 123)</a:t>
            </a:r>
          </a:p>
          <a:p>
            <a:pPr marL="0" indent="0">
              <a:buNone/>
            </a:pPr>
            <a:r>
              <a:rPr lang="en-GB" b="1" i="1" dirty="0"/>
              <a:t>Secondary sources: </a:t>
            </a:r>
            <a:endParaRPr lang="en-GB" dirty="0"/>
          </a:p>
          <a:p>
            <a:r>
              <a:rPr lang="en-GB" dirty="0">
                <a:hlinkClick r:id="rId2"/>
              </a:rPr>
              <a:t>"The Mexican Revolution," In Our Time (BBC Radio 4, 2011, 45 mins)</a:t>
            </a:r>
            <a:endParaRPr lang="en-GB" dirty="0"/>
          </a:p>
          <a:p>
            <a:r>
              <a:rPr lang="en-GB" b="1" dirty="0"/>
              <a:t>OR</a:t>
            </a:r>
            <a:r>
              <a:rPr lang="en-GB" dirty="0"/>
              <a:t> Anna Macias. </a:t>
            </a:r>
            <a:r>
              <a:rPr lang="en-GB" dirty="0">
                <a:hlinkClick r:id="rId3"/>
              </a:rPr>
              <a:t>"Women and the Mexican Revolution, 1910-1920."</a:t>
            </a:r>
            <a:r>
              <a:rPr lang="en-GB" dirty="0"/>
              <a:t> </a:t>
            </a:r>
            <a:r>
              <a:rPr lang="en-GB" i="1" dirty="0"/>
              <a:t>The Americas</a:t>
            </a:r>
            <a:r>
              <a:rPr lang="en-GB" dirty="0"/>
              <a:t>, vol. 37, no. 1, 1980, pp. 53–82.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26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431CD-1613-4DD8-BA73-0D7F5C6E9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AFE30-3586-4E2A-AF7D-48A99FD84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Look over the primary sources (or your notes on them) together. </a:t>
            </a:r>
            <a:r>
              <a:rPr lang="en-GB" dirty="0"/>
              <a:t>Which elements of the revolution do they most represent? What circumstances/struggles produced them?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Then, think about these general questions: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radical was the revolution? Who or what drove it?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Was it a "working class" revolution?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significant was the role of the US? (you could look over your notes and see how many instances of US influence you can spot...)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differences were there between the aims of the different groups involved and the actual results?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When did the revolution end?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468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 bwMode="auto">
          <a:xfrm>
            <a:off x="1524020" y="1282"/>
            <a:ext cx="9143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AD4F705-3A9B-814D-A77D-CDF58B8C07A1}"/>
              </a:ext>
            </a:extLst>
          </p:cNvPr>
          <p:cNvSpPr/>
          <p:nvPr/>
        </p:nvSpPr>
        <p:spPr>
          <a:xfrm>
            <a:off x="1524000" y="4876800"/>
            <a:ext cx="3352800" cy="1981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pic>
        <p:nvPicPr>
          <p:cNvPr id="7" name="Imagen 5" descr="MAPA REVMEX.jpg">
            <a:extLst>
              <a:ext uri="{FF2B5EF4-FFF2-40B4-BE49-F238E27FC236}">
                <a16:creationId xmlns:a16="http://schemas.microsoft.com/office/drawing/2014/main" id="{79DA2DD6-2338-3441-B8D7-26657C68D5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35" r="78030"/>
          <a:stretch/>
        </p:blipFill>
        <p:spPr>
          <a:xfrm>
            <a:off x="1870620" y="4965595"/>
            <a:ext cx="2659560" cy="1803610"/>
          </a:xfrm>
          <a:prstGeom prst="rect">
            <a:avLst/>
          </a:prstGeom>
          <a:ln>
            <a:solidFill>
              <a:srgbClr val="E0945C"/>
            </a:solidFill>
          </a:ln>
        </p:spPr>
      </p:pic>
    </p:spTree>
    <p:extLst>
      <p:ext uri="{BB962C8B-B14F-4D97-AF65-F5344CB8AC3E}">
        <p14:creationId xmlns:p14="http://schemas.microsoft.com/office/powerpoint/2010/main" val="2563901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191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Week 5: The Mexican Revolution</vt:lpstr>
      <vt:lpstr>Reading</vt:lpstr>
      <vt:lpstr>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5 (postponed): The Mexican Revolution</dc:title>
  <dc:creator>camillia</dc:creator>
  <cp:lastModifiedBy>camillia Cowling</cp:lastModifiedBy>
  <cp:revision>5</cp:revision>
  <dcterms:created xsi:type="dcterms:W3CDTF">2021-02-23T08:43:23Z</dcterms:created>
  <dcterms:modified xsi:type="dcterms:W3CDTF">2024-02-07T11:52:13Z</dcterms:modified>
</cp:coreProperties>
</file>