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8" r:id="rId2"/>
    <p:sldId id="290" r:id="rId3"/>
    <p:sldId id="28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96306-9F09-44BD-8EA8-F93A75C80849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0BFFF-9819-4456-B4E0-D9EB87EC7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9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 depict the protests of the Mothers of the Plaza de Mayo (Argentina) and the </a:t>
            </a:r>
            <a:r>
              <a:rPr lang="en-GB" dirty="0" err="1"/>
              <a:t>Movimento</a:t>
            </a:r>
            <a:r>
              <a:rPr lang="en-GB" dirty="0"/>
              <a:t> Negro </a:t>
            </a:r>
            <a:r>
              <a:rPr lang="en-GB" dirty="0" err="1"/>
              <a:t>Unificado</a:t>
            </a:r>
            <a:r>
              <a:rPr lang="en-GB" dirty="0"/>
              <a:t> (Brazil)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B3AD7-15F2-4905-88D4-00EA5E7403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69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9BF57-1E35-404D-9259-CC2C156D8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56F740-4F25-4BB9-8D34-1662D51C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72B26-72E2-413B-BE39-62E1443E9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99C34-03F0-4423-BFB2-F6F80D10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212F6-63B0-451C-8631-7FDDCC67B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59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37334-95EC-4544-AE4A-31EA61AF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B9AB23-BBE4-4A28-A80E-71A3CD763C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C2963E-BF36-4E3B-8666-A41E4A20E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94A8C-78E3-48E6-82D8-81A73BA2F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F8C81-9881-4D97-83A0-A08C08BE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12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6D5B80-251A-4130-B12C-6411046194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F06E34-4571-4A39-83F9-CD31C2B0D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EF0E6-DA8F-4050-8E9B-86F8AD272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B3E45-86E4-4D30-A25D-428090D1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ADF69-F939-4A7D-8B8D-7F9E15267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59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BE0E3-A08E-4444-9D42-C57946B62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B29BD-AB5D-4998-9785-0FFBE4FE2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40754-1A01-45BF-9CCB-6053B420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35276-16DA-4A5F-AE1D-C1DF1A6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E8CB7-1E64-4EC5-B1CB-62FD23836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21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2E2A2-1AF4-4D0C-B8BA-FD9049A4F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F7B0ED-295C-4A57-B193-C18FE8F71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E7529-F497-44AC-86DC-7479A41FD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27C66-6F1D-4819-B076-B16C5D914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06AF5-5E80-426C-A54C-7F37CB6DB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73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C042F-5F5B-4741-9AAF-E4380DC0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EFD1E-3F6F-4302-BB95-39178AC01A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D500D-527E-4C48-AD50-4D1C52A0D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572BE7-9052-4BE0-9B88-EBE30A0E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4E710-2F9F-492C-9E29-776D69A82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EE938-04A2-4346-B8EC-43631AF1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53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74EFA-FCF4-479E-AA6F-2D3B55CA8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24F0F0-93FE-4B25-96CE-7EE13B7D6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E794D5-BF99-4E69-90E7-D3EF079BA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5AFB05-5250-4DB3-B18F-981AD4017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80FB8C-9CBE-49D5-9329-377AD14CDA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2518D5-8FC2-4ED9-A191-8E3B93B92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9E2365-84C4-4008-B2B6-BEDB8737A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348021-B021-4910-8004-921770710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11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80576-017E-4BAE-935D-A5C291937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547645-F045-400B-A6A7-2D6BE864F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B2C6F-7986-40C4-8B8A-947F972F0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C33B6-A340-493F-8355-D59FBEC28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7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B3553-73CF-405E-94E9-C9CC96878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A5CBA1-1C8F-41A1-89B6-A901E35BC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21412-6773-47FF-A3CE-7191D6311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09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2AB61-4D01-4A21-9275-EE9E91BC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0AB75-2E18-49FF-9964-EFEF5C710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9E4B9F-349A-40B7-822C-23C7AB6EFA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EB73D-58DD-45B0-AF60-E07081444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9628D-2DF6-42B0-9C35-CC5814096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6907B-B5A1-43A2-92A6-381067E62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54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90131-9054-4728-8FF1-C97D3F706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3D3306-FA9E-45B0-8410-3DE014989F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8A8EE-844F-436D-8E77-C5B2CFFE3F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C8B25B-4BC2-42A1-8619-17A8A6446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3B47D-1249-43B3-B72E-F6689F50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8DA52-10B8-472D-BF10-2D78BF444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63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F36F25-A78A-457D-9394-55455BC3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0E224-8CF4-475B-A521-30E50880B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0A96F-20FB-4010-8580-5687A9C523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DFE62-E3C4-4DDB-9531-5EEA633C8471}" type="datetimeFigureOut">
              <a:rPr lang="en-GB" smtClean="0"/>
              <a:t>26/04/2023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B010E-27C8-4657-A745-52250519B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DEFED-D235-41FE-86D1-E4392476E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96138-43D3-4FAA-BEFB-CB4A1877CC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17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ugwash.lib.warwick.ac.uk:4550/resserv?genre=article&amp;aulast=Weyland&amp;issn=1531426X&amp;title=Latin%20American%20Politics%20and%20Society&amp;atitle=Neoliberalism%20and%20Democracy%20in%20Latin%20America%3A%20A%20Mixed%20Record&amp;volume=46&amp;issue=1&amp;spage=135&amp;date=2004&amp;sid=EBSCOhost" TargetMode="External"/><Relationship Id="rId7" Type="http://schemas.openxmlformats.org/officeDocument/2006/relationships/hyperlink" Target="https://warwick.ac.uk/fac/arts/history/students/modules/hi115/topics/w20/mst_reality_of_brazilian_countryside_in_brazil_reader_ed_levine.pdf" TargetMode="External"/><Relationship Id="rId2" Type="http://schemas.openxmlformats.org/officeDocument/2006/relationships/hyperlink" Target="https://0-www-cambridge-org.pugwash.lib.warwick.ac.uk/core/journals/journal-of-latin-american-studies/article/between-confrontation-and-accommodation-military-and-government-policy-in-democratic-argentina/B2BD041A5CCA2B973613E2E34F03756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wick.ac.uk/fac/arts/history/students/modules/hi115/topics/w20/benedita_da_silva_ch_6_racial_democracy.pdf" TargetMode="External"/><Relationship Id="rId5" Type="http://schemas.openxmlformats.org/officeDocument/2006/relationships/hyperlink" Target="https://warwick.ac.uk/fac/arts/history/students/modules/hi115/topics/w20/benedita_da_silva_ch_5_feminism.pdf" TargetMode="External"/><Relationship Id="rId4" Type="http://schemas.openxmlformats.org/officeDocument/2006/relationships/hyperlink" Target="https://warwick.ac.uk/fac/arts/history/students/modules/hi115/topics/w20/benedita_da_silva_preface__intro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CDE2C-9AE3-4C31-9528-5FE2DBB4A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+mn-lt"/>
              </a:rPr>
              <a:t>Week 1: Military Dictatorships and Democratic Transitions, 1960s-1980s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A2BEEA-A2AD-4D4B-9077-8A80D60764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35639"/>
            <a:ext cx="4752975" cy="386715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A3C657-E2C6-4FF0-A31A-E12386CEB9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520" y="2773680"/>
            <a:ext cx="488061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1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70F30-CC04-4BB2-A6E8-37B5969B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choice of reading…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40DA8-9FBE-4F90-AB73-AE146A9C4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David Pion-Berlin, "</a:t>
            </a:r>
            <a:r>
              <a:rPr lang="en-GB" sz="2400" b="1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Between Confrontation and Accommodation: military and Government Policy in Democratic Argentina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," </a:t>
            </a:r>
            <a:r>
              <a:rPr lang="en-GB" sz="2400" b="1" i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JLAS, 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1991 [on how newly democratic governments dealt with the legacy of military rule]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Weyland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Kurt, “</a:t>
            </a:r>
            <a:r>
              <a:rPr lang="en-GB" sz="2400" b="1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Neoliberalism and Democracy in Latin America: A mixed record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,”</a:t>
            </a:r>
            <a:r>
              <a:rPr lang="en-GB" sz="2400" b="1" i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LAPS 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2004, [on the relationship between neoliberal economics and democracy]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Benedita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Silva, </a:t>
            </a:r>
            <a:r>
              <a:rPr lang="en-GB" sz="2400" b="1" i="1" dirty="0" err="1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Benedita</a:t>
            </a:r>
            <a:r>
              <a:rPr lang="en-GB" sz="2400" b="1" i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 Silva: An Afro-Brazilian Woman’s Story of Politics and Love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(1997), </a:t>
            </a:r>
            <a:r>
              <a:rPr lang="en-GB" sz="2400" b="1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Introduction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chapter 5, "</a:t>
            </a:r>
            <a:r>
              <a:rPr lang="en-GB" sz="2400" b="1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Feminism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"; chapter 6, “</a:t>
            </a:r>
            <a:r>
              <a:rPr lang="en-GB" sz="2400" b="1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Exploding the Myth of Racial Harmony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Primary sources: Landless Movement (MST), </a:t>
            </a:r>
            <a:r>
              <a:rPr lang="en-GB" sz="2400" b="1" u="sng" dirty="0">
                <a:solidFill>
                  <a:srgbClr val="0000FF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“The Reality of the Brazilian Countryside,”</a:t>
            </a:r>
            <a:r>
              <a:rPr lang="en-GB" sz="2400" b="1" dirty="0"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The Brazil Reader and: choose articles and news on MST website [version in English]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32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90169-FA26-4297-A9FC-226DA3DD6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Tell your fellow students about the reading you chose. Then talk about (some of) these questions...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C511-F1C0-4004-B2FA-6D4DC2258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did dictatorships transform into democracies?</a:t>
            </a:r>
            <a:endParaRPr lang="en-GB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democratic were the “transitions to democracy”?</a:t>
            </a:r>
            <a:endParaRPr lang="en-GB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How did democratic governments tackle the legacy of military rule?</a:t>
            </a:r>
            <a:endParaRPr lang="en-GB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was the relationship between politics and economics?</a:t>
            </a:r>
            <a:endParaRPr lang="en-GB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What role did civil society groups (women, the indigenous, black movements, church groups, landless workers) play in the process? Were there links/ conflicts between the activism of these different groups?</a:t>
            </a:r>
            <a:endParaRPr lang="en-GB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57589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269</Words>
  <Application>Microsoft Office PowerPoint</Application>
  <PresentationFormat>Widescreen</PresentationFormat>
  <Paragraphs>14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Garamond</vt:lpstr>
      <vt:lpstr>Symbol</vt:lpstr>
      <vt:lpstr>Office Theme</vt:lpstr>
      <vt:lpstr>Week 1: Military Dictatorships and Democratic Transitions, 1960s-1980s</vt:lpstr>
      <vt:lpstr>A choice of reading…</vt:lpstr>
      <vt:lpstr>Tell your fellow students about the reading you chose. Then talk about (some of) these questions...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1: Military Dictatorships and Democratic Transitions, 1960s-1980s</dc:title>
  <dc:creator>camillia Cowling</dc:creator>
  <cp:lastModifiedBy>camillia Cowling</cp:lastModifiedBy>
  <cp:revision>3</cp:revision>
  <dcterms:created xsi:type="dcterms:W3CDTF">2021-04-29T19:59:57Z</dcterms:created>
  <dcterms:modified xsi:type="dcterms:W3CDTF">2023-04-26T11:49:34Z</dcterms:modified>
</cp:coreProperties>
</file>