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4ADAE-7734-4CCD-8B90-A942EE3DFF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C9BD99-78BF-42F7-AE66-15CE4D08B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DB2AC-CE0B-4E00-9E4E-42B4DA9F7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15529-FBA0-412E-A55B-D85D3C4B4B7B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FDD35-1FB6-4927-ACC0-E9D1D1219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D5471-6E9B-4CF1-9E92-5E84E15E3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E544-B195-4DCA-914F-695F3A490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891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EDD06-1A0B-44C6-A351-E9EB3B2CE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372339-D6D7-4B3F-97EA-9AF2404A31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A2178-4AA4-40F3-89D7-6BBAC98E3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15529-FBA0-412E-A55B-D85D3C4B4B7B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C92A30-F67D-47A7-A34D-DB279F8FB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81F76D-3B8C-4F1D-818A-D8A4E0642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E544-B195-4DCA-914F-695F3A490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5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485B47-8B9C-4760-BFB1-D403B76CD5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0372F2-12D3-47D0-93EE-67F298A8F6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CA0430-02D8-47C3-AC32-58248D6C8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15529-FBA0-412E-A55B-D85D3C4B4B7B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B1EE4-98DD-427F-948D-2CBC0C4E6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160E34-561A-4818-90AF-7EA917CDC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E544-B195-4DCA-914F-695F3A490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285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B63B8-6EBA-4F9F-88BF-AC427951D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F8C20-A15C-4548-A683-8570D76520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A4AFE8-C221-4788-993E-AAAB3A57D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15529-FBA0-412E-A55B-D85D3C4B4B7B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9F324-4385-42F8-BAD3-C30FDC906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97046-C7C6-4680-9896-3F6DE3537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E544-B195-4DCA-914F-695F3A490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826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C0478-5EB5-4A10-854B-FE5B01A53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B921E4-C322-4FDF-B895-EE44630585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23FC6-7B67-4DBA-9E6F-54CACC8BB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15529-FBA0-412E-A55B-D85D3C4B4B7B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5772D-8040-420A-8024-810D55774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6A07A-6B21-4AF6-AE8C-6A7C3F365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E544-B195-4DCA-914F-695F3A490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535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5D61A-CADB-401A-94BB-1CCDE6577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6338C-35A0-4713-B9CB-F9F8C5266D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811F8B-11C2-458D-9249-413BADF1A4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3BC82E-A2CD-4058-93C2-CFAF0E6E9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15529-FBA0-412E-A55B-D85D3C4B4B7B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93F0CD-75CA-4D6F-99D2-D1BFD31A0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E4E6E9-A1A8-4B46-A436-827247DBE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E544-B195-4DCA-914F-695F3A490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464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CE554-F967-4ACE-9972-9D7A33808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0859E8-97B9-4E29-B5C9-42C289A863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7631C8-4F1A-4BF4-B888-A072D55590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F0BA81-45F9-4EBA-B041-F810477829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AE82CA-B09E-4115-9FB6-3F5F4FF58C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041D21-A878-4242-86B9-1DCD4AB54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15529-FBA0-412E-A55B-D85D3C4B4B7B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1D85DA-83B2-4AB6-AE7E-98FA8EC5A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24F34F-6000-47C3-B2BB-3280D01BC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E544-B195-4DCA-914F-695F3A490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002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C8DE1-1B95-48D6-AA3C-F0A02E05C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FB572A-F25B-4BA2-B75E-2A805E361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15529-FBA0-412E-A55B-D85D3C4B4B7B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97364A-A29A-4B2D-932D-1724B62FF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7478EA-0DE9-45E9-9968-6BF10C04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E544-B195-4DCA-914F-695F3A490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33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0451C3-604A-470E-AB46-74FAC5EEB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15529-FBA0-412E-A55B-D85D3C4B4B7B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FD8BA8-5A3A-4EEA-A3FE-70F4A3BB2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BE2984-0EA2-4983-8503-85F2CE450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E544-B195-4DCA-914F-695F3A490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664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C2BB2-9608-41AC-97BF-420EAA9E3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7F31F2-E589-4830-873B-0326FEA81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E494FF-DC89-4B80-8056-B05EE01842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67F948-D806-4365-B17E-03CBACAE5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15529-FBA0-412E-A55B-D85D3C4B4B7B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B4CCED-BE6E-4D62-BB98-49D8D224B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017F9C-489F-44C8-8E10-5F57538CF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E544-B195-4DCA-914F-695F3A490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57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4BB4A-87BF-46D5-B2A3-8417ECD24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7DD8B-3A1B-466A-B9FA-0DEAD4D07A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1A7A9F-376A-4E99-87A5-B7E69BE19B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F136B-991A-45F3-9C1D-83F39467C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15529-FBA0-412E-A55B-D85D3C4B4B7B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5745BD-A94F-49BD-B881-A8F317109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848A91-AA3A-467B-972F-8E90B8BB8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E544-B195-4DCA-914F-695F3A490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45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583763-A01F-419F-9BF7-C1D2EB9CC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71B710-22E1-4CC5-8429-11B8066EDD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54404-F47F-4A3E-95A7-EC7E313528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15529-FBA0-412E-A55B-D85D3C4B4B7B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5C9D7-04A2-469F-B892-6D15535643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1DA70-B1A1-4D07-9D6A-B05790E664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2E544-B195-4DCA-914F-695F3A490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982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0-www-jstor-org.pugwash.lib.warwick.ac.uk/stable/2515680?seq=1#metadata_info_tab_contents" TargetMode="External"/><Relationship Id="rId2" Type="http://schemas.openxmlformats.org/officeDocument/2006/relationships/hyperlink" Target="https://0-www-jstor-org.pugwash.lib.warwick.ac.uk/stable/3339329?seq=1#metadata_info_tab_content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0-onlinelibrary-wiley-com.pugwash.lib.warwick.ac.uk/doi/epdf/10.1002/9781444340600.ch1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01074-63D3-4864-8F51-BC32082EE5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Week 9: The Eighteenth Century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F337A1-CB34-4E09-8F7B-D11D182510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694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9AA30-522C-4899-97D9-F9554CB41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8DDB9-A4B6-4FD9-B2C1-4CA48507D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McFarlane, Anthony, </a:t>
            </a:r>
            <a:r>
              <a:rPr lang="en-GB" dirty="0">
                <a:hlinkClick r:id="rId2"/>
              </a:rPr>
              <a:t>'Rebellions in Late Colonial Spanish America: A Comparative Perspective'</a:t>
            </a:r>
            <a:r>
              <a:rPr lang="en-GB" dirty="0"/>
              <a:t>, </a:t>
            </a:r>
            <a:r>
              <a:rPr lang="en-GB" i="1" dirty="0"/>
              <a:t>Bulletin of Latin American Research</a:t>
            </a:r>
            <a:r>
              <a:rPr lang="en-GB" dirty="0"/>
              <a:t>, vol. 14:3 (1995).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err="1"/>
              <a:t>Stavig</a:t>
            </a:r>
            <a:r>
              <a:rPr lang="en-GB" dirty="0"/>
              <a:t>, Ward </a:t>
            </a:r>
            <a:r>
              <a:rPr lang="en-GB" dirty="0">
                <a:hlinkClick r:id="rId3"/>
              </a:rPr>
              <a:t>“Ethnic Conflict, Moral Economy and Population in Rural Cuzco on the Eve of the </a:t>
            </a:r>
            <a:r>
              <a:rPr lang="en-GB" dirty="0" err="1">
                <a:hlinkClick r:id="rId3"/>
              </a:rPr>
              <a:t>Thupa</a:t>
            </a:r>
            <a:r>
              <a:rPr lang="en-GB" dirty="0">
                <a:hlinkClick r:id="rId3"/>
              </a:rPr>
              <a:t> Amaro II Rebellion,” </a:t>
            </a:r>
            <a:r>
              <a:rPr lang="en-GB" dirty="0"/>
              <a:t>Hispanic American Historical Review, vol.68, (1988).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Deeds, </a:t>
            </a:r>
            <a:r>
              <a:rPr lang="en-GB" dirty="0" err="1"/>
              <a:t>Susan.M</a:t>
            </a:r>
            <a:r>
              <a:rPr lang="en-GB" dirty="0"/>
              <a:t>. "</a:t>
            </a:r>
            <a:r>
              <a:rPr lang="en-GB" dirty="0">
                <a:hlinkClick r:id="rId4"/>
              </a:rPr>
              <a:t>The Enlightened Colony.</a:t>
            </a:r>
            <a:r>
              <a:rPr lang="en-GB" dirty="0"/>
              <a:t>" In W.H. </a:t>
            </a:r>
            <a:r>
              <a:rPr lang="en-GB" dirty="0" err="1"/>
              <a:t>Beezley</a:t>
            </a:r>
            <a:r>
              <a:rPr lang="en-GB" dirty="0"/>
              <a:t> (Ed.). </a:t>
            </a:r>
            <a:r>
              <a:rPr lang="en-GB" i="1" dirty="0"/>
              <a:t>A Companion to Mexican History and Culture</a:t>
            </a:r>
            <a:r>
              <a:rPr lang="en-GB" dirty="0"/>
              <a:t>, Blackwell, 2011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416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78864-2A47-41BC-96ED-BB05D0ED0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5DB1D-C774-4881-B2D0-0CDE711B39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How had colonial </a:t>
            </a:r>
            <a:r>
              <a:rPr lang="en-GB" dirty="0" err="1"/>
              <a:t>demographies</a:t>
            </a:r>
            <a:r>
              <a:rPr lang="en-GB" dirty="0"/>
              <a:t>, economies, and societies changed by the eighteenth century?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changes were made by the Spanish in their American colonies in the eighteenth century? Why?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Why were there so many riots and rebellions in 18th century Spanish America? Were they a sign that Spain was losing control of its colonies?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historical use can scholars make of riots and rebellions? How have they used E.P. Thomson's ideas about "moral economy" to interpret riots in colonial Spanish America?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about C18 Brazil? Was it similar or different?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144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207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Week 9: The Eighteenth Century</vt:lpstr>
      <vt:lpstr>Readings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9: The Eighteenth Century</dc:title>
  <dc:creator>camillia</dc:creator>
  <cp:lastModifiedBy>camillia Cowling</cp:lastModifiedBy>
  <cp:revision>5</cp:revision>
  <dcterms:created xsi:type="dcterms:W3CDTF">2020-12-03T10:02:14Z</dcterms:created>
  <dcterms:modified xsi:type="dcterms:W3CDTF">2023-11-28T14:40:09Z</dcterms:modified>
</cp:coreProperties>
</file>