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93"/>
    <p:restoredTop sz="94624"/>
  </p:normalViewPr>
  <p:slideViewPr>
    <p:cSldViewPr snapToGrid="0" snapToObjects="1">
      <p:cViewPr>
        <p:scale>
          <a:sx n="81" d="100"/>
          <a:sy n="81" d="100"/>
        </p:scale>
        <p:origin x="167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53E7A-09D5-9444-92AF-6687AB9D14A2}" type="datetimeFigureOut">
              <a:rPr lang="en-US" smtClean="0"/>
              <a:t>10/22/18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578C9-C3B7-544C-8512-3E7702A5F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60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578C9-C3B7-544C-8512-3E7702A5F1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0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8D44C7C-E73A-7E4B-93E6-8269D3C62F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24" b="3973"/>
          <a:stretch/>
        </p:blipFill>
        <p:spPr>
          <a:xfrm>
            <a:off x="20" y="0"/>
            <a:ext cx="12191980" cy="68593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16FF77-F8E7-9248-982D-7115C31C2F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Saint </a:t>
            </a:r>
            <a:r>
              <a:rPr lang="en-GB" dirty="0" err="1">
                <a:solidFill>
                  <a:schemeClr val="bg2"/>
                </a:solidFill>
              </a:rPr>
              <a:t>Barthélemy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77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1">
            <a:extLst>
              <a:ext uri="{FF2B5EF4-FFF2-40B4-BE49-F238E27FC236}">
                <a16:creationId xmlns:a16="http://schemas.microsoft.com/office/drawing/2014/main" id="{AA6EC888-B85F-410F-B430-06583E94B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69805AF4-7989-43AB-9A60-14E3F851FB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id="{E0036B63-B0EC-4AF3-95D3-2E2DCA25F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Content Placeholder 5">
            <a:extLst>
              <a:ext uri="{FF2B5EF4-FFF2-40B4-BE49-F238E27FC236}">
                <a16:creationId xmlns:a16="http://schemas.microsoft.com/office/drawing/2014/main" id="{7BB6ECFA-8BB9-4444-8B2A-913E6C0B3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327" y="718520"/>
            <a:ext cx="5937898" cy="362211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32E4E01A-CCE2-5A44-9F7F-95909B273797}"/>
              </a:ext>
            </a:extLst>
          </p:cNvPr>
          <p:cNvSpPr/>
          <p:nvPr/>
        </p:nvSpPr>
        <p:spPr>
          <a:xfrm>
            <a:off x="5398716" y="2427979"/>
            <a:ext cx="141255" cy="137421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8D2544-7EE3-8642-BC46-11C445CF9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224" y="2206177"/>
            <a:ext cx="5298995" cy="42046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74EEB7-EA89-9042-8B06-BE11D8E90033}"/>
              </a:ext>
            </a:extLst>
          </p:cNvPr>
          <p:cNvSpPr txBox="1"/>
          <p:nvPr/>
        </p:nvSpPr>
        <p:spPr>
          <a:xfrm>
            <a:off x="6528457" y="718520"/>
            <a:ext cx="45781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Present day capital: Gustavia</a:t>
            </a:r>
          </a:p>
          <a:p>
            <a:r>
              <a:rPr lang="en-US" dirty="0"/>
              <a:t>Official Language: French</a:t>
            </a:r>
          </a:p>
          <a:p>
            <a:endParaRPr lang="en-US" dirty="0"/>
          </a:p>
          <a:p>
            <a:r>
              <a:rPr lang="en-US" dirty="0"/>
              <a:t>Other Languages: </a:t>
            </a:r>
          </a:p>
          <a:p>
            <a:r>
              <a:rPr lang="en-US" dirty="0"/>
              <a:t>Saint-</a:t>
            </a:r>
            <a:r>
              <a:rPr lang="en-US" dirty="0" err="1"/>
              <a:t>Barthélemy</a:t>
            </a:r>
            <a:r>
              <a:rPr lang="en-US" dirty="0"/>
              <a:t> French, Antillean Creole</a:t>
            </a:r>
          </a:p>
          <a:p>
            <a:endParaRPr lang="en-US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934C60-B399-BC46-98C9-2568A813E31E}"/>
              </a:ext>
            </a:extLst>
          </p:cNvPr>
          <p:cNvSpPr txBox="1"/>
          <p:nvPr/>
        </p:nvSpPr>
        <p:spPr>
          <a:xfrm>
            <a:off x="534326" y="4579098"/>
            <a:ext cx="55616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Located at the junction of the Greater and Lesser Antilles, 230km northwest of Guadeloupe and 25km southeast of Saint-Martin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2AA3A1-F7BD-2E4D-BAF3-1C71F8336EE4}"/>
              </a:ext>
            </a:extLst>
          </p:cNvPr>
          <p:cNvCxnSpPr>
            <a:cxnSpLocks/>
          </p:cNvCxnSpPr>
          <p:nvPr/>
        </p:nvCxnSpPr>
        <p:spPr>
          <a:xfrm flipV="1">
            <a:off x="1595336" y="2565400"/>
            <a:ext cx="3803380" cy="20136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36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961D8973-EAA9-459A-AF59-BBB4233D6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225203-E19B-8E4E-B0A6-C19C0CB91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43" y="685800"/>
            <a:ext cx="5793475" cy="1485900"/>
          </a:xfrm>
        </p:spPr>
        <p:txBody>
          <a:bodyPr>
            <a:normAutofit/>
          </a:bodyPr>
          <a:lstStyle/>
          <a:p>
            <a:r>
              <a:rPr lang="en-US" dirty="0"/>
              <a:t>Current constitutional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824D1-8295-294F-AD01-FD912F15A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743" y="2286000"/>
            <a:ext cx="5793475" cy="3886200"/>
          </a:xfrm>
        </p:spPr>
        <p:txBody>
          <a:bodyPr>
            <a:normAutofit/>
          </a:bodyPr>
          <a:lstStyle/>
          <a:p>
            <a:r>
              <a:rPr lang="en-GB" dirty="0"/>
              <a:t>Formerly a town within the department of Guadeloupe</a:t>
            </a:r>
          </a:p>
          <a:p>
            <a:r>
              <a:rPr lang="en-GB" dirty="0"/>
              <a:t>Saint Barthelemy became a French Overseas Collectivity in July 2007. </a:t>
            </a:r>
          </a:p>
          <a:p>
            <a:r>
              <a:rPr lang="en-GB" dirty="0"/>
              <a:t>The President of France is its Head of State, and a local prefect represents him.</a:t>
            </a:r>
          </a:p>
          <a:p>
            <a:r>
              <a:rPr lang="en-GB" dirty="0"/>
              <a:t>The island’s Head of Government is the President of the Territorial Council. </a:t>
            </a:r>
          </a:p>
          <a:p>
            <a:r>
              <a:rPr lang="en-GB" dirty="0"/>
              <a:t>The Legislature consists of a Territorial Council which is made up of 19 members.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FBEA8A33-C0D0-416D-8359-724B8828C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8543A0-1607-594E-87BB-B654109395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92" r="27178"/>
          <a:stretch/>
        </p:blipFill>
        <p:spPr>
          <a:xfrm>
            <a:off x="7612260" y="10"/>
            <a:ext cx="4579739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7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508B7-658C-D54C-B9AB-13E291DAC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6C322-9B8C-5B41-A107-31F893547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GB" sz="2400" dirty="0" err="1"/>
              <a:t>Ouanalao</a:t>
            </a:r>
            <a:r>
              <a:rPr lang="en-GB" sz="2400" dirty="0"/>
              <a:t> - the name given to Saint </a:t>
            </a:r>
            <a:r>
              <a:rPr lang="en-GB" sz="2400" dirty="0" err="1"/>
              <a:t>Barthélemy</a:t>
            </a:r>
            <a:r>
              <a:rPr lang="en-GB" sz="2400" dirty="0"/>
              <a:t> by the Carib Indians</a:t>
            </a:r>
            <a:br>
              <a:rPr lang="en-GB" sz="2400" dirty="0"/>
            </a:br>
            <a:endParaRPr lang="en-GB" sz="2400" dirty="0"/>
          </a:p>
          <a:p>
            <a:pPr fontAlgn="base"/>
            <a:r>
              <a:rPr lang="en-GB" sz="2400" dirty="0"/>
              <a:t>When Christopher Columbus discovered the island in 1493, it was given the name of Saint </a:t>
            </a:r>
            <a:r>
              <a:rPr lang="en-GB" sz="2400" dirty="0" err="1"/>
              <a:t>Barthélemy</a:t>
            </a:r>
            <a:r>
              <a:rPr lang="en-GB" sz="2400" dirty="0"/>
              <a:t>, named after his younger brother Bartolomeo.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FA36A9-3802-2C44-AF71-68215F986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199" y="2228850"/>
            <a:ext cx="5244261" cy="305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0374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104</Words>
  <Application>Microsoft Macintosh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Franklin Gothic Book</vt:lpstr>
      <vt:lpstr>Crop</vt:lpstr>
      <vt:lpstr>Saint Barthélemy</vt:lpstr>
      <vt:lpstr>PowerPoint Presentation</vt:lpstr>
      <vt:lpstr>Current constitutional status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Saint Barthélemy</dc:title>
  <dc:creator>Baker, Zach</dc:creator>
  <cp:lastModifiedBy>Baker, Zach</cp:lastModifiedBy>
  <cp:revision>10</cp:revision>
  <dcterms:created xsi:type="dcterms:W3CDTF">2018-10-22T18:50:08Z</dcterms:created>
  <dcterms:modified xsi:type="dcterms:W3CDTF">2018-10-23T12:42:36Z</dcterms:modified>
</cp:coreProperties>
</file>