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D8F939-6285-4B53-BA04-B416A5340558}" v="3" dt="2018-10-29T08:48:34.8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mima Benjamin" userId="76d9f8d7c9bbce5c" providerId="LiveId" clId="{BAD8F939-6285-4B53-BA04-B416A5340558}"/>
    <pc:docChg chg="custSel modSld">
      <pc:chgData name="Jemima Benjamin" userId="76d9f8d7c9bbce5c" providerId="LiveId" clId="{BAD8F939-6285-4B53-BA04-B416A5340558}" dt="2018-10-29T09:04:22.958" v="330" actId="20577"/>
      <pc:docMkLst>
        <pc:docMk/>
      </pc:docMkLst>
      <pc:sldChg chg="addSp delSp modSp">
        <pc:chgData name="Jemima Benjamin" userId="76d9f8d7c9bbce5c" providerId="LiveId" clId="{BAD8F939-6285-4B53-BA04-B416A5340558}" dt="2018-10-29T08:47:07.912" v="6" actId="478"/>
        <pc:sldMkLst>
          <pc:docMk/>
          <pc:sldMk cId="4229196418" sldId="256"/>
        </pc:sldMkLst>
        <pc:picChg chg="add del mod">
          <ac:chgData name="Jemima Benjamin" userId="76d9f8d7c9bbce5c" providerId="LiveId" clId="{BAD8F939-6285-4B53-BA04-B416A5340558}" dt="2018-10-29T08:47:07.912" v="6" actId="478"/>
          <ac:picMkLst>
            <pc:docMk/>
            <pc:sldMk cId="4229196418" sldId="256"/>
            <ac:picMk id="1026" creationId="{8538905F-42D8-4D3E-9069-4249E6378786}"/>
          </ac:picMkLst>
        </pc:picChg>
      </pc:sldChg>
      <pc:sldChg chg="addSp delSp modSp">
        <pc:chgData name="Jemima Benjamin" userId="76d9f8d7c9bbce5c" providerId="LiveId" clId="{BAD8F939-6285-4B53-BA04-B416A5340558}" dt="2018-10-29T09:04:22.958" v="330" actId="20577"/>
        <pc:sldMkLst>
          <pc:docMk/>
          <pc:sldMk cId="1644442037" sldId="258"/>
        </pc:sldMkLst>
        <pc:spChg chg="add mod">
          <ac:chgData name="Jemima Benjamin" userId="76d9f8d7c9bbce5c" providerId="LiveId" clId="{BAD8F939-6285-4B53-BA04-B416A5340558}" dt="2018-10-29T09:04:22.958" v="330" actId="20577"/>
          <ac:spMkLst>
            <pc:docMk/>
            <pc:sldMk cId="1644442037" sldId="258"/>
            <ac:spMk id="2" creationId="{2562443A-F37F-478B-AD29-82EFA1C76566}"/>
          </ac:spMkLst>
        </pc:spChg>
        <pc:spChg chg="add del mod">
          <ac:chgData name="Jemima Benjamin" userId="76d9f8d7c9bbce5c" providerId="LiveId" clId="{BAD8F939-6285-4B53-BA04-B416A5340558}" dt="2018-10-29T08:48:34.842" v="25"/>
          <ac:spMkLst>
            <pc:docMk/>
            <pc:sldMk cId="1644442037" sldId="258"/>
            <ac:spMk id="3" creationId="{770FF81C-160F-4324-AF14-F97B3B136A58}"/>
          </ac:spMkLst>
        </pc:spChg>
        <pc:spChg chg="mod">
          <ac:chgData name="Jemima Benjamin" userId="76d9f8d7c9bbce5c" providerId="LiveId" clId="{BAD8F939-6285-4B53-BA04-B416A5340558}" dt="2018-10-29T08:47:57.961" v="23" actId="20577"/>
          <ac:spMkLst>
            <pc:docMk/>
            <pc:sldMk cId="1644442037" sldId="258"/>
            <ac:spMk id="5" creationId="{F166104A-E0E7-4133-88AD-28B571E53E97}"/>
          </ac:spMkLst>
        </pc:spChg>
        <pc:spChg chg="del">
          <ac:chgData name="Jemima Benjamin" userId="76d9f8d7c9bbce5c" providerId="LiveId" clId="{BAD8F939-6285-4B53-BA04-B416A5340558}" dt="2018-10-29T08:48:30.630" v="24"/>
          <ac:spMkLst>
            <pc:docMk/>
            <pc:sldMk cId="1644442037" sldId="258"/>
            <ac:spMk id="6" creationId="{D57E9063-E951-4D04-A42C-D17E579BC841}"/>
          </ac:spMkLst>
        </pc:spChg>
        <pc:picChg chg="add">
          <ac:chgData name="Jemima Benjamin" userId="76d9f8d7c9bbce5c" providerId="LiveId" clId="{BAD8F939-6285-4B53-BA04-B416A5340558}" dt="2018-10-29T08:48:34.842" v="25"/>
          <ac:picMkLst>
            <pc:docMk/>
            <pc:sldMk cId="1644442037" sldId="258"/>
            <ac:picMk id="2050" creationId="{D3B993CB-CA03-492B-92DC-21DB98C4A22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10/29/2018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10/29/2018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31C8B-0BD1-4CBE-BFB2-0B3325599E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BARBADOS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5192DE-AF78-47BD-AD8B-AA85AACC17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196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F2863-88F6-42D1-A866-8189023B8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IS IT ???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5D695C-C3F0-4AE4-8327-0912CDAA52B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Barbados is the easternmost island in the Caribbean, and is part of the lesser Antilles </a:t>
            </a:r>
          </a:p>
          <a:p>
            <a:r>
              <a:rPr lang="en-GB" dirty="0"/>
              <a:t>It is 210 miles north-east of Trinidad and Tobago</a:t>
            </a:r>
          </a:p>
          <a:p>
            <a:r>
              <a:rPr lang="en-GB" dirty="0"/>
              <a:t>Barbados is often referred to as the tear drop island, due to its shape. </a:t>
            </a:r>
          </a:p>
          <a:p>
            <a:endParaRPr lang="en-GB" dirty="0"/>
          </a:p>
        </p:txBody>
      </p:sp>
      <p:pic>
        <p:nvPicPr>
          <p:cNvPr id="1026" name="Picture 2" descr="Image result for barbados map">
            <a:extLst>
              <a:ext uri="{FF2B5EF4-FFF2-40B4-BE49-F238E27FC236}">
                <a16:creationId xmlns:a16="http://schemas.microsoft.com/office/drawing/2014/main" id="{ECDD6C49-F9D8-4E4E-9C00-1A9541F096C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731" y="2310606"/>
            <a:ext cx="45243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04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166104A-E0E7-4133-88AD-28B571E53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INFO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62443A-F37F-478B-AD29-82EFA1C7656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The capital city of Barbados is Bridgetown, it is the largest city and is located in the parish of Saint Michael</a:t>
            </a:r>
          </a:p>
          <a:p>
            <a:r>
              <a:rPr lang="en-GB" dirty="0"/>
              <a:t>The official language spoken in Barbados is English, however the local dialect spoken is </a:t>
            </a:r>
            <a:r>
              <a:rPr lang="en-GB"/>
              <a:t>Bajan creole </a:t>
            </a:r>
            <a:endParaRPr lang="en-GB" dirty="0"/>
          </a:p>
          <a:p>
            <a:endParaRPr lang="en-GB" dirty="0"/>
          </a:p>
        </p:txBody>
      </p:sp>
      <p:pic>
        <p:nvPicPr>
          <p:cNvPr id="2050" name="Picture 2" descr="Image result for barbados map">
            <a:extLst>
              <a:ext uri="{FF2B5EF4-FFF2-40B4-BE49-F238E27FC236}">
                <a16:creationId xmlns:a16="http://schemas.microsoft.com/office/drawing/2014/main" id="{D3B993CB-CA03-492B-92DC-21DB98C4A22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919" y="2310606"/>
            <a:ext cx="30480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442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21A3F-E55B-42E2-AAA7-F29DBE47C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INDEPENDENCE AND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1BF4B-DFC3-4F64-A7F5-DE01CFF3B0B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The Barbados Independence Act 1966 is an act of parliament that granted independence to Barbados from the United Kingdom</a:t>
            </a:r>
          </a:p>
          <a:p>
            <a:r>
              <a:rPr lang="en-GB" dirty="0"/>
              <a:t>The Act provided for the establishment of a new constitution to take effect upon independence </a:t>
            </a:r>
          </a:p>
          <a:p>
            <a:r>
              <a:rPr lang="en-GB" dirty="0"/>
              <a:t>At independence Barbados became a member of the British commonwealth </a:t>
            </a:r>
          </a:p>
          <a:p>
            <a:r>
              <a:rPr lang="en-GB" dirty="0"/>
              <a:t>Independence on November 30</a:t>
            </a:r>
            <a:r>
              <a:rPr lang="en-GB" baseline="30000" dirty="0"/>
              <a:t>th</a:t>
            </a:r>
            <a:r>
              <a:rPr lang="en-GB" dirty="0"/>
              <a:t> 1966</a:t>
            </a:r>
          </a:p>
        </p:txBody>
      </p:sp>
      <p:pic>
        <p:nvPicPr>
          <p:cNvPr id="1026" name="Picture 2" descr="Image result for barbados flag">
            <a:extLst>
              <a:ext uri="{FF2B5EF4-FFF2-40B4-BE49-F238E27FC236}">
                <a16:creationId xmlns:a16="http://schemas.microsoft.com/office/drawing/2014/main" id="{6B6C9E1C-59EB-44F6-B0BD-5156ACDFE64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8" y="2393024"/>
            <a:ext cx="4754562" cy="316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113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A3D01-BEED-49FE-9FC4-82E537945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CROPOVER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D928A4-0F2C-4E2F-9CA0-4335D057F43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Crop over is a traditional harvest festival held in Barbados from June until the First Monday in August</a:t>
            </a:r>
          </a:p>
          <a:p>
            <a:r>
              <a:rPr lang="en-GB" dirty="0"/>
              <a:t>Its origins are tied to the slavery era when a celebration was held signalling the end of the yearly sugar cane harvest</a:t>
            </a:r>
          </a:p>
          <a:p>
            <a:r>
              <a:rPr lang="en-GB" dirty="0"/>
              <a:t>The festival has evolved since to incorporate calypso music and street parties</a:t>
            </a:r>
          </a:p>
          <a:p>
            <a:r>
              <a:rPr lang="en-GB" dirty="0"/>
              <a:t>However, traditional elements can be seen in the </a:t>
            </a:r>
            <a:r>
              <a:rPr lang="en-GB" dirty="0" err="1"/>
              <a:t>Tuk</a:t>
            </a:r>
            <a:r>
              <a:rPr lang="en-GB" dirty="0"/>
              <a:t> band and parade characters </a:t>
            </a:r>
          </a:p>
          <a:p>
            <a:r>
              <a:rPr lang="en-GB" dirty="0"/>
              <a:t>British slave masters in 1600s Barbados passed a law forbidding slaves to beat their drums for fears it would incite a revolt</a:t>
            </a:r>
          </a:p>
          <a:p>
            <a:r>
              <a:rPr lang="en-GB" dirty="0"/>
              <a:t>the </a:t>
            </a:r>
            <a:r>
              <a:rPr lang="en-GB" dirty="0" err="1"/>
              <a:t>Tuk</a:t>
            </a:r>
            <a:r>
              <a:rPr lang="en-GB" dirty="0"/>
              <a:t> Band provided an “acceptable” musical alternative, as slaves beat their drums to mimic the music of the British fife and drum corps</a:t>
            </a:r>
          </a:p>
          <a:p>
            <a:endParaRPr lang="en-GB" dirty="0"/>
          </a:p>
        </p:txBody>
      </p:sp>
      <p:pic>
        <p:nvPicPr>
          <p:cNvPr id="2050" name="Picture 2" descr="Image result for crop over barbados tuk band">
            <a:extLst>
              <a:ext uri="{FF2B5EF4-FFF2-40B4-BE49-F238E27FC236}">
                <a16:creationId xmlns:a16="http://schemas.microsoft.com/office/drawing/2014/main" id="{AAA5E0B2-C68F-42A9-8519-8FB47D85C18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321" y="2495550"/>
            <a:ext cx="4972879" cy="283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631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1071</TotalTime>
  <Words>255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Savon</vt:lpstr>
      <vt:lpstr>BARBADOS</vt:lpstr>
      <vt:lpstr>WHERE IS IT ???</vt:lpstr>
      <vt:lpstr>BACKGROUND INFO</vt:lpstr>
      <vt:lpstr>INDEPENDENCE AND STATUS</vt:lpstr>
      <vt:lpstr>CROPOVER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BARBADOS</dc:title>
  <dc:creator>Jemima Benjamin</dc:creator>
  <cp:lastModifiedBy>Jemima Benjamin</cp:lastModifiedBy>
  <cp:revision>10</cp:revision>
  <dcterms:created xsi:type="dcterms:W3CDTF">2018-10-28T21:48:18Z</dcterms:created>
  <dcterms:modified xsi:type="dcterms:W3CDTF">2018-10-30T13:47:56Z</dcterms:modified>
</cp:coreProperties>
</file>