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0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6CF31C-7289-4161-ACAC-B86D5F7CAE44}" type="datetimeFigureOut">
              <a:rPr lang="en-GB" smtClean="0"/>
              <a:t>22/10/2018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2DE830-5CEF-4655-B2A6-AEF889D1E3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9782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2DE830-5CEF-4655-B2A6-AEF889D1E32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86293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FFB30-8F50-429B-BE94-643B501D0AAE}" type="datetimeFigureOut">
              <a:rPr lang="en-GB" smtClean="0"/>
              <a:t>22/10/2018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278BE-623B-4C17-A36B-2FE415BDB2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257082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FFB30-8F50-429B-BE94-643B501D0AAE}" type="datetimeFigureOut">
              <a:rPr lang="en-GB" smtClean="0"/>
              <a:t>22/10/2018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278BE-623B-4C17-A36B-2FE415BDB2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2729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FFB30-8F50-429B-BE94-643B501D0AAE}" type="datetimeFigureOut">
              <a:rPr lang="en-GB" smtClean="0"/>
              <a:t>22/10/2018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278BE-623B-4C17-A36B-2FE415BDB2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0321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FFB30-8F50-429B-BE94-643B501D0AAE}" type="datetimeFigureOut">
              <a:rPr lang="en-GB" smtClean="0"/>
              <a:t>22/10/2018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278BE-623B-4C17-A36B-2FE415BDB2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9127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FFB30-8F50-429B-BE94-643B501D0AAE}" type="datetimeFigureOut">
              <a:rPr lang="en-GB" smtClean="0"/>
              <a:t>22/10/2018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278BE-623B-4C17-A36B-2FE415BDB2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7729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FFB30-8F50-429B-BE94-643B501D0AAE}" type="datetimeFigureOut">
              <a:rPr lang="en-GB" smtClean="0"/>
              <a:t>22/10/2018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278BE-623B-4C17-A36B-2FE415BDB2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426568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FFB30-8F50-429B-BE94-643B501D0AAE}" type="datetimeFigureOut">
              <a:rPr lang="en-GB" smtClean="0"/>
              <a:t>22/10/2018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278BE-623B-4C17-A36B-2FE415BDB210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33189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FFB30-8F50-429B-BE94-643B501D0AAE}" type="datetimeFigureOut">
              <a:rPr lang="en-GB" smtClean="0"/>
              <a:t>22/10/2018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278BE-623B-4C17-A36B-2FE415BDB2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626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FFB30-8F50-429B-BE94-643B501D0AAE}" type="datetimeFigureOut">
              <a:rPr lang="en-GB" smtClean="0"/>
              <a:t>22/10/2018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278BE-623B-4C17-A36B-2FE415BDB2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8289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FFB30-8F50-429B-BE94-643B501D0AAE}" type="datetimeFigureOut">
              <a:rPr lang="en-GB" smtClean="0"/>
              <a:t>22/10/2018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278BE-623B-4C17-A36B-2FE415BDB2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495111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842FFB30-8F50-429B-BE94-643B501D0AAE}" type="datetimeFigureOut">
              <a:rPr lang="en-GB" smtClean="0"/>
              <a:t>22/10/2018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278BE-623B-4C17-A36B-2FE415BDB2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0837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842FFB30-8F50-429B-BE94-643B501D0AAE}" type="datetimeFigureOut">
              <a:rPr lang="en-GB" smtClean="0"/>
              <a:t>22/10/2018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9E2278BE-623B-4C17-A36B-2FE415BDB2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57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7956BC-EAE8-4997-9245-89CDE6D430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72306" y="273049"/>
            <a:ext cx="5162550" cy="876301"/>
          </a:xfrm>
        </p:spPr>
        <p:txBody>
          <a:bodyPr>
            <a:normAutofit fontScale="90000"/>
          </a:bodyPr>
          <a:lstStyle/>
          <a:p>
            <a:r>
              <a:rPr lang="en-GB" dirty="0"/>
              <a:t>Cuba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94A1D82-3AB0-4E0E-865B-603EE7608E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9449" y="1369910"/>
            <a:ext cx="8336101" cy="5297592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A6E70AA3-30CD-4B84-8F79-E6C689C41A4F}"/>
              </a:ext>
            </a:extLst>
          </p:cNvPr>
          <p:cNvCxnSpPr>
            <a:cxnSpLocks/>
          </p:cNvCxnSpPr>
          <p:nvPr/>
        </p:nvCxnSpPr>
        <p:spPr>
          <a:xfrm flipV="1">
            <a:off x="752475" y="3267075"/>
            <a:ext cx="2276931" cy="1847850"/>
          </a:xfrm>
          <a:prstGeom prst="straightConnector1">
            <a:avLst/>
          </a:prstGeom>
          <a:ln w="127000"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4B4D9C8E-E42B-4E38-8E06-B195323D589D}"/>
              </a:ext>
            </a:extLst>
          </p:cNvPr>
          <p:cNvSpPr/>
          <p:nvPr/>
        </p:nvSpPr>
        <p:spPr>
          <a:xfrm>
            <a:off x="2550160" y="2346960"/>
            <a:ext cx="479246" cy="43688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9270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3F2821-0364-4D46-AB61-F48BCF67E8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4088" y="355092"/>
            <a:ext cx="5200339" cy="853948"/>
          </a:xfrm>
        </p:spPr>
        <p:txBody>
          <a:bodyPr/>
          <a:lstStyle/>
          <a:p>
            <a:r>
              <a:rPr lang="en-GB" dirty="0"/>
              <a:t>Key facts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76040B1-79E8-4B5D-825E-EE63B2B0F1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68740" y="449258"/>
            <a:ext cx="2857500" cy="28575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EA419EC1-8CC3-421C-875C-29AFF7AB12CB}"/>
              </a:ext>
            </a:extLst>
          </p:cNvPr>
          <p:cNvSpPr/>
          <p:nvPr/>
        </p:nvSpPr>
        <p:spPr>
          <a:xfrm>
            <a:off x="365760" y="1688679"/>
            <a:ext cx="844296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4000" dirty="0"/>
              <a:t>Official language: Spanish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4000" dirty="0"/>
              <a:t>Year Cuba becomes a Republic: 1902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8199A8B-89D8-4950-A63D-1071758B1C0B}"/>
              </a:ext>
            </a:extLst>
          </p:cNvPr>
          <p:cNvSpPr/>
          <p:nvPr/>
        </p:nvSpPr>
        <p:spPr>
          <a:xfrm>
            <a:off x="5151120" y="3906592"/>
            <a:ext cx="643128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4000" dirty="0"/>
              <a:t>Year Cuba becomes a Communist State: 1959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11091C1-1AEA-42B7-A669-AD24CB700862}"/>
              </a:ext>
            </a:extLst>
          </p:cNvPr>
          <p:cNvSpPr txBox="1"/>
          <p:nvPr/>
        </p:nvSpPr>
        <p:spPr>
          <a:xfrm>
            <a:off x="9743440" y="3391654"/>
            <a:ext cx="2448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Fidel Castro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E69EFF2-AC36-48DC-96A0-03147B8FBD62}"/>
              </a:ext>
            </a:extLst>
          </p:cNvPr>
          <p:cNvSpPr txBox="1"/>
          <p:nvPr/>
        </p:nvSpPr>
        <p:spPr>
          <a:xfrm>
            <a:off x="365760" y="6235176"/>
            <a:ext cx="4785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‘Out of the Frying Pan’ by Louis Dalrymple, 1898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FFE1973-E715-4654-A0F7-F3EC18E601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" y="3306758"/>
            <a:ext cx="4268761" cy="2756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9017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C3F2F3-FCB3-453F-9932-B7490F7431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80589" y="223012"/>
            <a:ext cx="5230821" cy="883997"/>
          </a:xfrm>
        </p:spPr>
        <p:txBody>
          <a:bodyPr/>
          <a:lstStyle/>
          <a:p>
            <a:r>
              <a:rPr lang="en-GB" dirty="0"/>
              <a:t>My interesting fact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191DFE6-2BDC-4729-81AD-9D48FB4F70D3}"/>
              </a:ext>
            </a:extLst>
          </p:cNvPr>
          <p:cNvSpPr txBox="1"/>
          <p:nvPr/>
        </p:nvSpPr>
        <p:spPr>
          <a:xfrm>
            <a:off x="1046480" y="1869440"/>
            <a:ext cx="79451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4000" dirty="0"/>
              <a:t>The musical genre ‘Son Cubano’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4000" dirty="0"/>
              <a:t>The Buena Vista Social Club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D227BBD-E3AE-4E88-B0AE-AAD995A0E1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8269" y="3429000"/>
            <a:ext cx="4315460" cy="3035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123138"/>
      </p:ext>
    </p:extLst>
  </p:cSld>
  <p:clrMapOvr>
    <a:masterClrMapping/>
  </p:clrMapOvr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TM10001115[[fn=Parcel]]</Template>
  <TotalTime>151</TotalTime>
  <Words>52</Words>
  <Application>Microsoft Office PowerPoint</Application>
  <PresentationFormat>Widescreen</PresentationFormat>
  <Paragraphs>11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Gill Sans MT</vt:lpstr>
      <vt:lpstr>Parcel</vt:lpstr>
      <vt:lpstr>Cuba</vt:lpstr>
      <vt:lpstr>Key facts</vt:lpstr>
      <vt:lpstr>My interesting fact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Cuba</dc:title>
  <dc:creator>Lucy</dc:creator>
  <cp:lastModifiedBy>Lucy</cp:lastModifiedBy>
  <cp:revision>19</cp:revision>
  <dcterms:created xsi:type="dcterms:W3CDTF">2018-10-22T13:09:39Z</dcterms:created>
  <dcterms:modified xsi:type="dcterms:W3CDTF">2018-10-22T15:41:11Z</dcterms:modified>
</cp:coreProperties>
</file>