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CC04-0CAD-4948-AFA7-D094BB9239E9}" type="datetimeFigureOut">
              <a:rPr lang="en-GB" smtClean="0"/>
              <a:t>20/01/2019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09749-D016-4AD4-A0E1-072C4D5C7000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7607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CC04-0CAD-4948-AFA7-D094BB9239E9}" type="datetimeFigureOut">
              <a:rPr lang="en-GB" smtClean="0"/>
              <a:t>20/01/2019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09749-D016-4AD4-A0E1-072C4D5C70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7436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CC04-0CAD-4948-AFA7-D094BB9239E9}" type="datetimeFigureOut">
              <a:rPr lang="en-GB" smtClean="0"/>
              <a:t>20/01/2019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09749-D016-4AD4-A0E1-072C4D5C70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469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CC04-0CAD-4948-AFA7-D094BB9239E9}" type="datetimeFigureOut">
              <a:rPr lang="en-GB" smtClean="0"/>
              <a:t>20/01/2019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09749-D016-4AD4-A0E1-072C4D5C70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40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CC04-0CAD-4948-AFA7-D094BB9239E9}" type="datetimeFigureOut">
              <a:rPr lang="en-GB" smtClean="0"/>
              <a:t>20/01/2019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09749-D016-4AD4-A0E1-072C4D5C7000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2840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CC04-0CAD-4948-AFA7-D094BB9239E9}" type="datetimeFigureOut">
              <a:rPr lang="en-GB" smtClean="0"/>
              <a:t>20/01/2019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09749-D016-4AD4-A0E1-072C4D5C70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3964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CC04-0CAD-4948-AFA7-D094BB9239E9}" type="datetimeFigureOut">
              <a:rPr lang="en-GB" smtClean="0"/>
              <a:t>20/01/2019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09749-D016-4AD4-A0E1-072C4D5C70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267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CC04-0CAD-4948-AFA7-D094BB9239E9}" type="datetimeFigureOut">
              <a:rPr lang="en-GB" smtClean="0"/>
              <a:t>20/01/2019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09749-D016-4AD4-A0E1-072C4D5C70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7281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CC04-0CAD-4948-AFA7-D094BB9239E9}" type="datetimeFigureOut">
              <a:rPr lang="en-GB" smtClean="0"/>
              <a:t>20/01/2019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09749-D016-4AD4-A0E1-072C4D5C70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5662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7C7CC04-0CAD-4948-AFA7-D094BB9239E9}" type="datetimeFigureOut">
              <a:rPr lang="en-GB" smtClean="0"/>
              <a:t>20/01/2019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209749-D016-4AD4-A0E1-072C4D5C70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958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CC04-0CAD-4948-AFA7-D094BB9239E9}" type="datetimeFigureOut">
              <a:rPr lang="en-GB" smtClean="0"/>
              <a:t>20/01/2019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09749-D016-4AD4-A0E1-072C4D5C70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6150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7C7CC04-0CAD-4948-AFA7-D094BB9239E9}" type="datetimeFigureOut">
              <a:rPr lang="en-GB" smtClean="0"/>
              <a:t>20/01/2019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8209749-D016-4AD4-A0E1-072C4D5C7000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8628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AAD6C-06B2-48F9-A141-B76E998615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TOBAGO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B9FE0C-295C-4C7E-B115-090C5CD8D2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. </a:t>
            </a:r>
          </a:p>
        </p:txBody>
      </p:sp>
      <p:pic>
        <p:nvPicPr>
          <p:cNvPr id="9" name="Picture 6" descr="Image result for main ridge forest reserve">
            <a:extLst>
              <a:ext uri="{FF2B5EF4-FFF2-40B4-BE49-F238E27FC236}">
                <a16:creationId xmlns:a16="http://schemas.microsoft.com/office/drawing/2014/main" id="{AA0640EA-83DF-4F5B-B244-35F895FB03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600706"/>
            <a:ext cx="5059680" cy="336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2503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BD51D5-00AC-46DE-A3F5-DE223A89B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Tobago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B5AD8A-1931-4408-AD15-82DF5AE7BC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4036695" cy="402336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35 km northeast of Trinidad, 160km off Venezuela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Present day capital is </a:t>
            </a:r>
            <a:r>
              <a:rPr lang="en-GB" b="1" dirty="0"/>
              <a:t>Scarborough</a:t>
            </a:r>
            <a:r>
              <a:rPr lang="en-GB" dirty="0"/>
              <a:t>, which is also its largest city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Official language is English, though Tobagonian Creole is also spoken (different  to Trinidadian creole- closer links to West African dialect)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Trinidad and Tobago became independent in 1962, and a republic in 1976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0309501-63F8-4919-B9CB-1A5B888B64F9}"/>
              </a:ext>
            </a:extLst>
          </p:cNvPr>
          <p:cNvGrpSpPr/>
          <p:nvPr/>
        </p:nvGrpSpPr>
        <p:grpSpPr>
          <a:xfrm>
            <a:off x="5210174" y="1921933"/>
            <a:ext cx="6791325" cy="4131735"/>
            <a:chOff x="4940531" y="382309"/>
            <a:chExt cx="6546619" cy="3701073"/>
          </a:xfrm>
        </p:grpSpPr>
        <p:pic>
          <p:nvPicPr>
            <p:cNvPr id="6" name="Picture 2" descr="Image result for map of tobago on caribbean">
              <a:extLst>
                <a:ext uri="{FF2B5EF4-FFF2-40B4-BE49-F238E27FC236}">
                  <a16:creationId xmlns:a16="http://schemas.microsoft.com/office/drawing/2014/main" id="{D56A3F87-A6CA-414F-8FE3-BAC3C2B53C5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12" t="9180" r="2047" b="8524"/>
            <a:stretch/>
          </p:blipFill>
          <p:spPr bwMode="auto">
            <a:xfrm>
              <a:off x="4940531" y="382309"/>
              <a:ext cx="6215149" cy="37010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5E3D8B41-7299-4252-8D4D-8A2B8F32DB5A}"/>
                </a:ext>
              </a:extLst>
            </p:cNvPr>
            <p:cNvCxnSpPr/>
            <p:nvPr/>
          </p:nvCxnSpPr>
          <p:spPr>
            <a:xfrm flipH="1">
              <a:off x="10965107" y="3038475"/>
              <a:ext cx="522043" cy="162882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Oval 3">
            <a:extLst>
              <a:ext uri="{FF2B5EF4-FFF2-40B4-BE49-F238E27FC236}">
                <a16:creationId xmlns:a16="http://schemas.microsoft.com/office/drawing/2014/main" id="{00FB4C5B-B303-473A-8B1E-3D8CD6739786}"/>
              </a:ext>
            </a:extLst>
          </p:cNvPr>
          <p:cNvSpPr/>
          <p:nvPr/>
        </p:nvSpPr>
        <p:spPr>
          <a:xfrm>
            <a:off x="11155681" y="4978091"/>
            <a:ext cx="388620" cy="275491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62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2D448-8959-4998-8F39-4B189EC95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Nature &amp; Wildlife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BEF76D-A983-47FD-B93E-0224A9164A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6227445" cy="402336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Tobago has the oldest protected rainforest in the Western hemisphere. In 1776, the Tobago Main Ridge Forest Reserve was made a protected crown reserve. The Main Ridge cuts across two thirds of the land and acts as a backbone for the island. It provides a habitat for a considerable number of animals, including 200 species of birds, 12 species of mammals and 36 species of snakes and lizards. Covering 3958 hectares, the reserve covers a huge part of Tobago.</a:t>
            </a:r>
          </a:p>
        </p:txBody>
      </p:sp>
      <p:pic>
        <p:nvPicPr>
          <p:cNvPr id="2050" name="Picture 2" descr="Related image">
            <a:extLst>
              <a:ext uri="{FF2B5EF4-FFF2-40B4-BE49-F238E27FC236}">
                <a16:creationId xmlns:a16="http://schemas.microsoft.com/office/drawing/2014/main" id="{D1EE9545-B5D2-4F9C-8148-FCA1C32D2D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852" r="50000"/>
          <a:stretch/>
        </p:blipFill>
        <p:spPr bwMode="auto">
          <a:xfrm>
            <a:off x="7195747" y="210754"/>
            <a:ext cx="4441898" cy="3161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e result for main ridge forest reserve on map">
            <a:extLst>
              <a:ext uri="{FF2B5EF4-FFF2-40B4-BE49-F238E27FC236}">
                <a16:creationId xmlns:a16="http://schemas.microsoft.com/office/drawing/2014/main" id="{2E2A8FED-D841-40BF-A4DF-579EB539D5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9959" y="3372341"/>
            <a:ext cx="4357686" cy="3036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707347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56</TotalTime>
  <Words>151</Words>
  <Application>Microsoft Office PowerPoint</Application>
  <PresentationFormat>Widescreen</PresentationFormat>
  <Paragraphs>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Retrospect</vt:lpstr>
      <vt:lpstr>TOBAGO</vt:lpstr>
      <vt:lpstr>Tobago </vt:lpstr>
      <vt:lpstr>Nature &amp; Wildlife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TOBAGO</dc:title>
  <dc:creator>Byrne, Emily</dc:creator>
  <cp:lastModifiedBy>Byrne, Emily</cp:lastModifiedBy>
  <cp:revision>5</cp:revision>
  <dcterms:created xsi:type="dcterms:W3CDTF">2019-01-20T16:05:47Z</dcterms:created>
  <dcterms:modified xsi:type="dcterms:W3CDTF">2019-01-20T17:02:24Z</dcterms:modified>
</cp:coreProperties>
</file>