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>
        <p:scale>
          <a:sx n="65" d="100"/>
          <a:sy n="65" d="100"/>
        </p:scale>
        <p:origin x="78" y="6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C78AD-D029-4CA2-806B-E6A7E9732A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24046C-1729-4719-885A-96575768AA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9055D-68B2-4983-B2E6-961DAE552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BBEB8-9BDA-41FF-A042-803FAA6ED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5A3D9-A3EC-4233-BD61-EA112729D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136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5C1CC-8F96-402B-9DE0-CAE45BFD7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D69DD2-2DBD-4583-9EA4-928E61298B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2CEE8-12EC-40C0-BD8D-95D52A813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E3C69-AEF6-4B0C-A72B-3B42978E3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E7B3E-5A44-402A-B13F-6AAC69CD7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22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F41AC6-E0B6-400F-A807-6DF08C487D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0E15E-2EBE-4A69-A8F9-955A36959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9B80E-D03C-4EED-A965-3C12B71A9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4F433-0719-492D-B8F8-AEFE51676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A93CE-8811-4A1A-BA08-C36DDCE81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612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D1EED-B526-4B22-99F4-319F6E310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733E5-5453-44AC-AE29-78F324D80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D85CC-1F80-4283-BAA2-27DD7C8FA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8A85C-FEED-4C42-BA7B-4F8BB5A9D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12090-7FBF-4B3E-9E09-BA82CC6F4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18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B37A5-BB42-47EE-AEB7-C04D0AA85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4CC9B3-CE7D-4A67-97DD-E6154D408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7B7EE-FD5B-4F5D-8071-A1B17367C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C556E-69F3-4CAC-B678-3BFD5D5A8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0428E-9471-4C06-A6D8-E0120FA4E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785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2DE2-D190-438F-81DF-CE7CD3D83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99F96-D327-415B-97BB-07A4196290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907AA9-4C6C-4391-A5C0-03E274D415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1B0D7F-91B8-4679-BBBD-5A6F707C0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37F7FD-11AE-41C6-AF3D-D45D9F59B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DA6F5-AD0D-4C4F-9E96-91CA53C4E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05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BD4F8-4A61-495E-8426-2626D98D7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A3DE29-F41B-4C88-BD81-137B1E2D38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7DF1CA-3B4F-4085-BE96-8D8E4ED3D4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CC2F03-BE21-4379-9FA4-5C2A1715D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27D0FA-3D69-48F4-9B32-3D8C28B20A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25C4D6-5475-4EAC-A0DE-07138BBFC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3343A8-6021-4EEB-B0F7-2688C7187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74C4A6-E856-4563-BFE3-5AE2AD359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490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77594-B4BB-4048-936E-82CF2537C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E71FE4-8CD0-48DC-868A-992064A7A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63B9FD-DD8E-4430-958D-C473C35DB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4C3EE0-F0C7-4568-B270-64D72B121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075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F85632-AF35-4048-8FE3-98FC4360A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C1A92F-F37F-4200-A8C7-3F3ABB192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34AC2C-732B-434B-AA8D-CBB6A4B32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988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E023C-DE12-4F89-98FA-E13EBE5C0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928BA-878C-4C52-AB82-7650CFCF8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35555E-9CD2-42D0-A1F0-8A55DC29E8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CBEFDF-E46A-4DBD-9716-4DADABFC1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9F11B9-6177-488B-930B-31F32A349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094446-23AF-4D21-90C1-41EB6D258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434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DAEE0-810B-4C60-AC4B-5EBD729C0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9803D6-BD7A-4D68-8D0B-997480B806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55381-9EE2-42F4-872F-207E7C7703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065FCB-A4DF-4429-9C78-913D8DF17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EECDB-6952-4108-AA82-A8926321E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2E16B2-9DD9-4318-BDD0-F3A3691E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481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4D8DD7-CE5D-46F6-BC81-44CA1DCF2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5630F9-9F34-4CDF-88EB-DF117A285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7720D-EC87-45C5-A576-91D2FCD16B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00485-C14B-4F67-85FC-9ED88E443685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6B0BE8-5AB5-4EF1-BA7F-393A0F1F96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188C4-4C46-4502-B661-9B62739D75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5C635-A66B-48F0-AC10-B6894C33F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2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F164029-CDBB-416F-9B87-F317C713D9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/>
          </a:blip>
          <a:srcRect t="9091" r="19192"/>
          <a:stretch/>
        </p:blipFill>
        <p:spPr>
          <a:xfrm>
            <a:off x="20" y="0"/>
            <a:ext cx="12191980" cy="6857999"/>
          </a:xfrm>
          <a:prstGeom prst="rect">
            <a:avLst/>
          </a:prstGeom>
        </p:spPr>
      </p:pic>
      <p:sp>
        <p:nvSpPr>
          <p:cNvPr id="35" name="Rectangle 28">
            <a:extLst>
              <a:ext uri="{FF2B5EF4-FFF2-40B4-BE49-F238E27FC236}">
                <a16:creationId xmlns:a16="http://schemas.microsoft.com/office/drawing/2014/main" id="{0496ACED-9F6B-4CC5-A927-FB932E0FA2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" y="3764612"/>
            <a:ext cx="5442280" cy="225621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81D59-F543-4056-9C04-7FD4F86487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79" y="4025589"/>
            <a:ext cx="4610932" cy="1415839"/>
          </a:xfrm>
        </p:spPr>
        <p:txBody>
          <a:bodyPr>
            <a:normAutofit/>
          </a:bodyPr>
          <a:lstStyle/>
          <a:p>
            <a:pPr algn="l"/>
            <a:r>
              <a:rPr lang="en-GB" sz="8800" dirty="0">
                <a:latin typeface="+mn-lt"/>
              </a:rPr>
              <a:t>Dominica</a:t>
            </a:r>
            <a:r>
              <a:rPr lang="en-GB" sz="8800" b="1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BD35BA-2374-4924-A4D0-694A1F3F8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78" y="5441429"/>
            <a:ext cx="4610933" cy="379507"/>
          </a:xfrm>
        </p:spPr>
        <p:txBody>
          <a:bodyPr>
            <a:normAutofit/>
          </a:bodyPr>
          <a:lstStyle/>
          <a:p>
            <a:pPr algn="l"/>
            <a:r>
              <a:rPr lang="en-GB" sz="1400" b="1"/>
              <a:t>Michael Candy</a:t>
            </a:r>
          </a:p>
        </p:txBody>
      </p:sp>
    </p:spTree>
    <p:extLst>
      <p:ext uri="{BB962C8B-B14F-4D97-AF65-F5344CB8AC3E}">
        <p14:creationId xmlns:p14="http://schemas.microsoft.com/office/powerpoint/2010/main" val="5735982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2324E2C-BEC5-4094-A0DB-98181479D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3462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9A2E8F-E5C7-4978-95DC-169D478131A9}"/>
              </a:ext>
            </a:extLst>
          </p:cNvPr>
          <p:cNvSpPr txBox="1"/>
          <p:nvPr/>
        </p:nvSpPr>
        <p:spPr>
          <a:xfrm>
            <a:off x="309901" y="5346224"/>
            <a:ext cx="1188209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Capital: Roseau </a:t>
            </a:r>
          </a:p>
          <a:p>
            <a:r>
              <a:rPr lang="en-GB" sz="3200" dirty="0"/>
              <a:t>Official language: English  </a:t>
            </a:r>
          </a:p>
          <a:p>
            <a:r>
              <a:rPr lang="en-GB" sz="3200" dirty="0"/>
              <a:t>Year of Independence: 1978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763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7AFE51-2F90-4D9A-B0AA-0242497C21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312" b="5777"/>
          <a:stretch/>
        </p:blipFill>
        <p:spPr>
          <a:xfrm>
            <a:off x="-1" y="10"/>
            <a:ext cx="12192001" cy="4666928"/>
          </a:xfrm>
          <a:prstGeom prst="rect">
            <a:avLst/>
          </a:prstGeom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EE09A529-E47C-4634-BB98-0A9526C37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Oval 10">
            <a:extLst>
              <a:ext uri="{FF2B5EF4-FFF2-40B4-BE49-F238E27FC236}">
                <a16:creationId xmlns:a16="http://schemas.microsoft.com/office/drawing/2014/main" id="{569C1A01-6FB5-43CE-ADCC-936728ACA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6267" y="4388303"/>
            <a:ext cx="824089" cy="70298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4E684D-DAA6-4CD4-A7D2-ACA36E6E9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4551037"/>
            <a:ext cx="5021782" cy="1509931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0000"/>
                </a:solidFill>
              </a:rPr>
              <a:t>Facts!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FF982-AA9E-4114-B464-82E6E7D33B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0247" y="4551037"/>
            <a:ext cx="4926411" cy="1509935"/>
          </a:xfrm>
        </p:spPr>
        <p:txBody>
          <a:bodyPr anchor="ctr">
            <a:normAutofit lnSpcReduction="10000"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The name is derived from the Latin word for Sunday because Columbus found the island on a Sunday </a:t>
            </a:r>
          </a:p>
          <a:p>
            <a:r>
              <a:rPr lang="en-GB" sz="1800" dirty="0">
                <a:solidFill>
                  <a:srgbClr val="000000"/>
                </a:solidFill>
              </a:rPr>
              <a:t>World’s second largest hot spring, Boiling Lake</a:t>
            </a:r>
          </a:p>
          <a:p>
            <a:r>
              <a:rPr lang="en-GB" sz="1800" dirty="0">
                <a:solidFill>
                  <a:srgbClr val="000000"/>
                </a:solidFill>
              </a:rPr>
              <a:t>61 % population is Roman Catholic </a:t>
            </a:r>
          </a:p>
        </p:txBody>
      </p:sp>
    </p:spTree>
    <p:extLst>
      <p:ext uri="{BB962C8B-B14F-4D97-AF65-F5344CB8AC3E}">
        <p14:creationId xmlns:p14="http://schemas.microsoft.com/office/powerpoint/2010/main" val="2519692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49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Dominica </vt:lpstr>
      <vt:lpstr>PowerPoint Presentation</vt:lpstr>
      <vt:lpstr>Facts!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Dominica </dc:title>
  <dc:creator>Mike Candy</dc:creator>
  <cp:lastModifiedBy>Mike Candy</cp:lastModifiedBy>
  <cp:revision>3</cp:revision>
  <dcterms:created xsi:type="dcterms:W3CDTF">2018-11-20T13:33:22Z</dcterms:created>
  <dcterms:modified xsi:type="dcterms:W3CDTF">2018-11-20T13:39:38Z</dcterms:modified>
</cp:coreProperties>
</file>