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76231B9-C51B-46E1-B95C-848E38656B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9BC6-0AEA-4B99-BD5D-1CD3A32B2B23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9647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231B9-C51B-46E1-B95C-848E38656B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9BC6-0AEA-4B99-BD5D-1CD3A32B2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879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231B9-C51B-46E1-B95C-848E38656B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9BC6-0AEA-4B99-BD5D-1CD3A32B2B23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1031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231B9-C51B-46E1-B95C-848E38656B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9BC6-0AEA-4B99-BD5D-1CD3A32B2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215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231B9-C51B-46E1-B95C-848E38656B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9BC6-0AEA-4B99-BD5D-1CD3A32B2B23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194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231B9-C51B-46E1-B95C-848E38656B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9BC6-0AEA-4B99-BD5D-1CD3A32B2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981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231B9-C51B-46E1-B95C-848E38656B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9BC6-0AEA-4B99-BD5D-1CD3A32B2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893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231B9-C51B-46E1-B95C-848E38656B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9BC6-0AEA-4B99-BD5D-1CD3A32B2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365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231B9-C51B-46E1-B95C-848E38656B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9BC6-0AEA-4B99-BD5D-1CD3A32B2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71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231B9-C51B-46E1-B95C-848E38656B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9BC6-0AEA-4B99-BD5D-1CD3A32B2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130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231B9-C51B-46E1-B95C-848E38656B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9BC6-0AEA-4B99-BD5D-1CD3A32B2B23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7402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76231B9-C51B-46E1-B95C-848E38656B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8369BC6-0AEA-4B99-BD5D-1CD3A32B2B23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2144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B8101-A2ED-4DAF-98EB-B4F1F2F074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10839158" cy="1463040"/>
          </a:xfrm>
        </p:spPr>
        <p:txBody>
          <a:bodyPr/>
          <a:lstStyle/>
          <a:p>
            <a:r>
              <a:rPr lang="en-GB" dirty="0"/>
              <a:t>Guyana</a:t>
            </a:r>
          </a:p>
        </p:txBody>
      </p:sp>
    </p:spTree>
    <p:extLst>
      <p:ext uri="{BB962C8B-B14F-4D97-AF65-F5344CB8AC3E}">
        <p14:creationId xmlns:p14="http://schemas.microsoft.com/office/powerpoint/2010/main" val="100707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BA4CCC7-7C36-444C-880E-1BA8DF91F3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965" y="371475"/>
            <a:ext cx="10151165" cy="611505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911A677-DF65-497E-9A4E-A3C13AF1315F}"/>
              </a:ext>
            </a:extLst>
          </p:cNvPr>
          <p:cNvCxnSpPr/>
          <p:nvPr/>
        </p:nvCxnSpPr>
        <p:spPr>
          <a:xfrm flipH="1">
            <a:off x="10880035" y="4161182"/>
            <a:ext cx="887895" cy="940904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1067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AB795-2120-4491-A13D-27AA32C8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D600D-8476-4A8D-8ACA-DD540CDA99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Full name: Co-operative Republic of Guyana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Capital: Georgetown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Official language: English – regarded as part of the Caribbean due to its close ties with the Anglophone islands in the region. Guyanese Creole spoken commonly.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Population: 747,884 (2012 census)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Sovereign state but member of the Commonwealth – unitary presidential constitutional socialist republic.</a:t>
            </a:r>
          </a:p>
        </p:txBody>
      </p:sp>
    </p:spTree>
    <p:extLst>
      <p:ext uri="{BB962C8B-B14F-4D97-AF65-F5344CB8AC3E}">
        <p14:creationId xmlns:p14="http://schemas.microsoft.com/office/powerpoint/2010/main" val="1843978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E52DC-34D3-456C-8A4E-BF0467631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Fun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4CB7A-F700-4582-9242-63045AD34F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Member of CARICOM with the headquarters of the organisation situated in the capital.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Largest ethnic group: Indian (39.8%)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Largest religion: Christianity (63%)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Gained independence in 1966.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Education compulsory up to the age of 15 meaning nearly total literacy among </a:t>
            </a:r>
            <a:r>
              <a:rPr lang="en-GB"/>
              <a:t>the population.</a:t>
            </a: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14851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32</TotalTime>
  <Words>115</Words>
  <Application>Microsoft Office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Tw Cen MT</vt:lpstr>
      <vt:lpstr>Tw Cen MT Condensed</vt:lpstr>
      <vt:lpstr>Wingdings</vt:lpstr>
      <vt:lpstr>Wingdings 3</vt:lpstr>
      <vt:lpstr>Integral</vt:lpstr>
      <vt:lpstr>Guyana</vt:lpstr>
      <vt:lpstr>PowerPoint Presentation</vt:lpstr>
      <vt:lpstr>Key facts</vt:lpstr>
      <vt:lpstr>Fun facts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Guyana</dc:title>
  <dc:creator>Megan Clarke</dc:creator>
  <cp:lastModifiedBy>Megan Clarke</cp:lastModifiedBy>
  <cp:revision>4</cp:revision>
  <dcterms:created xsi:type="dcterms:W3CDTF">2019-01-16T18:35:03Z</dcterms:created>
  <dcterms:modified xsi:type="dcterms:W3CDTF">2019-01-16T19:07:24Z</dcterms:modified>
</cp:coreProperties>
</file>