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574FD4-BEE9-41B5-9405-AE35077C35E4}" v="16" dt="2019-02-04T16:48:57.5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 Coleman" userId="dfaa57c536d5a78d" providerId="LiveId" clId="{EE574FD4-BEE9-41B5-9405-AE35077C35E4}"/>
    <pc:docChg chg="undo custSel mod addSld modSld">
      <pc:chgData name="Emma Coleman" userId="dfaa57c536d5a78d" providerId="LiveId" clId="{EE574FD4-BEE9-41B5-9405-AE35077C35E4}" dt="2019-02-04T16:54:19.900" v="289" actId="1076"/>
      <pc:docMkLst>
        <pc:docMk/>
      </pc:docMkLst>
      <pc:sldChg chg="addSp delSp modSp">
        <pc:chgData name="Emma Coleman" userId="dfaa57c536d5a78d" providerId="LiveId" clId="{EE574FD4-BEE9-41B5-9405-AE35077C35E4}" dt="2019-02-04T16:54:19.900" v="289" actId="1076"/>
        <pc:sldMkLst>
          <pc:docMk/>
          <pc:sldMk cId="1439188173" sldId="256"/>
        </pc:sldMkLst>
        <pc:spChg chg="mod">
          <ac:chgData name="Emma Coleman" userId="dfaa57c536d5a78d" providerId="LiveId" clId="{EE574FD4-BEE9-41B5-9405-AE35077C35E4}" dt="2019-02-04T16:49:57.112" v="270" actId="1076"/>
          <ac:spMkLst>
            <pc:docMk/>
            <pc:sldMk cId="1439188173" sldId="256"/>
            <ac:spMk id="2" creationId="{48034CFB-0482-4AB2-8C51-A6400E000548}"/>
          </ac:spMkLst>
        </pc:spChg>
        <pc:spChg chg="mod">
          <ac:chgData name="Emma Coleman" userId="dfaa57c536d5a78d" providerId="LiveId" clId="{EE574FD4-BEE9-41B5-9405-AE35077C35E4}" dt="2019-02-04T16:49:38.484" v="263" actId="1076"/>
          <ac:spMkLst>
            <pc:docMk/>
            <pc:sldMk cId="1439188173" sldId="256"/>
            <ac:spMk id="3" creationId="{A7687AAD-1A93-48C9-A00A-06471C6EE842}"/>
          </ac:spMkLst>
        </pc:spChg>
        <pc:spChg chg="del">
          <ac:chgData name="Emma Coleman" userId="dfaa57c536d5a78d" providerId="LiveId" clId="{EE574FD4-BEE9-41B5-9405-AE35077C35E4}" dt="2019-02-04T16:47:58.430" v="234" actId="26606"/>
          <ac:spMkLst>
            <pc:docMk/>
            <pc:sldMk cId="1439188173" sldId="256"/>
            <ac:spMk id="17" creationId="{90EB472E-7CA6-4C2D-81E9-CD39A44F0B83}"/>
          </ac:spMkLst>
        </pc:spChg>
        <pc:spChg chg="del">
          <ac:chgData name="Emma Coleman" userId="dfaa57c536d5a78d" providerId="LiveId" clId="{EE574FD4-BEE9-41B5-9405-AE35077C35E4}" dt="2019-02-04T16:47:58.430" v="234" actId="26606"/>
          <ac:spMkLst>
            <pc:docMk/>
            <pc:sldMk cId="1439188173" sldId="256"/>
            <ac:spMk id="19" creationId="{AE0A0486-F672-4FEF-A0A9-E6C3B7E3A545}"/>
          </ac:spMkLst>
        </pc:spChg>
        <pc:spChg chg="del">
          <ac:chgData name="Emma Coleman" userId="dfaa57c536d5a78d" providerId="LiveId" clId="{EE574FD4-BEE9-41B5-9405-AE35077C35E4}" dt="2019-02-04T16:47:58.430" v="234" actId="26606"/>
          <ac:spMkLst>
            <pc:docMk/>
            <pc:sldMk cId="1439188173" sldId="256"/>
            <ac:spMk id="21" creationId="{4689BC21-5566-4B70-91EA-44B4299CB337}"/>
          </ac:spMkLst>
        </pc:spChg>
        <pc:spChg chg="del">
          <ac:chgData name="Emma Coleman" userId="dfaa57c536d5a78d" providerId="LiveId" clId="{EE574FD4-BEE9-41B5-9405-AE35077C35E4}" dt="2019-02-04T16:47:58.430" v="234" actId="26606"/>
          <ac:spMkLst>
            <pc:docMk/>
            <pc:sldMk cId="1439188173" sldId="256"/>
            <ac:spMk id="23" creationId="{7F1FCE6A-97BC-41EB-809A-50936E0F940B}"/>
          </ac:spMkLst>
        </pc:spChg>
        <pc:spChg chg="add del">
          <ac:chgData name="Emma Coleman" userId="dfaa57c536d5a78d" providerId="LiveId" clId="{EE574FD4-BEE9-41B5-9405-AE35077C35E4}" dt="2019-02-04T16:49:00.454" v="247" actId="26606"/>
          <ac:spMkLst>
            <pc:docMk/>
            <pc:sldMk cId="1439188173" sldId="256"/>
            <ac:spMk id="28" creationId="{9FDD9264-A478-4B82-A891-2BEA8BF9F68A}"/>
          </ac:spMkLst>
        </pc:spChg>
        <pc:spChg chg="add del">
          <ac:chgData name="Emma Coleman" userId="dfaa57c536d5a78d" providerId="LiveId" clId="{EE574FD4-BEE9-41B5-9405-AE35077C35E4}" dt="2019-02-04T16:49:00.454" v="247" actId="26606"/>
          <ac:spMkLst>
            <pc:docMk/>
            <pc:sldMk cId="1439188173" sldId="256"/>
            <ac:spMk id="30" creationId="{C4D755E9-CEF5-43A7-A514-4664F25F398C}"/>
          </ac:spMkLst>
        </pc:spChg>
        <pc:spChg chg="add del">
          <ac:chgData name="Emma Coleman" userId="dfaa57c536d5a78d" providerId="LiveId" clId="{EE574FD4-BEE9-41B5-9405-AE35077C35E4}" dt="2019-02-04T16:49:00.454" v="247" actId="26606"/>
          <ac:spMkLst>
            <pc:docMk/>
            <pc:sldMk cId="1439188173" sldId="256"/>
            <ac:spMk id="32" creationId="{2BF879CD-ED15-450F-B829-699C694D2EBC}"/>
          </ac:spMkLst>
        </pc:spChg>
        <pc:spChg chg="add">
          <ac:chgData name="Emma Coleman" userId="dfaa57c536d5a78d" providerId="LiveId" clId="{EE574FD4-BEE9-41B5-9405-AE35077C35E4}" dt="2019-02-04T16:49:00.454" v="247" actId="26606"/>
          <ac:spMkLst>
            <pc:docMk/>
            <pc:sldMk cId="1439188173" sldId="256"/>
            <ac:spMk id="37" creationId="{9FDD9264-A478-4B82-A891-2BEA8BF9F68A}"/>
          </ac:spMkLst>
        </pc:spChg>
        <pc:spChg chg="add">
          <ac:chgData name="Emma Coleman" userId="dfaa57c536d5a78d" providerId="LiveId" clId="{EE574FD4-BEE9-41B5-9405-AE35077C35E4}" dt="2019-02-04T16:49:00.454" v="247" actId="26606"/>
          <ac:spMkLst>
            <pc:docMk/>
            <pc:sldMk cId="1439188173" sldId="256"/>
            <ac:spMk id="39" creationId="{C4D755E9-CEF5-43A7-A514-4664F25F398C}"/>
          </ac:spMkLst>
        </pc:spChg>
        <pc:spChg chg="add">
          <ac:chgData name="Emma Coleman" userId="dfaa57c536d5a78d" providerId="LiveId" clId="{EE574FD4-BEE9-41B5-9405-AE35077C35E4}" dt="2019-02-04T16:49:00.454" v="247" actId="26606"/>
          <ac:spMkLst>
            <pc:docMk/>
            <pc:sldMk cId="1439188173" sldId="256"/>
            <ac:spMk id="41" creationId="{2BF879CD-ED15-450F-B829-699C694D2EBC}"/>
          </ac:spMkLst>
        </pc:spChg>
        <pc:picChg chg="add del mod ord">
          <ac:chgData name="Emma Coleman" userId="dfaa57c536d5a78d" providerId="LiveId" clId="{EE574FD4-BEE9-41B5-9405-AE35077C35E4}" dt="2019-02-04T16:48:38.986" v="243" actId="478"/>
          <ac:picMkLst>
            <pc:docMk/>
            <pc:sldMk cId="1439188173" sldId="256"/>
            <ac:picMk id="6" creationId="{1E37C242-C5DA-4DD1-9E84-306A6D4CB208}"/>
          </ac:picMkLst>
        </pc:picChg>
        <pc:picChg chg="add mod ord">
          <ac:chgData name="Emma Coleman" userId="dfaa57c536d5a78d" providerId="LiveId" clId="{EE574FD4-BEE9-41B5-9405-AE35077C35E4}" dt="2019-02-04T16:54:19.900" v="289" actId="1076"/>
          <ac:picMkLst>
            <pc:docMk/>
            <pc:sldMk cId="1439188173" sldId="256"/>
            <ac:picMk id="9" creationId="{28C373E3-2AD6-4ED3-A48F-D35F761AC39B}"/>
          </ac:picMkLst>
        </pc:picChg>
      </pc:sldChg>
      <pc:sldChg chg="modSp">
        <pc:chgData name="Emma Coleman" userId="dfaa57c536d5a78d" providerId="LiveId" clId="{EE574FD4-BEE9-41B5-9405-AE35077C35E4}" dt="2019-02-04T16:52:47.413" v="288" actId="20577"/>
        <pc:sldMkLst>
          <pc:docMk/>
          <pc:sldMk cId="3331432967" sldId="257"/>
        </pc:sldMkLst>
        <pc:spChg chg="mod">
          <ac:chgData name="Emma Coleman" userId="dfaa57c536d5a78d" providerId="LiveId" clId="{EE574FD4-BEE9-41B5-9405-AE35077C35E4}" dt="2019-02-04T16:52:47.413" v="288" actId="20577"/>
          <ac:spMkLst>
            <pc:docMk/>
            <pc:sldMk cId="3331432967" sldId="257"/>
            <ac:spMk id="2" creationId="{1F391266-DFD5-4908-B469-9DF4D77BC21C}"/>
          </ac:spMkLst>
        </pc:spChg>
      </pc:sldChg>
      <pc:sldChg chg="addSp modSp add mod setBg">
        <pc:chgData name="Emma Coleman" userId="dfaa57c536d5a78d" providerId="LiveId" clId="{EE574FD4-BEE9-41B5-9405-AE35077C35E4}" dt="2019-02-04T16:47:19.468" v="229" actId="242"/>
        <pc:sldMkLst>
          <pc:docMk/>
          <pc:sldMk cId="3510067187" sldId="258"/>
        </pc:sldMkLst>
        <pc:spChg chg="mod">
          <ac:chgData name="Emma Coleman" userId="dfaa57c536d5a78d" providerId="LiveId" clId="{EE574FD4-BEE9-41B5-9405-AE35077C35E4}" dt="2019-02-04T16:47:19.468" v="229" actId="242"/>
          <ac:spMkLst>
            <pc:docMk/>
            <pc:sldMk cId="3510067187" sldId="258"/>
            <ac:spMk id="2" creationId="{8772EF64-6605-452F-A762-50B9AE881B91}"/>
          </ac:spMkLst>
        </pc:spChg>
        <pc:spChg chg="mod">
          <ac:chgData name="Emma Coleman" userId="dfaa57c536d5a78d" providerId="LiveId" clId="{EE574FD4-BEE9-41B5-9405-AE35077C35E4}" dt="2019-02-04T16:46:44.805" v="225" actId="403"/>
          <ac:spMkLst>
            <pc:docMk/>
            <pc:sldMk cId="3510067187" sldId="258"/>
            <ac:spMk id="3" creationId="{1631D17E-FB37-4F55-9D14-5A8399057D3F}"/>
          </ac:spMkLst>
        </pc:spChg>
        <pc:spChg chg="add">
          <ac:chgData name="Emma Coleman" userId="dfaa57c536d5a78d" providerId="LiveId" clId="{EE574FD4-BEE9-41B5-9405-AE35077C35E4}" dt="2019-02-04T16:43:02.445" v="10" actId="26606"/>
          <ac:spMkLst>
            <pc:docMk/>
            <pc:sldMk cId="3510067187" sldId="258"/>
            <ac:spMk id="10" creationId="{DCCCDCCF-DDE7-4FF9-BA8E-DFD3AC93A6C7}"/>
          </ac:spMkLst>
        </pc:spChg>
        <pc:spChg chg="add">
          <ac:chgData name="Emma Coleman" userId="dfaa57c536d5a78d" providerId="LiveId" clId="{EE574FD4-BEE9-41B5-9405-AE35077C35E4}" dt="2019-02-04T16:43:02.445" v="10" actId="26606"/>
          <ac:spMkLst>
            <pc:docMk/>
            <pc:sldMk cId="3510067187" sldId="258"/>
            <ac:spMk id="12" creationId="{C2352FE0-ACFA-479E-A574-CED1C035D3F5}"/>
          </ac:spMkLst>
        </pc:spChg>
        <pc:spChg chg="add">
          <ac:chgData name="Emma Coleman" userId="dfaa57c536d5a78d" providerId="LiveId" clId="{EE574FD4-BEE9-41B5-9405-AE35077C35E4}" dt="2019-02-04T16:43:02.445" v="10" actId="26606"/>
          <ac:spMkLst>
            <pc:docMk/>
            <pc:sldMk cId="3510067187" sldId="258"/>
            <ac:spMk id="14" creationId="{401F5979-1992-492E-ABBD-62EBC1016CB4}"/>
          </ac:spMkLst>
        </pc:spChg>
        <pc:spChg chg="add">
          <ac:chgData name="Emma Coleman" userId="dfaa57c536d5a78d" providerId="LiveId" clId="{EE574FD4-BEE9-41B5-9405-AE35077C35E4}" dt="2019-02-04T16:43:02.445" v="10" actId="26606"/>
          <ac:spMkLst>
            <pc:docMk/>
            <pc:sldMk cId="3510067187" sldId="258"/>
            <ac:spMk id="16" creationId="{377CB93F-A0E2-4BBE-B2FC-E93932C7ECEE}"/>
          </ac:spMkLst>
        </pc:spChg>
        <pc:picChg chg="add mod ord">
          <ac:chgData name="Emma Coleman" userId="dfaa57c536d5a78d" providerId="LiveId" clId="{EE574FD4-BEE9-41B5-9405-AE35077C35E4}" dt="2019-02-04T16:43:02.445" v="10" actId="26606"/>
          <ac:picMkLst>
            <pc:docMk/>
            <pc:sldMk cId="3510067187" sldId="258"/>
            <ac:picMk id="5" creationId="{4212BE48-722D-4B9B-9291-1BBCCB78F75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786756-80EB-4E25-95AC-3D4CF7FE4CA2}" type="datetimeFigureOut">
              <a:rPr lang="en-GB" smtClean="0"/>
              <a:t>04/02/2019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466532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786756-80EB-4E25-95AC-3D4CF7FE4CA2}" type="datetimeFigureOut">
              <a:rPr lang="en-GB" smtClean="0"/>
              <a:t>04/02/2019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40051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786756-80EB-4E25-95AC-3D4CF7FE4CA2}" type="datetimeFigureOut">
              <a:rPr lang="en-GB" smtClean="0"/>
              <a:t>04/02/2019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212029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786756-80EB-4E25-95AC-3D4CF7FE4CA2}" type="datetimeFigureOut">
              <a:rPr lang="en-GB" smtClean="0"/>
              <a:t>04/02/2019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63817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6786756-80EB-4E25-95AC-3D4CF7FE4CA2}" type="datetimeFigureOut">
              <a:rPr lang="en-GB" smtClean="0"/>
              <a:t>04/02/2019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2560107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76786756-80EB-4E25-95AC-3D4CF7FE4CA2}" type="datetimeFigureOut">
              <a:rPr lang="en-GB" smtClean="0"/>
              <a:t>04/02/2019</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311237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76786756-80EB-4E25-95AC-3D4CF7FE4CA2}" type="datetimeFigureOut">
              <a:rPr lang="en-GB" smtClean="0"/>
              <a:t>04/02/2019</a:t>
            </a:fld>
            <a:endParaRPr lang="en-GB"/>
          </a:p>
        </p:txBody>
      </p:sp>
      <p:sp>
        <p:nvSpPr>
          <p:cNvPr id="11" name="Footer Placeholder 10"/>
          <p:cNvSpPr>
            <a:spLocks noGrp="1"/>
          </p:cNvSpPr>
          <p:nvPr>
            <p:ph type="ftr" sz="quarter" idx="11"/>
          </p:nvPr>
        </p:nvSpPr>
        <p:spPr/>
        <p:txBody>
          <a:bodyPr/>
          <a:lstStyle/>
          <a:p>
            <a:endParaRPr lang="en-GB"/>
          </a:p>
        </p:txBody>
      </p:sp>
      <p:sp>
        <p:nvSpPr>
          <p:cNvPr id="12" name="Slide Number Placeholder 11"/>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272172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76786756-80EB-4E25-95AC-3D4CF7FE4CA2}" type="datetimeFigureOut">
              <a:rPr lang="en-GB" smtClean="0"/>
              <a:t>04/02/2019</a:t>
            </a:fld>
            <a:endParaRPr lang="en-GB"/>
          </a:p>
        </p:txBody>
      </p:sp>
      <p:sp>
        <p:nvSpPr>
          <p:cNvPr id="7" name="Footer Placeholder 6"/>
          <p:cNvSpPr>
            <a:spLocks noGrp="1"/>
          </p:cNvSpPr>
          <p:nvPr>
            <p:ph type="ftr" sz="quarter" idx="11"/>
          </p:nvPr>
        </p:nvSpPr>
        <p:spPr/>
        <p:txBody>
          <a:bodyPr/>
          <a:lstStyle/>
          <a:p>
            <a:endParaRPr lang="en-GB"/>
          </a:p>
        </p:txBody>
      </p:sp>
      <p:sp>
        <p:nvSpPr>
          <p:cNvPr id="8" name="Slide Number Placeholder 7"/>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78026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6786756-80EB-4E25-95AC-3D4CF7FE4CA2}" type="datetimeFigureOut">
              <a:rPr lang="en-GB" smtClean="0"/>
              <a:t>04/02/2019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1811897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76786756-80EB-4E25-95AC-3D4CF7FE4CA2}" type="datetimeFigureOut">
              <a:rPr lang="en-GB" smtClean="0"/>
              <a:t>04/02/2019</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4145135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76786756-80EB-4E25-95AC-3D4CF7FE4CA2}" type="datetimeFigureOut">
              <a:rPr lang="en-GB" smtClean="0"/>
              <a:t>04/02/2019</a:t>
            </a:fld>
            <a:endParaRPr lang="en-GB"/>
          </a:p>
        </p:txBody>
      </p:sp>
      <p:sp>
        <p:nvSpPr>
          <p:cNvPr id="9" name="Footer Placeholder 8"/>
          <p:cNvSpPr>
            <a:spLocks noGrp="1"/>
          </p:cNvSpPr>
          <p:nvPr>
            <p:ph type="ftr" sz="quarter" idx="11"/>
          </p:nvPr>
        </p:nvSpPr>
        <p:spPr>
          <a:xfrm>
            <a:off x="3499101" y="6356350"/>
            <a:ext cx="5911517" cy="365125"/>
          </a:xfrm>
        </p:spPr>
        <p:txBody>
          <a:bodyPr/>
          <a:lstStyle/>
          <a:p>
            <a:endParaRPr lang="en-GB"/>
          </a:p>
        </p:txBody>
      </p:sp>
      <p:sp>
        <p:nvSpPr>
          <p:cNvPr id="10" name="Slide Number Placeholder 9"/>
          <p:cNvSpPr>
            <a:spLocks noGrp="1"/>
          </p:cNvSpPr>
          <p:nvPr>
            <p:ph type="sldNum" sz="quarter" idx="12"/>
          </p:nvPr>
        </p:nvSpPr>
        <p:spPr/>
        <p:txBody>
          <a:bodyPr/>
          <a:lstStyle/>
          <a:p>
            <a:fld id="{C2E9E8D8-9683-4197-AACB-18A0A12B8CAC}" type="slidenum">
              <a:rPr lang="en-GB" smtClean="0"/>
              <a:t>‹#›</a:t>
            </a:fld>
            <a:endParaRPr lang="en-GB"/>
          </a:p>
        </p:txBody>
      </p:sp>
    </p:spTree>
    <p:extLst>
      <p:ext uri="{BB962C8B-B14F-4D97-AF65-F5344CB8AC3E}">
        <p14:creationId xmlns:p14="http://schemas.microsoft.com/office/powerpoint/2010/main" val="377548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76786756-80EB-4E25-95AC-3D4CF7FE4CA2}" type="datetimeFigureOut">
              <a:rPr lang="en-GB" smtClean="0"/>
              <a:t>04/02/2019</a:t>
            </a:fld>
            <a:endParaRPr lang="en-GB"/>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GB"/>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C2E9E8D8-9683-4197-AACB-18A0A12B8CAC}" type="slidenum">
              <a:rPr lang="en-GB" smtClean="0"/>
              <a:t>‹#›</a:t>
            </a:fld>
            <a:endParaRPr lang="en-GB"/>
          </a:p>
        </p:txBody>
      </p:sp>
    </p:spTree>
    <p:extLst>
      <p:ext uri="{BB962C8B-B14F-4D97-AF65-F5344CB8AC3E}">
        <p14:creationId xmlns:p14="http://schemas.microsoft.com/office/powerpoint/2010/main" val="22028480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9FDD9264-A478-4B82-A891-2BEA8BF9F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8C373E3-2AD6-4ED3-A48F-D35F761AC39B}"/>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t="1392" r="9092" b="16770"/>
          <a:stretch/>
        </p:blipFill>
        <p:spPr>
          <a:xfrm>
            <a:off x="-7913" y="-4572"/>
            <a:ext cx="12188932" cy="6858000"/>
          </a:xfrm>
          <a:prstGeom prst="rect">
            <a:avLst/>
          </a:prstGeom>
        </p:spPr>
      </p:pic>
      <p:sp>
        <p:nvSpPr>
          <p:cNvPr id="39" name="Rectangle 38">
            <a:extLst>
              <a:ext uri="{FF2B5EF4-FFF2-40B4-BE49-F238E27FC236}">
                <a16:creationId xmlns:a16="http://schemas.microsoft.com/office/drawing/2014/main" id="{C4D755E9-CEF5-43A7-A514-4664F25F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8034CFB-0482-4AB2-8C51-A6400E000548}"/>
              </a:ext>
            </a:extLst>
          </p:cNvPr>
          <p:cNvSpPr>
            <a:spLocks noGrp="1"/>
          </p:cNvSpPr>
          <p:nvPr>
            <p:ph type="ctrTitle"/>
          </p:nvPr>
        </p:nvSpPr>
        <p:spPr>
          <a:xfrm>
            <a:off x="385817" y="2262943"/>
            <a:ext cx="3685070" cy="786930"/>
          </a:xfrm>
        </p:spPr>
        <p:txBody>
          <a:bodyPr>
            <a:normAutofit/>
          </a:bodyPr>
          <a:lstStyle/>
          <a:p>
            <a:r>
              <a:rPr lang="en-GB" sz="4800" dirty="0">
                <a:latin typeface="Mangal" panose="020B0502040204020203" pitchFamily="18" charset="0"/>
                <a:cs typeface="Mangal" panose="020B0502040204020203" pitchFamily="18" charset="0"/>
              </a:rPr>
              <a:t>Curaçao</a:t>
            </a:r>
          </a:p>
        </p:txBody>
      </p:sp>
      <p:sp>
        <p:nvSpPr>
          <p:cNvPr id="3" name="Subtitle 2">
            <a:extLst>
              <a:ext uri="{FF2B5EF4-FFF2-40B4-BE49-F238E27FC236}">
                <a16:creationId xmlns:a16="http://schemas.microsoft.com/office/drawing/2014/main" id="{A7687AAD-1A93-48C9-A00A-06471C6EE842}"/>
              </a:ext>
            </a:extLst>
          </p:cNvPr>
          <p:cNvSpPr>
            <a:spLocks noGrp="1"/>
          </p:cNvSpPr>
          <p:nvPr>
            <p:ph type="subTitle" idx="1"/>
          </p:nvPr>
        </p:nvSpPr>
        <p:spPr>
          <a:xfrm>
            <a:off x="385819" y="3824337"/>
            <a:ext cx="3685069" cy="2500252"/>
          </a:xfrm>
        </p:spPr>
        <p:txBody>
          <a:bodyPr>
            <a:normAutofit/>
          </a:bodyPr>
          <a:lstStyle/>
          <a:p>
            <a:pPr algn="ctr"/>
            <a:r>
              <a:rPr lang="en-GB" sz="2000" dirty="0"/>
              <a:t>“With its delightful Dutch colonial architecture, bustling commercial capital and excellent history museums, go-go Curaçao feels like a little piece of Europe on the edge of the Caribbean.” – Lonely Planet website Feb 2019</a:t>
            </a:r>
          </a:p>
        </p:txBody>
      </p:sp>
      <p:sp>
        <p:nvSpPr>
          <p:cNvPr id="41" name="Rectangle 40">
            <a:extLst>
              <a:ext uri="{FF2B5EF4-FFF2-40B4-BE49-F238E27FC236}">
                <a16:creationId xmlns:a16="http://schemas.microsoft.com/office/drawing/2014/main" id="{2BF879CD-ED15-450F-B829-699C694D2E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9188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A992460-7FA3-40FE-A958-BCD1981B9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DF57D5B-380D-48E9-8DAD-DD500FE80A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F391266-DFD5-4908-B469-9DF4D77BC21C}"/>
              </a:ext>
            </a:extLst>
          </p:cNvPr>
          <p:cNvSpPr>
            <a:spLocks noGrp="1"/>
          </p:cNvSpPr>
          <p:nvPr>
            <p:ph type="title"/>
          </p:nvPr>
        </p:nvSpPr>
        <p:spPr>
          <a:xfrm>
            <a:off x="289249" y="1123837"/>
            <a:ext cx="4016116" cy="4870055"/>
          </a:xfrm>
        </p:spPr>
        <p:txBody>
          <a:bodyPr>
            <a:normAutofit fontScale="90000"/>
          </a:bodyPr>
          <a:lstStyle/>
          <a:p>
            <a:r>
              <a:rPr lang="en-GB" sz="2900" dirty="0"/>
              <a:t>Capital: Willemstad</a:t>
            </a:r>
            <a:br>
              <a:rPr lang="en-GB" sz="2900" dirty="0"/>
            </a:br>
            <a:br>
              <a:rPr lang="en-GB" sz="2900" dirty="0"/>
            </a:br>
            <a:r>
              <a:rPr lang="en-GB" sz="2900" dirty="0"/>
              <a:t>Official Language: Dutch, majority speak Papiamentu and English </a:t>
            </a:r>
            <a:br>
              <a:rPr lang="en-GB" sz="2900" dirty="0"/>
            </a:br>
            <a:br>
              <a:rPr lang="en-GB" sz="2900" dirty="0"/>
            </a:br>
            <a:r>
              <a:rPr lang="en-US" sz="2900" dirty="0"/>
              <a:t>Constitutional Status: since 2010 constituent country of the Kingdom of the Netherlands. Head of state is the Dutch monarch, who is represented by the governor of Curaçao. The head of the government is an elected PM.</a:t>
            </a:r>
            <a:br>
              <a:rPr lang="en-US" sz="2800" dirty="0"/>
            </a:br>
            <a:endParaRPr lang="en-GB" sz="2800" dirty="0"/>
          </a:p>
        </p:txBody>
      </p:sp>
      <p:sp>
        <p:nvSpPr>
          <p:cNvPr id="19" name="Rectangle 18">
            <a:extLst>
              <a:ext uri="{FF2B5EF4-FFF2-40B4-BE49-F238E27FC236}">
                <a16:creationId xmlns:a16="http://schemas.microsoft.com/office/drawing/2014/main" id="{065CC8E5-7727-4F29-A17D-114AF339F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08840" y="758952"/>
            <a:ext cx="2079069" cy="2344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4600802-151E-4F13-8C35-8D5CEDFF64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7463" y="4080912"/>
            <a:ext cx="2157385" cy="2008992"/>
          </a:xfrm>
          <a:prstGeom prst="rect">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125053E-1062-4FE2-974C-546DC769D9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Content Placeholder 4">
            <a:extLst>
              <a:ext uri="{FF2B5EF4-FFF2-40B4-BE49-F238E27FC236}">
                <a16:creationId xmlns:a16="http://schemas.microsoft.com/office/drawing/2014/main" id="{39853CBD-2C9A-4C78-ABC4-9647E01D13ED}"/>
              </a:ext>
            </a:extLst>
          </p:cNvPr>
          <p:cNvPicPr>
            <a:picLocks noChangeAspect="1"/>
          </p:cNvPicPr>
          <p:nvPr/>
        </p:nvPicPr>
        <p:blipFill rotWithShape="1">
          <a:blip r:embed="rId2">
            <a:extLst>
              <a:ext uri="{28A0092B-C50C-407E-A947-70E740481C1C}">
                <a14:useLocalDpi xmlns:a14="http://schemas.microsoft.com/office/drawing/2010/main" val="0"/>
              </a:ext>
            </a:extLst>
          </a:blip>
          <a:srcRect l="6438" r="-2" b="-2"/>
          <a:stretch/>
        </p:blipFill>
        <p:spPr>
          <a:xfrm>
            <a:off x="7460907" y="3264090"/>
            <a:ext cx="4027002" cy="3593910"/>
          </a:xfrm>
          <a:prstGeom prst="rect">
            <a:avLst/>
          </a:prstGeom>
        </p:spPr>
      </p:pic>
      <p:pic>
        <p:nvPicPr>
          <p:cNvPr id="7" name="Picture 6">
            <a:extLst>
              <a:ext uri="{FF2B5EF4-FFF2-40B4-BE49-F238E27FC236}">
                <a16:creationId xmlns:a16="http://schemas.microsoft.com/office/drawing/2014/main" id="{5AA7711E-C2F6-4C52-960E-76E4FA55F57D}"/>
              </a:ext>
            </a:extLst>
          </p:cNvPr>
          <p:cNvPicPr>
            <a:picLocks noChangeAspect="1"/>
          </p:cNvPicPr>
          <p:nvPr/>
        </p:nvPicPr>
        <p:blipFill rotWithShape="1">
          <a:blip r:embed="rId3">
            <a:extLst>
              <a:ext uri="{28A0092B-C50C-407E-A947-70E740481C1C}">
                <a14:useLocalDpi xmlns:a14="http://schemas.microsoft.com/office/drawing/2010/main" val="0"/>
              </a:ext>
            </a:extLst>
          </a:blip>
          <a:srcRect t="4872" r="-2" b="7892"/>
          <a:stretch/>
        </p:blipFill>
        <p:spPr>
          <a:xfrm>
            <a:off x="5137460" y="10"/>
            <a:ext cx="4113440" cy="3920034"/>
          </a:xfrm>
          <a:custGeom>
            <a:avLst/>
            <a:gdLst>
              <a:gd name="connsiteX0" fmla="*/ 0 w 4113440"/>
              <a:gd name="connsiteY0" fmla="*/ 0 h 3920044"/>
              <a:gd name="connsiteX1" fmla="*/ 4113440 w 4113440"/>
              <a:gd name="connsiteY1" fmla="*/ 0 h 3920044"/>
              <a:gd name="connsiteX2" fmla="*/ 4113440 w 4113440"/>
              <a:gd name="connsiteY2" fmla="*/ 3103224 h 3920044"/>
              <a:gd name="connsiteX3" fmla="*/ 2157388 w 4113440"/>
              <a:gd name="connsiteY3" fmla="*/ 3103224 h 3920044"/>
              <a:gd name="connsiteX4" fmla="*/ 2157388 w 4113440"/>
              <a:gd name="connsiteY4" fmla="*/ 3920044 h 3920044"/>
              <a:gd name="connsiteX5" fmla="*/ 0 w 4113440"/>
              <a:gd name="connsiteY5" fmla="*/ 3920044 h 3920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3440" h="3920044">
                <a:moveTo>
                  <a:pt x="0" y="0"/>
                </a:moveTo>
                <a:lnTo>
                  <a:pt x="4113440" y="0"/>
                </a:lnTo>
                <a:lnTo>
                  <a:pt x="4113440" y="3103224"/>
                </a:lnTo>
                <a:lnTo>
                  <a:pt x="2157388" y="3103224"/>
                </a:lnTo>
                <a:lnTo>
                  <a:pt x="2157388" y="3920044"/>
                </a:lnTo>
                <a:lnTo>
                  <a:pt x="0" y="3920044"/>
                </a:lnTo>
                <a:close/>
              </a:path>
            </a:pathLst>
          </a:custGeom>
        </p:spPr>
      </p:pic>
    </p:spTree>
    <p:extLst>
      <p:ext uri="{BB962C8B-B14F-4D97-AF65-F5344CB8AC3E}">
        <p14:creationId xmlns:p14="http://schemas.microsoft.com/office/powerpoint/2010/main" val="3331432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large white building&#10;&#10;Description automatically generated">
            <a:extLst>
              <a:ext uri="{FF2B5EF4-FFF2-40B4-BE49-F238E27FC236}">
                <a16:creationId xmlns:a16="http://schemas.microsoft.com/office/drawing/2014/main" id="{4212BE48-722D-4B9B-9291-1BBCCB78F75B}"/>
              </a:ext>
            </a:extLst>
          </p:cNvPr>
          <p:cNvPicPr>
            <a:picLocks noChangeAspect="1"/>
          </p:cNvPicPr>
          <p:nvPr/>
        </p:nvPicPr>
        <p:blipFill rotWithShape="1">
          <a:blip r:embed="rId2">
            <a:extLst>
              <a:ext uri="{28A0092B-C50C-407E-A947-70E740481C1C}">
                <a14:useLocalDpi xmlns:a14="http://schemas.microsoft.com/office/drawing/2010/main" val="0"/>
              </a:ext>
            </a:extLst>
          </a:blip>
          <a:srcRect t="4231" r="-1" b="-1"/>
          <a:stretch/>
        </p:blipFill>
        <p:spPr>
          <a:xfrm>
            <a:off x="20" y="1"/>
            <a:ext cx="12188932" cy="6858000"/>
          </a:xfrm>
          <a:prstGeom prst="rect">
            <a:avLst/>
          </a:prstGeom>
        </p:spPr>
      </p:pic>
      <p:sp>
        <p:nvSpPr>
          <p:cNvPr id="12" name="Rectangle 11">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772EF64-6605-452F-A762-50B9AE881B91}"/>
              </a:ext>
            </a:extLst>
          </p:cNvPr>
          <p:cNvSpPr>
            <a:spLocks noGrp="1"/>
          </p:cNvSpPr>
          <p:nvPr>
            <p:ph type="title"/>
          </p:nvPr>
        </p:nvSpPr>
        <p:spPr>
          <a:xfrm>
            <a:off x="252919" y="1123837"/>
            <a:ext cx="2947482" cy="4601183"/>
          </a:xfrm>
        </p:spPr>
        <p:txBody>
          <a:bodyPr anchor="ctr">
            <a:normAutofit/>
          </a:bodyPr>
          <a:lstStyle/>
          <a:p>
            <a:r>
              <a:rPr lang="en-GB" sz="2400" dirty="0"/>
              <a:t>The Spanish deported the entire indigenous population as slaves to Hispaniola in 1515. </a:t>
            </a:r>
            <a:br>
              <a:rPr lang="en-GB" sz="2000" dirty="0"/>
            </a:br>
            <a:endParaRPr lang="en-GB" dirty="0"/>
          </a:p>
        </p:txBody>
      </p:sp>
      <p:sp>
        <p:nvSpPr>
          <p:cNvPr id="14" name="Rectangle 13">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97130" y="754144"/>
            <a:ext cx="7865196"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1631D17E-FB37-4F55-9D14-5A8399057D3F}"/>
              </a:ext>
            </a:extLst>
          </p:cNvPr>
          <p:cNvSpPr>
            <a:spLocks noGrp="1"/>
          </p:cNvSpPr>
          <p:nvPr>
            <p:ph idx="1"/>
          </p:nvPr>
        </p:nvSpPr>
        <p:spPr>
          <a:xfrm>
            <a:off x="3972128" y="971055"/>
            <a:ext cx="7315200" cy="4901938"/>
          </a:xfrm>
        </p:spPr>
        <p:txBody>
          <a:bodyPr>
            <a:normAutofit/>
          </a:bodyPr>
          <a:lstStyle/>
          <a:p>
            <a:r>
              <a:rPr lang="en-GB" sz="2400" dirty="0"/>
              <a:t>Curaçao is the home of the oldest continuously inhabited Jewish community in the Western Hemisphere, originally formed by Sephardic Jews from Amsterdam, who had immigrated from Portugal in the 1500s.</a:t>
            </a:r>
          </a:p>
          <a:p>
            <a:r>
              <a:rPr lang="en-GB" sz="2400" dirty="0"/>
              <a:t>The first Jew to arrive was Samuel Cohen in 1634 who was an interpreter on a Dutch ship.</a:t>
            </a:r>
          </a:p>
          <a:p>
            <a:r>
              <a:rPr lang="en-GB" sz="2400" dirty="0"/>
              <a:t>Synagogue: Congregation </a:t>
            </a:r>
            <a:r>
              <a:rPr lang="en-GB" sz="2400" dirty="0" err="1"/>
              <a:t>Mikvé</a:t>
            </a:r>
            <a:r>
              <a:rPr lang="en-GB" sz="2400" dirty="0"/>
              <a:t> Israel-Emanuel, oldest Synagogue in continuous use in the Americas</a:t>
            </a:r>
          </a:p>
        </p:txBody>
      </p:sp>
      <p:sp>
        <p:nvSpPr>
          <p:cNvPr id="16" name="Rectangle 15">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10067187"/>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otalTime>5</TotalTime>
  <Words>122</Words>
  <Application>Microsoft Office PowerPoint</Application>
  <PresentationFormat>Widescreen</PresentationFormat>
  <Paragraphs>7</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Corbel</vt:lpstr>
      <vt:lpstr>Mangal</vt:lpstr>
      <vt:lpstr>Wingdings 2</vt:lpstr>
      <vt:lpstr>Frame</vt:lpstr>
      <vt:lpstr>Curaçao</vt:lpstr>
      <vt:lpstr>Capital: Willemstad  Official Language: Dutch, majority speak Papiamentu and English   Constitutional Status: since 2010 constituent country of the Kingdom of the Netherlands. Head of state is the Dutch monarch, who is represented by the governor of Curaçao. The head of the government is an elected PM. </vt:lpstr>
      <vt:lpstr>The Spanish deported the entire indigenous population as slaves to Hispaniola in 1515.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Curaçao</dc:title>
  <dc:creator>Emma Coleman</dc:creator>
  <cp:lastModifiedBy>Emma Coleman</cp:lastModifiedBy>
  <cp:revision>1</cp:revision>
  <dcterms:created xsi:type="dcterms:W3CDTF">2019-02-04T16:49:00Z</dcterms:created>
  <dcterms:modified xsi:type="dcterms:W3CDTF">2019-02-04T16:54:28Z</dcterms:modified>
</cp:coreProperties>
</file>