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3"/>
    <p:restoredTop sz="94648"/>
  </p:normalViewPr>
  <p:slideViewPr>
    <p:cSldViewPr snapToGrid="0" snapToObjects="1">
      <p:cViewPr varScale="1">
        <p:scale>
          <a:sx n="64" d="100"/>
          <a:sy n="64" d="100"/>
        </p:scale>
        <p:origin x="176" y="10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42F6-4E44-C54D-9A85-C5CCB252537A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02BE-7A04-2647-8B4E-E42F6D1C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627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42F6-4E44-C54D-9A85-C5CCB252537A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02BE-7A04-2647-8B4E-E42F6D1C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47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42F6-4E44-C54D-9A85-C5CCB252537A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02BE-7A04-2647-8B4E-E42F6D1C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458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42F6-4E44-C54D-9A85-C5CCB252537A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02BE-7A04-2647-8B4E-E42F6D1C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19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42F6-4E44-C54D-9A85-C5CCB252537A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02BE-7A04-2647-8B4E-E42F6D1C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621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42F6-4E44-C54D-9A85-C5CCB252537A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02BE-7A04-2647-8B4E-E42F6D1C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587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42F6-4E44-C54D-9A85-C5CCB252537A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02BE-7A04-2647-8B4E-E42F6D1C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409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42F6-4E44-C54D-9A85-C5CCB252537A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02BE-7A04-2647-8B4E-E42F6D1C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725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42F6-4E44-C54D-9A85-C5CCB252537A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02BE-7A04-2647-8B4E-E42F6D1C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674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42F6-4E44-C54D-9A85-C5CCB252537A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02BE-7A04-2647-8B4E-E42F6D1C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409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42F6-4E44-C54D-9A85-C5CCB252537A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02BE-7A04-2647-8B4E-E42F6D1C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47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A42F6-4E44-C54D-9A85-C5CCB252537A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302BE-7A04-2647-8B4E-E42F6D1CA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42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68941"/>
            <a:ext cx="9144000" cy="8794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59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916929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804"/>
            <a:ext cx="12192000" cy="68848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650" y="623542"/>
            <a:ext cx="10515600" cy="1325563"/>
          </a:xfrm>
        </p:spPr>
        <p:txBody>
          <a:bodyPr/>
          <a:lstStyle/>
          <a:p>
            <a:r>
              <a:rPr lang="en-US" dirty="0" smtClean="0"/>
              <a:t>Location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953" y="0"/>
            <a:ext cx="8597047" cy="688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948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Saba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Capital: The Bottom </a:t>
            </a:r>
          </a:p>
          <a:p>
            <a:endParaRPr lang="en-US" dirty="0">
              <a:latin typeface="Times" charset="0"/>
              <a:ea typeface="Times" charset="0"/>
              <a:cs typeface="Times" charset="0"/>
            </a:endParaRPr>
          </a:p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Language: </a:t>
            </a:r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Dutch and English</a:t>
            </a:r>
          </a:p>
          <a:p>
            <a:endParaRPr lang="en-US" dirty="0" smtClean="0">
              <a:latin typeface="Times" charset="0"/>
              <a:ea typeface="Times" charset="0"/>
              <a:cs typeface="Times" charset="0"/>
            </a:endParaRPr>
          </a:p>
          <a:p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Fact</a:t>
            </a:r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: Saba rests on a potentially active volcano </a:t>
            </a:r>
            <a:r>
              <a:rPr lang="mr-IN" dirty="0" smtClean="0">
                <a:latin typeface="Times" charset="0"/>
                <a:ea typeface="Times" charset="0"/>
                <a:cs typeface="Times" charset="0"/>
              </a:rPr>
              <a:t>–</a:t>
            </a:r>
            <a:r>
              <a:rPr lang="en-US" dirty="0" smtClean="0">
                <a:latin typeface="Times" charset="0"/>
                <a:ea typeface="Times" charset="0"/>
                <a:cs typeface="Times" charset="0"/>
              </a:rPr>
              <a:t> Mount Scenery 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018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25</Words>
  <Application>Microsoft Macintosh PowerPoint</Application>
  <PresentationFormat>Widescreen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Calibri Light</vt:lpstr>
      <vt:lpstr>Times</vt:lpstr>
      <vt:lpstr>Arial</vt:lpstr>
      <vt:lpstr>Office Theme</vt:lpstr>
      <vt:lpstr>Saba</vt:lpstr>
      <vt:lpstr>PowerPoint Presentation</vt:lpstr>
      <vt:lpstr>Location </vt:lpstr>
      <vt:lpstr>About Saba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Saba</dc:title>
  <dc:creator>Liam</dc:creator>
  <cp:lastModifiedBy>Liam</cp:lastModifiedBy>
  <cp:revision>7</cp:revision>
  <dcterms:created xsi:type="dcterms:W3CDTF">2018-10-17T13:01:26Z</dcterms:created>
  <dcterms:modified xsi:type="dcterms:W3CDTF">2018-10-23T13:56:12Z</dcterms:modified>
</cp:coreProperties>
</file>