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570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764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800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064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11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769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719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262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820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862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D7721-E848-414B-BD5D-AA05948EE92B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DB262-7FE9-4C84-B688-AF82E6DE3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48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70200"/>
            <a:ext cx="9144000" cy="2387600"/>
          </a:xfrm>
        </p:spPr>
        <p:txBody>
          <a:bodyPr/>
          <a:lstStyle/>
          <a:p>
            <a:r>
              <a:rPr lang="en-GB" dirty="0" smtClean="0"/>
              <a:t>The Dominican Republic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5049430" cy="336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557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2882"/>
            <a:ext cx="5969100" cy="39236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8545" y="1214655"/>
            <a:ext cx="5934772" cy="458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357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Capital: Santo Domingo</a:t>
            </a:r>
          </a:p>
          <a:p>
            <a:r>
              <a:rPr lang="en-GB" dirty="0" smtClean="0"/>
              <a:t>Official language: Spanish</a:t>
            </a:r>
          </a:p>
          <a:p>
            <a:endParaRPr lang="en-GB" dirty="0"/>
          </a:p>
          <a:p>
            <a:r>
              <a:rPr lang="en-GB" dirty="0" smtClean="0"/>
              <a:t>Columbus, December 1492</a:t>
            </a:r>
          </a:p>
          <a:p>
            <a:r>
              <a:rPr lang="en-GB" dirty="0" smtClean="0"/>
              <a:t>1821 Haitian rule</a:t>
            </a:r>
          </a:p>
          <a:p>
            <a:r>
              <a:rPr lang="en-GB" dirty="0" smtClean="0"/>
              <a:t>1844 independence (War of Dominican Independence)</a:t>
            </a:r>
          </a:p>
          <a:p>
            <a:endParaRPr lang="en-GB" dirty="0" smtClean="0"/>
          </a:p>
          <a:p>
            <a:r>
              <a:rPr lang="en-GB" dirty="0" smtClean="0"/>
              <a:t>Members of armed forces and police are ineligible to vote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27356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36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The Dominican Republic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Dominican Republic</dc:title>
  <dc:creator>Hall, Sam</dc:creator>
  <cp:lastModifiedBy>Hall, Sam</cp:lastModifiedBy>
  <cp:revision>2</cp:revision>
  <dcterms:created xsi:type="dcterms:W3CDTF">2018-10-29T16:14:35Z</dcterms:created>
  <dcterms:modified xsi:type="dcterms:W3CDTF">2018-10-29T16:27:30Z</dcterms:modified>
</cp:coreProperties>
</file>