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3" d="100"/>
          <a:sy n="83" d="100"/>
        </p:scale>
        <p:origin x="22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414-8689-4ABE-B69D-5F39C2B920BA}" type="datetimeFigureOut">
              <a:rPr lang="en-GB" smtClean="0"/>
              <a:t>12/11/2018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0DBE-CB08-4E58-BC23-A1CAA5D8D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731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414-8689-4ABE-B69D-5F39C2B920BA}" type="datetimeFigureOut">
              <a:rPr lang="en-GB" smtClean="0"/>
              <a:t>12/11/2018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0DBE-CB08-4E58-BC23-A1CAA5D8D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99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414-8689-4ABE-B69D-5F39C2B920BA}" type="datetimeFigureOut">
              <a:rPr lang="en-GB" smtClean="0"/>
              <a:t>12/11/2018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0DBE-CB08-4E58-BC23-A1CAA5D8D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51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414-8689-4ABE-B69D-5F39C2B920BA}" type="datetimeFigureOut">
              <a:rPr lang="en-GB" smtClean="0"/>
              <a:t>12/11/2018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0DBE-CB08-4E58-BC23-A1CAA5D8D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382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414-8689-4ABE-B69D-5F39C2B920BA}" type="datetimeFigureOut">
              <a:rPr lang="en-GB" smtClean="0"/>
              <a:t>12/11/2018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0DBE-CB08-4E58-BC23-A1CAA5D8D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511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414-8689-4ABE-B69D-5F39C2B920BA}" type="datetimeFigureOut">
              <a:rPr lang="en-GB" smtClean="0"/>
              <a:t>12/11/2018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0DBE-CB08-4E58-BC23-A1CAA5D8D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423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414-8689-4ABE-B69D-5F39C2B920BA}" type="datetimeFigureOut">
              <a:rPr lang="en-GB" smtClean="0"/>
              <a:t>12/11/2018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0DBE-CB08-4E58-BC23-A1CAA5D8D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218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414-8689-4ABE-B69D-5F39C2B920BA}" type="datetimeFigureOut">
              <a:rPr lang="en-GB" smtClean="0"/>
              <a:t>12/11/2018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0DBE-CB08-4E58-BC23-A1CAA5D8D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733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414-8689-4ABE-B69D-5F39C2B920BA}" type="datetimeFigureOut">
              <a:rPr lang="en-GB" smtClean="0"/>
              <a:t>12/11/2018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0DBE-CB08-4E58-BC23-A1CAA5D8D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667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414-8689-4ABE-B69D-5F39C2B920BA}" type="datetimeFigureOut">
              <a:rPr lang="en-GB" smtClean="0"/>
              <a:t>12/11/2018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0DBE-CB08-4E58-BC23-A1CAA5D8D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990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414-8689-4ABE-B69D-5F39C2B920BA}" type="datetimeFigureOut">
              <a:rPr lang="en-GB" smtClean="0"/>
              <a:t>12/11/2018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0DBE-CB08-4E58-BC23-A1CAA5D8D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699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01414-8689-4ABE-B69D-5F39C2B920BA}" type="datetimeFigureOut">
              <a:rPr lang="en-GB" smtClean="0"/>
              <a:t>12/11/2018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C0DBE-CB08-4E58-BC23-A1CAA5D8D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110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99467" y="0"/>
            <a:ext cx="10515600" cy="1325563"/>
          </a:xfrm>
        </p:spPr>
        <p:txBody>
          <a:bodyPr/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Antigua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4564" r="1876" b="45884"/>
          <a:stretch/>
        </p:blipFill>
        <p:spPr>
          <a:xfrm>
            <a:off x="6506348" y="1113328"/>
            <a:ext cx="5685652" cy="574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264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Became an independent state within the Commonwealth of Nations on 1 November 1981</a:t>
            </a: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capital city- St. John‘s</a:t>
            </a: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official language- English</a:t>
            </a:r>
          </a:p>
        </p:txBody>
      </p:sp>
    </p:spTree>
    <p:extLst>
      <p:ext uri="{BB962C8B-B14F-4D97-AF65-F5344CB8AC3E}">
        <p14:creationId xmlns:p14="http://schemas.microsoft.com/office/powerpoint/2010/main" val="392106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First inhabited by the </a:t>
            </a:r>
            <a:r>
              <a:rPr lang="en-US" b="1" dirty="0" err="1">
                <a:solidFill>
                  <a:schemeClr val="bg1"/>
                </a:solidFill>
              </a:rPr>
              <a:t>Guanahatabey</a:t>
            </a:r>
            <a:r>
              <a:rPr lang="en-US" b="1" dirty="0">
                <a:solidFill>
                  <a:schemeClr val="bg1"/>
                </a:solidFill>
              </a:rPr>
              <a:t> people. Eventually, the Arawak migrated from the mainland, followed by the Caribs . </a:t>
            </a:r>
          </a:p>
          <a:p>
            <a:r>
              <a:rPr lang="en-US" b="1" dirty="0">
                <a:solidFill>
                  <a:schemeClr val="bg1"/>
                </a:solidFill>
              </a:rPr>
              <a:t>In 1632 a group of English colonists left St. Kitts to settle on Antigua and Sir Christopher Codrington, established the first permanent European settlement and turned it into profitable sugar colony. </a:t>
            </a:r>
          </a:p>
          <a:p>
            <a:r>
              <a:rPr lang="en-US" b="1" dirty="0">
                <a:solidFill>
                  <a:schemeClr val="bg1"/>
                </a:solidFill>
              </a:rPr>
              <a:t>The island was considered Britain's "Gateway to the Caribbean". 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960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The highest point of the island is Mount Obama renamed on Barack Obama’s 48</a:t>
            </a:r>
            <a:r>
              <a:rPr lang="en-US" b="1" baseline="30000" dirty="0">
                <a:solidFill>
                  <a:schemeClr val="bg1"/>
                </a:solidFill>
              </a:rPr>
              <a:t>th</a:t>
            </a:r>
            <a:r>
              <a:rPr lang="en-US" b="1" dirty="0">
                <a:solidFill>
                  <a:schemeClr val="bg1"/>
                </a:solidFill>
              </a:rPr>
              <a:t> birthday on August 4 2009</a:t>
            </a:r>
          </a:p>
        </p:txBody>
      </p:sp>
    </p:spTree>
    <p:extLst>
      <p:ext uri="{BB962C8B-B14F-4D97-AF65-F5344CB8AC3E}">
        <p14:creationId xmlns:p14="http://schemas.microsoft.com/office/powerpoint/2010/main" val="1651635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110</Words>
  <Application>Microsoft Macintosh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Antigua </vt:lpstr>
      <vt:lpstr>PowerPoint Presentation</vt:lpstr>
      <vt:lpstr>History</vt:lpstr>
      <vt:lpstr>PowerPoint Presentation</vt:lpstr>
    </vt:vector>
  </TitlesOfParts>
  <Company>University of Warwick</Company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Antigua</dc:title>
  <dc:creator>Ipaye, Hannah</dc:creator>
  <cp:lastModifiedBy>Hannah Ipaye</cp:lastModifiedBy>
  <cp:revision>7</cp:revision>
  <dcterms:created xsi:type="dcterms:W3CDTF">2018-11-05T20:25:05Z</dcterms:created>
  <dcterms:modified xsi:type="dcterms:W3CDTF">2018-11-12T17:30:09Z</dcterms:modified>
</cp:coreProperties>
</file>