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5"/>
  </p:notes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4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C7A64-9C17-47A8-AA95-696FC1FDEC6B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03084-E05B-4474-94AD-5627E7056FE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688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Regional govt that has its own representative parliamentary democracy, with the monarch represented by a Governor and a Prime Minister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03084-E05B-4474-94AD-5627E7056FE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771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Regional govt that has its own representative parliamentary democracy, with the monarch represented by a Governor and a Prime Minister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03084-E05B-4474-94AD-5627E7056FE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58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dirty="0"/>
              <a:pPr/>
              <a:t>10/31/2018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0F8F4-14F4-4D56-8E50-9678226332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199" y="925047"/>
            <a:ext cx="8991600" cy="1645920"/>
          </a:xfrm>
        </p:spPr>
        <p:txBody>
          <a:bodyPr/>
          <a:lstStyle/>
          <a:p>
            <a:r>
              <a:rPr lang="en-AU" dirty="0"/>
              <a:t>SINT MAARTEN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267D9F-6672-4F95-AD20-5BF8C1D603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8" name="Picture 4" descr="Image result for sint maarten flag">
            <a:extLst>
              <a:ext uri="{FF2B5EF4-FFF2-40B4-BE49-F238E27FC236}">
                <a16:creationId xmlns:a16="http://schemas.microsoft.com/office/drawing/2014/main" id="{79ED2229-E1A2-4D37-BC24-DBEE90BBC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759" y="3215149"/>
            <a:ext cx="5212479" cy="302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76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2AA67-FFEE-4958-BB81-7FE53AAC0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351" y="1431036"/>
            <a:ext cx="3044952" cy="3995928"/>
          </a:xfrm>
        </p:spPr>
        <p:txBody>
          <a:bodyPr vert="horz" lIns="274320" tIns="182880" rIns="274320" bIns="182880" rtlCol="0" anchor="ctr" anchorCtr="1">
            <a:noAutofit/>
          </a:bodyPr>
          <a:lstStyle/>
          <a:p>
            <a:r>
              <a:rPr lang="en-US" sz="1600" dirty="0"/>
              <a:t>Capital: </a:t>
            </a:r>
            <a:r>
              <a:rPr lang="en-US" sz="1600" dirty="0" err="1"/>
              <a:t>philipsburg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language:</a:t>
            </a:r>
            <a:br>
              <a:rPr lang="en-US" sz="1600" dirty="0"/>
            </a:br>
            <a:r>
              <a:rPr lang="en-US" sz="1600" dirty="0" err="1"/>
              <a:t>dutch</a:t>
            </a:r>
            <a:r>
              <a:rPr lang="en-US" sz="1600" dirty="0"/>
              <a:t> &amp; English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CONSTITUTIONAL status:</a:t>
            </a:r>
            <a:br>
              <a:rPr lang="en-US" sz="1600" dirty="0"/>
            </a:br>
            <a:r>
              <a:rPr lang="en-US" sz="1600" dirty="0"/>
              <a:t>constituent country of the kingdom of </a:t>
            </a:r>
            <a:r>
              <a:rPr lang="en-US" sz="1600" dirty="0" err="1"/>
              <a:t>netherlands</a:t>
            </a:r>
            <a:endParaRPr lang="en-US" sz="16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1207580-BD3D-44BF-B3CA-B6C411AAD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7045" y="640080"/>
            <a:ext cx="6897625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BA8F948-9A38-4F94-A9F8-829B05219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161" y="802767"/>
            <a:ext cx="6565392" cy="493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Image result for sint maarten map">
            <a:extLst>
              <a:ext uri="{FF2B5EF4-FFF2-40B4-BE49-F238E27FC236}">
                <a16:creationId xmlns:a16="http://schemas.microsoft.com/office/drawing/2014/main" id="{ECF39C6A-ADEC-43C0-A2B9-FD827C0FA067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563"/>
          <a:stretch/>
        </p:blipFill>
        <p:spPr bwMode="auto">
          <a:xfrm>
            <a:off x="1113201" y="1122807"/>
            <a:ext cx="5925312" cy="429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A52DA-EE28-4BD0-9B7A-460D4A81E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6" name="Picture 4" descr="Image result for sint maarten map">
            <a:extLst>
              <a:ext uri="{FF2B5EF4-FFF2-40B4-BE49-F238E27FC236}">
                <a16:creationId xmlns:a16="http://schemas.microsoft.com/office/drawing/2014/main" id="{E2859512-C6F5-419A-831D-085E577DA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130" y="4010381"/>
            <a:ext cx="23812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6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2AA67-FFEE-4958-BB81-7FE53AAC0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0090" y="2404872"/>
            <a:ext cx="3044952" cy="162763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1500"/>
              <a:t>Sint marten is the smallest landmass in the world to be shared between two countries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207580-BD3D-44BF-B3CA-B6C411AAD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7045" y="640080"/>
            <a:ext cx="6897625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A8F948-9A38-4F94-A9F8-829B05219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161" y="802767"/>
            <a:ext cx="6565392" cy="493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Related image">
            <a:extLst>
              <a:ext uri="{FF2B5EF4-FFF2-40B4-BE49-F238E27FC236}">
                <a16:creationId xmlns:a16="http://schemas.microsoft.com/office/drawing/2014/main" id="{71B51938-52EA-4C9B-A8F9-78BD4ACF1F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9" r="15479" b="1"/>
          <a:stretch/>
        </p:blipFill>
        <p:spPr bwMode="auto">
          <a:xfrm>
            <a:off x="1113201" y="1122807"/>
            <a:ext cx="5925312" cy="429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47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Widescreen</PresentationFormat>
  <Paragraphs>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</vt:lpstr>
      <vt:lpstr>Parcel</vt:lpstr>
      <vt:lpstr>SINT MAARTEN</vt:lpstr>
      <vt:lpstr>Capital: philipsburg  language: dutch &amp; English  CONSTITUTIONAL status: constituent country of the kingdom of netherlands</vt:lpstr>
      <vt:lpstr>Sint marten is the smallest landmass in the world to be shared between two countries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 MAARTEN</dc:title>
  <dc:creator>Netania Lim</dc:creator>
  <cp:lastModifiedBy>Netania Lim</cp:lastModifiedBy>
  <cp:revision>1</cp:revision>
  <dcterms:created xsi:type="dcterms:W3CDTF">2018-10-31T15:17:15Z</dcterms:created>
  <dcterms:modified xsi:type="dcterms:W3CDTF">2018-10-31T15:17:54Z</dcterms:modified>
</cp:coreProperties>
</file>