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>
        <p:scale>
          <a:sx n="47" d="100"/>
          <a:sy n="47" d="100"/>
        </p:scale>
        <p:origin x="1944" y="1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loe marshall" userId="4714228b80b41075" providerId="LiveId" clId="{06C1B761-5DDB-4A54-85E9-43CDD14D71A7}"/>
    <pc:docChg chg="modSld">
      <pc:chgData name="chloe marshall" userId="4714228b80b41075" providerId="LiveId" clId="{06C1B761-5DDB-4A54-85E9-43CDD14D71A7}" dt="2019-02-04T22:19:32.052" v="0" actId="20577"/>
      <pc:docMkLst>
        <pc:docMk/>
      </pc:docMkLst>
      <pc:sldChg chg="modSp">
        <pc:chgData name="chloe marshall" userId="4714228b80b41075" providerId="LiveId" clId="{06C1B761-5DDB-4A54-85E9-43CDD14D71A7}" dt="2019-02-04T22:19:32.052" v="0" actId="20577"/>
        <pc:sldMkLst>
          <pc:docMk/>
          <pc:sldMk cId="3286133113" sldId="257"/>
        </pc:sldMkLst>
        <pc:spChg chg="mod">
          <ac:chgData name="chloe marshall" userId="4714228b80b41075" providerId="LiveId" clId="{06C1B761-5DDB-4A54-85E9-43CDD14D71A7}" dt="2019-02-04T22:19:32.052" v="0" actId="20577"/>
          <ac:spMkLst>
            <pc:docMk/>
            <pc:sldMk cId="3286133113" sldId="257"/>
            <ac:spMk id="7" creationId="{AC728F35-587D-4599-AA5B-1AF42031995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3304-8F39-4F10-B464-085FE9A17F79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AAA5-3814-4BE0-BE0F-739C07431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559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3304-8F39-4F10-B464-085FE9A17F79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AAA5-3814-4BE0-BE0F-739C07431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021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3304-8F39-4F10-B464-085FE9A17F79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AAA5-3814-4BE0-BE0F-739C07431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775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3304-8F39-4F10-B464-085FE9A17F79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AAA5-3814-4BE0-BE0F-739C07431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469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3304-8F39-4F10-B464-085FE9A17F79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AAA5-3814-4BE0-BE0F-739C07431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65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3304-8F39-4F10-B464-085FE9A17F79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AAA5-3814-4BE0-BE0F-739C07431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46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3304-8F39-4F10-B464-085FE9A17F79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AAA5-3814-4BE0-BE0F-739C07431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815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3304-8F39-4F10-B464-085FE9A17F79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AAA5-3814-4BE0-BE0F-739C07431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562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3304-8F39-4F10-B464-085FE9A17F79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AAA5-3814-4BE0-BE0F-739C07431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871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3304-8F39-4F10-B464-085FE9A17F79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AAA5-3814-4BE0-BE0F-739C07431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334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3304-8F39-4F10-B464-085FE9A17F79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AAA5-3814-4BE0-BE0F-739C07431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564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A3304-8F39-4F10-B464-085FE9A17F79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2AAA5-3814-4BE0-BE0F-739C07431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216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71AD96-749C-4EA0-A54D-F1B67C587E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237" y="914400"/>
            <a:ext cx="3657600" cy="2887579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rgbClr val="FFFFFF"/>
                </a:solidFill>
              </a:rPr>
              <a:t>ARUBA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651087-4382-4CCE-9E3E-D5010957BF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237" y="4170501"/>
            <a:ext cx="3657600" cy="1525597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rgbClr val="FFFFFF"/>
                </a:solidFill>
              </a:rPr>
              <a:t>Located in the Lesser Antilles Southern Caribbean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C824165-9D18-4112-ACB0-6DD7E553F8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3822" y="1245725"/>
            <a:ext cx="6553545" cy="4374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693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4E585EA-75FD-4025-8270-F66A58A15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961B3-1251-4547-B883-8EC0524BB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80" y="5187452"/>
            <a:ext cx="10515598" cy="1895047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FFFFFF"/>
                </a:solidFill>
              </a:rPr>
              <a:t>Aruba is one of four countries that form the Kingdom of the Netherlands (Netherlands, Curacao and Saint Maarten) </a:t>
            </a:r>
          </a:p>
          <a:p>
            <a:r>
              <a:rPr lang="en-GB" sz="2400" dirty="0">
                <a:solidFill>
                  <a:srgbClr val="FFFFFF"/>
                </a:solidFill>
              </a:rPr>
              <a:t> The nationality of the citizens of Aruba is Dutch</a:t>
            </a: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B2C2F3-D967-43E8-9130-4D536D9F699E}"/>
              </a:ext>
            </a:extLst>
          </p:cNvPr>
          <p:cNvSpPr txBox="1"/>
          <p:nvPr/>
        </p:nvSpPr>
        <p:spPr>
          <a:xfrm>
            <a:off x="730236" y="4573038"/>
            <a:ext cx="78915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Independence?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728F35-587D-4599-AA5B-1AF42031995D}"/>
              </a:ext>
            </a:extLst>
          </p:cNvPr>
          <p:cNvSpPr txBox="1"/>
          <p:nvPr/>
        </p:nvSpPr>
        <p:spPr>
          <a:xfrm>
            <a:off x="359592" y="1707025"/>
            <a:ext cx="55315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Capital: </a:t>
            </a:r>
            <a:r>
              <a:rPr lang="en-GB" sz="2400" dirty="0" err="1"/>
              <a:t>Oranjestad</a:t>
            </a: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Its around  18 miles from Venezuela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Aruba, together with Bonaire and Curacao, forms a group of islands called the ABC islands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40D265-4F08-438A-8E75-9DE57500C6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564" y="436727"/>
            <a:ext cx="5196748" cy="44286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B55E6FB-6994-4D74-A9A7-9D92BD9C66D0}"/>
              </a:ext>
            </a:extLst>
          </p:cNvPr>
          <p:cNvSpPr txBox="1"/>
          <p:nvPr/>
        </p:nvSpPr>
        <p:spPr>
          <a:xfrm>
            <a:off x="405246" y="436727"/>
            <a:ext cx="39483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Aruba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861331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4E585EA-75FD-4025-8270-F66A58A15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C69F87-7B4C-4AB1-B316-957D786DC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Language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18DE3-A9CA-444C-9098-E1A5368008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022601"/>
            <a:ext cx="10515598" cy="4154361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Official languages: Dutch and Papiamento</a:t>
            </a:r>
          </a:p>
          <a:p>
            <a:r>
              <a:rPr lang="en-GB" dirty="0">
                <a:solidFill>
                  <a:srgbClr val="FFFFFF"/>
                </a:solidFill>
              </a:rPr>
              <a:t>But on average Arubans speak four languages- typically the official two and also Spanish and English </a:t>
            </a:r>
          </a:p>
        </p:txBody>
      </p:sp>
    </p:spTree>
    <p:extLst>
      <p:ext uri="{BB962C8B-B14F-4D97-AF65-F5344CB8AC3E}">
        <p14:creationId xmlns:p14="http://schemas.microsoft.com/office/powerpoint/2010/main" val="7065520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4E585EA-75FD-4025-8270-F66A58A15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0375C5-8090-4A88-AB29-197B6C782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Fun Fact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2C936-9B43-45E6-845E-35662CF95A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022601"/>
            <a:ext cx="4388892" cy="41543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FFFFFF"/>
                </a:solidFill>
              </a:rPr>
              <a:t>Fort </a:t>
            </a:r>
            <a:r>
              <a:rPr lang="en-GB" dirty="0" err="1">
                <a:solidFill>
                  <a:srgbClr val="FFFFFF"/>
                </a:solidFill>
              </a:rPr>
              <a:t>Zoutman</a:t>
            </a:r>
            <a:r>
              <a:rPr lang="en-GB" dirty="0">
                <a:solidFill>
                  <a:srgbClr val="FFFFFF"/>
                </a:solidFill>
              </a:rPr>
              <a:t> is Aruba’s oldest building (1798) and was built to protect the capital from pirates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28DB76-71DC-47CD-87D0-67321E454D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0893" y="1027906"/>
            <a:ext cx="5732060" cy="429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442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111</Words>
  <Application>Microsoft Office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ARUBA </vt:lpstr>
      <vt:lpstr>PowerPoint Presentation</vt:lpstr>
      <vt:lpstr>Language </vt:lpstr>
      <vt:lpstr>Fun Fact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ARUBA </dc:title>
  <dc:creator>chloe marshall</dc:creator>
  <cp:lastModifiedBy>chloe marshall</cp:lastModifiedBy>
  <cp:revision>4</cp:revision>
  <dcterms:created xsi:type="dcterms:W3CDTF">2019-02-04T21:31:42Z</dcterms:created>
  <dcterms:modified xsi:type="dcterms:W3CDTF">2019-02-04T22:19:42Z</dcterms:modified>
</cp:coreProperties>
</file>