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9AFAD-CE9B-4F57-9895-473266470D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/>
              <a:t>Trinidad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F40B9E-D91C-437A-9720-64EBE3A597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EDBCE7-D767-4898-BA87-C0A813703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262" y="0"/>
            <a:ext cx="6537738" cy="392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2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92E15-AE0A-421C-B222-B5FC27ED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FFA83C-1221-4BE4-B2FD-950305EFA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14" t="8487" r="2949" b="5342"/>
          <a:stretch/>
        </p:blipFill>
        <p:spPr>
          <a:xfrm>
            <a:off x="5221357" y="2385392"/>
            <a:ext cx="6970643" cy="415012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D7DAC1-2BD1-4210-A845-0EF687DE6C21}"/>
              </a:ext>
            </a:extLst>
          </p:cNvPr>
          <p:cNvSpPr txBox="1"/>
          <p:nvPr/>
        </p:nvSpPr>
        <p:spPr>
          <a:xfrm>
            <a:off x="185530" y="2491409"/>
            <a:ext cx="50358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7 miles north of Venezuela: geographically part of the South American continent, but socio-economically the southernmost island in the Caribbean.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Fifth largest island in the Caribbean.</a:t>
            </a:r>
          </a:p>
        </p:txBody>
      </p:sp>
    </p:spTree>
    <p:extLst>
      <p:ext uri="{BB962C8B-B14F-4D97-AF65-F5344CB8AC3E}">
        <p14:creationId xmlns:p14="http://schemas.microsoft.com/office/powerpoint/2010/main" val="279631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389D5-56B2-460B-B868-2FA6B1D18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76167D-23E6-4DCC-ACD7-71C6D550A79B}"/>
              </a:ext>
            </a:extLst>
          </p:cNvPr>
          <p:cNvSpPr txBox="1"/>
          <p:nvPr/>
        </p:nvSpPr>
        <p:spPr>
          <a:xfrm>
            <a:off x="397565" y="2186609"/>
            <a:ext cx="113968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Present-day capital is Port of Spain.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official language is English, although                                          Trinidadian creole and Spanish are also spoken.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Achieved independence from the U.K. in 1962                                                as Trinidad and Tobago, becoming a republic                                             within the Commonwealth (1976).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C10252-8D1C-416F-9FEA-42070E6E5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772" y="2022464"/>
            <a:ext cx="4002423" cy="438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85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7BDC2-5EA0-47F1-B535-9F423522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Limbo (dance)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8A7C81-4CA3-41DE-93DE-7D5BAE53883F}"/>
              </a:ext>
            </a:extLst>
          </p:cNvPr>
          <p:cNvSpPr txBox="1"/>
          <p:nvPr/>
        </p:nvSpPr>
        <p:spPr>
          <a:xfrm>
            <a:off x="7023652" y="2001079"/>
            <a:ext cx="481053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Dates back from 19</a:t>
            </a:r>
            <a:r>
              <a:rPr lang="en-GB" sz="2200" baseline="30000" dirty="0"/>
              <a:t>th</a:t>
            </a:r>
            <a:r>
              <a:rPr lang="en-GB" sz="2200" dirty="0"/>
              <a:t> century Trinidad, symbolising slaves entering the galleys of a slave ship, or a spirit crossing over into the after-world.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Popularised in the 1950s and 60s.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The world record for lowest limbo dance is held by Shemika Campbell, from Trinidad, who danced under a bar only 8.5 inches above the ground in 2010.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B40B0B-99A2-4312-9E8A-16F6AAD8E6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1" t="6247" r="13620" b="12342"/>
          <a:stretch/>
        </p:blipFill>
        <p:spPr>
          <a:xfrm>
            <a:off x="357809" y="2156864"/>
            <a:ext cx="6294547" cy="42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31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32</TotalTime>
  <Words>145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2</vt:lpstr>
      <vt:lpstr>Quotable</vt:lpstr>
      <vt:lpstr>Trinidad </vt:lpstr>
      <vt:lpstr>Location</vt:lpstr>
      <vt:lpstr>PowerPoint Presentation</vt:lpstr>
      <vt:lpstr>Limbo (dance)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Trinidad</dc:title>
  <dc:creator>Tobias Peters</dc:creator>
  <cp:lastModifiedBy>Tobias Peters</cp:lastModifiedBy>
  <cp:revision>5</cp:revision>
  <dcterms:created xsi:type="dcterms:W3CDTF">2018-10-30T16:11:40Z</dcterms:created>
  <dcterms:modified xsi:type="dcterms:W3CDTF">2018-10-30T16:44:12Z</dcterms:modified>
</cp:coreProperties>
</file>