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67" r:id="rId4"/>
    <p:sldId id="268" r:id="rId5"/>
    <p:sldId id="263" r:id="rId6"/>
    <p:sldId id="264" r:id="rId7"/>
    <p:sldId id="265" r:id="rId8"/>
    <p:sldId id="26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30"/>
    <p:restoredTop sz="94671"/>
  </p:normalViewPr>
  <p:slideViewPr>
    <p:cSldViewPr snapToGrid="0" snapToObjects="1">
      <p:cViewPr>
        <p:scale>
          <a:sx n="99" d="100"/>
          <a:sy n="99" d="100"/>
        </p:scale>
        <p:origin x="86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68CDF-6642-F647-98A8-DFD1FE133E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CBD09B-FBC0-A641-A212-D105397240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936A886-F812-734B-8A30-DB7013771B62}"/>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5" name="Footer Placeholder 4">
            <a:extLst>
              <a:ext uri="{FF2B5EF4-FFF2-40B4-BE49-F238E27FC236}">
                <a16:creationId xmlns:a16="http://schemas.microsoft.com/office/drawing/2014/main" id="{6A8829E6-11CD-C542-8807-3F764C1A0F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E8FD97-06F1-244C-8F5D-CC2516A09EC2}"/>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1448823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08F5-8235-7A4C-8F93-D240B25880D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3C200E9-DB8C-EE4A-830B-E9F155CE0F3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13F086-DFA1-8C4B-B554-B4783EE09B84}"/>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5" name="Footer Placeholder 4">
            <a:extLst>
              <a:ext uri="{FF2B5EF4-FFF2-40B4-BE49-F238E27FC236}">
                <a16:creationId xmlns:a16="http://schemas.microsoft.com/office/drawing/2014/main" id="{2E9B89ED-A4AA-FA44-A31C-15C623D383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A7F6F8-B58E-924C-A57C-75FD1E757269}"/>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3529400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D3A4F0-F1D2-1944-8037-E129D1DE580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3996D04-3762-5441-8C9A-82AA86DEAC8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61B9E7-C992-4343-A024-835CE531D431}"/>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5" name="Footer Placeholder 4">
            <a:extLst>
              <a:ext uri="{FF2B5EF4-FFF2-40B4-BE49-F238E27FC236}">
                <a16:creationId xmlns:a16="http://schemas.microsoft.com/office/drawing/2014/main" id="{51F5B3FF-9965-F342-A340-DD7A8B951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DF7A43-343B-EB42-8E41-1EED75302B8B}"/>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4180789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8781-1D98-A64A-B12F-4B30FC1984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175563-BE6D-9E4E-93DB-F4033F51F2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CD2E4F-0DAB-DB40-A850-62A9BFCC2ED7}"/>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5" name="Footer Placeholder 4">
            <a:extLst>
              <a:ext uri="{FF2B5EF4-FFF2-40B4-BE49-F238E27FC236}">
                <a16:creationId xmlns:a16="http://schemas.microsoft.com/office/drawing/2014/main" id="{8D57D69C-AFDF-464C-953C-1F1954D233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09BA34-7BAF-DA42-B61A-1D2404E5BF3C}"/>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3814670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D0A89-4CBF-9F43-9B22-7F784053A2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E8D24D-8F1E-4E48-A843-8C8C53AE79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CDF5003-4031-8249-81AA-05EE49BF258C}"/>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5" name="Footer Placeholder 4">
            <a:extLst>
              <a:ext uri="{FF2B5EF4-FFF2-40B4-BE49-F238E27FC236}">
                <a16:creationId xmlns:a16="http://schemas.microsoft.com/office/drawing/2014/main" id="{8FEE0603-F526-ED4F-BD0D-5CDA59BD6F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C1C776-72BF-084A-9127-D115DDBA038E}"/>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2019856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4BCE9-266C-084B-88DE-E1BEC5FFA1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E26180-5BFB-194B-A94C-A019CE52021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CE49182-C2DE-B848-8596-A73080EA41E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CEBC0F1-0095-3545-9A46-B90CD148F585}"/>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6" name="Footer Placeholder 5">
            <a:extLst>
              <a:ext uri="{FF2B5EF4-FFF2-40B4-BE49-F238E27FC236}">
                <a16:creationId xmlns:a16="http://schemas.microsoft.com/office/drawing/2014/main" id="{8DA0D41B-C349-E14F-805C-4C729359B9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9E1DE2-97ED-CE44-81C3-7A51421DF046}"/>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3771362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B2D2F-2646-DF46-B1ED-DA16CB24A9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44FA01A-7554-0D4C-B5CE-D6289BAC27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1F9E6EA-4AC6-A443-B36A-789A8E44B81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CC0CDE4-1AF0-3C4E-8EAE-898449B0EE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2FDBD62-9E7F-B34D-AA31-F0BF85DDDD1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51FACE-EED5-8E44-8B4D-C2202BCEBE44}"/>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8" name="Footer Placeholder 7">
            <a:extLst>
              <a:ext uri="{FF2B5EF4-FFF2-40B4-BE49-F238E27FC236}">
                <a16:creationId xmlns:a16="http://schemas.microsoft.com/office/drawing/2014/main" id="{189BF87F-8DB0-284F-B43B-E3F97968C65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7C55F5-312E-DD42-B5FB-2B6919A0AC5F}"/>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2682097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FF02C-DF26-D941-A1C6-FF7B505866C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BF0703-C9A2-BF42-8E57-15103BA6CB5E}"/>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4" name="Footer Placeholder 3">
            <a:extLst>
              <a:ext uri="{FF2B5EF4-FFF2-40B4-BE49-F238E27FC236}">
                <a16:creationId xmlns:a16="http://schemas.microsoft.com/office/drawing/2014/main" id="{19FCA8D4-276C-AA41-B16D-3785984276D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887499-C479-7A4D-A775-5DD8BBE5929C}"/>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1619803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3D89EA-CDFB-834A-90C8-22F8DB8E5CE9}"/>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3" name="Footer Placeholder 2">
            <a:extLst>
              <a:ext uri="{FF2B5EF4-FFF2-40B4-BE49-F238E27FC236}">
                <a16:creationId xmlns:a16="http://schemas.microsoft.com/office/drawing/2014/main" id="{F0A49007-4781-084E-943F-E50ABFE52A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C4126AB-24B8-E548-AB2A-40C6A163FDDD}"/>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232309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45C52-1E0D-F845-AE4A-40638928DA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8BC0569-0F6E-D640-920D-98FA4C0435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516740-37EE-E74A-8EBA-2158A97248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1215209-6504-3149-9BCC-2BC6ED6A4314}"/>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6" name="Footer Placeholder 5">
            <a:extLst>
              <a:ext uri="{FF2B5EF4-FFF2-40B4-BE49-F238E27FC236}">
                <a16:creationId xmlns:a16="http://schemas.microsoft.com/office/drawing/2014/main" id="{3D80103E-5CD1-114C-8762-E96730DF04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BACC19-E387-F44A-B68D-8039FEB4EB69}"/>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1164542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A107E-E562-2748-8B0B-ABE1F5A761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91FAECB-9253-6F45-B052-CF4873B849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DC2803-B9B5-8740-B3A8-2763854D99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93B8847-7609-DF45-A12C-C872840E70E2}"/>
              </a:ext>
            </a:extLst>
          </p:cNvPr>
          <p:cNvSpPr>
            <a:spLocks noGrp="1"/>
          </p:cNvSpPr>
          <p:nvPr>
            <p:ph type="dt" sz="half" idx="10"/>
          </p:nvPr>
        </p:nvSpPr>
        <p:spPr/>
        <p:txBody>
          <a:bodyPr/>
          <a:lstStyle/>
          <a:p>
            <a:fld id="{1AC3AFC7-71D4-7240-ACE3-D6C97E018B6F}" type="datetimeFigureOut">
              <a:rPr lang="en-US" smtClean="0"/>
              <a:t>10/23/18</a:t>
            </a:fld>
            <a:endParaRPr lang="en-US"/>
          </a:p>
        </p:txBody>
      </p:sp>
      <p:sp>
        <p:nvSpPr>
          <p:cNvPr id="6" name="Footer Placeholder 5">
            <a:extLst>
              <a:ext uri="{FF2B5EF4-FFF2-40B4-BE49-F238E27FC236}">
                <a16:creationId xmlns:a16="http://schemas.microsoft.com/office/drawing/2014/main" id="{6A544292-F00E-B747-BBA7-75CA57567B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6F44CC-9669-8242-9111-ECCE3B1AD751}"/>
              </a:ext>
            </a:extLst>
          </p:cNvPr>
          <p:cNvSpPr>
            <a:spLocks noGrp="1"/>
          </p:cNvSpPr>
          <p:nvPr>
            <p:ph type="sldNum" sz="quarter" idx="12"/>
          </p:nvPr>
        </p:nvSpPr>
        <p:spPr/>
        <p:txBody>
          <a:bodyPr/>
          <a:lstStyle/>
          <a:p>
            <a:fld id="{5D275625-EB2E-BC46-9BE8-655F4CBFC93D}" type="slidenum">
              <a:rPr lang="en-US" smtClean="0"/>
              <a:t>‹#›</a:t>
            </a:fld>
            <a:endParaRPr lang="en-US"/>
          </a:p>
        </p:txBody>
      </p:sp>
    </p:spTree>
    <p:extLst>
      <p:ext uri="{BB962C8B-B14F-4D97-AF65-F5344CB8AC3E}">
        <p14:creationId xmlns:p14="http://schemas.microsoft.com/office/powerpoint/2010/main" val="1894762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F5DC37-9773-A042-9AB1-7D70596417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9294D4A-282E-1042-9F5F-526D433596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4B573E-F44A-DD43-8D01-DE5AB2FB36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C3AFC7-71D4-7240-ACE3-D6C97E018B6F}" type="datetimeFigureOut">
              <a:rPr lang="en-US" smtClean="0"/>
              <a:t>10/23/18</a:t>
            </a:fld>
            <a:endParaRPr lang="en-US"/>
          </a:p>
        </p:txBody>
      </p:sp>
      <p:sp>
        <p:nvSpPr>
          <p:cNvPr id="5" name="Footer Placeholder 4">
            <a:extLst>
              <a:ext uri="{FF2B5EF4-FFF2-40B4-BE49-F238E27FC236}">
                <a16:creationId xmlns:a16="http://schemas.microsoft.com/office/drawing/2014/main" id="{F0BCE271-81CA-094E-BBCA-6F84E9B930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47F7C7F-D27D-9148-83E0-117249ED9C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75625-EB2E-BC46-9BE8-655F4CBFC93D}" type="slidenum">
              <a:rPr lang="en-US" smtClean="0"/>
              <a:t>‹#›</a:t>
            </a:fld>
            <a:endParaRPr lang="en-US"/>
          </a:p>
        </p:txBody>
      </p:sp>
    </p:spTree>
    <p:extLst>
      <p:ext uri="{BB962C8B-B14F-4D97-AF65-F5344CB8AC3E}">
        <p14:creationId xmlns:p14="http://schemas.microsoft.com/office/powerpoint/2010/main" val="27765115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5.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8.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4098A-64E3-3449-9D4F-E09F7DB7FB97}"/>
              </a:ext>
            </a:extLst>
          </p:cNvPr>
          <p:cNvSpPr>
            <a:spLocks noGrp="1"/>
          </p:cNvSpPr>
          <p:nvPr>
            <p:ph type="ctrTitle"/>
          </p:nvPr>
        </p:nvSpPr>
        <p:spPr>
          <a:xfrm>
            <a:off x="1524000" y="479812"/>
            <a:ext cx="9144000" cy="2387600"/>
          </a:xfrm>
        </p:spPr>
        <p:txBody>
          <a:bodyPr/>
          <a:lstStyle/>
          <a:p>
            <a:r>
              <a:rPr lang="en-US" dirty="0">
                <a:latin typeface="Century Gothic" panose="020B0502020202020204" pitchFamily="34" charset="0"/>
              </a:rPr>
              <a:t>the grenadines</a:t>
            </a:r>
          </a:p>
        </p:txBody>
      </p:sp>
      <p:pic>
        <p:nvPicPr>
          <p:cNvPr id="4" name="Picture 3">
            <a:extLst>
              <a:ext uri="{FF2B5EF4-FFF2-40B4-BE49-F238E27FC236}">
                <a16:creationId xmlns:a16="http://schemas.microsoft.com/office/drawing/2014/main" id="{CCCB9D08-8164-184F-975D-7824D60A823D}"/>
              </a:ext>
            </a:extLst>
          </p:cNvPr>
          <p:cNvPicPr>
            <a:picLocks noChangeAspect="1"/>
          </p:cNvPicPr>
          <p:nvPr/>
        </p:nvPicPr>
        <p:blipFill>
          <a:blip r:embed="rId2"/>
          <a:stretch>
            <a:fillRect/>
          </a:stretch>
        </p:blipFill>
        <p:spPr>
          <a:xfrm>
            <a:off x="1353352" y="3225758"/>
            <a:ext cx="4357483" cy="2893369"/>
          </a:xfrm>
          <a:prstGeom prst="rect">
            <a:avLst/>
          </a:prstGeom>
        </p:spPr>
      </p:pic>
      <p:pic>
        <p:nvPicPr>
          <p:cNvPr id="5" name="Picture 4">
            <a:extLst>
              <a:ext uri="{FF2B5EF4-FFF2-40B4-BE49-F238E27FC236}">
                <a16:creationId xmlns:a16="http://schemas.microsoft.com/office/drawing/2014/main" id="{7212A7CB-7DC6-AD4E-86E5-82DB82857889}"/>
              </a:ext>
            </a:extLst>
          </p:cNvPr>
          <p:cNvPicPr>
            <a:picLocks noChangeAspect="1"/>
          </p:cNvPicPr>
          <p:nvPr/>
        </p:nvPicPr>
        <p:blipFill>
          <a:blip r:embed="rId3"/>
          <a:stretch>
            <a:fillRect/>
          </a:stretch>
        </p:blipFill>
        <p:spPr>
          <a:xfrm>
            <a:off x="6202211" y="3225759"/>
            <a:ext cx="4822280" cy="2893368"/>
          </a:xfrm>
          <a:prstGeom prst="rect">
            <a:avLst/>
          </a:prstGeom>
        </p:spPr>
      </p:pic>
    </p:spTree>
    <p:extLst>
      <p:ext uri="{BB962C8B-B14F-4D97-AF65-F5344CB8AC3E}">
        <p14:creationId xmlns:p14="http://schemas.microsoft.com/office/powerpoint/2010/main" val="425303509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9E2D-CAC2-AD43-90BA-8BB0BB533504}"/>
              </a:ext>
            </a:extLst>
          </p:cNvPr>
          <p:cNvSpPr>
            <a:spLocks noGrp="1"/>
          </p:cNvSpPr>
          <p:nvPr>
            <p:ph type="title"/>
          </p:nvPr>
        </p:nvSpPr>
        <p:spPr/>
        <p:txBody>
          <a:bodyPr/>
          <a:lstStyle/>
          <a:p>
            <a:r>
              <a:rPr lang="en-US" dirty="0">
                <a:latin typeface="Century Gothic" panose="020B0502020202020204" pitchFamily="34" charset="0"/>
              </a:rPr>
              <a:t>	key facts</a:t>
            </a:r>
          </a:p>
        </p:txBody>
      </p:sp>
      <p:sp>
        <p:nvSpPr>
          <p:cNvPr id="3" name="Content Placeholder 2">
            <a:extLst>
              <a:ext uri="{FF2B5EF4-FFF2-40B4-BE49-F238E27FC236}">
                <a16:creationId xmlns:a16="http://schemas.microsoft.com/office/drawing/2014/main" id="{0E60E923-017C-AA44-AA89-554626026B04}"/>
              </a:ext>
            </a:extLst>
          </p:cNvPr>
          <p:cNvSpPr>
            <a:spLocks noGrp="1"/>
          </p:cNvSpPr>
          <p:nvPr>
            <p:ph idx="1"/>
          </p:nvPr>
        </p:nvSpPr>
        <p:spPr/>
        <p:txBody>
          <a:bodyPr/>
          <a:lstStyle/>
          <a:p>
            <a:r>
              <a:rPr lang="en-US" dirty="0">
                <a:latin typeface="Century Gothic" panose="020B0502020202020204" pitchFamily="34" charset="0"/>
              </a:rPr>
              <a:t>The Grenadines are a chain of 32 islands in the Lesser Antilles</a:t>
            </a:r>
          </a:p>
          <a:p>
            <a:r>
              <a:rPr lang="en-US" dirty="0">
                <a:latin typeface="Century Gothic" panose="020B0502020202020204" pitchFamily="34" charset="0"/>
              </a:rPr>
              <a:t>Out of 32 islands only nine are habited: </a:t>
            </a:r>
            <a:br>
              <a:rPr lang="en-US" dirty="0">
                <a:latin typeface="Century Gothic" panose="020B0502020202020204" pitchFamily="34" charset="0"/>
              </a:rPr>
            </a:br>
            <a:r>
              <a:rPr lang="en-US" dirty="0">
                <a:latin typeface="Century Gothic" panose="020B0502020202020204" pitchFamily="34" charset="0"/>
              </a:rPr>
              <a:t>Young Island, </a:t>
            </a:r>
            <a:r>
              <a:rPr lang="en-US" dirty="0" err="1">
                <a:latin typeface="Century Gothic" panose="020B0502020202020204" pitchFamily="34" charset="0"/>
              </a:rPr>
              <a:t>Bequia</a:t>
            </a:r>
            <a:r>
              <a:rPr lang="en-US" dirty="0">
                <a:latin typeface="Century Gothic" panose="020B0502020202020204" pitchFamily="34" charset="0"/>
              </a:rPr>
              <a:t>, </a:t>
            </a:r>
            <a:r>
              <a:rPr lang="en-US" dirty="0" err="1">
                <a:latin typeface="Century Gothic" panose="020B0502020202020204" pitchFamily="34" charset="0"/>
              </a:rPr>
              <a:t>Canouan</a:t>
            </a:r>
            <a:r>
              <a:rPr lang="en-US" dirty="0">
                <a:latin typeface="Century Gothic" panose="020B0502020202020204" pitchFamily="34" charset="0"/>
              </a:rPr>
              <a:t>, Union Island, </a:t>
            </a:r>
            <a:r>
              <a:rPr lang="en-US" dirty="0" err="1">
                <a:latin typeface="Century Gothic" panose="020B0502020202020204" pitchFamily="34" charset="0"/>
              </a:rPr>
              <a:t>Mayreau</a:t>
            </a:r>
            <a:r>
              <a:rPr lang="en-US" dirty="0">
                <a:latin typeface="Century Gothic" panose="020B0502020202020204" pitchFamily="34" charset="0"/>
              </a:rPr>
              <a:t>, Petit St Vincent and Palm Island </a:t>
            </a:r>
          </a:p>
          <a:p>
            <a:r>
              <a:rPr lang="en-US" dirty="0">
                <a:latin typeface="Century Gothic" panose="020B0502020202020204" pitchFamily="34" charset="0"/>
              </a:rPr>
              <a:t>Divided amongst two sovereign nations: Saint Vincent and The Grenadines / Grenada</a:t>
            </a:r>
          </a:p>
          <a:p>
            <a:pPr marL="0" indent="0">
              <a:buNone/>
            </a:pPr>
            <a:endParaRPr lang="en-US" dirty="0">
              <a:latin typeface="Century Gothic" panose="020B0502020202020204" pitchFamily="34" charset="0"/>
            </a:endParaRPr>
          </a:p>
        </p:txBody>
      </p:sp>
      <p:pic>
        <p:nvPicPr>
          <p:cNvPr id="4" name="Picture 3">
            <a:extLst>
              <a:ext uri="{FF2B5EF4-FFF2-40B4-BE49-F238E27FC236}">
                <a16:creationId xmlns:a16="http://schemas.microsoft.com/office/drawing/2014/main" id="{5A7C8473-C7B2-9749-A580-6D16389F802A}"/>
              </a:ext>
            </a:extLst>
          </p:cNvPr>
          <p:cNvPicPr>
            <a:picLocks noChangeAspect="1"/>
          </p:cNvPicPr>
          <p:nvPr/>
        </p:nvPicPr>
        <p:blipFill>
          <a:blip r:embed="rId2"/>
          <a:stretch>
            <a:fillRect/>
          </a:stretch>
        </p:blipFill>
        <p:spPr>
          <a:xfrm>
            <a:off x="838199" y="613614"/>
            <a:ext cx="931163" cy="453186"/>
          </a:xfrm>
          <a:prstGeom prst="rect">
            <a:avLst/>
          </a:prstGeom>
        </p:spPr>
      </p:pic>
      <p:pic>
        <p:nvPicPr>
          <p:cNvPr id="5" name="Picture 4">
            <a:extLst>
              <a:ext uri="{FF2B5EF4-FFF2-40B4-BE49-F238E27FC236}">
                <a16:creationId xmlns:a16="http://schemas.microsoft.com/office/drawing/2014/main" id="{5B16C79C-1FF9-794D-8CF3-F5790EAAA43C}"/>
              </a:ext>
            </a:extLst>
          </p:cNvPr>
          <p:cNvPicPr>
            <a:picLocks noChangeAspect="1"/>
          </p:cNvPicPr>
          <p:nvPr/>
        </p:nvPicPr>
        <p:blipFill>
          <a:blip r:embed="rId3"/>
          <a:stretch>
            <a:fillRect/>
          </a:stretch>
        </p:blipFill>
        <p:spPr>
          <a:xfrm>
            <a:off x="838199" y="1034267"/>
            <a:ext cx="936738" cy="562043"/>
          </a:xfrm>
          <a:prstGeom prst="rect">
            <a:avLst/>
          </a:prstGeom>
        </p:spPr>
      </p:pic>
    </p:spTree>
    <p:extLst>
      <p:ext uri="{BB962C8B-B14F-4D97-AF65-F5344CB8AC3E}">
        <p14:creationId xmlns:p14="http://schemas.microsoft.com/office/powerpoint/2010/main" val="198417176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9E2D-CAC2-AD43-90BA-8BB0BB533504}"/>
              </a:ext>
            </a:extLst>
          </p:cNvPr>
          <p:cNvSpPr>
            <a:spLocks noGrp="1"/>
          </p:cNvSpPr>
          <p:nvPr>
            <p:ph type="title"/>
          </p:nvPr>
        </p:nvSpPr>
        <p:spPr/>
        <p:txBody>
          <a:bodyPr/>
          <a:lstStyle/>
          <a:p>
            <a:r>
              <a:rPr lang="en-US" dirty="0">
                <a:latin typeface="Century Gothic" panose="020B0502020202020204" pitchFamily="34" charset="0"/>
              </a:rPr>
              <a:t>	map</a:t>
            </a:r>
          </a:p>
        </p:txBody>
      </p:sp>
      <p:pic>
        <p:nvPicPr>
          <p:cNvPr id="4" name="Picture 3">
            <a:extLst>
              <a:ext uri="{FF2B5EF4-FFF2-40B4-BE49-F238E27FC236}">
                <a16:creationId xmlns:a16="http://schemas.microsoft.com/office/drawing/2014/main" id="{5A7C8473-C7B2-9749-A580-6D16389F802A}"/>
              </a:ext>
            </a:extLst>
          </p:cNvPr>
          <p:cNvPicPr>
            <a:picLocks noChangeAspect="1"/>
          </p:cNvPicPr>
          <p:nvPr/>
        </p:nvPicPr>
        <p:blipFill>
          <a:blip r:embed="rId2"/>
          <a:stretch>
            <a:fillRect/>
          </a:stretch>
        </p:blipFill>
        <p:spPr>
          <a:xfrm>
            <a:off x="838199" y="613614"/>
            <a:ext cx="931163" cy="453186"/>
          </a:xfrm>
          <a:prstGeom prst="rect">
            <a:avLst/>
          </a:prstGeom>
        </p:spPr>
      </p:pic>
      <p:pic>
        <p:nvPicPr>
          <p:cNvPr id="5" name="Picture 4">
            <a:extLst>
              <a:ext uri="{FF2B5EF4-FFF2-40B4-BE49-F238E27FC236}">
                <a16:creationId xmlns:a16="http://schemas.microsoft.com/office/drawing/2014/main" id="{5B16C79C-1FF9-794D-8CF3-F5790EAAA43C}"/>
              </a:ext>
            </a:extLst>
          </p:cNvPr>
          <p:cNvPicPr>
            <a:picLocks noChangeAspect="1"/>
          </p:cNvPicPr>
          <p:nvPr/>
        </p:nvPicPr>
        <p:blipFill>
          <a:blip r:embed="rId3"/>
          <a:stretch>
            <a:fillRect/>
          </a:stretch>
        </p:blipFill>
        <p:spPr>
          <a:xfrm>
            <a:off x="838199" y="1034267"/>
            <a:ext cx="936738" cy="562043"/>
          </a:xfrm>
          <a:prstGeom prst="rect">
            <a:avLst/>
          </a:prstGeom>
        </p:spPr>
      </p:pic>
      <p:pic>
        <p:nvPicPr>
          <p:cNvPr id="9" name="Picture 8">
            <a:extLst>
              <a:ext uri="{FF2B5EF4-FFF2-40B4-BE49-F238E27FC236}">
                <a16:creationId xmlns:a16="http://schemas.microsoft.com/office/drawing/2014/main" id="{C03CC33D-B344-4344-92F6-EC8C7A555460}"/>
              </a:ext>
            </a:extLst>
          </p:cNvPr>
          <p:cNvPicPr>
            <a:picLocks noChangeAspect="1"/>
          </p:cNvPicPr>
          <p:nvPr/>
        </p:nvPicPr>
        <p:blipFill>
          <a:blip r:embed="rId4"/>
          <a:stretch>
            <a:fillRect/>
          </a:stretch>
        </p:blipFill>
        <p:spPr>
          <a:xfrm>
            <a:off x="1938424" y="1828800"/>
            <a:ext cx="7726404" cy="4385256"/>
          </a:xfrm>
          <a:prstGeom prst="rect">
            <a:avLst/>
          </a:prstGeom>
        </p:spPr>
      </p:pic>
    </p:spTree>
    <p:extLst>
      <p:ext uri="{BB962C8B-B14F-4D97-AF65-F5344CB8AC3E}">
        <p14:creationId xmlns:p14="http://schemas.microsoft.com/office/powerpoint/2010/main" val="187828794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9E2D-CAC2-AD43-90BA-8BB0BB533504}"/>
              </a:ext>
            </a:extLst>
          </p:cNvPr>
          <p:cNvSpPr>
            <a:spLocks noGrp="1"/>
          </p:cNvSpPr>
          <p:nvPr>
            <p:ph type="title"/>
          </p:nvPr>
        </p:nvSpPr>
        <p:spPr/>
        <p:txBody>
          <a:bodyPr/>
          <a:lstStyle/>
          <a:p>
            <a:r>
              <a:rPr lang="en-US" dirty="0">
                <a:latin typeface="Century Gothic" panose="020B0502020202020204" pitchFamily="34" charset="0"/>
              </a:rPr>
              <a:t>	map</a:t>
            </a:r>
          </a:p>
        </p:txBody>
      </p:sp>
      <p:pic>
        <p:nvPicPr>
          <p:cNvPr id="4" name="Picture 3">
            <a:extLst>
              <a:ext uri="{FF2B5EF4-FFF2-40B4-BE49-F238E27FC236}">
                <a16:creationId xmlns:a16="http://schemas.microsoft.com/office/drawing/2014/main" id="{5A7C8473-C7B2-9749-A580-6D16389F802A}"/>
              </a:ext>
            </a:extLst>
          </p:cNvPr>
          <p:cNvPicPr>
            <a:picLocks noChangeAspect="1"/>
          </p:cNvPicPr>
          <p:nvPr/>
        </p:nvPicPr>
        <p:blipFill>
          <a:blip r:embed="rId2"/>
          <a:stretch>
            <a:fillRect/>
          </a:stretch>
        </p:blipFill>
        <p:spPr>
          <a:xfrm>
            <a:off x="838199" y="613614"/>
            <a:ext cx="931163" cy="453186"/>
          </a:xfrm>
          <a:prstGeom prst="rect">
            <a:avLst/>
          </a:prstGeom>
        </p:spPr>
      </p:pic>
      <p:pic>
        <p:nvPicPr>
          <p:cNvPr id="5" name="Picture 4">
            <a:extLst>
              <a:ext uri="{FF2B5EF4-FFF2-40B4-BE49-F238E27FC236}">
                <a16:creationId xmlns:a16="http://schemas.microsoft.com/office/drawing/2014/main" id="{5B16C79C-1FF9-794D-8CF3-F5790EAAA43C}"/>
              </a:ext>
            </a:extLst>
          </p:cNvPr>
          <p:cNvPicPr>
            <a:picLocks noChangeAspect="1"/>
          </p:cNvPicPr>
          <p:nvPr/>
        </p:nvPicPr>
        <p:blipFill>
          <a:blip r:embed="rId3"/>
          <a:stretch>
            <a:fillRect/>
          </a:stretch>
        </p:blipFill>
        <p:spPr>
          <a:xfrm>
            <a:off x="838199" y="1034267"/>
            <a:ext cx="936738" cy="562043"/>
          </a:xfrm>
          <a:prstGeom prst="rect">
            <a:avLst/>
          </a:prstGeom>
        </p:spPr>
      </p:pic>
      <p:pic>
        <p:nvPicPr>
          <p:cNvPr id="3" name="Picture 2">
            <a:extLst>
              <a:ext uri="{FF2B5EF4-FFF2-40B4-BE49-F238E27FC236}">
                <a16:creationId xmlns:a16="http://schemas.microsoft.com/office/drawing/2014/main" id="{9DF2109F-24F5-634A-82E8-867AE3FC6CB6}"/>
              </a:ext>
            </a:extLst>
          </p:cNvPr>
          <p:cNvPicPr>
            <a:picLocks noChangeAspect="1"/>
          </p:cNvPicPr>
          <p:nvPr/>
        </p:nvPicPr>
        <p:blipFill>
          <a:blip r:embed="rId4"/>
          <a:stretch>
            <a:fillRect/>
          </a:stretch>
        </p:blipFill>
        <p:spPr>
          <a:xfrm>
            <a:off x="3444711" y="0"/>
            <a:ext cx="5302577" cy="6858000"/>
          </a:xfrm>
          <a:prstGeom prst="rect">
            <a:avLst/>
          </a:prstGeom>
        </p:spPr>
      </p:pic>
    </p:spTree>
    <p:extLst>
      <p:ext uri="{BB962C8B-B14F-4D97-AF65-F5344CB8AC3E}">
        <p14:creationId xmlns:p14="http://schemas.microsoft.com/office/powerpoint/2010/main" val="4183792389"/>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9E2D-CAC2-AD43-90BA-8BB0BB533504}"/>
              </a:ext>
            </a:extLst>
          </p:cNvPr>
          <p:cNvSpPr>
            <a:spLocks noGrp="1"/>
          </p:cNvSpPr>
          <p:nvPr>
            <p:ph type="title"/>
          </p:nvPr>
        </p:nvSpPr>
        <p:spPr/>
        <p:txBody>
          <a:bodyPr/>
          <a:lstStyle/>
          <a:p>
            <a:r>
              <a:rPr lang="en-US" dirty="0">
                <a:latin typeface="Century Gothic" panose="020B0502020202020204" pitchFamily="34" charset="0"/>
              </a:rPr>
              <a:t>	capital cities</a:t>
            </a:r>
          </a:p>
        </p:txBody>
      </p:sp>
      <p:sp>
        <p:nvSpPr>
          <p:cNvPr id="3" name="Content Placeholder 2">
            <a:extLst>
              <a:ext uri="{FF2B5EF4-FFF2-40B4-BE49-F238E27FC236}">
                <a16:creationId xmlns:a16="http://schemas.microsoft.com/office/drawing/2014/main" id="{0E60E923-017C-AA44-AA89-554626026B04}"/>
              </a:ext>
            </a:extLst>
          </p:cNvPr>
          <p:cNvSpPr>
            <a:spLocks noGrp="1"/>
          </p:cNvSpPr>
          <p:nvPr>
            <p:ph idx="1"/>
          </p:nvPr>
        </p:nvSpPr>
        <p:spPr/>
        <p:txBody>
          <a:bodyPr/>
          <a:lstStyle/>
          <a:p>
            <a:pPr marL="0" indent="0">
              <a:buNone/>
            </a:pPr>
            <a:r>
              <a:rPr lang="en-US" dirty="0">
                <a:latin typeface="Century Gothic" panose="020B0502020202020204" pitchFamily="34" charset="0"/>
              </a:rPr>
              <a:t>Port Elizabeth – </a:t>
            </a:r>
            <a:r>
              <a:rPr lang="en-US" dirty="0" err="1">
                <a:latin typeface="Century Gothic" panose="020B0502020202020204" pitchFamily="34" charset="0"/>
              </a:rPr>
              <a:t>Bequia</a:t>
            </a:r>
            <a:r>
              <a:rPr lang="en-US" dirty="0">
                <a:latin typeface="Century Gothic" panose="020B0502020202020204" pitchFamily="34" charset="0"/>
              </a:rPr>
              <a:t> </a:t>
            </a:r>
          </a:p>
          <a:p>
            <a:pPr marL="0" indent="0">
              <a:buNone/>
            </a:pPr>
            <a:r>
              <a:rPr lang="en-US" dirty="0">
                <a:latin typeface="Century Gothic" panose="020B0502020202020204" pitchFamily="34" charset="0"/>
              </a:rPr>
              <a:t>Lovell – Mustique </a:t>
            </a:r>
          </a:p>
          <a:p>
            <a:pPr marL="0" indent="0">
              <a:buNone/>
            </a:pPr>
            <a:r>
              <a:rPr lang="en-US" dirty="0">
                <a:latin typeface="Century Gothic" panose="020B0502020202020204" pitchFamily="34" charset="0"/>
              </a:rPr>
              <a:t>Clifton – Union Island</a:t>
            </a:r>
          </a:p>
          <a:p>
            <a:pPr marL="0" indent="0">
              <a:buNone/>
            </a:pPr>
            <a:r>
              <a:rPr lang="en-US" dirty="0">
                <a:latin typeface="Century Gothic" panose="020B0502020202020204" pitchFamily="34" charset="0"/>
              </a:rPr>
              <a:t>Port Charlestown – </a:t>
            </a:r>
            <a:r>
              <a:rPr lang="en-US" dirty="0" err="1">
                <a:latin typeface="Century Gothic" panose="020B0502020202020204" pitchFamily="34" charset="0"/>
              </a:rPr>
              <a:t>Canouan</a:t>
            </a:r>
            <a:endParaRPr lang="en-US" dirty="0">
              <a:latin typeface="Century Gothic" panose="020B0502020202020204" pitchFamily="34" charset="0"/>
            </a:endParaRPr>
          </a:p>
          <a:p>
            <a:pPr marL="0" indent="0">
              <a:buNone/>
            </a:pPr>
            <a:r>
              <a:rPr lang="en-US" dirty="0">
                <a:latin typeface="Century Gothic" panose="020B0502020202020204" pitchFamily="34" charset="0"/>
              </a:rPr>
              <a:t>Old Wall – </a:t>
            </a:r>
            <a:r>
              <a:rPr lang="en-US" dirty="0" err="1">
                <a:latin typeface="Century Gothic" panose="020B0502020202020204" pitchFamily="34" charset="0"/>
              </a:rPr>
              <a:t>Mayreau</a:t>
            </a:r>
            <a:r>
              <a:rPr lang="en-US" dirty="0">
                <a:latin typeface="Century Gothic" panose="020B0502020202020204" pitchFamily="34" charset="0"/>
              </a:rPr>
              <a:t> </a:t>
            </a:r>
          </a:p>
          <a:p>
            <a:pPr marL="0" indent="0">
              <a:buNone/>
            </a:pPr>
            <a:r>
              <a:rPr lang="en-US" dirty="0">
                <a:latin typeface="Century Gothic" panose="020B0502020202020204" pitchFamily="34" charset="0"/>
              </a:rPr>
              <a:t>Cactus Hill – Palm Island</a:t>
            </a:r>
          </a:p>
          <a:p>
            <a:pPr marL="0" indent="0">
              <a:buNone/>
            </a:pPr>
            <a:r>
              <a:rPr lang="en-US" dirty="0">
                <a:latin typeface="Century Gothic" panose="020B0502020202020204" pitchFamily="34" charset="0"/>
              </a:rPr>
              <a:t>Telescope Hill – Petit St Vincent </a:t>
            </a:r>
          </a:p>
          <a:p>
            <a:pPr marL="0" indent="0">
              <a:buNone/>
            </a:pPr>
            <a:endParaRPr lang="en-US" dirty="0">
              <a:latin typeface="Century Gothic" panose="020B0502020202020204" pitchFamily="34" charset="0"/>
            </a:endParaRPr>
          </a:p>
        </p:txBody>
      </p:sp>
      <p:pic>
        <p:nvPicPr>
          <p:cNvPr id="4" name="Picture 3">
            <a:extLst>
              <a:ext uri="{FF2B5EF4-FFF2-40B4-BE49-F238E27FC236}">
                <a16:creationId xmlns:a16="http://schemas.microsoft.com/office/drawing/2014/main" id="{5A7C8473-C7B2-9749-A580-6D16389F802A}"/>
              </a:ext>
            </a:extLst>
          </p:cNvPr>
          <p:cNvPicPr>
            <a:picLocks noChangeAspect="1"/>
          </p:cNvPicPr>
          <p:nvPr/>
        </p:nvPicPr>
        <p:blipFill>
          <a:blip r:embed="rId2"/>
          <a:stretch>
            <a:fillRect/>
          </a:stretch>
        </p:blipFill>
        <p:spPr>
          <a:xfrm>
            <a:off x="838199" y="613614"/>
            <a:ext cx="931163" cy="453186"/>
          </a:xfrm>
          <a:prstGeom prst="rect">
            <a:avLst/>
          </a:prstGeom>
        </p:spPr>
      </p:pic>
      <p:pic>
        <p:nvPicPr>
          <p:cNvPr id="5" name="Picture 4">
            <a:extLst>
              <a:ext uri="{FF2B5EF4-FFF2-40B4-BE49-F238E27FC236}">
                <a16:creationId xmlns:a16="http://schemas.microsoft.com/office/drawing/2014/main" id="{5B16C79C-1FF9-794D-8CF3-F5790EAAA43C}"/>
              </a:ext>
            </a:extLst>
          </p:cNvPr>
          <p:cNvPicPr>
            <a:picLocks noChangeAspect="1"/>
          </p:cNvPicPr>
          <p:nvPr/>
        </p:nvPicPr>
        <p:blipFill>
          <a:blip r:embed="rId3"/>
          <a:stretch>
            <a:fillRect/>
          </a:stretch>
        </p:blipFill>
        <p:spPr>
          <a:xfrm>
            <a:off x="838199" y="1034267"/>
            <a:ext cx="936738" cy="562043"/>
          </a:xfrm>
          <a:prstGeom prst="rect">
            <a:avLst/>
          </a:prstGeom>
        </p:spPr>
      </p:pic>
    </p:spTree>
    <p:extLst>
      <p:ext uri="{BB962C8B-B14F-4D97-AF65-F5344CB8AC3E}">
        <p14:creationId xmlns:p14="http://schemas.microsoft.com/office/powerpoint/2010/main" val="230960175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9E2D-CAC2-AD43-90BA-8BB0BB533504}"/>
              </a:ext>
            </a:extLst>
          </p:cNvPr>
          <p:cNvSpPr>
            <a:spLocks noGrp="1"/>
          </p:cNvSpPr>
          <p:nvPr>
            <p:ph type="title"/>
          </p:nvPr>
        </p:nvSpPr>
        <p:spPr/>
        <p:txBody>
          <a:bodyPr/>
          <a:lstStyle/>
          <a:p>
            <a:r>
              <a:rPr lang="en-US" dirty="0">
                <a:latin typeface="Century Gothic" panose="020B0502020202020204" pitchFamily="34" charset="0"/>
              </a:rPr>
              <a:t>	languages</a:t>
            </a:r>
          </a:p>
        </p:txBody>
      </p:sp>
      <p:sp>
        <p:nvSpPr>
          <p:cNvPr id="3" name="Content Placeholder 2">
            <a:extLst>
              <a:ext uri="{FF2B5EF4-FFF2-40B4-BE49-F238E27FC236}">
                <a16:creationId xmlns:a16="http://schemas.microsoft.com/office/drawing/2014/main" id="{0E60E923-017C-AA44-AA89-554626026B04}"/>
              </a:ext>
            </a:extLst>
          </p:cNvPr>
          <p:cNvSpPr>
            <a:spLocks noGrp="1"/>
          </p:cNvSpPr>
          <p:nvPr>
            <p:ph idx="1"/>
          </p:nvPr>
        </p:nvSpPr>
        <p:spPr/>
        <p:txBody>
          <a:bodyPr/>
          <a:lstStyle/>
          <a:p>
            <a:pPr>
              <a:buFont typeface="Courier New" panose="02070309020205020404" pitchFamily="49" charset="0"/>
              <a:buChar char="o"/>
            </a:pPr>
            <a:r>
              <a:rPr lang="en-US" dirty="0">
                <a:latin typeface="Century Gothic" panose="020B0502020202020204" pitchFamily="34" charset="0"/>
              </a:rPr>
              <a:t>English</a:t>
            </a:r>
          </a:p>
          <a:p>
            <a:pPr>
              <a:buFont typeface="Courier New" panose="02070309020205020404" pitchFamily="49" charset="0"/>
              <a:buChar char="o"/>
            </a:pPr>
            <a:r>
              <a:rPr lang="en-US" dirty="0">
                <a:latin typeface="Century Gothic" panose="020B0502020202020204" pitchFamily="34" charset="0"/>
              </a:rPr>
              <a:t>Vincentian Creole </a:t>
            </a:r>
          </a:p>
          <a:p>
            <a:pPr>
              <a:buFont typeface="Courier New" panose="02070309020205020404" pitchFamily="49" charset="0"/>
              <a:buChar char="o"/>
            </a:pPr>
            <a:r>
              <a:rPr lang="en-US" dirty="0">
                <a:latin typeface="Century Gothic" panose="020B0502020202020204" pitchFamily="34" charset="0"/>
              </a:rPr>
              <a:t>French Patois</a:t>
            </a:r>
          </a:p>
          <a:p>
            <a:pPr>
              <a:buFont typeface="Courier New" panose="02070309020205020404" pitchFamily="49" charset="0"/>
              <a:buChar char="o"/>
            </a:pPr>
            <a:r>
              <a:rPr lang="en-US" dirty="0">
                <a:latin typeface="Century Gothic" panose="020B0502020202020204" pitchFamily="34" charset="0"/>
              </a:rPr>
              <a:t>Portuguese </a:t>
            </a:r>
          </a:p>
          <a:p>
            <a:pPr>
              <a:buFont typeface="Courier New" panose="02070309020205020404" pitchFamily="49" charset="0"/>
              <a:buChar char="o"/>
            </a:pPr>
            <a:r>
              <a:rPr lang="en-US" dirty="0">
                <a:latin typeface="Century Gothic" panose="020B0502020202020204" pitchFamily="34" charset="0"/>
              </a:rPr>
              <a:t>Bhojpuri </a:t>
            </a:r>
          </a:p>
        </p:txBody>
      </p:sp>
      <p:pic>
        <p:nvPicPr>
          <p:cNvPr id="4" name="Picture 3">
            <a:extLst>
              <a:ext uri="{FF2B5EF4-FFF2-40B4-BE49-F238E27FC236}">
                <a16:creationId xmlns:a16="http://schemas.microsoft.com/office/drawing/2014/main" id="{5A7C8473-C7B2-9749-A580-6D16389F802A}"/>
              </a:ext>
            </a:extLst>
          </p:cNvPr>
          <p:cNvPicPr>
            <a:picLocks noChangeAspect="1"/>
          </p:cNvPicPr>
          <p:nvPr/>
        </p:nvPicPr>
        <p:blipFill>
          <a:blip r:embed="rId2"/>
          <a:stretch>
            <a:fillRect/>
          </a:stretch>
        </p:blipFill>
        <p:spPr>
          <a:xfrm>
            <a:off x="838199" y="613614"/>
            <a:ext cx="931163" cy="453186"/>
          </a:xfrm>
          <a:prstGeom prst="rect">
            <a:avLst/>
          </a:prstGeom>
        </p:spPr>
      </p:pic>
      <p:pic>
        <p:nvPicPr>
          <p:cNvPr id="5" name="Picture 4">
            <a:extLst>
              <a:ext uri="{FF2B5EF4-FFF2-40B4-BE49-F238E27FC236}">
                <a16:creationId xmlns:a16="http://schemas.microsoft.com/office/drawing/2014/main" id="{5B16C79C-1FF9-794D-8CF3-F5790EAAA43C}"/>
              </a:ext>
            </a:extLst>
          </p:cNvPr>
          <p:cNvPicPr>
            <a:picLocks noChangeAspect="1"/>
          </p:cNvPicPr>
          <p:nvPr/>
        </p:nvPicPr>
        <p:blipFill>
          <a:blip r:embed="rId3"/>
          <a:stretch>
            <a:fillRect/>
          </a:stretch>
        </p:blipFill>
        <p:spPr>
          <a:xfrm>
            <a:off x="838199" y="1034267"/>
            <a:ext cx="936738" cy="562043"/>
          </a:xfrm>
          <a:prstGeom prst="rect">
            <a:avLst/>
          </a:prstGeom>
        </p:spPr>
      </p:pic>
    </p:spTree>
    <p:extLst>
      <p:ext uri="{BB962C8B-B14F-4D97-AF65-F5344CB8AC3E}">
        <p14:creationId xmlns:p14="http://schemas.microsoft.com/office/powerpoint/2010/main" val="126731540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9E2D-CAC2-AD43-90BA-8BB0BB533504}"/>
              </a:ext>
            </a:extLst>
          </p:cNvPr>
          <p:cNvSpPr>
            <a:spLocks noGrp="1"/>
          </p:cNvSpPr>
          <p:nvPr>
            <p:ph type="title"/>
          </p:nvPr>
        </p:nvSpPr>
        <p:spPr/>
        <p:txBody>
          <a:bodyPr/>
          <a:lstStyle/>
          <a:p>
            <a:r>
              <a:rPr lang="en-US" dirty="0">
                <a:latin typeface="Century Gothic" panose="020B0502020202020204" pitchFamily="34" charset="0"/>
              </a:rPr>
              <a:t>	fun fact</a:t>
            </a:r>
          </a:p>
        </p:txBody>
      </p:sp>
      <p:sp>
        <p:nvSpPr>
          <p:cNvPr id="3" name="Content Placeholder 2">
            <a:extLst>
              <a:ext uri="{FF2B5EF4-FFF2-40B4-BE49-F238E27FC236}">
                <a16:creationId xmlns:a16="http://schemas.microsoft.com/office/drawing/2014/main" id="{0E60E923-017C-AA44-AA89-554626026B04}"/>
              </a:ext>
            </a:extLst>
          </p:cNvPr>
          <p:cNvSpPr>
            <a:spLocks noGrp="1"/>
          </p:cNvSpPr>
          <p:nvPr>
            <p:ph idx="1"/>
          </p:nvPr>
        </p:nvSpPr>
        <p:spPr/>
        <p:txBody>
          <a:bodyPr/>
          <a:lstStyle/>
          <a:p>
            <a:pPr marL="0" indent="0">
              <a:buNone/>
            </a:pPr>
            <a:r>
              <a:rPr lang="en-US" dirty="0">
                <a:latin typeface="Century Gothic" panose="020B0502020202020204" pitchFamily="34" charset="0"/>
              </a:rPr>
              <a:t>On the island of Mustique lies ‘Mandalay’, a property built for David Bowie. The house lies on one of the highest parts of the island. When asked about the house and why he liked it so much, Bowie simply said: “</a:t>
            </a:r>
            <a:r>
              <a:rPr lang="en-GB" dirty="0">
                <a:latin typeface="Century Gothic" panose="020B0502020202020204" pitchFamily="34" charset="0"/>
              </a:rPr>
              <a:t>You can go for eight days and find a different place each day”. </a:t>
            </a:r>
          </a:p>
          <a:p>
            <a:pPr marL="0" indent="0">
              <a:buNone/>
            </a:pPr>
            <a:endParaRPr lang="en-GB" dirty="0">
              <a:latin typeface="Century Gothic" panose="020B0502020202020204" pitchFamily="34" charset="0"/>
            </a:endParaRPr>
          </a:p>
          <a:p>
            <a:pPr marL="0" indent="0">
              <a:buNone/>
            </a:pPr>
            <a:endParaRPr lang="en-GB" dirty="0">
              <a:latin typeface="Century Gothic" panose="020B0502020202020204" pitchFamily="34" charset="0"/>
            </a:endParaRPr>
          </a:p>
          <a:p>
            <a:pPr marL="0" indent="0">
              <a:buNone/>
            </a:pPr>
            <a:endParaRPr lang="en-GB" dirty="0">
              <a:latin typeface="Century Gothic" panose="020B0502020202020204" pitchFamily="34" charset="0"/>
            </a:endParaRPr>
          </a:p>
        </p:txBody>
      </p:sp>
      <p:pic>
        <p:nvPicPr>
          <p:cNvPr id="4" name="Picture 3">
            <a:extLst>
              <a:ext uri="{FF2B5EF4-FFF2-40B4-BE49-F238E27FC236}">
                <a16:creationId xmlns:a16="http://schemas.microsoft.com/office/drawing/2014/main" id="{5A7C8473-C7B2-9749-A580-6D16389F802A}"/>
              </a:ext>
            </a:extLst>
          </p:cNvPr>
          <p:cNvPicPr>
            <a:picLocks noChangeAspect="1"/>
          </p:cNvPicPr>
          <p:nvPr/>
        </p:nvPicPr>
        <p:blipFill>
          <a:blip r:embed="rId2"/>
          <a:stretch>
            <a:fillRect/>
          </a:stretch>
        </p:blipFill>
        <p:spPr>
          <a:xfrm>
            <a:off x="838199" y="613614"/>
            <a:ext cx="931163" cy="453186"/>
          </a:xfrm>
          <a:prstGeom prst="rect">
            <a:avLst/>
          </a:prstGeom>
        </p:spPr>
      </p:pic>
      <p:pic>
        <p:nvPicPr>
          <p:cNvPr id="5" name="Picture 4">
            <a:extLst>
              <a:ext uri="{FF2B5EF4-FFF2-40B4-BE49-F238E27FC236}">
                <a16:creationId xmlns:a16="http://schemas.microsoft.com/office/drawing/2014/main" id="{5B16C79C-1FF9-794D-8CF3-F5790EAAA43C}"/>
              </a:ext>
            </a:extLst>
          </p:cNvPr>
          <p:cNvPicPr>
            <a:picLocks noChangeAspect="1"/>
          </p:cNvPicPr>
          <p:nvPr/>
        </p:nvPicPr>
        <p:blipFill>
          <a:blip r:embed="rId3"/>
          <a:stretch>
            <a:fillRect/>
          </a:stretch>
        </p:blipFill>
        <p:spPr>
          <a:xfrm>
            <a:off x="838199" y="1034267"/>
            <a:ext cx="936738" cy="562043"/>
          </a:xfrm>
          <a:prstGeom prst="rect">
            <a:avLst/>
          </a:prstGeom>
        </p:spPr>
      </p:pic>
      <p:pic>
        <p:nvPicPr>
          <p:cNvPr id="6" name="Picture 5">
            <a:extLst>
              <a:ext uri="{FF2B5EF4-FFF2-40B4-BE49-F238E27FC236}">
                <a16:creationId xmlns:a16="http://schemas.microsoft.com/office/drawing/2014/main" id="{22153917-B8F5-BE43-A0FA-230F5A8527FA}"/>
              </a:ext>
            </a:extLst>
          </p:cNvPr>
          <p:cNvPicPr>
            <a:picLocks noChangeAspect="1"/>
          </p:cNvPicPr>
          <p:nvPr/>
        </p:nvPicPr>
        <p:blipFill>
          <a:blip r:embed="rId4"/>
          <a:stretch>
            <a:fillRect/>
          </a:stretch>
        </p:blipFill>
        <p:spPr>
          <a:xfrm>
            <a:off x="4520484" y="3990304"/>
            <a:ext cx="2682875" cy="2682875"/>
          </a:xfrm>
          <a:prstGeom prst="rect">
            <a:avLst/>
          </a:prstGeom>
        </p:spPr>
      </p:pic>
    </p:spTree>
    <p:extLst>
      <p:ext uri="{BB962C8B-B14F-4D97-AF65-F5344CB8AC3E}">
        <p14:creationId xmlns:p14="http://schemas.microsoft.com/office/powerpoint/2010/main" val="2770439087"/>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4098A-64E3-3449-9D4F-E09F7DB7FB97}"/>
              </a:ext>
            </a:extLst>
          </p:cNvPr>
          <p:cNvSpPr>
            <a:spLocks noGrp="1"/>
          </p:cNvSpPr>
          <p:nvPr>
            <p:ph type="ctrTitle"/>
          </p:nvPr>
        </p:nvSpPr>
        <p:spPr>
          <a:xfrm>
            <a:off x="1524000" y="479812"/>
            <a:ext cx="9144000" cy="2387600"/>
          </a:xfrm>
        </p:spPr>
        <p:txBody>
          <a:bodyPr/>
          <a:lstStyle/>
          <a:p>
            <a:r>
              <a:rPr lang="en-US" dirty="0">
                <a:latin typeface="Century Gothic" panose="020B0502020202020204" pitchFamily="34" charset="0"/>
              </a:rPr>
              <a:t>the grenadines</a:t>
            </a:r>
          </a:p>
        </p:txBody>
      </p:sp>
      <p:pic>
        <p:nvPicPr>
          <p:cNvPr id="4" name="Picture 3">
            <a:extLst>
              <a:ext uri="{FF2B5EF4-FFF2-40B4-BE49-F238E27FC236}">
                <a16:creationId xmlns:a16="http://schemas.microsoft.com/office/drawing/2014/main" id="{CCCB9D08-8164-184F-975D-7824D60A823D}"/>
              </a:ext>
            </a:extLst>
          </p:cNvPr>
          <p:cNvPicPr>
            <a:picLocks noChangeAspect="1"/>
          </p:cNvPicPr>
          <p:nvPr/>
        </p:nvPicPr>
        <p:blipFill>
          <a:blip r:embed="rId2"/>
          <a:stretch>
            <a:fillRect/>
          </a:stretch>
        </p:blipFill>
        <p:spPr>
          <a:xfrm>
            <a:off x="1353352" y="3225758"/>
            <a:ext cx="4357483" cy="2893369"/>
          </a:xfrm>
          <a:prstGeom prst="rect">
            <a:avLst/>
          </a:prstGeom>
        </p:spPr>
      </p:pic>
      <p:pic>
        <p:nvPicPr>
          <p:cNvPr id="5" name="Picture 4">
            <a:extLst>
              <a:ext uri="{FF2B5EF4-FFF2-40B4-BE49-F238E27FC236}">
                <a16:creationId xmlns:a16="http://schemas.microsoft.com/office/drawing/2014/main" id="{7212A7CB-7DC6-AD4E-86E5-82DB82857889}"/>
              </a:ext>
            </a:extLst>
          </p:cNvPr>
          <p:cNvPicPr>
            <a:picLocks noChangeAspect="1"/>
          </p:cNvPicPr>
          <p:nvPr/>
        </p:nvPicPr>
        <p:blipFill>
          <a:blip r:embed="rId3"/>
          <a:stretch>
            <a:fillRect/>
          </a:stretch>
        </p:blipFill>
        <p:spPr>
          <a:xfrm>
            <a:off x="6202211" y="3225759"/>
            <a:ext cx="4822280" cy="2893368"/>
          </a:xfrm>
          <a:prstGeom prst="rect">
            <a:avLst/>
          </a:prstGeom>
        </p:spPr>
      </p:pic>
    </p:spTree>
    <p:extLst>
      <p:ext uri="{BB962C8B-B14F-4D97-AF65-F5344CB8AC3E}">
        <p14:creationId xmlns:p14="http://schemas.microsoft.com/office/powerpoint/2010/main" val="1793806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7477</TotalTime>
  <Words>118</Words>
  <Application>Microsoft Macintosh PowerPoint</Application>
  <PresentationFormat>Widescreen</PresentationFormat>
  <Paragraphs>25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Century Gothic</vt:lpstr>
      <vt:lpstr>Courier New</vt:lpstr>
      <vt:lpstr>Office Theme</vt:lpstr>
      <vt:lpstr>the grenadines</vt:lpstr>
      <vt:lpstr> key facts</vt:lpstr>
      <vt:lpstr> map</vt:lpstr>
      <vt:lpstr> map</vt:lpstr>
      <vt:lpstr> capital cities</vt:lpstr>
      <vt:lpstr> languages</vt:lpstr>
      <vt:lpstr> fun fact</vt:lpstr>
      <vt:lpstr>the grenadines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grenadines</dc:title>
  <dc:creator>Pritchett, James</dc:creator>
  <cp:lastModifiedBy>Pritchett, James</cp:lastModifiedBy>
  <cp:revision>7</cp:revision>
  <dcterms:created xsi:type="dcterms:W3CDTF">2018-10-23T15:12:17Z</dcterms:created>
  <dcterms:modified xsi:type="dcterms:W3CDTF">2018-10-28T19:49:22Z</dcterms:modified>
</cp:coreProperties>
</file>