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56" d="100"/>
          <a:sy n="56" d="100"/>
        </p:scale>
        <p:origin x="730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9ECD3C-9F81-49B5-99AA-99C6448146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182F46-69FA-421B-98F2-1BA5E24473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D0EDA8-897C-49DA-9F42-A1299C7863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0F05A-FDC8-4489-9F80-ADDC43A50D2C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92A8FC-9F4F-49F2-A2CE-2C29F3520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33A3A5-5355-4006-92DF-2A7B1339C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266C9-E305-4AC5-893A-255CAA1472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068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74E5A-0AD4-4BCD-972C-C8C09B8D11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BDDC45-757C-40C3-B38B-1A4D5274E4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565EAE-0DDC-48A9-B45E-204D2DBC6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0F05A-FDC8-4489-9F80-ADDC43A50D2C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086AD0-17C0-49F2-AE53-F5CE02C22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24CAC2-6A7A-42F1-9AF9-2A590145A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266C9-E305-4AC5-893A-255CAA1472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2904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2D6980D-1092-400C-A5E1-81FB1CCC9F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57A03A-1F7A-4ED1-BFE2-37A6E73FA6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E1BB99-05EC-4797-8D24-34A785AEBC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0F05A-FDC8-4489-9F80-ADDC43A50D2C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0D6517-70AC-4734-9A5C-417CB7B05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05628F-6427-4318-9273-C5BAE4C46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266C9-E305-4AC5-893A-255CAA1472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1307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3B3496-93A5-4122-BDEB-3794E6DB7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44C26C-A125-4EB1-88A8-703F889AB0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CD3516-B064-4A1E-B70B-29DF9E8901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0F05A-FDC8-4489-9F80-ADDC43A50D2C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C90F4F-A9FB-4363-8AA4-0AE2E0950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842465-776F-443D-AD35-958C808E4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266C9-E305-4AC5-893A-255CAA1472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0699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93DCE3-03CB-4DF9-8A48-C280E3C59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732F17-A7AC-4CC1-BBFC-6FD1C4AA03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A40B9D-9603-4FBA-B119-58262C0F81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0F05A-FDC8-4489-9F80-ADDC43A50D2C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B90145-4327-4EAD-9CFF-D2447DE94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F4E4BF-A347-480E-9A91-510C1E633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266C9-E305-4AC5-893A-255CAA1472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5362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514945-A287-4239-A176-C4D8BE265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6BB79-6683-43D1-9237-90958C48FC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063313-7AF3-4DAD-B444-FBEC0167A3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428E15-2362-45CE-B034-3F751D0F2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0F05A-FDC8-4489-9F80-ADDC43A50D2C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DF02C9-17B6-482A-9860-39B629A28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3018B8-BD41-4035-B3D9-6949A47AB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266C9-E305-4AC5-893A-255CAA1472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7830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51623-6A90-47A0-86DA-D767810517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927483-A79A-4188-B671-0022692894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045A0D-691E-4EB1-A5E5-8F9BCECE5C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A59685-1E45-4674-8FA5-5C69CBC30B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7F27DAB-D088-4913-9C05-7317BEAC05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67D1399-2B82-49AF-8FA2-CBBCE77EB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0F05A-FDC8-4489-9F80-ADDC43A50D2C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1B36C13-EB5D-4724-B884-856A4BEA3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F909DE7-740E-42CE-A810-D8C4C4784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266C9-E305-4AC5-893A-255CAA1472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638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1CBC6-B187-4D97-9BC4-064A76A3D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4657C1-A343-41C5-8001-53F85EB35D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0F05A-FDC8-4489-9F80-ADDC43A50D2C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A23404-C319-452E-A6E5-9A915A101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491773-4485-4799-9815-D92796210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266C9-E305-4AC5-893A-255CAA1472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9475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9479B4E-F11F-4226-A84B-6AFF857A6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0F05A-FDC8-4489-9F80-ADDC43A50D2C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140D493-1F63-4B32-92E4-A3BBA9640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C057FA-862C-4CC1-9E5C-8E36461D6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266C9-E305-4AC5-893A-255CAA1472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7952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544C3-5D31-47F0-BA59-29254FD0F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9761C4-A80E-433A-8066-1169FDD29F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19691E-EAB1-4261-9503-C84DC8C0D9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BA24C1-B76E-4C4F-B4B5-92E2E4C73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0F05A-FDC8-4489-9F80-ADDC43A50D2C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B15E30-30A4-4A42-92D5-A09CA20B7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F584BD-541E-4474-9C2C-CACAA5722B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266C9-E305-4AC5-893A-255CAA1472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652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104205-13FD-48DF-9B4A-4B827E0ADE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7BB805-60E0-46D3-AB8B-20939FF17A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C4FD51-73DA-4C50-AC07-BCCE8FF47D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0F8DA1-C6EF-4639-9344-20AC7F8D1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0F05A-FDC8-4489-9F80-ADDC43A50D2C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938F33-2FF8-4AB7-BBF1-680095EEE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EC915E-6339-4C5E-B145-3DF2FFFF6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266C9-E305-4AC5-893A-255CAA1472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9745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9D086A9-CA6E-47C1-90BF-600DE77AE3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BDD2F2-5B0F-40AF-ADCE-A0FAF2EDEF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96514B-789F-40C0-A8C3-72F0732B92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30F05A-FDC8-4489-9F80-ADDC43A50D2C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E0C797-E8B8-4DDC-8A4D-38875C5489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92EC94-BE43-416A-8CC7-CAD4803772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266C9-E305-4AC5-893A-255CAA1472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723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E616C1-F85E-4E08-B5B6-1E8CDB01B3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2545" y="1796474"/>
            <a:ext cx="9144000" cy="2387600"/>
          </a:xfrm>
        </p:spPr>
        <p:txBody>
          <a:bodyPr>
            <a:normAutofit/>
          </a:bodyPr>
          <a:lstStyle/>
          <a:p>
            <a:r>
              <a:rPr lang="en-GB" sz="7200" dirty="0"/>
              <a:t>St Vincent</a:t>
            </a:r>
          </a:p>
        </p:txBody>
      </p:sp>
    </p:spTree>
    <p:extLst>
      <p:ext uri="{BB962C8B-B14F-4D97-AF65-F5344CB8AC3E}">
        <p14:creationId xmlns:p14="http://schemas.microsoft.com/office/powerpoint/2010/main" val="3643897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labelled map of the caribbean">
            <a:extLst>
              <a:ext uri="{FF2B5EF4-FFF2-40B4-BE49-F238E27FC236}">
                <a16:creationId xmlns:a16="http://schemas.microsoft.com/office/drawing/2014/main" id="{B50FC56D-D87B-4EB3-B7BF-5D54814CA08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045119" cy="5291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map of st vincent and the grenadines">
            <a:extLst>
              <a:ext uri="{FF2B5EF4-FFF2-40B4-BE49-F238E27FC236}">
                <a16:creationId xmlns:a16="http://schemas.microsoft.com/office/drawing/2014/main" id="{B88FE7A8-3F71-43F3-A2DA-42B38EAC1C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5119" y="1328873"/>
            <a:ext cx="5146881" cy="5629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8312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92523C-D900-45A5-B595-5319DA5F9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 Vincent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A99CE2-AA8F-46A6-BA58-CB33A3421A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Capital: Kingstown</a:t>
            </a:r>
          </a:p>
          <a:p>
            <a:r>
              <a:rPr lang="en-GB" dirty="0"/>
              <a:t>Constitutional Status: Independent constitutional monarchy</a:t>
            </a:r>
          </a:p>
          <a:p>
            <a:r>
              <a:rPr lang="en-GB" dirty="0"/>
              <a:t>Official Language: English</a:t>
            </a:r>
          </a:p>
          <a:p>
            <a:r>
              <a:rPr lang="en-GB" dirty="0"/>
              <a:t>Year of Independence: 1979</a:t>
            </a:r>
          </a:p>
          <a:p>
            <a:endParaRPr lang="en-GB" dirty="0"/>
          </a:p>
        </p:txBody>
      </p:sp>
      <p:pic>
        <p:nvPicPr>
          <p:cNvPr id="4" name="Picture 2" descr="Image result for st vincent and the grenadines">
            <a:extLst>
              <a:ext uri="{FF2B5EF4-FFF2-40B4-BE49-F238E27FC236}">
                <a16:creationId xmlns:a16="http://schemas.microsoft.com/office/drawing/2014/main" id="{1B69BFE7-3835-4F4B-AF34-357AF7F102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61695"/>
            <a:ext cx="4751481" cy="2796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Image result for kevin lyttle">
            <a:extLst>
              <a:ext uri="{FF2B5EF4-FFF2-40B4-BE49-F238E27FC236}">
                <a16:creationId xmlns:a16="http://schemas.microsoft.com/office/drawing/2014/main" id="{A7CC03AA-1803-47C9-97F4-C7D54B27A7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0036" y="3616036"/>
            <a:ext cx="3241964" cy="3241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mage result for st vincent and the grenadines">
            <a:extLst>
              <a:ext uri="{FF2B5EF4-FFF2-40B4-BE49-F238E27FC236}">
                <a16:creationId xmlns:a16="http://schemas.microsoft.com/office/drawing/2014/main" id="{EBD61E9E-1FF4-4C88-BF57-98393CBFC0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481" y="4061696"/>
            <a:ext cx="4198555" cy="2796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50982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22</Words>
  <Application>Microsoft Office PowerPoint</Application>
  <PresentationFormat>Widescreen</PresentationFormat>
  <Paragraphs>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St Vincent</vt:lpstr>
      <vt:lpstr>PowerPoint Presentation</vt:lpstr>
      <vt:lpstr>St Vincent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 Vincent and the Grenadines</dc:title>
  <dc:creator>User</dc:creator>
  <cp:lastModifiedBy>User</cp:lastModifiedBy>
  <cp:revision>4</cp:revision>
  <dcterms:created xsi:type="dcterms:W3CDTF">2019-01-23T08:13:37Z</dcterms:created>
  <dcterms:modified xsi:type="dcterms:W3CDTF">2019-01-23T09:05:06Z</dcterms:modified>
</cp:coreProperties>
</file>