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70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5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22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6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967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54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07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89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1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17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48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3AF8255-7D8B-4875-A133-942877A49F7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8989207-E6EA-43DC-8EC6-C19BE368CA00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03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saint lucia">
            <a:extLst>
              <a:ext uri="{FF2B5EF4-FFF2-40B4-BE49-F238E27FC236}">
                <a16:creationId xmlns:a16="http://schemas.microsoft.com/office/drawing/2014/main" id="{E6A019F8-8248-4335-A9BA-6D1B8E776F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7" b="14326"/>
          <a:stretch/>
        </p:blipFill>
        <p:spPr bwMode="auto">
          <a:xfrm>
            <a:off x="-1" y="10"/>
            <a:ext cx="12192001" cy="46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11106F-94E0-4C48-A2BA-B411B37F2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484" y="5090844"/>
            <a:ext cx="10592174" cy="1000655"/>
          </a:xfrm>
        </p:spPr>
        <p:txBody>
          <a:bodyPr anchor="t">
            <a:normAutofit/>
          </a:bodyPr>
          <a:lstStyle/>
          <a:p>
            <a:pPr algn="l"/>
            <a:r>
              <a:rPr lang="en-GB" sz="4400" dirty="0">
                <a:solidFill>
                  <a:srgbClr val="000000"/>
                </a:solidFill>
              </a:rPr>
              <a:t>Saint Lucia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FC583-91D7-4EB6-BD2D-A63650B61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788" y="4606470"/>
            <a:ext cx="9416898" cy="484374"/>
          </a:xfrm>
        </p:spPr>
        <p:txBody>
          <a:bodyPr anchor="b">
            <a:normAutofit/>
          </a:bodyPr>
          <a:lstStyle/>
          <a:p>
            <a:pPr algn="l"/>
            <a:r>
              <a:rPr lang="en-GB" sz="1800" dirty="0">
                <a:solidFill>
                  <a:srgbClr val="000000"/>
                </a:solidFill>
              </a:rPr>
              <a:t>Aiysha Southon </a:t>
            </a:r>
          </a:p>
        </p:txBody>
      </p:sp>
    </p:spTree>
    <p:extLst>
      <p:ext uri="{BB962C8B-B14F-4D97-AF65-F5344CB8AC3E}">
        <p14:creationId xmlns:p14="http://schemas.microsoft.com/office/powerpoint/2010/main" val="173237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F93EE-A0B4-4D03-A327-0FF7A57B8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GB" dirty="0"/>
              <a:t>Where is Saint Lucia?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7CCAF-7B28-45EF-B770-CCFD50B9A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5560" cy="4351338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North West from Barbados. 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Underneath </a:t>
            </a:r>
            <a:r>
              <a:rPr lang="en-GB" dirty="0" err="1"/>
              <a:t>Matinique</a:t>
            </a:r>
            <a:r>
              <a:rPr lang="en-GB" dirty="0"/>
              <a:t>. 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Apart of the Lesser Antilles.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Population of 178,844. </a:t>
            </a:r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Capital of Sant Lucia is Castries.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70BA9A-7876-4364-8A2E-9DFBF2BC01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69" t="36709" r="29348" b="12639"/>
          <a:stretch/>
        </p:blipFill>
        <p:spPr>
          <a:xfrm>
            <a:off x="7837608" y="2615542"/>
            <a:ext cx="3278004" cy="418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Image result for flag of saint lucia">
            <a:extLst>
              <a:ext uri="{FF2B5EF4-FFF2-40B4-BE49-F238E27FC236}">
                <a16:creationId xmlns:a16="http://schemas.microsoft.com/office/drawing/2014/main" id="{47CA189D-256D-42B7-9828-F36F8E645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608" y="114056"/>
            <a:ext cx="4096555" cy="2307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021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4DD8B-5BCA-4F21-9994-3E9013B73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>
            <a:normAutofit/>
          </a:bodyPr>
          <a:lstStyle/>
          <a:p>
            <a:r>
              <a:rPr lang="en-GB" dirty="0"/>
              <a:t>Independence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57A3A-646B-4BF6-80B0-A9702ECBE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The exact date of discovery – not known – around 1500.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First attempts of colonisation made by the British in 1605 and 1638 – stopped by the Caribs.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First successful settlement In 1650 by the French from Martinique.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1814 – British colonised Saint Lucia.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Independence finally achieved in 1979.</a:t>
            </a:r>
          </a:p>
        </p:txBody>
      </p:sp>
      <p:pic>
        <p:nvPicPr>
          <p:cNvPr id="3074" name="Picture 2" descr="Image result for saint lucia independence">
            <a:extLst>
              <a:ext uri="{FF2B5EF4-FFF2-40B4-BE49-F238E27FC236}">
                <a16:creationId xmlns:a16="http://schemas.microsoft.com/office/drawing/2014/main" id="{17ADDE45-F23D-4FBB-A9C7-D15FAD9D8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01039"/>
            <a:ext cx="5455921" cy="54559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3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people of saint lucia">
            <a:extLst>
              <a:ext uri="{FF2B5EF4-FFF2-40B4-BE49-F238E27FC236}">
                <a16:creationId xmlns:a16="http://schemas.microsoft.com/office/drawing/2014/main" id="{DE331621-B6B2-41D8-A6C1-2FB279AAE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" r="439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590B4C-A2ED-4D99-8E41-32D945AC6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The People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BC3B7EE-8632-4756-A078-1B3B0DF3B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DC5AF-FA4B-47E9-B41B-620DA0BE3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>
                <a:solidFill>
                  <a:srgbClr val="FFFFFF"/>
                </a:solidFill>
              </a:rPr>
              <a:t> Official language is English.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>
                <a:solidFill>
                  <a:srgbClr val="FFFFFF"/>
                </a:solidFill>
              </a:rPr>
              <a:t> But 95% of population speak Saint Lucian Creole French, Patois.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>
                <a:solidFill>
                  <a:srgbClr val="FFFFFF"/>
                </a:solidFill>
              </a:rPr>
              <a:t> Most people are Roman Catholic but there are other religions including Islam, Buddhism and Judaism. </a:t>
            </a:r>
          </a:p>
        </p:txBody>
      </p:sp>
    </p:spTree>
    <p:extLst>
      <p:ext uri="{BB962C8B-B14F-4D97-AF65-F5344CB8AC3E}">
        <p14:creationId xmlns:p14="http://schemas.microsoft.com/office/powerpoint/2010/main" val="3012417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23430B4-C2B6-48DA-A79F-757492AF8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D4070-0278-41D7-B4F8-42A19644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en-GB" sz="4400"/>
              <a:t>Interesting Fact 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153BDBF-1B08-496E-BED4-E0DE721A0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48CF2-3196-4505-B90E-988ED2D89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Saint Lucia is the only country in the world that is named after a woman.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Named after Saint Lucy of Syracuse by the French.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Saint Lucy was a Christian martyr who died during the Diocletianic Persecution.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Feast day, known as Saint Lucy’s Day, celebrated on the 13</a:t>
            </a:r>
            <a:r>
              <a:rPr lang="en-GB" sz="1800" baseline="30000"/>
              <a:t>th</a:t>
            </a:r>
            <a:r>
              <a:rPr lang="en-GB" sz="1800"/>
              <a:t> December.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Honoured in the Middle Ages and remained a saint in early modern England.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800"/>
              <a:t> She was executed in Syracuse, Sicily.</a:t>
            </a:r>
          </a:p>
        </p:txBody>
      </p:sp>
      <p:pic>
        <p:nvPicPr>
          <p:cNvPr id="4098" name="Picture 2" descr="Image result for saint lucy of syracuse">
            <a:extLst>
              <a:ext uri="{FF2B5EF4-FFF2-40B4-BE49-F238E27FC236}">
                <a16:creationId xmlns:a16="http://schemas.microsoft.com/office/drawing/2014/main" id="{5FDB8B0F-E456-42AD-A9B3-44F38EC373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3"/>
          <a:stretch/>
        </p:blipFill>
        <p:spPr bwMode="auto">
          <a:xfrm>
            <a:off x="7472645" y="960120"/>
            <a:ext cx="3342704" cy="49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79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223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Courier New</vt:lpstr>
      <vt:lpstr>Tw Cen MT</vt:lpstr>
      <vt:lpstr>Tw Cen MT Condensed</vt:lpstr>
      <vt:lpstr>Wingdings 3</vt:lpstr>
      <vt:lpstr>Integral</vt:lpstr>
      <vt:lpstr>Saint Lucia </vt:lpstr>
      <vt:lpstr>Where is Saint Lucia? </vt:lpstr>
      <vt:lpstr>Independence</vt:lpstr>
      <vt:lpstr>The People</vt:lpstr>
      <vt:lpstr>Interesting Fact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Saint Lucia </dc:title>
  <dc:creator>aiysha southon</dc:creator>
  <cp:lastModifiedBy>aiysha southon</cp:lastModifiedBy>
  <cp:revision>1</cp:revision>
  <dcterms:created xsi:type="dcterms:W3CDTF">2018-11-19T21:40:42Z</dcterms:created>
  <dcterms:modified xsi:type="dcterms:W3CDTF">2018-11-19T21:44:07Z</dcterms:modified>
</cp:coreProperties>
</file>