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7" autoAdjust="0"/>
    <p:restoredTop sz="94660"/>
  </p:normalViewPr>
  <p:slideViewPr>
    <p:cSldViewPr snapToGrid="0">
      <p:cViewPr>
        <p:scale>
          <a:sx n="37" d="100"/>
          <a:sy n="37" d="100"/>
        </p:scale>
        <p:origin x="88" y="9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00E4C-FB93-4EF5-8170-CBAA9FF5AE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5FC389-36B6-45A2-964A-DC3758C20F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E2295-8846-455B-9ADF-1C8A7DE69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01AD-F4A3-4D5E-AE24-468C8E3810F5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F4BA0-DF37-4AD9-8941-7CACE3C73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8E2C1-8367-4586-BD39-DB3218EFE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743E6-0709-4876-AC68-D5B13855C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842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85C23-0D78-4811-87D7-75DB5FAF4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0FA2A6-4F47-408A-BE12-444138E693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020BF-1B78-427E-8976-EA0D47E93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01AD-F4A3-4D5E-AE24-468C8E3810F5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1BD6AC-8557-4011-B9ED-F1F69048C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2E614B-ABBB-4E61-9A09-BE5810E5E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743E6-0709-4876-AC68-D5B13855C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95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543D90-E36A-4197-B401-F13C1A5EB2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326D17-9F54-4E7C-9A27-366C26005A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CD693-AB70-4000-8B25-20CB274E0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01AD-F4A3-4D5E-AE24-468C8E3810F5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910BA8-9AC0-4A02-BABF-2B75F2178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2D3B3-3F6F-45E7-BF25-398099279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743E6-0709-4876-AC68-D5B13855C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766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4B961-B342-442E-B253-AA1A51058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B0825-3B03-4A30-810C-A2A9362BD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5BD1EE-82FC-4237-B5EC-1BBAC35A9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01AD-F4A3-4D5E-AE24-468C8E3810F5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74121-6159-4A76-9996-5F6E091A4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86425-BD23-4755-A9BB-00E2C5FBA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743E6-0709-4876-AC68-D5B13855C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451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1B452-6808-4897-B0DA-01D869BA6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0CBEC4-C46A-45B8-BE57-3015943A6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62393-4F59-4693-9089-424A942C4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01AD-F4A3-4D5E-AE24-468C8E3810F5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2D934-A8D4-4719-9E7C-CD551387D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E5BEF-BBB6-4D06-84D7-D6FDBCD5D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743E6-0709-4876-AC68-D5B13855C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744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50697-7D93-4955-AFE5-F4995D35A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9A63F-71C4-43E5-BF96-0AA1D1EEE3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5EF6D0-97ED-43E0-B490-A73009EFF0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D353BF-027D-4D14-8A89-B4641ECA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01AD-F4A3-4D5E-AE24-468C8E3810F5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8059C3-3F69-49EA-B2C3-171B90D93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178CC0-C28E-437B-870C-0853510E4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743E6-0709-4876-AC68-D5B13855C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06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BB796-C04D-4A41-8428-A151F48D6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CE3CCE-B35C-457D-B829-05249C94F8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9A6F16-CE29-4AA2-A670-EF028C8F03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4DB697-E2F4-4EAE-A118-07336370BC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0EBCF7-8A33-4BD6-B431-B07396223F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213D80-DC00-4D34-B76E-79EF76F4F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01AD-F4A3-4D5E-AE24-468C8E3810F5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C768D7-FDDC-4E55-A54A-AE94B48A2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D678A9-D5C4-487D-B5D8-CB639B04E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743E6-0709-4876-AC68-D5B13855C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638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46400-60CF-4E0E-92EE-A64CBEE41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B51A7F-D3DE-4C29-A9C5-EAA11E347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01AD-F4A3-4D5E-AE24-468C8E3810F5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7E15A0-EB6B-4CAD-A871-722D591AA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42EE4F-A523-461E-809A-AE88EE8C9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743E6-0709-4876-AC68-D5B13855C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144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BBF008-2182-4EA1-9B96-FBE57E81B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01AD-F4A3-4D5E-AE24-468C8E3810F5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FCD849-B5B5-44A6-80C5-D3B145774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7CA734-B39E-4C5B-B4B3-7F082BE1F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743E6-0709-4876-AC68-D5B13855C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441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AD868-0D2F-4B2E-B12E-4A3867D48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69F154-9F58-4F19-8AAD-00E8221E50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4CDAEF-74B8-42D1-840A-D54A0DE6EF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5502EA-8E3B-4203-8B74-76A3BFF15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01AD-F4A3-4D5E-AE24-468C8E3810F5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BDA8F8-0EF7-45F8-ADDE-C621FFA56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E44B09-71B4-4A5C-9B2F-2824A0C9F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743E6-0709-4876-AC68-D5B13855C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922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E35EC-282F-41E9-BB4A-D638D2288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E422F0-7B8F-4C0C-BC26-966E8EF4EB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BE2C0F-52C6-4EFB-9AE0-EC39ABD495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C86EE0-A63C-48F8-A9C7-A95BF0783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01AD-F4A3-4D5E-AE24-468C8E3810F5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4475AD-A0DF-402D-B2BB-FBEA5A083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A341F2-EC39-4EEA-B819-90447AFAF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743E6-0709-4876-AC68-D5B13855C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905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269343-17F4-4B9C-819D-21D5016DC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EE5157-A6C7-4B32-A130-5A4BDD21B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D17CFC-B00A-45D1-9B20-7B013CB5F1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801AD-F4A3-4D5E-AE24-468C8E3810F5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F38C1C-0639-41EB-9219-8B8FB444F1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58A888-EB4A-4AF2-8F7C-B283ED8C62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743E6-0709-4876-AC68-D5B13855C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093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D7295-B048-4B3D-93CF-03F9A1595D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62200" y="3079538"/>
            <a:ext cx="7467600" cy="2325170"/>
          </a:xfrm>
        </p:spPr>
        <p:txBody>
          <a:bodyPr anchor="ctr">
            <a:normAutofit/>
          </a:bodyPr>
          <a:lstStyle/>
          <a:p>
            <a:r>
              <a:rPr lang="en-GB" sz="5400"/>
              <a:t>ANGUILLA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E78088-38AC-49AE-A164-B9046E820E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62200" y="5376672"/>
            <a:ext cx="7467600" cy="564199"/>
          </a:xfrm>
        </p:spPr>
        <p:txBody>
          <a:bodyPr anchor="ctr">
            <a:normAutofit/>
          </a:bodyPr>
          <a:lstStyle/>
          <a:p>
            <a:r>
              <a:rPr lang="en-GB" sz="2200" dirty="0"/>
              <a:t>A Brief Overview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2EA0DEB-983C-4A94-9B9A-51E32098C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103120" cy="6858000"/>
          </a:xfrm>
          <a:prstGeom prst="rect">
            <a:avLst/>
          </a:prstGeom>
          <a:solidFill>
            <a:srgbClr val="6E62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E197AD2-3004-4188-A389-E9EAC108A0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917129"/>
            <a:ext cx="1920240" cy="192024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6E62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A2D262-D7EE-4C99-8698-D8C532465A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/>
          </a:blip>
          <a:srcRect t="9438" r="2" b="10918"/>
          <a:stretch/>
        </p:blipFill>
        <p:spPr>
          <a:xfrm>
            <a:off x="5229361" y="1010610"/>
            <a:ext cx="1733278" cy="1733278"/>
          </a:xfrm>
          <a:custGeom>
            <a:avLst/>
            <a:gdLst>
              <a:gd name="connsiteX0" fmla="*/ 3028805 w 6057610"/>
              <a:gd name="connsiteY0" fmla="*/ 0 h 6057610"/>
              <a:gd name="connsiteX1" fmla="*/ 6057610 w 6057610"/>
              <a:gd name="connsiteY1" fmla="*/ 3028805 h 6057610"/>
              <a:gd name="connsiteX2" fmla="*/ 3028805 w 6057610"/>
              <a:gd name="connsiteY2" fmla="*/ 6057610 h 6057610"/>
              <a:gd name="connsiteX3" fmla="*/ 0 w 6057610"/>
              <a:gd name="connsiteY3" fmla="*/ 3028805 h 6057610"/>
              <a:gd name="connsiteX4" fmla="*/ 3028805 w 6057610"/>
              <a:gd name="connsiteY4" fmla="*/ 0 h 605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57610" h="6057610">
                <a:moveTo>
                  <a:pt x="3028805" y="0"/>
                </a:moveTo>
                <a:cubicBezTo>
                  <a:pt x="4701568" y="0"/>
                  <a:pt x="6057610" y="1356042"/>
                  <a:pt x="6057610" y="3028805"/>
                </a:cubicBezTo>
                <a:cubicBezTo>
                  <a:pt x="6057610" y="4701568"/>
                  <a:pt x="4701568" y="6057610"/>
                  <a:pt x="3028805" y="6057610"/>
                </a:cubicBezTo>
                <a:cubicBezTo>
                  <a:pt x="1356042" y="6057610"/>
                  <a:pt x="0" y="4701568"/>
                  <a:pt x="0" y="3028805"/>
                </a:cubicBezTo>
                <a:cubicBezTo>
                  <a:pt x="0" y="1356042"/>
                  <a:pt x="1356042" y="0"/>
                  <a:pt x="3028805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82D0C51-DE81-4DC1-8D2D-1A3EE14E67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rgbClr val="6E62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16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3913A4-66A6-4739-9562-6BE7DC0E45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673778"/>
            <a:ext cx="3363974" cy="3415622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Anguilla is a British overseas territory located in the Eastern Caribbean </a:t>
            </a:r>
          </a:p>
          <a:p>
            <a:r>
              <a:rPr lang="en-GB" sz="2000" dirty="0">
                <a:solidFill>
                  <a:schemeClr val="bg1"/>
                </a:solidFill>
              </a:rPr>
              <a:t>Capital City: “The Valley”</a:t>
            </a:r>
          </a:p>
          <a:p>
            <a:r>
              <a:rPr lang="en-GB" sz="2000" dirty="0">
                <a:solidFill>
                  <a:schemeClr val="bg1"/>
                </a:solidFill>
              </a:rPr>
              <a:t>Religious orientation: Christian </a:t>
            </a:r>
          </a:p>
          <a:p>
            <a:r>
              <a:rPr lang="en-GB" sz="2000" dirty="0">
                <a:solidFill>
                  <a:schemeClr val="bg1"/>
                </a:solidFill>
              </a:rPr>
              <a:t>Total Area: 35 sq. mi</a:t>
            </a: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4F0B021B-F473-42DE-8DF3-7B7075258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7763" y="1590017"/>
            <a:ext cx="6250769" cy="3517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631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398ABA-C1B4-4903-B40C-64C73FBDDB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/>
          </a:blip>
          <a:srcRect l="8621" r="20285" b="-1"/>
          <a:stretch/>
        </p:blipFill>
        <p:spPr>
          <a:xfrm>
            <a:off x="5797543" y="10"/>
            <a:ext cx="6394152" cy="685799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A57C2-C004-489A-8EB7-280F6D3DD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2272143"/>
            <a:ext cx="4706803" cy="3788830"/>
          </a:xfrm>
        </p:spPr>
        <p:txBody>
          <a:bodyPr anchor="ctr">
            <a:normAutofit/>
          </a:bodyPr>
          <a:lstStyle/>
          <a:p>
            <a:r>
              <a:rPr lang="en-GB" sz="2000" dirty="0">
                <a:solidFill>
                  <a:srgbClr val="000000"/>
                </a:solidFill>
              </a:rPr>
              <a:t>Originally settled by Amerindians, arrived to “Malliouhana” on rafts and dugout canoes </a:t>
            </a:r>
          </a:p>
          <a:p>
            <a:r>
              <a:rPr lang="en-GB" sz="2000" dirty="0">
                <a:solidFill>
                  <a:srgbClr val="000000"/>
                </a:solidFill>
              </a:rPr>
              <a:t> For most of pre-modern history, it was constantly fought over and re-colonised by Dutch, Spanish, and English becoming a slave colony       </a:t>
            </a:r>
          </a:p>
          <a:p>
            <a:r>
              <a:rPr lang="en-GB" sz="2000" dirty="0">
                <a:solidFill>
                  <a:srgbClr val="000000"/>
                </a:solidFill>
              </a:rPr>
              <a:t> Relatively unsuccessful as a plantation economy</a:t>
            </a:r>
          </a:p>
          <a:p>
            <a:pPr marL="0" indent="0">
              <a:buNone/>
            </a:pPr>
            <a:endParaRPr lang="en-GB" sz="2000" dirty="0">
              <a:solidFill>
                <a:srgbClr val="000000"/>
              </a:solidFill>
            </a:endParaRPr>
          </a:p>
          <a:p>
            <a:endParaRPr lang="en-GB" sz="2000" dirty="0">
              <a:solidFill>
                <a:srgbClr val="000000"/>
              </a:solidFill>
            </a:endParaRPr>
          </a:p>
          <a:p>
            <a:endParaRPr lang="en-GB" sz="2000" dirty="0">
              <a:solidFill>
                <a:srgbClr val="000000"/>
              </a:solidFill>
            </a:endParaRPr>
          </a:p>
          <a:p>
            <a:endParaRPr lang="en-GB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674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097E1-3030-4AF1-AA3B-B3CB84ADD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357" y="782128"/>
            <a:ext cx="5127029" cy="3785419"/>
          </a:xfrm>
        </p:spPr>
        <p:txBody>
          <a:bodyPr>
            <a:normAutofit/>
          </a:bodyPr>
          <a:lstStyle/>
          <a:p>
            <a:r>
              <a:rPr lang="en-GB" sz="2000" dirty="0"/>
              <a:t>Anguilla has had a relatively unique struggle for independence</a:t>
            </a:r>
          </a:p>
          <a:p>
            <a:r>
              <a:rPr lang="en-GB" sz="2000" dirty="0"/>
              <a:t>Had to fight for its own nationhood in the shadow of nearby larger islands it has often been associated with, such as Saint Kitts and Nevis</a:t>
            </a:r>
          </a:p>
          <a:p>
            <a:r>
              <a:rPr lang="en-GB" sz="2000" dirty="0"/>
              <a:t>Still not an independent country.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7CBA15-11FB-4A9B-B704-5457C040EB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348" t="-1" r="38848" b="-1"/>
          <a:stretch/>
        </p:blipFill>
        <p:spPr>
          <a:xfrm>
            <a:off x="5825705" y="10"/>
            <a:ext cx="6366295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585206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122</Words>
  <Application>Microsoft Office PowerPoint</Application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ANGUILLA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ANGUILLA</dc:title>
  <dc:creator>Nile Thomas</dc:creator>
  <cp:lastModifiedBy>Nile Thomas</cp:lastModifiedBy>
  <cp:revision>1</cp:revision>
  <dcterms:created xsi:type="dcterms:W3CDTF">2019-01-29T20:59:38Z</dcterms:created>
  <dcterms:modified xsi:type="dcterms:W3CDTF">2019-01-29T21:01:05Z</dcterms:modified>
</cp:coreProperties>
</file>