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C2B5D-5AD6-1B4E-8094-0F19AC4E17B6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79F72-DE7F-3E40-9EA3-FEF447388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7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mericas" TargetMode="External"/><Relationship Id="rId4" Type="http://schemas.openxmlformats.org/officeDocument/2006/relationships/hyperlink" Target="https://en.wikipedia.org/wiki/Euro" TargetMode="External"/><Relationship Id="rId5" Type="http://schemas.openxmlformats.org/officeDocument/2006/relationships/hyperlink" Target="https://en.wikipedia.org/wiki/Gross_domestic_product" TargetMode="External"/><Relationship Id="rId6" Type="http://schemas.openxmlformats.org/officeDocument/2006/relationships/hyperlink" Target="https://en.wikipedia.org/wiki/Per_capita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French Guiana has been the only territory of the mainland 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Americas that is still part of a European country.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Guiana is a part of the European Union, and its official currency is the 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euro. The region has the highest nominal 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GDP 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per capita in South America 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Guianan</a:t>
            </a:r>
            <a:r>
              <a:rPr lang="en-GB" dirty="0" smtClean="0"/>
              <a:t> Creole: influenced by French and Portuguese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Was used as a penal colony by the French from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79F72-DE7F-3E40-9EA3-FEF4473880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8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77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5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9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7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9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3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8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06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043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15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95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D26D1-2F9D-C849-9336-C76E0607A58A}" type="datetimeFigureOut">
              <a:rPr lang="en-US" smtClean="0"/>
              <a:t>15/01/19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19AB9-5D44-8040-BFDD-425000D5E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9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9728"/>
            <a:ext cx="8780623" cy="2575935"/>
          </a:xfrm>
        </p:spPr>
        <p:txBody>
          <a:bodyPr>
            <a:normAutofit/>
          </a:bodyPr>
          <a:lstStyle/>
          <a:p>
            <a:r>
              <a:rPr lang="en-GB" sz="7000" b="1" dirty="0" smtClean="0">
                <a:solidFill>
                  <a:schemeClr val="bg1"/>
                </a:solidFill>
              </a:rPr>
              <a:t>French Guiana</a:t>
            </a:r>
            <a:endParaRPr lang="en-GB" sz="7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87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778" y="978779"/>
            <a:ext cx="5879221" cy="5879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745" y="0"/>
            <a:ext cx="3356523" cy="367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2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Facts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9" y="827652"/>
            <a:ext cx="8908321" cy="4525963"/>
          </a:xfrm>
        </p:spPr>
        <p:txBody>
          <a:bodyPr/>
          <a:lstStyle/>
          <a:p>
            <a:r>
              <a:rPr lang="en-GB" dirty="0" smtClean="0"/>
              <a:t>Capital: Cayenne</a:t>
            </a:r>
          </a:p>
          <a:p>
            <a:r>
              <a:rPr lang="en-GB" dirty="0" smtClean="0"/>
              <a:t>Official language: French</a:t>
            </a:r>
          </a:p>
          <a:p>
            <a:pPr lvl="1">
              <a:buFont typeface="Courier New"/>
              <a:buChar char="o"/>
            </a:pPr>
            <a:r>
              <a:rPr lang="en-GB" sz="3200" dirty="0" smtClean="0"/>
              <a:t>Though the most widely spoken language is </a:t>
            </a:r>
            <a:r>
              <a:rPr lang="en-GB" sz="3200" dirty="0" err="1" smtClean="0"/>
              <a:t>Guianan</a:t>
            </a:r>
            <a:r>
              <a:rPr lang="en-GB" sz="3200" dirty="0" smtClean="0"/>
              <a:t> Creole</a:t>
            </a:r>
          </a:p>
          <a:p>
            <a:r>
              <a:rPr lang="en-GB" dirty="0" smtClean="0"/>
              <a:t>Political system: overseas department and region of France (it is also a special state territory of the European Union)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132"/>
          <a:stretch/>
        </p:blipFill>
        <p:spPr>
          <a:xfrm>
            <a:off x="5158740" y="4670336"/>
            <a:ext cx="3985259" cy="2187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653" y="4670336"/>
            <a:ext cx="5250393" cy="218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4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52</Words>
  <Application>Microsoft Macintosh PowerPoint</Application>
  <PresentationFormat>On-screen Show (4:3)</PresentationFormat>
  <Paragraphs>11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French Guiana</vt:lpstr>
      <vt:lpstr>PowerPoint Presentation</vt:lpstr>
      <vt:lpstr>Facts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Guiana</dc:title>
  <dc:creator>Arabella Walker</dc:creator>
  <cp:lastModifiedBy>Arabella Walker</cp:lastModifiedBy>
  <cp:revision>4</cp:revision>
  <dcterms:created xsi:type="dcterms:W3CDTF">2019-01-14T19:11:37Z</dcterms:created>
  <dcterms:modified xsi:type="dcterms:W3CDTF">2019-01-15T13:50:30Z</dcterms:modified>
</cp:coreProperties>
</file>