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71"/>
  </p:normalViewPr>
  <p:slideViewPr>
    <p:cSldViewPr snapToGrid="0" snapToObjects="1">
      <p:cViewPr varScale="1">
        <p:scale>
          <a:sx n="96" d="100"/>
          <a:sy n="96" d="100"/>
        </p:scale>
        <p:origin x="6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smtClean="0"/>
              <a:pPr/>
              <a:t>1/29/19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430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911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1/29/19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376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993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1/29/19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545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1/29/19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873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1/29/19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348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1/29/19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59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1/29/19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08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062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1/29/19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15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1/29/19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883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BDBA639-2A71-4A60-A71A-FF1836F546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E208A8B-5EBD-4532-BE72-26414FA7C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15D09196-B338-4AB5-A71B-CFD5FFCA62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F50B4463-128A-4677-A285-C017E6C543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1D9B95CD-F023-4DFA-9678-1E02713F74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1DDF47A8-BE7B-43F3-A500-F5A4656D83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2DD394DE-76FB-42F8-85F2-FD436F4232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B95F2EFB-87E6-4400-AAF3-7EB8B4F156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1D463476-2BC7-418C-9D6F-51444B11A7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24011122-2495-478A-81BF-ABBDEA1DA8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C79E87C5-E5B3-476B-B539-FC9CF4A33B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956029CA-2B38-434D-9044-5FF3A1ECD1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9514CFB6-E8DB-43DC-B1CD-9CC2D4B276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BD8C1FC8-E550-45BE-9F30-822BAB3781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D1646B5D-A7B7-41EC-9591-0E0C0F4F94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E2118E93-481E-4843-987E-378187AA37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77038464-F4E2-47EC-A87F-18469191E3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FB3BBEB1-E146-408F-95B7-EE2F269DE1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C765B285-56EC-47FC-B116-274EBBD61A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CB4A6191-6913-42EA-905E-8A174AE2C9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8ADEEF92-F481-475A-845C-5E940F0D55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9C506D7-84CB-4057-A44A-465313E785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31529">
            <a:off x="2173916" y="2448612"/>
            <a:ext cx="4418757" cy="4259609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842FC68-61FD-4700-8A22-BB8B071884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54579" y="691977"/>
            <a:ext cx="7761923" cy="5343064"/>
          </a:xfrm>
          <a:custGeom>
            <a:avLst/>
            <a:gdLst>
              <a:gd name="connsiteX0" fmla="*/ 0 w 6428838"/>
              <a:gd name="connsiteY0" fmla="*/ 2579031 h 5158062"/>
              <a:gd name="connsiteX1" fmla="*/ 3214419 w 6428838"/>
              <a:gd name="connsiteY1" fmla="*/ 0 h 5158062"/>
              <a:gd name="connsiteX2" fmla="*/ 6428838 w 6428838"/>
              <a:gd name="connsiteY2" fmla="*/ 2579031 h 5158062"/>
              <a:gd name="connsiteX3" fmla="*/ 3214419 w 6428838"/>
              <a:gd name="connsiteY3" fmla="*/ 5158062 h 5158062"/>
              <a:gd name="connsiteX4" fmla="*/ 0 w 6428838"/>
              <a:gd name="connsiteY4" fmla="*/ 2579031 h 5158062"/>
              <a:gd name="connsiteX0" fmla="*/ 3321 w 6432159"/>
              <a:gd name="connsiteY0" fmla="*/ 2647125 h 5226156"/>
              <a:gd name="connsiteX1" fmla="*/ 2789723 w 6432159"/>
              <a:gd name="connsiteY1" fmla="*/ 0 h 5226156"/>
              <a:gd name="connsiteX2" fmla="*/ 6432159 w 6432159"/>
              <a:gd name="connsiteY2" fmla="*/ 2647125 h 5226156"/>
              <a:gd name="connsiteX3" fmla="*/ 3217740 w 6432159"/>
              <a:gd name="connsiteY3" fmla="*/ 5226156 h 5226156"/>
              <a:gd name="connsiteX4" fmla="*/ 3321 w 6432159"/>
              <a:gd name="connsiteY4" fmla="*/ 2647125 h 5226156"/>
              <a:gd name="connsiteX0" fmla="*/ 1953 w 6566979"/>
              <a:gd name="connsiteY0" fmla="*/ 2695803 h 5226224"/>
              <a:gd name="connsiteX1" fmla="*/ 2924543 w 6566979"/>
              <a:gd name="connsiteY1" fmla="*/ 39 h 5226224"/>
              <a:gd name="connsiteX2" fmla="*/ 6566979 w 6566979"/>
              <a:gd name="connsiteY2" fmla="*/ 2647164 h 5226224"/>
              <a:gd name="connsiteX3" fmla="*/ 3352560 w 6566979"/>
              <a:gd name="connsiteY3" fmla="*/ 5226195 h 5226224"/>
              <a:gd name="connsiteX4" fmla="*/ 1953 w 6566979"/>
              <a:gd name="connsiteY4" fmla="*/ 2695803 h 5226224"/>
              <a:gd name="connsiteX0" fmla="*/ 8982 w 6574008"/>
              <a:gd name="connsiteY0" fmla="*/ 2695803 h 5226313"/>
              <a:gd name="connsiteX1" fmla="*/ 2931572 w 6574008"/>
              <a:gd name="connsiteY1" fmla="*/ 39 h 5226313"/>
              <a:gd name="connsiteX2" fmla="*/ 6574008 w 6574008"/>
              <a:gd name="connsiteY2" fmla="*/ 2647164 h 5226313"/>
              <a:gd name="connsiteX3" fmla="*/ 3359589 w 6574008"/>
              <a:gd name="connsiteY3" fmla="*/ 5226195 h 5226313"/>
              <a:gd name="connsiteX4" fmla="*/ 8982 w 6574008"/>
              <a:gd name="connsiteY4" fmla="*/ 2695803 h 5226313"/>
              <a:gd name="connsiteX0" fmla="*/ 11929 w 6576955"/>
              <a:gd name="connsiteY0" fmla="*/ 2695953 h 5226463"/>
              <a:gd name="connsiteX1" fmla="*/ 2934519 w 6576955"/>
              <a:gd name="connsiteY1" fmla="*/ 189 h 5226463"/>
              <a:gd name="connsiteX2" fmla="*/ 6576955 w 6576955"/>
              <a:gd name="connsiteY2" fmla="*/ 2647314 h 5226463"/>
              <a:gd name="connsiteX3" fmla="*/ 3362536 w 6576955"/>
              <a:gd name="connsiteY3" fmla="*/ 5226345 h 5226463"/>
              <a:gd name="connsiteX4" fmla="*/ 11929 w 6576955"/>
              <a:gd name="connsiteY4" fmla="*/ 2695953 h 5226463"/>
              <a:gd name="connsiteX0" fmla="*/ 9262 w 6963394"/>
              <a:gd name="connsiteY0" fmla="*/ 2705797 h 5247356"/>
              <a:gd name="connsiteX1" fmla="*/ 2931852 w 6963394"/>
              <a:gd name="connsiteY1" fmla="*/ 10033 h 5247356"/>
              <a:gd name="connsiteX2" fmla="*/ 6963394 w 6963394"/>
              <a:gd name="connsiteY2" fmla="*/ 3318639 h 5247356"/>
              <a:gd name="connsiteX3" fmla="*/ 3359869 w 6963394"/>
              <a:gd name="connsiteY3" fmla="*/ 5236189 h 5247356"/>
              <a:gd name="connsiteX4" fmla="*/ 9262 w 6963394"/>
              <a:gd name="connsiteY4" fmla="*/ 2705797 h 5247356"/>
              <a:gd name="connsiteX0" fmla="*/ 9262 w 6963394"/>
              <a:gd name="connsiteY0" fmla="*/ 2705797 h 5247356"/>
              <a:gd name="connsiteX1" fmla="*/ 2931852 w 6963394"/>
              <a:gd name="connsiteY1" fmla="*/ 10033 h 5247356"/>
              <a:gd name="connsiteX2" fmla="*/ 6963394 w 6963394"/>
              <a:gd name="connsiteY2" fmla="*/ 3318639 h 5247356"/>
              <a:gd name="connsiteX3" fmla="*/ 3359869 w 6963394"/>
              <a:gd name="connsiteY3" fmla="*/ 5236189 h 5247356"/>
              <a:gd name="connsiteX4" fmla="*/ 9262 w 6963394"/>
              <a:gd name="connsiteY4" fmla="*/ 2705797 h 5247356"/>
              <a:gd name="connsiteX0" fmla="*/ 9262 w 6963394"/>
              <a:gd name="connsiteY0" fmla="*/ 2705797 h 5292159"/>
              <a:gd name="connsiteX1" fmla="*/ 2931852 w 6963394"/>
              <a:gd name="connsiteY1" fmla="*/ 10033 h 5292159"/>
              <a:gd name="connsiteX2" fmla="*/ 6963394 w 6963394"/>
              <a:gd name="connsiteY2" fmla="*/ 3318639 h 5292159"/>
              <a:gd name="connsiteX3" fmla="*/ 3359869 w 6963394"/>
              <a:gd name="connsiteY3" fmla="*/ 5236189 h 5292159"/>
              <a:gd name="connsiteX4" fmla="*/ 9262 w 6963394"/>
              <a:gd name="connsiteY4" fmla="*/ 2705797 h 5292159"/>
              <a:gd name="connsiteX0" fmla="*/ 9262 w 6963394"/>
              <a:gd name="connsiteY0" fmla="*/ 2705797 h 5259961"/>
              <a:gd name="connsiteX1" fmla="*/ 2931852 w 6963394"/>
              <a:gd name="connsiteY1" fmla="*/ 10033 h 5259961"/>
              <a:gd name="connsiteX2" fmla="*/ 6963394 w 6963394"/>
              <a:gd name="connsiteY2" fmla="*/ 3318639 h 5259961"/>
              <a:gd name="connsiteX3" fmla="*/ 3359869 w 6963394"/>
              <a:gd name="connsiteY3" fmla="*/ 5236189 h 5259961"/>
              <a:gd name="connsiteX4" fmla="*/ 9262 w 6963394"/>
              <a:gd name="connsiteY4" fmla="*/ 2705797 h 5259961"/>
              <a:gd name="connsiteX0" fmla="*/ 9557 w 7352795"/>
              <a:gd name="connsiteY0" fmla="*/ 2707501 h 5252013"/>
              <a:gd name="connsiteX1" fmla="*/ 2932147 w 7352795"/>
              <a:gd name="connsiteY1" fmla="*/ 11737 h 5252013"/>
              <a:gd name="connsiteX2" fmla="*/ 7352795 w 7352795"/>
              <a:gd name="connsiteY2" fmla="*/ 3378709 h 5252013"/>
              <a:gd name="connsiteX3" fmla="*/ 3360164 w 7352795"/>
              <a:gd name="connsiteY3" fmla="*/ 5237893 h 5252013"/>
              <a:gd name="connsiteX4" fmla="*/ 9557 w 7352795"/>
              <a:gd name="connsiteY4" fmla="*/ 2707501 h 5252013"/>
              <a:gd name="connsiteX0" fmla="*/ 8078 w 7789061"/>
              <a:gd name="connsiteY0" fmla="*/ 2744796 h 5249051"/>
              <a:gd name="connsiteX1" fmla="*/ 3368413 w 7789061"/>
              <a:gd name="connsiteY1" fmla="*/ 10121 h 5249051"/>
              <a:gd name="connsiteX2" fmla="*/ 7789061 w 7789061"/>
              <a:gd name="connsiteY2" fmla="*/ 3377093 h 5249051"/>
              <a:gd name="connsiteX3" fmla="*/ 3796430 w 7789061"/>
              <a:gd name="connsiteY3" fmla="*/ 5236277 h 5249051"/>
              <a:gd name="connsiteX4" fmla="*/ 8078 w 7789061"/>
              <a:gd name="connsiteY4" fmla="*/ 2744796 h 5249051"/>
              <a:gd name="connsiteX0" fmla="*/ 8078 w 7789061"/>
              <a:gd name="connsiteY0" fmla="*/ 2744796 h 5271741"/>
              <a:gd name="connsiteX1" fmla="*/ 3368413 w 7789061"/>
              <a:gd name="connsiteY1" fmla="*/ 10121 h 5271741"/>
              <a:gd name="connsiteX2" fmla="*/ 7789061 w 7789061"/>
              <a:gd name="connsiteY2" fmla="*/ 3377093 h 5271741"/>
              <a:gd name="connsiteX3" fmla="*/ 3796430 w 7789061"/>
              <a:gd name="connsiteY3" fmla="*/ 5236277 h 5271741"/>
              <a:gd name="connsiteX4" fmla="*/ 8078 w 7789061"/>
              <a:gd name="connsiteY4" fmla="*/ 2744796 h 5271741"/>
              <a:gd name="connsiteX0" fmla="*/ 1055 w 7782038"/>
              <a:gd name="connsiteY0" fmla="*/ 2738806 h 5438018"/>
              <a:gd name="connsiteX1" fmla="*/ 3361390 w 7782038"/>
              <a:gd name="connsiteY1" fmla="*/ 4131 h 5438018"/>
              <a:gd name="connsiteX2" fmla="*/ 7782038 w 7782038"/>
              <a:gd name="connsiteY2" fmla="*/ 3371103 h 5438018"/>
              <a:gd name="connsiteX3" fmla="*/ 3692130 w 7782038"/>
              <a:gd name="connsiteY3" fmla="*/ 5415113 h 5438018"/>
              <a:gd name="connsiteX4" fmla="*/ 1055 w 7782038"/>
              <a:gd name="connsiteY4" fmla="*/ 2738806 h 5438018"/>
              <a:gd name="connsiteX0" fmla="*/ 28883 w 7809866"/>
              <a:gd name="connsiteY0" fmla="*/ 2742147 h 5441359"/>
              <a:gd name="connsiteX1" fmla="*/ 3389218 w 7809866"/>
              <a:gd name="connsiteY1" fmla="*/ 7472 h 5441359"/>
              <a:gd name="connsiteX2" fmla="*/ 7809866 w 7809866"/>
              <a:gd name="connsiteY2" fmla="*/ 3374444 h 5441359"/>
              <a:gd name="connsiteX3" fmla="*/ 3719958 w 7809866"/>
              <a:gd name="connsiteY3" fmla="*/ 5418454 h 5441359"/>
              <a:gd name="connsiteX4" fmla="*/ 28883 w 7809866"/>
              <a:gd name="connsiteY4" fmla="*/ 2742147 h 5441359"/>
              <a:gd name="connsiteX0" fmla="*/ 36549 w 7817532"/>
              <a:gd name="connsiteY0" fmla="*/ 2751085 h 5450297"/>
              <a:gd name="connsiteX1" fmla="*/ 3396884 w 7817532"/>
              <a:gd name="connsiteY1" fmla="*/ 16410 h 5450297"/>
              <a:gd name="connsiteX2" fmla="*/ 7817532 w 7817532"/>
              <a:gd name="connsiteY2" fmla="*/ 3383382 h 5450297"/>
              <a:gd name="connsiteX3" fmla="*/ 3727624 w 7817532"/>
              <a:gd name="connsiteY3" fmla="*/ 5427392 h 5450297"/>
              <a:gd name="connsiteX4" fmla="*/ 36549 w 7817532"/>
              <a:gd name="connsiteY4" fmla="*/ 2751085 h 5450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17532" h="5450297">
                <a:moveTo>
                  <a:pt x="36549" y="2751085"/>
                </a:moveTo>
                <a:cubicBezTo>
                  <a:pt x="-281221" y="925127"/>
                  <a:pt x="1526121" y="-147339"/>
                  <a:pt x="3396884" y="16410"/>
                </a:cubicBezTo>
                <a:cubicBezTo>
                  <a:pt x="5267647" y="180159"/>
                  <a:pt x="7817532" y="1453184"/>
                  <a:pt x="7817532" y="3383382"/>
                </a:cubicBezTo>
                <a:cubicBezTo>
                  <a:pt x="7700800" y="5342763"/>
                  <a:pt x="5024455" y="5532775"/>
                  <a:pt x="3727624" y="5427392"/>
                </a:cubicBezTo>
                <a:cubicBezTo>
                  <a:pt x="2430794" y="5322009"/>
                  <a:pt x="354319" y="4577043"/>
                  <a:pt x="36549" y="2751085"/>
                </a:cubicBezTo>
                <a:close/>
              </a:path>
            </a:pathLst>
          </a:custGeom>
          <a:ln w="152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38244D-F8E6-9748-9EE9-5BDDA504F3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6277" y="2061838"/>
            <a:ext cx="6959446" cy="1662475"/>
          </a:xfrm>
        </p:spPr>
        <p:txBody>
          <a:bodyPr>
            <a:normAutofit/>
          </a:bodyPr>
          <a:lstStyle/>
          <a:p>
            <a:r>
              <a:rPr lang="en-US" sz="8000" dirty="0"/>
              <a:t>Martinique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E96567-D688-5F43-B8D0-E6D9A90626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88938" y="3783690"/>
            <a:ext cx="5414125" cy="1196717"/>
          </a:xfrm>
        </p:spPr>
        <p:txBody>
          <a:bodyPr>
            <a:normAutofit/>
          </a:bodyPr>
          <a:lstStyle/>
          <a:p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864382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0DBCBCA-C771-E04B-8BBB-09F1DC382D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39466" y="338667"/>
            <a:ext cx="5246593" cy="614680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56E00F-8A44-DD4C-AA59-75D9517A17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049" y="338667"/>
            <a:ext cx="6195483" cy="614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82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7A6BE-D477-F84D-B862-41E2E1F15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874" y="2124638"/>
            <a:ext cx="3670117" cy="3242492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A total of 4 queens who have ruled France, Holland and Turkey, have all been born in </a:t>
            </a:r>
            <a:r>
              <a:rPr lang="en-GB" dirty="0"/>
              <a:t>Martinique.</a:t>
            </a:r>
            <a:br>
              <a:rPr lang="en-GB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EE27A-CF3E-0D42-8E14-8ED9B939DA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Capital: Fort-De France</a:t>
            </a:r>
          </a:p>
          <a:p>
            <a:r>
              <a:rPr lang="en-US" sz="2400" dirty="0"/>
              <a:t>Population: 385,000</a:t>
            </a:r>
          </a:p>
          <a:p>
            <a:r>
              <a:rPr lang="en-US" sz="2400" dirty="0"/>
              <a:t>Official Language: French (however most also speak </a:t>
            </a:r>
            <a:r>
              <a:rPr lang="en-US" sz="2400" dirty="0" err="1"/>
              <a:t>Martiniquan</a:t>
            </a:r>
            <a:r>
              <a:rPr lang="en-US" sz="2400" dirty="0"/>
              <a:t> Creole- a form of Antillean Creole)</a:t>
            </a:r>
          </a:p>
          <a:p>
            <a:r>
              <a:rPr lang="en-US" sz="2400" dirty="0"/>
              <a:t>Constitutional Status: Department of France (It is part of the European Union)</a:t>
            </a:r>
          </a:p>
          <a:p>
            <a:r>
              <a:rPr lang="en-US" sz="2400" dirty="0"/>
              <a:t>Religion: 80% Roman Catholic, 10% Protestant, 10% Hindu or Other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8200537-0AF4-4346-B672-85B8958BFC34}"/>
              </a:ext>
            </a:extLst>
          </p:cNvPr>
          <p:cNvSpPr txBox="1">
            <a:spLocks/>
          </p:cNvSpPr>
          <p:nvPr/>
        </p:nvSpPr>
        <p:spPr>
          <a:xfrm>
            <a:off x="676596" y="5110858"/>
            <a:ext cx="3670117" cy="3494284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rgbClr val="FFFEFF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468382-8B9B-9A4F-902F-86733929DA0F}"/>
              </a:ext>
            </a:extLst>
          </p:cNvPr>
          <p:cNvSpPr txBox="1"/>
          <p:nvPr/>
        </p:nvSpPr>
        <p:spPr>
          <a:xfrm>
            <a:off x="848874" y="5247861"/>
            <a:ext cx="36701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b="1" dirty="0"/>
              <a:t>Empress Josephine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b="1" dirty="0"/>
              <a:t>Hortense de Beauharnais?</a:t>
            </a:r>
            <a:endParaRPr lang="en-US" b="1" dirty="0"/>
          </a:p>
          <a:p>
            <a:pPr marL="285750" indent="-285750">
              <a:buFont typeface="Wingdings" pitchFamily="2" charset="2"/>
              <a:buChar char="v"/>
            </a:pPr>
            <a:r>
              <a:rPr lang="en-GB" b="1" dirty="0" err="1"/>
              <a:t>Aimée</a:t>
            </a:r>
            <a:r>
              <a:rPr lang="en-GB" b="1" dirty="0"/>
              <a:t> du Buc de </a:t>
            </a:r>
            <a:r>
              <a:rPr lang="en-GB" b="1" dirty="0" err="1"/>
              <a:t>Rivéry</a:t>
            </a:r>
            <a:endParaRPr lang="en-GB" b="1" dirty="0"/>
          </a:p>
          <a:p>
            <a:pPr marL="285750" indent="-285750">
              <a:buFont typeface="Wingdings" pitchFamily="2" charset="2"/>
              <a:buChar char="v"/>
            </a:pPr>
            <a:r>
              <a:rPr lang="en-GB" b="1" dirty="0"/>
              <a:t>Françoise </a:t>
            </a:r>
            <a:r>
              <a:rPr lang="en-GB" b="1" dirty="0" err="1"/>
              <a:t>d'Aubigné</a:t>
            </a:r>
            <a:r>
              <a:rPr lang="en-GB" b="1" dirty="0"/>
              <a:t>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576158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38DDEC"/>
      </a:hlink>
      <a:folHlink>
        <a:srgbClr val="A8DEE8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{C2E1ADAC-6A0E-CF40-B3CF-E86FFACD904A}tf16401369</Template>
  <TotalTime>28</TotalTime>
  <Words>91</Words>
  <Application>Microsoft Macintosh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 Light</vt:lpstr>
      <vt:lpstr>Rockwell</vt:lpstr>
      <vt:lpstr>Wingdings</vt:lpstr>
      <vt:lpstr>Atlas</vt:lpstr>
      <vt:lpstr>Martinique</vt:lpstr>
      <vt:lpstr>PowerPoint Presentation</vt:lpstr>
      <vt:lpstr>A total of 4 queens who have ruled France, Holland and Turkey, have all been born in Martinique.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Martinique</dc:title>
  <dc:creator>Watts, Liv</dc:creator>
  <cp:lastModifiedBy>Watts, Liv</cp:lastModifiedBy>
  <cp:revision>5</cp:revision>
  <dcterms:created xsi:type="dcterms:W3CDTF">2019-01-29T18:42:46Z</dcterms:created>
  <dcterms:modified xsi:type="dcterms:W3CDTF">2019-01-29T22:50:31Z</dcterms:modified>
</cp:coreProperties>
</file>