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1" d="100"/>
          <a:sy n="61" d="100"/>
        </p:scale>
        <p:origin x="871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D2C16-5592-4C2E-BF92-0F107742DD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470FF9-37AA-4C17-88C1-95F93F6794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633AE1-70CB-41C4-ADA1-FF63E6BC0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9BD6-E62D-4A0A-BEC1-B3775DF5D8B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3616A-8969-465A-A322-5EDD1F5B9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8A874-86F1-4691-AD7C-BD45D854A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3312-2B58-4253-A1B5-3FCFF04AC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523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BBEDC-2627-47F4-9D9F-654F129FA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850430-99A0-4569-96A9-E50B67CA01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2A410-6BAC-4DE6-971D-FA9BB12C0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9BD6-E62D-4A0A-BEC1-B3775DF5D8B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DE3DFF-3DD7-48B5-99B1-40BC1C9EA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FE5AF4-22AD-4F80-A9A0-DC670C2B8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3312-2B58-4253-A1B5-3FCFF04AC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999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36D8D6-66FC-48B9-8DC2-4634290C28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2C7138-96BD-4CD0-B7DE-33509C165C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E9E2F-DCAE-4E47-B9D2-DDC2853F3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9BD6-E62D-4A0A-BEC1-B3775DF5D8B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920A9A-2C85-4C60-AB64-358325581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64E20D-D693-4B46-B4E5-BD6BCE6FC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3312-2B58-4253-A1B5-3FCFF04AC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572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93790-0405-4E71-B065-17E629437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9D0DB6-081E-4147-8F45-36486FB63B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A87A7-02F7-461B-981E-1B88F8B6D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9BD6-E62D-4A0A-BEC1-B3775DF5D8B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6776C3-0686-4759-A8C2-2E80B6F8A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81A61A-AF05-4D28-803E-9C92841E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3312-2B58-4253-A1B5-3FCFF04AC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101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5E262-8052-4FB7-BCA3-4D8332EEF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02EE20-38CF-4D8A-91CC-B84118E80A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5DA29-DE95-4A94-A9FD-FE97AB35A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9BD6-E62D-4A0A-BEC1-B3775DF5D8B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B1A77B-AD53-4E80-A646-1D21475CF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16A83-27ED-4BC5-939D-9B82043BC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3312-2B58-4253-A1B5-3FCFF04AC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822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48F15-8ADD-4385-8B05-49700A673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0ADF6-64D2-4DA4-A3B9-0617C4F3C6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06C4A1-71C3-419E-8566-952DE84911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53CB7D-04F4-4641-9EA4-12E3D1FC7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9BD6-E62D-4A0A-BEC1-B3775DF5D8B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A64507-2B73-40E6-B2D8-50A53E155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ED5778-F1C7-456C-86DF-ED47CE5E6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3312-2B58-4253-A1B5-3FCFF04AC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522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E16FB-4AF0-43CF-8D55-ADD61C20F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00C038-6FB5-4C8F-8C4C-F8A8BE4A6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50EA3B-5D27-47B9-83D1-6713D3D562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DF8DF0-43CD-43CE-8461-61EEB46DDC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B5F42A-29B3-43DB-AF46-B94C3F05CA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DD4F46-AFFE-483E-9B52-9F6A32E2C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9BD6-E62D-4A0A-BEC1-B3775DF5D8B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FBACCF-0B06-4331-A33C-E4991F598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F4AD18-0611-4CBA-A8CD-CF7ACDFC5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3312-2B58-4253-A1B5-3FCFF04AC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228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8E41F-EC44-43C2-B3F8-AA6F28A74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41AA6A-6497-41A8-9C41-39BC67EA5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9BD6-E62D-4A0A-BEC1-B3775DF5D8B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558606-885E-4642-8446-C73E670A2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4BB8B-3838-4DC1-9F6B-367B27F4F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3312-2B58-4253-A1B5-3FCFF04AC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198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0A31A6-92E0-4E4B-8021-86EAF32FC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9BD6-E62D-4A0A-BEC1-B3775DF5D8B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D5FD6E-246B-4D75-BC09-1EC004524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E62AE8-D379-492B-8A92-D24F0D5EB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3312-2B58-4253-A1B5-3FCFF04AC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659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578B5-9F5D-4A89-A593-BB89833C2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2203E-1143-4849-A702-EA89FFD76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FBCBAE-F7EB-445C-A0F7-B8109E90F0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82FEAB-30F5-4362-87E5-DD63A7FB5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9BD6-E62D-4A0A-BEC1-B3775DF5D8B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AA7B91-8ABA-4940-9455-D1743F08B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F68EB1-C8C9-4347-A3F4-9D11646C9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3312-2B58-4253-A1B5-3FCFF04AC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216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7DDDE-23FA-4129-99D5-60DFF4996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723669-07EA-44C9-86A7-2DB373024B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EAF32A-F25C-4CFD-B701-BF334A3CEA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A93393-1518-4A8C-9021-4866B548A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9BD6-E62D-4A0A-BEC1-B3775DF5D8B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943E1F-5B3A-4807-A37D-D8395822D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550AB7-EF86-496A-AAB1-730C51504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3312-2B58-4253-A1B5-3FCFF04AC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448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40EF5E-0948-48DA-A946-C3BA40EC8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93248F-F540-44AD-89E9-10194803D5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07761E-454F-44AA-8D51-095DDAEF0D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C9BD6-E62D-4A0A-BEC1-B3775DF5D8B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12E62-D988-470D-8EFE-BA4598C267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9ACE5-EE5B-4B42-B019-05CCF9437D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93312-2B58-4253-A1B5-3FCFF04AC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248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upload.wikimedia.org/wikipedia/commons/thumb/9/93/Flag_of_the_Bahamas.svg/1280px-Flag_of_the_Bahamas.svg.png">
            <a:extLst>
              <a:ext uri="{FF2B5EF4-FFF2-40B4-BE49-F238E27FC236}">
                <a16:creationId xmlns:a16="http://schemas.microsoft.com/office/drawing/2014/main" id="{6D368A48-E5B6-4AA5-B4AD-3E0E761DC5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2128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5DA7E6-7B31-46B8-A5AA-BAA002970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8423" y="2420471"/>
            <a:ext cx="11097773" cy="2007480"/>
          </a:xfrm>
        </p:spPr>
        <p:txBody>
          <a:bodyPr>
            <a:normAutofit fontScale="90000"/>
          </a:bodyPr>
          <a:lstStyle/>
          <a:p>
            <a:r>
              <a:rPr lang="en-GB" sz="16600" b="1" dirty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The Bahamas</a:t>
            </a:r>
          </a:p>
        </p:txBody>
      </p:sp>
    </p:spTree>
    <p:extLst>
      <p:ext uri="{BB962C8B-B14F-4D97-AF65-F5344CB8AC3E}">
        <p14:creationId xmlns:p14="http://schemas.microsoft.com/office/powerpoint/2010/main" val="2703729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Image result for the bahamas map">
            <a:extLst>
              <a:ext uri="{FF2B5EF4-FFF2-40B4-BE49-F238E27FC236}">
                <a16:creationId xmlns:a16="http://schemas.microsoft.com/office/drawing/2014/main" id="{E8552FEC-0CE7-43A8-95BC-7100265D1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26" y="-81420"/>
            <a:ext cx="5855918" cy="431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B6D38CD-CF60-4C85-8FEC-36014C0F7307}"/>
              </a:ext>
            </a:extLst>
          </p:cNvPr>
          <p:cNvCxnSpPr>
            <a:cxnSpLocks/>
            <a:stCxn id="20" idx="7"/>
          </p:cNvCxnSpPr>
          <p:nvPr/>
        </p:nvCxnSpPr>
        <p:spPr>
          <a:xfrm>
            <a:off x="2889128" y="326023"/>
            <a:ext cx="4087869" cy="926580"/>
          </a:xfrm>
          <a:prstGeom prst="line">
            <a:avLst/>
          </a:prstGeom>
          <a:ln w="698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3DE4AC6-7E35-420D-9754-6ED72E8CDAD7}"/>
              </a:ext>
            </a:extLst>
          </p:cNvPr>
          <p:cNvCxnSpPr>
            <a:cxnSpLocks/>
            <a:stCxn id="20" idx="4"/>
          </p:cNvCxnSpPr>
          <p:nvPr/>
        </p:nvCxnSpPr>
        <p:spPr>
          <a:xfrm>
            <a:off x="2016691" y="1897693"/>
            <a:ext cx="4960306" cy="4960307"/>
          </a:xfrm>
          <a:prstGeom prst="line">
            <a:avLst/>
          </a:prstGeom>
          <a:ln w="698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 descr="Image result for the bahamas map">
            <a:extLst>
              <a:ext uri="{FF2B5EF4-FFF2-40B4-BE49-F238E27FC236}">
                <a16:creationId xmlns:a16="http://schemas.microsoft.com/office/drawing/2014/main" id="{2B896FBD-5BBF-4EE3-87EC-16A69BC33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6997" y="1197931"/>
            <a:ext cx="5215003" cy="570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7682F166-6CD5-4A35-920F-E894D7CE1589}"/>
              </a:ext>
            </a:extLst>
          </p:cNvPr>
          <p:cNvSpPr/>
          <p:nvPr/>
        </p:nvSpPr>
        <p:spPr>
          <a:xfrm>
            <a:off x="782877" y="56367"/>
            <a:ext cx="2467627" cy="1841326"/>
          </a:xfrm>
          <a:prstGeom prst="ellipse">
            <a:avLst/>
          </a:prstGeom>
          <a:noFill/>
          <a:ln w="136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070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E20EB187-900F-4AF5-813B-101456D9F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Image result for nassau population">
            <a:extLst>
              <a:ext uri="{FF2B5EF4-FFF2-40B4-BE49-F238E27FC236}">
                <a16:creationId xmlns:a16="http://schemas.microsoft.com/office/drawing/2014/main" id="{3D26B178-1BAE-4234-8C8E-345F79A81D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77" b="12823"/>
          <a:stretch/>
        </p:blipFill>
        <p:spPr bwMode="auto">
          <a:xfrm>
            <a:off x="20" y="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8B120F-3BE2-4037-A24C-7CFAB7335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7349" y="1200152"/>
            <a:ext cx="6897171" cy="445769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8000" b="1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CAPITAL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E61E09-8AD6-4E17-84A1-73DEB147EC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963" y="1200152"/>
            <a:ext cx="2816535" cy="445769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/>
                </a:solidFill>
              </a:rPr>
              <a:t>Nassau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624D17C8-E9C2-48A4-AA36-D7048A6CCC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5891" y="2286000"/>
            <a:ext cx="0" cy="22860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38710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DE7C8-FC24-4C67-A524-8C4D4AB59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8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POPULATION</a:t>
            </a:r>
            <a:endParaRPr lang="en-GB" sz="8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B61612-900A-425C-BB1A-15A9C77409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 The current population of Bahamas is 400,860 (Tuesday, November 27, 2018)</a:t>
            </a:r>
          </a:p>
          <a:p>
            <a:r>
              <a:rPr lang="en-GB" dirty="0"/>
              <a:t>Population of Nassau- 266,100 (2016)</a:t>
            </a:r>
            <a:br>
              <a:rPr lang="en-GB" dirty="0"/>
            </a:b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4989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135C2-689F-4740-86BB-AD40CF7FE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Independence and Language</a:t>
            </a:r>
            <a:endParaRPr lang="en-GB" sz="6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74061-0BC6-49BF-9EDA-7BFF48E20E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Became an independent commonwealth realm on 10</a:t>
            </a:r>
            <a:r>
              <a:rPr lang="en-GB" baseline="30000" dirty="0"/>
              <a:t>th</a:t>
            </a:r>
            <a:r>
              <a:rPr lang="en-GB" dirty="0"/>
              <a:t> July 1973</a:t>
            </a:r>
          </a:p>
          <a:p>
            <a:r>
              <a:rPr lang="en-GB" dirty="0"/>
              <a:t>Official Language: English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3521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3AA87-E246-45CD-A6D3-A7B48FF5D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8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FUN FACTS</a:t>
            </a:r>
            <a:endParaRPr lang="en-GB" sz="8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9AE305-DD19-4A5D-8141-BEDEA1D754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Only 30 of the total 700 islands</a:t>
            </a:r>
          </a:p>
          <a:p>
            <a:r>
              <a:rPr lang="en-GB" dirty="0"/>
              <a:t>The Bahamas is one of the two countries whose official name begins with the word “the”. </a:t>
            </a:r>
          </a:p>
          <a:p>
            <a:r>
              <a:rPr lang="en-GB" dirty="0"/>
              <a:t>During the 1980s, the island became an established site for the drug trade. Reportedly, almost 90% of the cocaine entered the United States passing through the Bahamas.</a:t>
            </a:r>
          </a:p>
          <a:p>
            <a:r>
              <a:rPr lang="en-GB" dirty="0"/>
              <a:t>It is reported that during the 1980s, almost 90% of the cocaine entering the United States passing through the Bahamas.</a:t>
            </a:r>
          </a:p>
          <a:p>
            <a:r>
              <a:rPr lang="en-GB" dirty="0"/>
              <a:t>There is no income or sales tax for Bahamas residents</a:t>
            </a:r>
          </a:p>
        </p:txBody>
      </p:sp>
    </p:spTree>
    <p:extLst>
      <p:ext uri="{BB962C8B-B14F-4D97-AF65-F5344CB8AC3E}">
        <p14:creationId xmlns:p14="http://schemas.microsoft.com/office/powerpoint/2010/main" val="4115912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136</Words>
  <Application>Microsoft Office PowerPoint</Application>
  <PresentationFormat>Widescreen</PresentationFormat>
  <Paragraphs>15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The Bahamas</vt:lpstr>
      <vt:lpstr>PowerPoint Presentation</vt:lpstr>
      <vt:lpstr>CAPITAL</vt:lpstr>
      <vt:lpstr>POPULATION</vt:lpstr>
      <vt:lpstr>Independence and Language</vt:lpstr>
      <vt:lpstr>FUN FACTS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Bahamas</dc:title>
  <dc:creator>Wilson, Hamish</dc:creator>
  <cp:lastModifiedBy>Wilson, Hamish</cp:lastModifiedBy>
  <cp:revision>4</cp:revision>
  <dcterms:created xsi:type="dcterms:W3CDTF">2018-11-27T21:09:40Z</dcterms:created>
  <dcterms:modified xsi:type="dcterms:W3CDTF">2018-11-27T22:01:42Z</dcterms:modified>
</cp:coreProperties>
</file>