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3171-3F81-4DC1-81C3-69EAA3EEFD03}" type="datetimeFigureOut">
              <a:rPr lang="en-GB" smtClean="0"/>
              <a:t>25/04/2017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68AF-CCE0-416C-899B-389D676E2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302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3171-3F81-4DC1-81C3-69EAA3EEFD03}" type="datetimeFigureOut">
              <a:rPr lang="en-GB" smtClean="0"/>
              <a:t>25/04/2017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68AF-CCE0-416C-899B-389D676E2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080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3171-3F81-4DC1-81C3-69EAA3EEFD03}" type="datetimeFigureOut">
              <a:rPr lang="en-GB" smtClean="0"/>
              <a:t>25/04/2017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68AF-CCE0-416C-899B-389D676E2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120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3171-3F81-4DC1-81C3-69EAA3EEFD03}" type="datetimeFigureOut">
              <a:rPr lang="en-GB" smtClean="0"/>
              <a:t>25/04/2017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68AF-CCE0-416C-899B-389D676E2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190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3171-3F81-4DC1-81C3-69EAA3EEFD03}" type="datetimeFigureOut">
              <a:rPr lang="en-GB" smtClean="0"/>
              <a:t>25/04/2017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68AF-CCE0-416C-899B-389D676E2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957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3171-3F81-4DC1-81C3-69EAA3EEFD03}" type="datetimeFigureOut">
              <a:rPr lang="en-GB" smtClean="0"/>
              <a:t>25/04/2017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68AF-CCE0-416C-899B-389D676E2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814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3171-3F81-4DC1-81C3-69EAA3EEFD03}" type="datetimeFigureOut">
              <a:rPr lang="en-GB" smtClean="0"/>
              <a:t>25/04/2017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68AF-CCE0-416C-899B-389D676E2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941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3171-3F81-4DC1-81C3-69EAA3EEFD03}" type="datetimeFigureOut">
              <a:rPr lang="en-GB" smtClean="0"/>
              <a:t>25/04/2017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68AF-CCE0-416C-899B-389D676E2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949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3171-3F81-4DC1-81C3-69EAA3EEFD03}" type="datetimeFigureOut">
              <a:rPr lang="en-GB" smtClean="0"/>
              <a:t>25/04/2017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68AF-CCE0-416C-899B-389D676E2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547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3171-3F81-4DC1-81C3-69EAA3EEFD03}" type="datetimeFigureOut">
              <a:rPr lang="en-GB" smtClean="0"/>
              <a:t>25/04/2017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68AF-CCE0-416C-899B-389D676E2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811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F3171-3F81-4DC1-81C3-69EAA3EEFD03}" type="datetimeFigureOut">
              <a:rPr lang="en-GB" smtClean="0"/>
              <a:t>25/04/2017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68AF-CCE0-416C-899B-389D676E2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035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F3171-3F81-4DC1-81C3-69EAA3EEFD03}" type="datetimeFigureOut">
              <a:rPr lang="en-GB" smtClean="0"/>
              <a:t>25/04/2017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768AF-CCE0-416C-899B-389D676E2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84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Anitgua</a:t>
            </a:r>
            <a:endParaRPr lang="en-GB" dirty="0"/>
          </a:p>
        </p:txBody>
      </p:sp>
      <p:pic>
        <p:nvPicPr>
          <p:cNvPr id="1028" name="Picture 4" descr="Image result for antigu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97227"/>
            <a:ext cx="3088454" cy="2275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lated 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3354" y="4186804"/>
            <a:ext cx="3122819" cy="1756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antigua fla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227" y="1497227"/>
            <a:ext cx="3048000" cy="20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Image result for viv richard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3225" y="4107833"/>
            <a:ext cx="31908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85774" y="4186804"/>
            <a:ext cx="3440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Population: 80,161</a:t>
            </a:r>
          </a:p>
          <a:p>
            <a:endParaRPr lang="en-GB" dirty="0" smtClean="0"/>
          </a:p>
          <a:p>
            <a:r>
              <a:rPr lang="en-GB" dirty="0" smtClean="0"/>
              <a:t>Native Name: </a:t>
            </a:r>
            <a:r>
              <a:rPr lang="en-GB" dirty="0" err="1" smtClean="0"/>
              <a:t>Waladli</a:t>
            </a:r>
            <a:r>
              <a:rPr lang="en-GB" dirty="0" smtClean="0"/>
              <a:t> or </a:t>
            </a:r>
            <a:r>
              <a:rPr lang="en-GB" dirty="0" err="1" smtClean="0"/>
              <a:t>Wadadli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Capital city: St John’s (pop. 32,000)</a:t>
            </a:r>
            <a:endParaRPr lang="en-GB" dirty="0"/>
          </a:p>
        </p:txBody>
      </p:sp>
      <p:pic>
        <p:nvPicPr>
          <p:cNvPr id="1040" name="Picture 16" descr="https://upload.wikimedia.org/wikipedia/commons/thumb/5/58/Dickinson_bay_beach_antigua.jpg/1280px-Dickinson_bay_beach_antigu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086" y="1027906"/>
            <a:ext cx="3175000" cy="2267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235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163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20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Anitgua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Anitgua</dc:title>
  <dc:creator>Parker, Daniel</dc:creator>
  <cp:lastModifiedBy>Parker, Daniel</cp:lastModifiedBy>
  <cp:revision>2</cp:revision>
  <dcterms:created xsi:type="dcterms:W3CDTF">2017-04-25T12:46:37Z</dcterms:created>
  <dcterms:modified xsi:type="dcterms:W3CDTF">2017-04-25T13:02:33Z</dcterms:modified>
</cp:coreProperties>
</file>