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1"/>
    <p:restoredTop sz="94627"/>
  </p:normalViewPr>
  <p:slideViewPr>
    <p:cSldViewPr snapToGrid="0" snapToObjects="1">
      <p:cViewPr>
        <p:scale>
          <a:sx n="60" d="100"/>
          <a:sy n="60" d="100"/>
        </p:scale>
        <p:origin x="808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228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63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96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3810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240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98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3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97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7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5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61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684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072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0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499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250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3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4C966-F0B2-9942-A464-25B15B1ECBA3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FB38A-B730-1445-B450-7E7D43CA0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  <p:sldLayoutId id="2147483922" r:id="rId16"/>
    <p:sldLayoutId id="214748392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7.tiff"/><Relationship Id="rId5" Type="http://schemas.openxmlformats.org/officeDocument/2006/relationships/image" Target="../media/image8.tiff"/><Relationship Id="rId6" Type="http://schemas.openxmlformats.org/officeDocument/2006/relationships/image" Target="../media/image9.tiff"/><Relationship Id="rId7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Relationship Id="rId3" Type="http://schemas.openxmlformats.org/officeDocument/2006/relationships/image" Target="../media/image1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0731" y="1292304"/>
            <a:ext cx="9448800" cy="1825096"/>
          </a:xfrm>
        </p:spPr>
        <p:txBody>
          <a:bodyPr/>
          <a:lstStyle/>
          <a:p>
            <a:pPr algn="ctr"/>
            <a:r>
              <a:rPr lang="en-US" dirty="0" smtClean="0"/>
              <a:t>Caribbean history</a:t>
            </a:r>
            <a:br>
              <a:rPr lang="en-US" dirty="0" smtClean="0"/>
            </a:br>
            <a:r>
              <a:rPr lang="en-US" dirty="0" smtClean="0"/>
              <a:t>fascinating facts: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0731" y="3291864"/>
            <a:ext cx="9448800" cy="1313287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9600" b="1" u="sng" dirty="0" smtClean="0">
                <a:ln/>
                <a:solidFill>
                  <a:schemeClr val="accent4"/>
                </a:solidFill>
                <a:latin typeface="+mj-lt"/>
                <a:ea typeface="Lucida Handwriting" charset="0"/>
                <a:cs typeface="Lucida Handwriting" charset="0"/>
              </a:rPr>
              <a:t>‘ARUBA’</a:t>
            </a:r>
            <a:endParaRPr lang="en-US" sz="9600" b="1" u="sng" dirty="0">
              <a:ln/>
              <a:solidFill>
                <a:schemeClr val="accent4"/>
              </a:solidFill>
              <a:latin typeface="+mj-lt"/>
              <a:ea typeface="Lucida Handwriting" charset="0"/>
              <a:cs typeface="Lucida Handwriting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215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718" y="386393"/>
            <a:ext cx="4698720" cy="5139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Oval 5"/>
          <p:cNvSpPr/>
          <p:nvPr/>
        </p:nvSpPr>
        <p:spPr>
          <a:xfrm>
            <a:off x="1432793" y="2644058"/>
            <a:ext cx="1620000" cy="581363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289994"/>
            <a:ext cx="12192000" cy="1825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 smtClean="0"/>
              <a:t>Bon </a:t>
            </a:r>
            <a:r>
              <a:rPr lang="en-US" sz="4800" dirty="0" err="1" smtClean="0"/>
              <a:t>bini</a:t>
            </a:r>
            <a:r>
              <a:rPr lang="en-US" sz="4800" dirty="0" smtClean="0"/>
              <a:t>! </a:t>
            </a:r>
            <a:r>
              <a:rPr lang="en-US" sz="4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</a:t>
            </a:r>
            <a:r>
              <a:rPr lang="en-US" sz="4800" dirty="0" smtClean="0"/>
              <a:t> Welcome! </a:t>
            </a:r>
            <a:r>
              <a:rPr lang="en-US" sz="4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</a:t>
            </a:r>
            <a:r>
              <a:rPr lang="en-US" sz="4800" dirty="0" smtClean="0"/>
              <a:t> Welkom!</a:t>
            </a:r>
            <a:endParaRPr lang="en-US" sz="4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4474" r="8632" b="7834"/>
          <a:stretch/>
        </p:blipFill>
        <p:spPr>
          <a:xfrm>
            <a:off x="6103091" y="365128"/>
            <a:ext cx="5663609" cy="513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81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1837" y="4720854"/>
            <a:ext cx="2649012" cy="14959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12697"/>
          <a:stretch/>
        </p:blipFill>
        <p:spPr>
          <a:xfrm>
            <a:off x="4619721" y="437159"/>
            <a:ext cx="4686355" cy="27256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253" r="13302"/>
          <a:stretch/>
        </p:blipFill>
        <p:spPr>
          <a:xfrm>
            <a:off x="172940" y="4087885"/>
            <a:ext cx="4258634" cy="23554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4367" y="267039"/>
            <a:ext cx="2665865" cy="39987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9721" y="3368107"/>
            <a:ext cx="4686355" cy="30982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735" y="1799995"/>
            <a:ext cx="4140663" cy="205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23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14" y="252483"/>
            <a:ext cx="4486783" cy="49074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393" y="112128"/>
            <a:ext cx="5795335" cy="32521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4393" y="3531780"/>
            <a:ext cx="5795335" cy="3256242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-1631631" y="5327401"/>
            <a:ext cx="9448800" cy="1313287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 smtClean="0">
                <a:ln/>
                <a:solidFill>
                  <a:schemeClr val="accent4"/>
                </a:solidFill>
                <a:latin typeface="+mj-lt"/>
                <a:ea typeface="Lucida Handwriting" charset="0"/>
                <a:cs typeface="Lucida Handwriting" charset="0"/>
              </a:rPr>
              <a:t>HISTORY</a:t>
            </a:r>
            <a:endParaRPr lang="en-US" sz="6000" b="1" dirty="0">
              <a:ln/>
              <a:solidFill>
                <a:schemeClr val="accent4"/>
              </a:solidFill>
              <a:latin typeface="+mj-lt"/>
              <a:ea typeface="Lucida Handwriting" charset="0"/>
              <a:cs typeface="Lucida Handwriting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84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0421" y="0"/>
            <a:ext cx="4411579" cy="6858000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451811" y="2994152"/>
            <a:ext cx="9448800" cy="1313287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smtClean="0">
                <a:ln/>
                <a:solidFill>
                  <a:schemeClr val="accent4"/>
                </a:solidFill>
                <a:latin typeface="+mj-lt"/>
                <a:ea typeface="Lucida Handwriting" charset="0"/>
                <a:cs typeface="Lucida Handwriting" charset="0"/>
              </a:rPr>
              <a:t>PEOPLE</a:t>
            </a:r>
            <a:endParaRPr lang="en-US" sz="6000" b="1" dirty="0">
              <a:ln/>
              <a:solidFill>
                <a:schemeClr val="accent4"/>
              </a:solidFill>
              <a:latin typeface="+mj-lt"/>
              <a:ea typeface="Lucida Handwriting" charset="0"/>
              <a:cs typeface="Lucida Handwriting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66681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70</TotalTime>
  <Words>16</Words>
  <Application>Microsoft Macintosh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Century Gothic</vt:lpstr>
      <vt:lpstr>Lucida Handwriting</vt:lpstr>
      <vt:lpstr>Arial</vt:lpstr>
      <vt:lpstr>Vapor Trail</vt:lpstr>
      <vt:lpstr>Caribbean history fascinating facts: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Caribbean history fascinating facts:</dc:title>
  <dc:creator>Quansah, Beverley</dc:creator>
  <cp:lastModifiedBy>Quansah, Beverley</cp:lastModifiedBy>
  <cp:revision>6</cp:revision>
  <dcterms:created xsi:type="dcterms:W3CDTF">2016-10-17T16:46:09Z</dcterms:created>
  <dcterms:modified xsi:type="dcterms:W3CDTF">2016-10-17T17:56:22Z</dcterms:modified>
</cp:coreProperties>
</file>