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02"/>
    <p:restoredTop sz="94643"/>
  </p:normalViewPr>
  <p:slideViewPr>
    <p:cSldViewPr snapToGrid="0" snapToObjects="1">
      <p:cViewPr>
        <p:scale>
          <a:sx n="70" d="100"/>
          <a:sy n="70" d="100"/>
        </p:scale>
        <p:origin x="19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57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20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1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06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00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38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05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1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9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9A02C-2F42-E24A-8169-6F72D2A5554B}" type="datetimeFigureOut">
              <a:rPr lang="en-US" smtClean="0"/>
              <a:t>3/5/17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D7925-24B2-874A-B377-A4CE4CCE3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0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104" y="1414272"/>
            <a:ext cx="4492752" cy="2246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6896" y="246836"/>
            <a:ext cx="70591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The Bahamas</a:t>
            </a:r>
            <a:endParaRPr lang="en-US" sz="6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6976" y="4558529"/>
            <a:ext cx="3517900" cy="2311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2650" y="681587"/>
            <a:ext cx="2508247" cy="3482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5446" y="-40919"/>
            <a:ext cx="3228367" cy="21522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222177" y="347472"/>
            <a:ext cx="251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Big Major Cay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21683" y="4270934"/>
            <a:ext cx="351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Junkanoo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5412" y="4525347"/>
            <a:ext cx="3543611" cy="23777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39976" y="4201858"/>
            <a:ext cx="3543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Sloop sailing</a:t>
            </a:r>
            <a:endParaRPr lang="en-US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96569" y="4513418"/>
            <a:ext cx="2585435" cy="23843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88" y="2211935"/>
            <a:ext cx="3177297" cy="212878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389" y="4314305"/>
            <a:ext cx="336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Dean’s blue hole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39375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" y="1046881"/>
            <a:ext cx="3242056" cy="32420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43584" y="585216"/>
            <a:ext cx="3252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Myles Munroe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1952" y="4302332"/>
            <a:ext cx="3108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Bahamian Evangelical Christian evangelist and ordained Pentecostal minister, author, speaker and leadership consultant who founded and led the Bahamas Faith Ministries International and Myles Munroe International.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8516" y="1046881"/>
            <a:ext cx="4059936" cy="30449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38516" y="585216"/>
            <a:ext cx="3916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Beyoncé</a:t>
            </a:r>
          </a:p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0716" y="1046881"/>
            <a:ext cx="3858260" cy="21702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38516" y="4302332"/>
            <a:ext cx="4059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Bahamian-American through her father. 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50716" y="545314"/>
            <a:ext cx="398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Kevin Ferguson (</a:t>
            </a:r>
            <a:r>
              <a:rPr lang="en-US" sz="2400" b="1" dirty="0" err="1" smtClean="0"/>
              <a:t>Kimbo</a:t>
            </a:r>
            <a:r>
              <a:rPr lang="en-US" sz="2400" b="1" dirty="0" smtClean="0"/>
              <a:t> Slice)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50716" y="3419856"/>
            <a:ext cx="3858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Bahamian-born </a:t>
            </a:r>
            <a:r>
              <a:rPr lang="en-US" dirty="0" smtClean="0"/>
              <a:t>American mixed martial artist, boxer and occasional actor </a:t>
            </a:r>
          </a:p>
        </p:txBody>
      </p:sp>
    </p:spTree>
    <p:extLst>
      <p:ext uri="{BB962C8B-B14F-4D97-AF65-F5344CB8AC3E}">
        <p14:creationId xmlns:p14="http://schemas.microsoft.com/office/powerpoint/2010/main" val="721411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64</Words>
  <Application>Microsoft Macintosh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Rosie Turner</dc:creator>
  <cp:lastModifiedBy>Rosie Turner</cp:lastModifiedBy>
  <cp:revision>8</cp:revision>
  <dcterms:created xsi:type="dcterms:W3CDTF">2017-03-05T16:02:59Z</dcterms:created>
  <dcterms:modified xsi:type="dcterms:W3CDTF">2017-03-06T17:45:58Z</dcterms:modified>
</cp:coreProperties>
</file>