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56" d="100"/>
          <a:sy n="56" d="100"/>
        </p:scale>
        <p:origin x="5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562" y="470053"/>
            <a:ext cx="8825658" cy="1584644"/>
          </a:xfrm>
        </p:spPr>
        <p:txBody>
          <a:bodyPr/>
          <a:lstStyle/>
          <a:p>
            <a:r>
              <a:rPr lang="en-US" u="sng" dirty="0" err="1" smtClean="0"/>
              <a:t>Sint</a:t>
            </a:r>
            <a:r>
              <a:rPr lang="en-US" u="sng" dirty="0" smtClean="0"/>
              <a:t> Maarten/Saint Martin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526" y="1295341"/>
            <a:ext cx="3658916" cy="23880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43356" y="29807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388091"/>
            <a:ext cx="8134066" cy="4469909"/>
          </a:xfrm>
          <a:prstGeom prst="rect">
            <a:avLst/>
          </a:prstGeom>
        </p:spPr>
      </p:pic>
      <p:sp>
        <p:nvSpPr>
          <p:cNvPr id="13" name="Donut 12"/>
          <p:cNvSpPr/>
          <p:nvPr/>
        </p:nvSpPr>
        <p:spPr>
          <a:xfrm>
            <a:off x="6441742" y="4339989"/>
            <a:ext cx="464023" cy="43739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9106" y="619931"/>
            <a:ext cx="5532894" cy="5705958"/>
          </a:xfrm>
        </p:spPr>
        <p:txBody>
          <a:bodyPr/>
          <a:lstStyle/>
          <a:p>
            <a:r>
              <a:rPr lang="en-US" sz="3200" dirty="0" smtClean="0"/>
              <a:t>c.800 BC island settled by Arawak Indians from South America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1648 island divided between French and Dutch territories 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Current population: 78,000. 41,000 on Dutch side, 37,000 on French side.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619931"/>
            <a:ext cx="6881248" cy="581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6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en-US" sz="6000" u="sng" dirty="0" smtClean="0"/>
              <a:t>Famous people</a:t>
            </a:r>
            <a:endParaRPr lang="en-US" sz="6000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8548" y="1511135"/>
            <a:ext cx="2705100" cy="26232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478" y="1511135"/>
            <a:ext cx="2836509" cy="26232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7421" y="1853248"/>
            <a:ext cx="62097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Lasana</a:t>
            </a:r>
            <a:r>
              <a:rPr lang="en-US" sz="4000" dirty="0" smtClean="0"/>
              <a:t> </a:t>
            </a:r>
            <a:r>
              <a:rPr lang="en-US" sz="4000" dirty="0" err="1" smtClean="0"/>
              <a:t>Sekou</a:t>
            </a:r>
            <a:r>
              <a:rPr lang="en-US" sz="4000" dirty="0" smtClean="0"/>
              <a:t>: poet, author, advocate for independence </a:t>
            </a:r>
            <a:endParaRPr lang="en-US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261" y="4424339"/>
            <a:ext cx="3594100" cy="2260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83211" y="5077585"/>
            <a:ext cx="5991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Nicole </a:t>
            </a:r>
            <a:r>
              <a:rPr lang="en-US" sz="4000" dirty="0" err="1" smtClean="0"/>
              <a:t>Weever</a:t>
            </a:r>
            <a:r>
              <a:rPr lang="en-US" sz="4000" dirty="0" smtClean="0"/>
              <a:t>: dancer &amp; </a:t>
            </a:r>
            <a:r>
              <a:rPr lang="en-US" sz="4000" dirty="0" err="1" smtClean="0"/>
              <a:t>broadway</a:t>
            </a:r>
            <a:r>
              <a:rPr lang="en-US" sz="4000" dirty="0" smtClean="0"/>
              <a:t> star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020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u="sng" dirty="0" smtClean="0"/>
              <a:t>Tourism</a:t>
            </a:r>
            <a:endParaRPr lang="en-US" sz="6000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7287" y="188222"/>
            <a:ext cx="5561216" cy="3128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286" y="3662166"/>
            <a:ext cx="5561217" cy="31386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2012" y="1853248"/>
            <a:ext cx="60596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Economy heavily based around tourism – main source of income.</a:t>
            </a:r>
          </a:p>
          <a:p>
            <a:endParaRPr lang="en-US" sz="4000" dirty="0"/>
          </a:p>
          <a:p>
            <a:r>
              <a:rPr lang="en-US" sz="4000" dirty="0" smtClean="0"/>
              <a:t>Dutch side: Nightlife, beaches, casinos. French side: shopping &amp; cuisine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555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Fascinating Fact</a:t>
            </a:r>
            <a:r>
              <a:rPr lang="is-IS" sz="6000" dirty="0" smtClean="0"/>
              <a:t>…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4000" dirty="0" smtClean="0"/>
              <a:t>A report from the </a:t>
            </a:r>
            <a:r>
              <a:rPr lang="en-US" sz="4000" i="1" dirty="0" smtClean="0"/>
              <a:t>World Count of Gaming Machines</a:t>
            </a:r>
            <a:r>
              <a:rPr lang="en-US" sz="4000" dirty="0" smtClean="0"/>
              <a:t> in 2014 found that </a:t>
            </a:r>
            <a:r>
              <a:rPr lang="en-US" sz="4000" dirty="0" err="1" smtClean="0"/>
              <a:t>Sint</a:t>
            </a:r>
            <a:r>
              <a:rPr lang="en-US" sz="4000" dirty="0" smtClean="0"/>
              <a:t> Maarten has more fruit &amp; slot machines per resident than any other country in the world!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56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93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Ion</vt:lpstr>
      <vt:lpstr>Sint Maarten/Saint Martin</vt:lpstr>
      <vt:lpstr>c.800 BC island settled by Arawak Indians from South America  1648 island divided between French and Dutch territories   Current population: 78,000. 41,000 on Dutch side, 37,000 on French side.   </vt:lpstr>
      <vt:lpstr>Famous people</vt:lpstr>
      <vt:lpstr>Tourism</vt:lpstr>
      <vt:lpstr>Fascinating Fact…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 Maarten</dc:title>
  <dc:creator>Stafford, Liam</dc:creator>
  <cp:lastModifiedBy>Lambert, David</cp:lastModifiedBy>
  <cp:revision>17</cp:revision>
  <dcterms:created xsi:type="dcterms:W3CDTF">2016-11-12T23:25:55Z</dcterms:created>
  <dcterms:modified xsi:type="dcterms:W3CDTF">2016-11-15T15:28:22Z</dcterms:modified>
</cp:coreProperties>
</file>